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notesSlides/notesSlide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1"/>
  </p:notesMasterIdLst>
  <p:sldIdLst>
    <p:sldId id="573" r:id="rId2"/>
    <p:sldId id="1683" r:id="rId3"/>
    <p:sldId id="1742" r:id="rId4"/>
    <p:sldId id="1839" r:id="rId5"/>
    <p:sldId id="1301" r:id="rId6"/>
    <p:sldId id="1254" r:id="rId7"/>
    <p:sldId id="1285" r:id="rId8"/>
    <p:sldId id="1233" r:id="rId9"/>
    <p:sldId id="1349" r:id="rId10"/>
    <p:sldId id="1491" r:id="rId11"/>
    <p:sldId id="1553" r:id="rId12"/>
    <p:sldId id="1525" r:id="rId13"/>
    <p:sldId id="863" r:id="rId14"/>
    <p:sldId id="1146" r:id="rId15"/>
    <p:sldId id="1538" r:id="rId16"/>
    <p:sldId id="1149" r:id="rId17"/>
    <p:sldId id="266" r:id="rId18"/>
    <p:sldId id="1584" r:id="rId19"/>
    <p:sldId id="1717" r:id="rId20"/>
    <p:sldId id="1846" r:id="rId21"/>
    <p:sldId id="1847" r:id="rId22"/>
    <p:sldId id="1706" r:id="rId23"/>
    <p:sldId id="1848" r:id="rId24"/>
    <p:sldId id="1849" r:id="rId25"/>
    <p:sldId id="837" r:id="rId26"/>
    <p:sldId id="1358" r:id="rId27"/>
    <p:sldId id="1701" r:id="rId28"/>
    <p:sldId id="1560" r:id="rId29"/>
    <p:sldId id="1338" r:id="rId30"/>
    <p:sldId id="1527" r:id="rId31"/>
    <p:sldId id="751" r:id="rId32"/>
    <p:sldId id="1418" r:id="rId33"/>
    <p:sldId id="1296" r:id="rId34"/>
    <p:sldId id="1328" r:id="rId35"/>
    <p:sldId id="1483" r:id="rId36"/>
    <p:sldId id="1502" r:id="rId37"/>
    <p:sldId id="718" r:id="rId38"/>
    <p:sldId id="688" r:id="rId39"/>
    <p:sldId id="690" r:id="rId40"/>
    <p:sldId id="654" r:id="rId41"/>
    <p:sldId id="633" r:id="rId42"/>
    <p:sldId id="536" r:id="rId43"/>
    <p:sldId id="1809" r:id="rId44"/>
    <p:sldId id="1810" r:id="rId45"/>
    <p:sldId id="504" r:id="rId46"/>
    <p:sldId id="1499" r:id="rId47"/>
    <p:sldId id="1425" r:id="rId48"/>
    <p:sldId id="1428" r:id="rId49"/>
    <p:sldId id="682" r:id="rId50"/>
    <p:sldId id="612" r:id="rId51"/>
    <p:sldId id="615" r:id="rId52"/>
    <p:sldId id="641" r:id="rId53"/>
    <p:sldId id="539" r:id="rId54"/>
    <p:sldId id="494" r:id="rId55"/>
    <p:sldId id="493" r:id="rId56"/>
    <p:sldId id="534" r:id="rId57"/>
    <p:sldId id="484" r:id="rId58"/>
    <p:sldId id="394" r:id="rId59"/>
    <p:sldId id="386" r:id="rId60"/>
    <p:sldId id="384" r:id="rId61"/>
    <p:sldId id="649" r:id="rId62"/>
    <p:sldId id="648" r:id="rId63"/>
    <p:sldId id="1319" r:id="rId64"/>
    <p:sldId id="725" r:id="rId65"/>
    <p:sldId id="614" r:id="rId66"/>
    <p:sldId id="489" r:id="rId67"/>
    <p:sldId id="392" r:id="rId68"/>
    <p:sldId id="359" r:id="rId69"/>
    <p:sldId id="551" r:id="rId70"/>
    <p:sldId id="1827" r:id="rId71"/>
    <p:sldId id="1803" r:id="rId72"/>
    <p:sldId id="1452" r:id="rId73"/>
    <p:sldId id="1563" r:id="rId74"/>
    <p:sldId id="1554" r:id="rId75"/>
    <p:sldId id="1586" r:id="rId76"/>
    <p:sldId id="1475" r:id="rId77"/>
    <p:sldId id="1585" r:id="rId78"/>
    <p:sldId id="588" r:id="rId79"/>
    <p:sldId id="1795" r:id="rId80"/>
    <p:sldId id="1493" r:id="rId81"/>
    <p:sldId id="598" r:id="rId82"/>
    <p:sldId id="653" r:id="rId83"/>
    <p:sldId id="702" r:id="rId84"/>
    <p:sldId id="351" r:id="rId85"/>
    <p:sldId id="999" r:id="rId86"/>
    <p:sldId id="355" r:id="rId87"/>
    <p:sldId id="356" r:id="rId88"/>
    <p:sldId id="357" r:id="rId89"/>
    <p:sldId id="358" r:id="rId90"/>
    <p:sldId id="459" r:id="rId91"/>
    <p:sldId id="505" r:id="rId92"/>
    <p:sldId id="360" r:id="rId93"/>
    <p:sldId id="1464" r:id="rId94"/>
    <p:sldId id="277" r:id="rId95"/>
    <p:sldId id="278" r:id="rId96"/>
    <p:sldId id="1735" r:id="rId97"/>
    <p:sldId id="279" r:id="rId98"/>
    <p:sldId id="280" r:id="rId99"/>
    <p:sldId id="281" r:id="rId100"/>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434343"/>
    <a:srgbClr val="464646"/>
    <a:srgbClr val="FD4A1E"/>
    <a:srgbClr val="7A7A7A"/>
    <a:srgbClr val="44546B"/>
    <a:srgbClr val="5C9AD3"/>
    <a:srgbClr val="FE4A1E"/>
    <a:srgbClr val="44546A"/>
    <a:srgbClr val="5C99D1"/>
    <a:srgbClr val="4D4D4D"/>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86" autoAdjust="0"/>
    <p:restoredTop sz="94614" autoAdjust="0"/>
  </p:normalViewPr>
  <p:slideViewPr>
    <p:cSldViewPr snapToGrid="0">
      <p:cViewPr varScale="1">
        <p:scale>
          <a:sx n="79" d="100"/>
          <a:sy n="79" d="100"/>
        </p:scale>
        <p:origin x="96" y="630"/>
      </p:cViewPr>
      <p:guideLst/>
    </p:cSldViewPr>
  </p:slideViewPr>
  <p:outlineViewPr>
    <p:cViewPr>
      <p:scale>
        <a:sx n="33" d="100"/>
        <a:sy n="33" d="100"/>
      </p:scale>
      <p:origin x="0" y="0"/>
    </p:cViewPr>
  </p:outlin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presProps" Target="presProps.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viewProps" Target="view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theme" Target="theme/theme1.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0"/>
    <c:view3D>
      <c:rotX val="10"/>
      <c:rotY val="20"/>
      <c:rAngAx val="0"/>
    </c:view3D>
    <c:floor>
      <c:thickness val="0"/>
    </c:floor>
    <c:sideWall>
      <c:thickness val="0"/>
    </c:sideWall>
    <c:backWall>
      <c:thickness val="0"/>
    </c:backWall>
    <c:plotArea>
      <c:layout>
        <c:manualLayout>
          <c:layoutTarget val="inner"/>
          <c:xMode val="edge"/>
          <c:yMode val="edge"/>
          <c:x val="8.432119422572168E-2"/>
          <c:y val="2.8330155019685041E-2"/>
          <c:w val="0.74920144356955698"/>
          <c:h val="0.8573016117126"/>
        </c:manualLayout>
      </c:layout>
      <c:bar3DChart>
        <c:barDir val="col"/>
        <c:grouping val="standard"/>
        <c:varyColors val="0"/>
        <c:ser>
          <c:idx val="0"/>
          <c:order val="0"/>
          <c:tx>
            <c:strRef>
              <c:f>Sheet1!$B$1</c:f>
              <c:strCache>
                <c:ptCount val="1"/>
                <c:pt idx="0">
                  <c:v>Series 1</c:v>
                </c:pt>
              </c:strCache>
            </c:strRef>
          </c:tx>
          <c:spPr>
            <a:solidFill>
              <a:srgbClr val="FE4A1E"/>
            </a:solidFill>
          </c:spPr>
          <c:invertIfNegative val="0"/>
          <c:cat>
            <c:strRef>
              <c:f>Sheet1!$A$2:$A$5</c:f>
              <c:strCache>
                <c:ptCount val="4"/>
                <c:pt idx="0">
                  <c:v>JAN</c:v>
                </c:pt>
                <c:pt idx="1">
                  <c:v>FEB</c:v>
                </c:pt>
                <c:pt idx="2">
                  <c:v>MAR</c:v>
                </c:pt>
                <c:pt idx="3">
                  <c:v>APR</c:v>
                </c:pt>
              </c:strCache>
            </c:strRef>
          </c:cat>
          <c:val>
            <c:numRef>
              <c:f>Sheet1!$B$2:$B$5</c:f>
              <c:numCache>
                <c:formatCode>0%</c:formatCode>
                <c:ptCount val="4"/>
                <c:pt idx="0">
                  <c:v>0.74</c:v>
                </c:pt>
                <c:pt idx="1">
                  <c:v>0.35</c:v>
                </c:pt>
                <c:pt idx="2">
                  <c:v>0.4</c:v>
                </c:pt>
                <c:pt idx="3">
                  <c:v>0.7</c:v>
                </c:pt>
              </c:numCache>
            </c:numRef>
          </c:val>
          <c:shape val="pyramid"/>
          <c:extLst>
            <c:ext xmlns:c16="http://schemas.microsoft.com/office/drawing/2014/chart" uri="{C3380CC4-5D6E-409C-BE32-E72D297353CC}">
              <c16:uniqueId val="{00000000-D384-4FBE-A440-AC12ADD2392C}"/>
            </c:ext>
          </c:extLst>
        </c:ser>
        <c:ser>
          <c:idx val="1"/>
          <c:order val="1"/>
          <c:tx>
            <c:strRef>
              <c:f>Sheet1!$C$1</c:f>
              <c:strCache>
                <c:ptCount val="1"/>
                <c:pt idx="0">
                  <c:v>Series 2</c:v>
                </c:pt>
              </c:strCache>
            </c:strRef>
          </c:tx>
          <c:spPr>
            <a:solidFill>
              <a:srgbClr val="5C9AD3"/>
            </a:solidFill>
          </c:spPr>
          <c:invertIfNegative val="0"/>
          <c:cat>
            <c:strRef>
              <c:f>Sheet1!$A$2:$A$5</c:f>
              <c:strCache>
                <c:ptCount val="4"/>
                <c:pt idx="0">
                  <c:v>JAN</c:v>
                </c:pt>
                <c:pt idx="1">
                  <c:v>FEB</c:v>
                </c:pt>
                <c:pt idx="2">
                  <c:v>MAR</c:v>
                </c:pt>
                <c:pt idx="3">
                  <c:v>APR</c:v>
                </c:pt>
              </c:strCache>
            </c:strRef>
          </c:cat>
          <c:val>
            <c:numRef>
              <c:f>Sheet1!$C$2:$C$5</c:f>
              <c:numCache>
                <c:formatCode>0%</c:formatCode>
                <c:ptCount val="4"/>
                <c:pt idx="0">
                  <c:v>0.92</c:v>
                </c:pt>
                <c:pt idx="1">
                  <c:v>0.33</c:v>
                </c:pt>
                <c:pt idx="2">
                  <c:v>0.71</c:v>
                </c:pt>
                <c:pt idx="3">
                  <c:v>0.55000000000000004</c:v>
                </c:pt>
              </c:numCache>
            </c:numRef>
          </c:val>
          <c:shape val="pyramid"/>
          <c:extLst>
            <c:ext xmlns:c16="http://schemas.microsoft.com/office/drawing/2014/chart" uri="{C3380CC4-5D6E-409C-BE32-E72D297353CC}">
              <c16:uniqueId val="{00000001-D384-4FBE-A440-AC12ADD2392C}"/>
            </c:ext>
          </c:extLst>
        </c:ser>
        <c:ser>
          <c:idx val="2"/>
          <c:order val="2"/>
          <c:tx>
            <c:strRef>
              <c:f>Sheet1!$D$1</c:f>
              <c:strCache>
                <c:ptCount val="1"/>
                <c:pt idx="0">
                  <c:v>Series 3</c:v>
                </c:pt>
              </c:strCache>
            </c:strRef>
          </c:tx>
          <c:spPr>
            <a:solidFill>
              <a:srgbClr val="44546B"/>
            </a:solidFill>
          </c:spPr>
          <c:invertIfNegative val="0"/>
          <c:cat>
            <c:strRef>
              <c:f>Sheet1!$A$2:$A$5</c:f>
              <c:strCache>
                <c:ptCount val="4"/>
                <c:pt idx="0">
                  <c:v>JAN</c:v>
                </c:pt>
                <c:pt idx="1">
                  <c:v>FEB</c:v>
                </c:pt>
                <c:pt idx="2">
                  <c:v>MAR</c:v>
                </c:pt>
                <c:pt idx="3">
                  <c:v>APR</c:v>
                </c:pt>
              </c:strCache>
            </c:strRef>
          </c:cat>
          <c:val>
            <c:numRef>
              <c:f>Sheet1!$D$2:$D$5</c:f>
              <c:numCache>
                <c:formatCode>0%</c:formatCode>
                <c:ptCount val="4"/>
                <c:pt idx="0">
                  <c:v>0.97</c:v>
                </c:pt>
                <c:pt idx="1">
                  <c:v>0.22</c:v>
                </c:pt>
                <c:pt idx="2">
                  <c:v>0.72</c:v>
                </c:pt>
                <c:pt idx="3">
                  <c:v>0.9</c:v>
                </c:pt>
              </c:numCache>
            </c:numRef>
          </c:val>
          <c:shape val="pyramid"/>
          <c:extLst>
            <c:ext xmlns:c16="http://schemas.microsoft.com/office/drawing/2014/chart" uri="{C3380CC4-5D6E-409C-BE32-E72D297353CC}">
              <c16:uniqueId val="{00000002-D384-4FBE-A440-AC12ADD2392C}"/>
            </c:ext>
          </c:extLst>
        </c:ser>
        <c:dLbls>
          <c:showLegendKey val="0"/>
          <c:showVal val="0"/>
          <c:showCatName val="0"/>
          <c:showSerName val="0"/>
          <c:showPercent val="0"/>
          <c:showBubbleSize val="0"/>
        </c:dLbls>
        <c:gapWidth val="200"/>
        <c:gapDepth val="200"/>
        <c:shape val="cone"/>
        <c:axId val="108935424"/>
        <c:axId val="108949504"/>
        <c:axId val="105998528"/>
      </c:bar3DChart>
      <c:catAx>
        <c:axId val="108935424"/>
        <c:scaling>
          <c:orientation val="minMax"/>
        </c:scaling>
        <c:delete val="0"/>
        <c:axPos val="b"/>
        <c:numFmt formatCode="General" sourceLinked="0"/>
        <c:majorTickMark val="out"/>
        <c:minorTickMark val="none"/>
        <c:tickLblPos val="nextTo"/>
        <c:crossAx val="108949504"/>
        <c:crosses val="autoZero"/>
        <c:auto val="1"/>
        <c:lblAlgn val="ctr"/>
        <c:lblOffset val="100"/>
        <c:noMultiLvlLbl val="0"/>
      </c:catAx>
      <c:valAx>
        <c:axId val="108949504"/>
        <c:scaling>
          <c:orientation val="minMax"/>
          <c:max val="1"/>
          <c:min val="0"/>
        </c:scaling>
        <c:delete val="0"/>
        <c:axPos val="l"/>
        <c:majorGridlines/>
        <c:numFmt formatCode="0%" sourceLinked="0"/>
        <c:majorTickMark val="out"/>
        <c:minorTickMark val="none"/>
        <c:tickLblPos val="nextTo"/>
        <c:crossAx val="108935424"/>
        <c:crosses val="autoZero"/>
        <c:crossBetween val="between"/>
        <c:majorUnit val="0.1"/>
        <c:minorUnit val="4.0000000000000022E-2"/>
      </c:valAx>
      <c:serAx>
        <c:axId val="105998528"/>
        <c:scaling>
          <c:orientation val="minMax"/>
        </c:scaling>
        <c:delete val="1"/>
        <c:axPos val="b"/>
        <c:majorTickMark val="out"/>
        <c:minorTickMark val="none"/>
        <c:tickLblPos val="nextTo"/>
        <c:crossAx val="108949504"/>
        <c:crosses val="autoZero"/>
      </c:serAx>
    </c:plotArea>
    <c:legend>
      <c:legendPos val="r"/>
      <c:layout>
        <c:manualLayout>
          <c:xMode val="edge"/>
          <c:yMode val="edge"/>
          <c:x val="0.83951776763885821"/>
          <c:y val="0.56054637984024214"/>
          <c:w val="0.15057824803149691"/>
          <c:h val="0.25390748031496185"/>
        </c:manualLayout>
      </c:layout>
      <c:overlay val="0"/>
    </c:legend>
    <c:plotVisOnly val="1"/>
    <c:dispBlanksAs val="gap"/>
    <c:showDLblsOverMax val="0"/>
  </c:chart>
  <c:txPr>
    <a:bodyPr/>
    <a:lstStyle/>
    <a:p>
      <a:pPr>
        <a:defRPr sz="1600" b="1">
          <a:solidFill>
            <a:schemeClr val="bg1"/>
          </a:solidFill>
          <a:latin typeface="Candara" panose="020E0502030303020204" pitchFamily="34" charset="0"/>
        </a:defRPr>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365-4F01-9EB6-AC472304556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365-4F01-9EB6-AC472304556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365-4F01-9EB6-AC472304556E}"/>
              </c:ext>
            </c:extLst>
          </c:dPt>
          <c:dPt>
            <c:idx val="3"/>
            <c:bubble3D val="0"/>
            <c:extLst>
              <c:ext xmlns:c16="http://schemas.microsoft.com/office/drawing/2014/chart" uri="{C3380CC4-5D6E-409C-BE32-E72D297353CC}">
                <c16:uniqueId val="{00000006-C365-4F01-9EB6-AC472304556E}"/>
              </c:ext>
            </c:extLst>
          </c:dPt>
          <c:dPt>
            <c:idx val="4"/>
            <c:bubble3D val="0"/>
            <c:extLst>
              <c:ext xmlns:c16="http://schemas.microsoft.com/office/drawing/2014/chart" uri="{C3380CC4-5D6E-409C-BE32-E72D297353CC}">
                <c16:uniqueId val="{00000007-C365-4F01-9EB6-AC472304556E}"/>
              </c:ext>
            </c:extLst>
          </c:dPt>
          <c:dPt>
            <c:idx val="5"/>
            <c:bubble3D val="0"/>
            <c:extLst>
              <c:ext xmlns:c16="http://schemas.microsoft.com/office/drawing/2014/chart" uri="{C3380CC4-5D6E-409C-BE32-E72D297353CC}">
                <c16:uniqueId val="{00000008-C365-4F01-9EB6-AC472304556E}"/>
              </c:ext>
            </c:extLst>
          </c:dPt>
          <c:dPt>
            <c:idx val="6"/>
            <c:bubble3D val="0"/>
            <c:extLst>
              <c:ext xmlns:c16="http://schemas.microsoft.com/office/drawing/2014/chart" uri="{C3380CC4-5D6E-409C-BE32-E72D297353CC}">
                <c16:uniqueId val="{00000009-C365-4F01-9EB6-AC472304556E}"/>
              </c:ext>
            </c:extLst>
          </c:dPt>
          <c:dPt>
            <c:idx val="7"/>
            <c:bubble3D val="0"/>
            <c:extLst>
              <c:ext xmlns:c16="http://schemas.microsoft.com/office/drawing/2014/chart" uri="{C3380CC4-5D6E-409C-BE32-E72D297353CC}">
                <c16:uniqueId val="{0000000A-C365-4F01-9EB6-AC472304556E}"/>
              </c:ext>
            </c:extLst>
          </c:dPt>
          <c:dPt>
            <c:idx val="8"/>
            <c:bubble3D val="0"/>
            <c:extLst>
              <c:ext xmlns:c16="http://schemas.microsoft.com/office/drawing/2014/chart" uri="{C3380CC4-5D6E-409C-BE32-E72D297353CC}">
                <c16:uniqueId val="{0000000B-C365-4F01-9EB6-AC472304556E}"/>
              </c:ext>
            </c:extLst>
          </c:dPt>
          <c:dPt>
            <c:idx val="9"/>
            <c:bubble3D val="0"/>
            <c:extLst>
              <c:ext xmlns:c16="http://schemas.microsoft.com/office/drawing/2014/chart" uri="{C3380CC4-5D6E-409C-BE32-E72D297353CC}">
                <c16:uniqueId val="{0000000C-C365-4F01-9EB6-AC472304556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365-4F01-9EB6-AC472304556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075-4997-B06B-62C1B17A1203}"/>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075-4997-B06B-62C1B17A1203}"/>
              </c:ext>
            </c:extLst>
          </c:dPt>
          <c:dPt>
            <c:idx val="2"/>
            <c:bubble3D val="0"/>
            <c:extLst>
              <c:ext xmlns:c16="http://schemas.microsoft.com/office/drawing/2014/chart" uri="{C3380CC4-5D6E-409C-BE32-E72D297353CC}">
                <c16:uniqueId val="{00000004-B075-4997-B06B-62C1B17A1203}"/>
              </c:ext>
            </c:extLst>
          </c:dPt>
          <c:dPt>
            <c:idx val="3"/>
            <c:bubble3D val="0"/>
            <c:extLst>
              <c:ext xmlns:c16="http://schemas.microsoft.com/office/drawing/2014/chart" uri="{C3380CC4-5D6E-409C-BE32-E72D297353CC}">
                <c16:uniqueId val="{00000005-B075-4997-B06B-62C1B17A1203}"/>
              </c:ext>
            </c:extLst>
          </c:dPt>
          <c:dPt>
            <c:idx val="4"/>
            <c:bubble3D val="0"/>
            <c:extLst>
              <c:ext xmlns:c16="http://schemas.microsoft.com/office/drawing/2014/chart" uri="{C3380CC4-5D6E-409C-BE32-E72D297353CC}">
                <c16:uniqueId val="{00000006-B075-4997-B06B-62C1B17A1203}"/>
              </c:ext>
            </c:extLst>
          </c:dPt>
          <c:dPt>
            <c:idx val="5"/>
            <c:bubble3D val="0"/>
            <c:extLst>
              <c:ext xmlns:c16="http://schemas.microsoft.com/office/drawing/2014/chart" uri="{C3380CC4-5D6E-409C-BE32-E72D297353CC}">
                <c16:uniqueId val="{00000007-B075-4997-B06B-62C1B17A1203}"/>
              </c:ext>
            </c:extLst>
          </c:dPt>
          <c:dPt>
            <c:idx val="6"/>
            <c:bubble3D val="0"/>
            <c:extLst>
              <c:ext xmlns:c16="http://schemas.microsoft.com/office/drawing/2014/chart" uri="{C3380CC4-5D6E-409C-BE32-E72D297353CC}">
                <c16:uniqueId val="{00000008-B075-4997-B06B-62C1B17A1203}"/>
              </c:ext>
            </c:extLst>
          </c:dPt>
          <c:dPt>
            <c:idx val="7"/>
            <c:bubble3D val="0"/>
            <c:extLst>
              <c:ext xmlns:c16="http://schemas.microsoft.com/office/drawing/2014/chart" uri="{C3380CC4-5D6E-409C-BE32-E72D297353CC}">
                <c16:uniqueId val="{00000009-B075-4997-B06B-62C1B17A1203}"/>
              </c:ext>
            </c:extLst>
          </c:dPt>
          <c:dPt>
            <c:idx val="8"/>
            <c:bubble3D val="0"/>
            <c:extLst>
              <c:ext xmlns:c16="http://schemas.microsoft.com/office/drawing/2014/chart" uri="{C3380CC4-5D6E-409C-BE32-E72D297353CC}">
                <c16:uniqueId val="{0000000A-B075-4997-B06B-62C1B17A1203}"/>
              </c:ext>
            </c:extLst>
          </c:dPt>
          <c:dPt>
            <c:idx val="9"/>
            <c:bubble3D val="0"/>
            <c:extLst>
              <c:ext xmlns:c16="http://schemas.microsoft.com/office/drawing/2014/chart" uri="{C3380CC4-5D6E-409C-BE32-E72D297353CC}">
                <c16:uniqueId val="{0000000B-B075-4997-B06B-62C1B17A120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B075-4997-B06B-62C1B17A120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2-458F-96FC-0A990B759B76}"/>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2-458F-96FC-0A990B759B76}"/>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2-458F-96FC-0A990B759B76}"/>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9D02-458F-96FC-0A990B759B76}"/>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9D02-458F-96FC-0A990B759B76}"/>
              </c:ext>
            </c:extLst>
          </c:dPt>
          <c:dPt>
            <c:idx val="5"/>
            <c:bubble3D val="0"/>
            <c:extLst>
              <c:ext xmlns:c16="http://schemas.microsoft.com/office/drawing/2014/chart" uri="{C3380CC4-5D6E-409C-BE32-E72D297353CC}">
                <c16:uniqueId val="{0000000A-9D02-458F-96FC-0A990B759B76}"/>
              </c:ext>
            </c:extLst>
          </c:dPt>
          <c:dPt>
            <c:idx val="6"/>
            <c:bubble3D val="0"/>
            <c:extLst>
              <c:ext xmlns:c16="http://schemas.microsoft.com/office/drawing/2014/chart" uri="{C3380CC4-5D6E-409C-BE32-E72D297353CC}">
                <c16:uniqueId val="{0000000B-9D02-458F-96FC-0A990B759B76}"/>
              </c:ext>
            </c:extLst>
          </c:dPt>
          <c:dPt>
            <c:idx val="7"/>
            <c:bubble3D val="0"/>
            <c:extLst>
              <c:ext xmlns:c16="http://schemas.microsoft.com/office/drawing/2014/chart" uri="{C3380CC4-5D6E-409C-BE32-E72D297353CC}">
                <c16:uniqueId val="{0000000C-9D02-458F-96FC-0A990B759B76}"/>
              </c:ext>
            </c:extLst>
          </c:dPt>
          <c:dPt>
            <c:idx val="8"/>
            <c:bubble3D val="0"/>
            <c:extLst>
              <c:ext xmlns:c16="http://schemas.microsoft.com/office/drawing/2014/chart" uri="{C3380CC4-5D6E-409C-BE32-E72D297353CC}">
                <c16:uniqueId val="{0000000D-9D02-458F-96FC-0A990B759B76}"/>
              </c:ext>
            </c:extLst>
          </c:dPt>
          <c:dPt>
            <c:idx val="9"/>
            <c:bubble3D val="0"/>
            <c:extLst>
              <c:ext xmlns:c16="http://schemas.microsoft.com/office/drawing/2014/chart" uri="{C3380CC4-5D6E-409C-BE32-E72D297353CC}">
                <c16:uniqueId val="{0000000E-9D02-458F-96FC-0A990B759B7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9D02-458F-96FC-0A990B759B7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5C9AD3"/>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5305-499C-B31C-D991D429373F}"/>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5305-499C-B31C-D991D429373F}"/>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5305-499C-B31C-D991D429373F}"/>
              </c:ext>
            </c:extLst>
          </c:dPt>
          <c:dPt>
            <c:idx val="3"/>
            <c:bubble3D val="0"/>
            <c:extLst>
              <c:ext xmlns:c16="http://schemas.microsoft.com/office/drawing/2014/chart" uri="{C3380CC4-5D6E-409C-BE32-E72D297353CC}">
                <c16:uniqueId val="{00000006-5305-499C-B31C-D991D429373F}"/>
              </c:ext>
            </c:extLst>
          </c:dPt>
          <c:dPt>
            <c:idx val="4"/>
            <c:bubble3D val="0"/>
            <c:extLst>
              <c:ext xmlns:c16="http://schemas.microsoft.com/office/drawing/2014/chart" uri="{C3380CC4-5D6E-409C-BE32-E72D297353CC}">
                <c16:uniqueId val="{00000007-5305-499C-B31C-D991D429373F}"/>
              </c:ext>
            </c:extLst>
          </c:dPt>
          <c:dPt>
            <c:idx val="5"/>
            <c:bubble3D val="0"/>
            <c:extLst>
              <c:ext xmlns:c16="http://schemas.microsoft.com/office/drawing/2014/chart" uri="{C3380CC4-5D6E-409C-BE32-E72D297353CC}">
                <c16:uniqueId val="{00000008-5305-499C-B31C-D991D429373F}"/>
              </c:ext>
            </c:extLst>
          </c:dPt>
          <c:dPt>
            <c:idx val="6"/>
            <c:bubble3D val="0"/>
            <c:extLst>
              <c:ext xmlns:c16="http://schemas.microsoft.com/office/drawing/2014/chart" uri="{C3380CC4-5D6E-409C-BE32-E72D297353CC}">
                <c16:uniqueId val="{00000009-5305-499C-B31C-D991D429373F}"/>
              </c:ext>
            </c:extLst>
          </c:dPt>
          <c:dPt>
            <c:idx val="7"/>
            <c:bubble3D val="0"/>
            <c:extLst>
              <c:ext xmlns:c16="http://schemas.microsoft.com/office/drawing/2014/chart" uri="{C3380CC4-5D6E-409C-BE32-E72D297353CC}">
                <c16:uniqueId val="{0000000A-5305-499C-B31C-D991D429373F}"/>
              </c:ext>
            </c:extLst>
          </c:dPt>
          <c:dPt>
            <c:idx val="8"/>
            <c:bubble3D val="0"/>
            <c:extLst>
              <c:ext xmlns:c16="http://schemas.microsoft.com/office/drawing/2014/chart" uri="{C3380CC4-5D6E-409C-BE32-E72D297353CC}">
                <c16:uniqueId val="{0000000B-5305-499C-B31C-D991D429373F}"/>
              </c:ext>
            </c:extLst>
          </c:dPt>
          <c:dPt>
            <c:idx val="9"/>
            <c:bubble3D val="0"/>
            <c:extLst>
              <c:ext xmlns:c16="http://schemas.microsoft.com/office/drawing/2014/chart" uri="{C3380CC4-5D6E-409C-BE32-E72D297353CC}">
                <c16:uniqueId val="{0000000C-5305-499C-B31C-D991D429373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305-499C-B31C-D991D429373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FE4A1E"/>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D257-46CE-B712-D32FC7B69DCA}"/>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D257-46CE-B712-D32FC7B69DCA}"/>
              </c:ext>
            </c:extLst>
          </c:dPt>
          <c:dPt>
            <c:idx val="2"/>
            <c:bubble3D val="0"/>
            <c:extLst>
              <c:ext xmlns:c16="http://schemas.microsoft.com/office/drawing/2014/chart" uri="{C3380CC4-5D6E-409C-BE32-E72D297353CC}">
                <c16:uniqueId val="{00000004-D257-46CE-B712-D32FC7B69DCA}"/>
              </c:ext>
            </c:extLst>
          </c:dPt>
          <c:dPt>
            <c:idx val="3"/>
            <c:bubble3D val="0"/>
            <c:extLst>
              <c:ext xmlns:c16="http://schemas.microsoft.com/office/drawing/2014/chart" uri="{C3380CC4-5D6E-409C-BE32-E72D297353CC}">
                <c16:uniqueId val="{00000005-D257-46CE-B712-D32FC7B69DCA}"/>
              </c:ext>
            </c:extLst>
          </c:dPt>
          <c:dPt>
            <c:idx val="4"/>
            <c:bubble3D val="0"/>
            <c:extLst>
              <c:ext xmlns:c16="http://schemas.microsoft.com/office/drawing/2014/chart" uri="{C3380CC4-5D6E-409C-BE32-E72D297353CC}">
                <c16:uniqueId val="{00000006-D257-46CE-B712-D32FC7B69DCA}"/>
              </c:ext>
            </c:extLst>
          </c:dPt>
          <c:dPt>
            <c:idx val="5"/>
            <c:bubble3D val="0"/>
            <c:extLst>
              <c:ext xmlns:c16="http://schemas.microsoft.com/office/drawing/2014/chart" uri="{C3380CC4-5D6E-409C-BE32-E72D297353CC}">
                <c16:uniqueId val="{00000007-D257-46CE-B712-D32FC7B69DCA}"/>
              </c:ext>
            </c:extLst>
          </c:dPt>
          <c:dPt>
            <c:idx val="6"/>
            <c:bubble3D val="0"/>
            <c:extLst>
              <c:ext xmlns:c16="http://schemas.microsoft.com/office/drawing/2014/chart" uri="{C3380CC4-5D6E-409C-BE32-E72D297353CC}">
                <c16:uniqueId val="{00000008-D257-46CE-B712-D32FC7B69DCA}"/>
              </c:ext>
            </c:extLst>
          </c:dPt>
          <c:dPt>
            <c:idx val="7"/>
            <c:bubble3D val="0"/>
            <c:extLst>
              <c:ext xmlns:c16="http://schemas.microsoft.com/office/drawing/2014/chart" uri="{C3380CC4-5D6E-409C-BE32-E72D297353CC}">
                <c16:uniqueId val="{00000009-D257-46CE-B712-D32FC7B69DCA}"/>
              </c:ext>
            </c:extLst>
          </c:dPt>
          <c:dPt>
            <c:idx val="8"/>
            <c:bubble3D val="0"/>
            <c:extLst>
              <c:ext xmlns:c16="http://schemas.microsoft.com/office/drawing/2014/chart" uri="{C3380CC4-5D6E-409C-BE32-E72D297353CC}">
                <c16:uniqueId val="{0000000A-D257-46CE-B712-D32FC7B69DCA}"/>
              </c:ext>
            </c:extLst>
          </c:dPt>
          <c:dPt>
            <c:idx val="9"/>
            <c:bubble3D val="0"/>
            <c:extLst>
              <c:ext xmlns:c16="http://schemas.microsoft.com/office/drawing/2014/chart" uri="{C3380CC4-5D6E-409C-BE32-E72D297353CC}">
                <c16:uniqueId val="{0000000B-D257-46CE-B712-D32FC7B69DC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D257-46CE-B712-D32FC7B69DC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44546B"/>
            </a:solidFill>
            <a:ln>
              <a:solidFill>
                <a:schemeClr val="bg1"/>
              </a:solidFill>
            </a:ln>
            <a:effectLst>
              <a:outerShdw blurRad="63500" sx="102000" sy="102000" algn="ctr" rotWithShape="0">
                <a:prstClr val="black">
                  <a:alpha val="40000"/>
                </a:prstClr>
              </a:outerShdw>
            </a:effectLst>
          </c:spPr>
          <c:dPt>
            <c:idx val="0"/>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2D8-43C2-8BFC-98E34DA9B7AE}"/>
              </c:ext>
            </c:extLst>
          </c:dPt>
          <c:dPt>
            <c:idx val="1"/>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2D8-43C2-8BFC-98E34DA9B7AE}"/>
              </c:ext>
            </c:extLst>
          </c:dPt>
          <c:dPt>
            <c:idx val="2"/>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2D8-43C2-8BFC-98E34DA9B7AE}"/>
              </c:ext>
            </c:extLst>
          </c:dPt>
          <c:dPt>
            <c:idx val="3"/>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2D8-43C2-8BFC-98E34DA9B7AE}"/>
              </c:ext>
            </c:extLst>
          </c:dPt>
          <c:dPt>
            <c:idx val="4"/>
            <c:bubble3D val="0"/>
            <c:spPr>
              <a:solidFill>
                <a:schemeClr val="bg1">
                  <a:lumMod val="75000"/>
                </a:schemeClr>
              </a:soli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2D8-43C2-8BFC-98E34DA9B7AE}"/>
              </c:ext>
            </c:extLst>
          </c:dPt>
          <c:dPt>
            <c:idx val="5"/>
            <c:bubble3D val="0"/>
            <c:extLst>
              <c:ext xmlns:c16="http://schemas.microsoft.com/office/drawing/2014/chart" uri="{C3380CC4-5D6E-409C-BE32-E72D297353CC}">
                <c16:uniqueId val="{0000000A-42D8-43C2-8BFC-98E34DA9B7AE}"/>
              </c:ext>
            </c:extLst>
          </c:dPt>
          <c:dPt>
            <c:idx val="6"/>
            <c:bubble3D val="0"/>
            <c:extLst>
              <c:ext xmlns:c16="http://schemas.microsoft.com/office/drawing/2014/chart" uri="{C3380CC4-5D6E-409C-BE32-E72D297353CC}">
                <c16:uniqueId val="{0000000B-42D8-43C2-8BFC-98E34DA9B7AE}"/>
              </c:ext>
            </c:extLst>
          </c:dPt>
          <c:dPt>
            <c:idx val="7"/>
            <c:bubble3D val="0"/>
            <c:extLst>
              <c:ext xmlns:c16="http://schemas.microsoft.com/office/drawing/2014/chart" uri="{C3380CC4-5D6E-409C-BE32-E72D297353CC}">
                <c16:uniqueId val="{0000000C-42D8-43C2-8BFC-98E34DA9B7AE}"/>
              </c:ext>
            </c:extLst>
          </c:dPt>
          <c:dPt>
            <c:idx val="8"/>
            <c:bubble3D val="0"/>
            <c:extLst>
              <c:ext xmlns:c16="http://schemas.microsoft.com/office/drawing/2014/chart" uri="{C3380CC4-5D6E-409C-BE32-E72D297353CC}">
                <c16:uniqueId val="{0000000D-42D8-43C2-8BFC-98E34DA9B7AE}"/>
              </c:ext>
            </c:extLst>
          </c:dPt>
          <c:dPt>
            <c:idx val="9"/>
            <c:bubble3D val="0"/>
            <c:extLst>
              <c:ext xmlns:c16="http://schemas.microsoft.com/office/drawing/2014/chart" uri="{C3380CC4-5D6E-409C-BE32-E72D297353CC}">
                <c16:uniqueId val="{0000000E-42D8-43C2-8BFC-98E34DA9B7AE}"/>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2D8-43C2-8BFC-98E34DA9B7AE}"/>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8/30/2019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27</a:t>
            </a:fld>
            <a:endParaRPr lang="en-US"/>
          </a:p>
        </p:txBody>
      </p:sp>
    </p:spTree>
    <p:extLst>
      <p:ext uri="{BB962C8B-B14F-4D97-AF65-F5344CB8AC3E}">
        <p14:creationId xmlns:p14="http://schemas.microsoft.com/office/powerpoint/2010/main" val="299357191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426905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Slide Number Placeholder 3"/>
          <p:cNvSpPr>
            <a:spLocks noGrp="1"/>
          </p:cNvSpPr>
          <p:nvPr>
            <p:ph type="sldNum" sz="quarter" idx="10"/>
          </p:nvPr>
        </p:nvSpPr>
        <p:spPr/>
        <p:txBody>
          <a:bodyPr/>
          <a:lstStyle/>
          <a:p>
            <a:fld id="{6B7DA8E6-7D59-45D1-806A-C62FB4BAE0E7}" type="slidenum">
              <a:rPr lang="en-US" smtClean="0"/>
              <a:pPr/>
              <a:t>59</a:t>
            </a:fld>
            <a:endParaRPr lang="en-US"/>
          </a:p>
        </p:txBody>
      </p:sp>
    </p:spTree>
    <p:extLst>
      <p:ext uri="{BB962C8B-B14F-4D97-AF65-F5344CB8AC3E}">
        <p14:creationId xmlns:p14="http://schemas.microsoft.com/office/powerpoint/2010/main" val="1865395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9400592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398953686"/>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295528961"/>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91012030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2420376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169739862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0_empty_p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5950500"/>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4_Free Blank With Footer">
    <p:spTree>
      <p:nvGrpSpPr>
        <p:cNvPr id="1" name=""/>
        <p:cNvGrpSpPr/>
        <p:nvPr/>
      </p:nvGrpSpPr>
      <p:grpSpPr>
        <a:xfrm>
          <a:off x="0" y="0"/>
          <a:ext cx="0" cy="0"/>
          <a:chOff x="0" y="0"/>
          <a:chExt cx="0" cy="0"/>
        </a:xfrm>
      </p:grpSpPr>
      <p:sp>
        <p:nvSpPr>
          <p:cNvPr id="5" name="Title 1"/>
          <p:cNvSpPr>
            <a:spLocks noGrp="1"/>
          </p:cNvSpPr>
          <p:nvPr>
            <p:ph type="title" hasCustomPrompt="1"/>
          </p:nvPr>
        </p:nvSpPr>
        <p:spPr>
          <a:xfrm>
            <a:off x="3791720" y="541356"/>
            <a:ext cx="7518400" cy="471365"/>
          </a:xfrm>
          <a:prstGeom prst="rect">
            <a:avLst/>
          </a:prstGeom>
        </p:spPr>
        <p:txBody>
          <a:bodyPr wrap="none" lIns="0" tIns="0" rIns="0" bIns="0" anchor="ctr">
            <a:noAutofit/>
          </a:bodyPr>
          <a:lstStyle>
            <a:lvl1pPr algn="r">
              <a:defRPr sz="2667" b="1" baseline="0">
                <a:solidFill>
                  <a:schemeClr val="bg1">
                    <a:lumMod val="50000"/>
                  </a:schemeClr>
                </a:solidFill>
              </a:defRPr>
            </a:lvl1pPr>
          </a:lstStyle>
          <a:p>
            <a:r>
              <a:rPr lang="en-US" dirty="0"/>
              <a:t>Click To Edit Master Title Style</a:t>
            </a:r>
          </a:p>
        </p:txBody>
      </p:sp>
      <p:sp>
        <p:nvSpPr>
          <p:cNvPr id="6" name="Text Placeholder 3"/>
          <p:cNvSpPr>
            <a:spLocks noGrp="1"/>
          </p:cNvSpPr>
          <p:nvPr>
            <p:ph type="body" sz="half" idx="2" hasCustomPrompt="1"/>
          </p:nvPr>
        </p:nvSpPr>
        <p:spPr>
          <a:xfrm>
            <a:off x="5823720" y="1010678"/>
            <a:ext cx="5486400" cy="267661"/>
          </a:xfrm>
          <a:prstGeom prst="rect">
            <a:avLst/>
          </a:prstGeom>
        </p:spPr>
        <p:txBody>
          <a:bodyPr wrap="square" lIns="0" tIns="0" rIns="0" bIns="0" anchor="ctr">
            <a:noAutofit/>
          </a:bodyPr>
          <a:lstStyle>
            <a:lvl1pPr marL="0" indent="0" algn="r">
              <a:buNone/>
              <a:defRPr sz="14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7419159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356735750"/>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_9">
    <p:spTree>
      <p:nvGrpSpPr>
        <p:cNvPr id="1" name=""/>
        <p:cNvGrpSpPr/>
        <p:nvPr/>
      </p:nvGrpSpPr>
      <p:grpSpPr>
        <a:xfrm>
          <a:off x="0" y="0"/>
          <a:ext cx="0" cy="0"/>
          <a:chOff x="0" y="0"/>
          <a:chExt cx="0" cy="0"/>
        </a:xfrm>
      </p:grpSpPr>
      <p:sp>
        <p:nvSpPr>
          <p:cNvPr id="5" name="Номер слайда 4"/>
          <p:cNvSpPr>
            <a:spLocks noGrp="1"/>
          </p:cNvSpPr>
          <p:nvPr>
            <p:ph type="sldNum" sz="quarter" idx="12"/>
          </p:nvPr>
        </p:nvSpPr>
        <p:spPr>
          <a:xfrm>
            <a:off x="10802814" y="6286012"/>
            <a:ext cx="550985" cy="365125"/>
          </a:xfrm>
          <a:prstGeom prst="rect">
            <a:avLst/>
          </a:prstGeom>
        </p:spPr>
        <p:txBody>
          <a:bodyPr/>
          <a:lstStyle/>
          <a:p>
            <a:fld id="{C73A5C34-6B76-4AF1-BC39-A0EE85CE817B}" type="slidenum">
              <a:rPr lang="ru-RU" smtClean="0"/>
              <a:t>‹#›</a:t>
            </a:fld>
            <a:endParaRPr lang="ru-RU"/>
          </a:p>
        </p:txBody>
      </p:sp>
      <p:sp>
        <p:nvSpPr>
          <p:cNvPr id="4" name="Заголовок 1"/>
          <p:cNvSpPr>
            <a:spLocks noGrp="1"/>
          </p:cNvSpPr>
          <p:nvPr>
            <p:ph type="title"/>
          </p:nvPr>
        </p:nvSpPr>
        <p:spPr>
          <a:xfrm>
            <a:off x="1193970" y="500568"/>
            <a:ext cx="6823315" cy="545615"/>
          </a:xfrm>
          <a:prstGeom prst="rect">
            <a:avLst/>
          </a:prstGeom>
        </p:spPr>
        <p:txBody>
          <a:bodyPr vert="horz" lIns="91440" tIns="45720" rIns="91440" bIns="45720" rtlCol="0" anchor="ctr">
            <a:normAutofit/>
          </a:bodyPr>
          <a:lstStyle/>
          <a:p>
            <a:r>
              <a:rPr lang="ru-RU" dirty="0"/>
              <a:t>Образец заголовка</a:t>
            </a:r>
          </a:p>
        </p:txBody>
      </p:sp>
    </p:spTree>
    <p:extLst>
      <p:ext uri="{BB962C8B-B14F-4D97-AF65-F5344CB8AC3E}">
        <p14:creationId xmlns:p14="http://schemas.microsoft.com/office/powerpoint/2010/main" val="3245618936"/>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_Title and Content">
    <p:spTree>
      <p:nvGrpSpPr>
        <p:cNvPr id="1" name=""/>
        <p:cNvGrpSpPr/>
        <p:nvPr/>
      </p:nvGrpSpPr>
      <p:grpSpPr>
        <a:xfrm>
          <a:off x="0" y="0"/>
          <a:ext cx="0" cy="0"/>
          <a:chOff x="0" y="0"/>
          <a:chExt cx="0" cy="0"/>
        </a:xfrm>
      </p:grpSpPr>
    </p:spTree>
    <p:extLst>
      <p:ext uri="{BB962C8B-B14F-4D97-AF65-F5344CB8AC3E}">
        <p14:creationId xmlns:p14="http://schemas.microsoft.com/office/powerpoint/2010/main" val="38422238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8/30/2019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8/30/2019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8/30/2019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8/30/2019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8/30/2019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hyperlink" Target="http://powerpoint.sage-fox.com/"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0E0F1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8/30/2019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1" y="1"/>
            <a:ext cx="12192001" cy="6858000"/>
          </a:xfrm>
          <a:prstGeom prst="rect">
            <a:avLst/>
          </a:prstGeom>
          <a:solidFill>
            <a:srgbClr val="0E0F1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hlinkClick r:id="rId24" tooltip="Free PowerPoint"/>
          </p:cNvPr>
          <p:cNvPicPr>
            <a:picLocks noChangeAspect="1"/>
          </p:cNvPicPr>
          <p:nvPr userDrawn="1"/>
        </p:nvPicPr>
        <p:blipFill>
          <a:blip r:embed="rId25">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4" r:id="rId13"/>
    <p:sldLayoutId id="2147483680" r:id="rId14"/>
    <p:sldLayoutId id="2147483690" r:id="rId15"/>
    <p:sldLayoutId id="2147483692" r:id="rId16"/>
    <p:sldLayoutId id="2147483693" r:id="rId17"/>
    <p:sldLayoutId id="2147483694" r:id="rId18"/>
    <p:sldLayoutId id="2147483695" r:id="rId19"/>
    <p:sldLayoutId id="2147483696" r:id="rId20"/>
    <p:sldLayoutId id="2147483697" r:id="rId21"/>
    <p:sldLayoutId id="2147483698" r:id="rId22"/>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4.jpg"/></Relationships>
</file>

<file path=ppt/slides/_rels/slide1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16.jpg"/></Relationships>
</file>

<file path=ppt/slides/_rels/slide1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9.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8.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26.xml.rels><?xml version="1.0" encoding="UTF-8" standalone="yes"?>
<Relationships xmlns="http://schemas.openxmlformats.org/package/2006/relationships"><Relationship Id="rId8" Type="http://schemas.openxmlformats.org/officeDocument/2006/relationships/image" Target="../media/image23.svg"/><Relationship Id="rId13" Type="http://schemas.openxmlformats.org/officeDocument/2006/relationships/image" Target="../media/image28.png"/><Relationship Id="rId3" Type="http://schemas.openxmlformats.org/officeDocument/2006/relationships/image" Target="../media/image18.png"/><Relationship Id="rId7" Type="http://schemas.openxmlformats.org/officeDocument/2006/relationships/image" Target="../media/image22.png"/><Relationship Id="rId12" Type="http://schemas.openxmlformats.org/officeDocument/2006/relationships/image" Target="../media/image27.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21.svg"/><Relationship Id="rId11" Type="http://schemas.openxmlformats.org/officeDocument/2006/relationships/image" Target="../media/image26.png"/><Relationship Id="rId5" Type="http://schemas.openxmlformats.org/officeDocument/2006/relationships/image" Target="../media/image20.png"/><Relationship Id="rId10" Type="http://schemas.openxmlformats.org/officeDocument/2006/relationships/image" Target="../media/image25.svg"/><Relationship Id="rId4" Type="http://schemas.openxmlformats.org/officeDocument/2006/relationships/image" Target="../media/image19.svg"/><Relationship Id="rId9" Type="http://schemas.openxmlformats.org/officeDocument/2006/relationships/image" Target="../media/image24.png"/><Relationship Id="rId14" Type="http://schemas.openxmlformats.org/officeDocument/2006/relationships/image" Target="../media/image29.svg"/></Relationships>
</file>

<file path=ppt/slides/_rels/slide2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18.xml"/></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3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8" Type="http://schemas.openxmlformats.org/officeDocument/2006/relationships/image" Target="../media/image42.svg"/><Relationship Id="rId13" Type="http://schemas.openxmlformats.org/officeDocument/2006/relationships/image" Target="../media/image22.png"/><Relationship Id="rId3" Type="http://schemas.openxmlformats.org/officeDocument/2006/relationships/image" Target="../media/image38.png"/><Relationship Id="rId7" Type="http://schemas.openxmlformats.org/officeDocument/2006/relationships/image" Target="../media/image18.png"/><Relationship Id="rId12" Type="http://schemas.openxmlformats.org/officeDocument/2006/relationships/image" Target="../media/image46.sv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41.svg"/><Relationship Id="rId11" Type="http://schemas.openxmlformats.org/officeDocument/2006/relationships/image" Target="../media/image45.png"/><Relationship Id="rId5" Type="http://schemas.openxmlformats.org/officeDocument/2006/relationships/image" Target="../media/image40.png"/><Relationship Id="rId10" Type="http://schemas.openxmlformats.org/officeDocument/2006/relationships/image" Target="../media/image44.svg"/><Relationship Id="rId4" Type="http://schemas.openxmlformats.org/officeDocument/2006/relationships/image" Target="../media/image39.svg"/><Relationship Id="rId9" Type="http://schemas.openxmlformats.org/officeDocument/2006/relationships/image" Target="../media/image43.png"/><Relationship Id="rId14" Type="http://schemas.openxmlformats.org/officeDocument/2006/relationships/image" Target="../media/image47.svg"/></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5.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2.xml"/><Relationship Id="rId1" Type="http://schemas.openxmlformats.org/officeDocument/2006/relationships/slideLayout" Target="../slideLayouts/slideLayout20.xml"/></Relationships>
</file>

<file path=ppt/slides/_rels/slide4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4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0.xml"/></Relationships>
</file>

<file path=ppt/slides/_rels/slide63.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6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6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1.xml"/></Relationships>
</file>

<file path=ppt/slides/_rels/slide6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7.xml.rels><?xml version="1.0" encoding="UTF-8" standalone="yes"?>
<Relationships xmlns="http://schemas.openxmlformats.org/package/2006/relationships"><Relationship Id="rId3" Type="http://schemas.openxmlformats.org/officeDocument/2006/relationships/image" Target="../media/image8.jpg"/><Relationship Id="rId7" Type="http://schemas.openxmlformats.org/officeDocument/2006/relationships/image" Target="../media/image12.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1.jpg"/><Relationship Id="rId5" Type="http://schemas.openxmlformats.org/officeDocument/2006/relationships/image" Target="../media/image10.jpg"/><Relationship Id="rId4" Type="http://schemas.openxmlformats.org/officeDocument/2006/relationships/image" Target="../media/image9.jpg"/></Relationships>
</file>

<file path=ppt/slides/_rels/slide70.xml.rels><?xml version="1.0" encoding="UTF-8" standalone="yes"?>
<Relationships xmlns="http://schemas.openxmlformats.org/package/2006/relationships"><Relationship Id="rId8" Type="http://schemas.openxmlformats.org/officeDocument/2006/relationships/chart" Target="../charts/chart4.xml"/><Relationship Id="rId3" Type="http://schemas.openxmlformats.org/officeDocument/2006/relationships/image" Target="../media/image2.jpg"/><Relationship Id="rId7" Type="http://schemas.openxmlformats.org/officeDocument/2006/relationships/chart" Target="../charts/chart3.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2.xml"/><Relationship Id="rId5" Type="http://schemas.openxmlformats.org/officeDocument/2006/relationships/image" Target="../media/image50.svg"/><Relationship Id="rId4" Type="http://schemas.openxmlformats.org/officeDocument/2006/relationships/image" Target="../media/image49.png"/></Relationships>
</file>

<file path=ppt/slides/_rels/slide71.xml.rels><?xml version="1.0" encoding="UTF-8" standalone="yes"?>
<Relationships xmlns="http://schemas.openxmlformats.org/package/2006/relationships"><Relationship Id="rId3" Type="http://schemas.openxmlformats.org/officeDocument/2006/relationships/image" Target="../media/image49.png"/><Relationship Id="rId7" Type="http://schemas.openxmlformats.org/officeDocument/2006/relationships/chart" Target="../charts/chart7.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6.xml"/><Relationship Id="rId5" Type="http://schemas.openxmlformats.org/officeDocument/2006/relationships/chart" Target="../charts/chart5.xml"/><Relationship Id="rId4" Type="http://schemas.openxmlformats.org/officeDocument/2006/relationships/image" Target="../media/image50.svg"/></Relationships>
</file>

<file path=ppt/slides/_rels/slide72.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3.xml.rels><?xml version="1.0" encoding="UTF-8" standalone="yes"?>
<Relationships xmlns="http://schemas.openxmlformats.org/package/2006/relationships"><Relationship Id="rId3" Type="http://schemas.openxmlformats.org/officeDocument/2006/relationships/image" Target="../media/image52.pn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3.jpg"/></Relationships>
</file>

<file path=ppt/slides/_rels/slide74.xml.rels><?xml version="1.0" encoding="UTF-8" standalone="yes"?>
<Relationships xmlns="http://schemas.openxmlformats.org/package/2006/relationships"><Relationship Id="rId3" Type="http://schemas.openxmlformats.org/officeDocument/2006/relationships/image" Target="../media/image5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75.xml.rels><?xml version="1.0" encoding="UTF-8" standalone="yes"?>
<Relationships xmlns="http://schemas.openxmlformats.org/package/2006/relationships"><Relationship Id="rId3" Type="http://schemas.openxmlformats.org/officeDocument/2006/relationships/image" Target="../media/image55.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6.jpg"/></Relationships>
</file>

<file path=ppt/slides/_rels/slide76.xml.rels><?xml version="1.0" encoding="UTF-8" standalone="yes"?>
<Relationships xmlns="http://schemas.openxmlformats.org/package/2006/relationships"><Relationship Id="rId3" Type="http://schemas.openxmlformats.org/officeDocument/2006/relationships/image" Target="../media/image57.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58.jpg"/></Relationships>
</file>

<file path=ppt/slides/_rels/slide77.xml.rels><?xml version="1.0" encoding="UTF-8" standalone="yes"?>
<Relationships xmlns="http://schemas.openxmlformats.org/package/2006/relationships"><Relationship Id="rId3" Type="http://schemas.openxmlformats.org/officeDocument/2006/relationships/image" Target="../media/image59.jpg"/><Relationship Id="rId2" Type="http://schemas.openxmlformats.org/officeDocument/2006/relationships/image" Target="../media/image2.jpg"/><Relationship Id="rId1" Type="http://schemas.openxmlformats.org/officeDocument/2006/relationships/slideLayout" Target="../slideLayouts/slideLayout18.xml"/><Relationship Id="rId5" Type="http://schemas.openxmlformats.org/officeDocument/2006/relationships/image" Target="../media/image61.jpg"/><Relationship Id="rId4" Type="http://schemas.openxmlformats.org/officeDocument/2006/relationships/image" Target="../media/image60.jpg"/></Relationships>
</file>

<file path=ppt/slides/_rels/slide78.xml.rels><?xml version="1.0" encoding="UTF-8" standalone="yes"?>
<Relationships xmlns="http://schemas.openxmlformats.org/package/2006/relationships"><Relationship Id="rId3" Type="http://schemas.openxmlformats.org/officeDocument/2006/relationships/image" Target="../media/image62.jp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8.jpg"/><Relationship Id="rId4" Type="http://schemas.openxmlformats.org/officeDocument/2006/relationships/image" Target="../media/image63.jpg"/></Relationships>
</file>

<file path=ppt/slides/_rels/slide7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3.png"/><Relationship Id="rId5" Type="http://schemas.openxmlformats.org/officeDocument/2006/relationships/image" Target="../media/image7.png"/><Relationship Id="rId4" Type="http://schemas.openxmlformats.org/officeDocument/2006/relationships/image" Target="../media/image5.png"/></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0.xml.rels><?xml version="1.0" encoding="UTF-8" standalone="yes"?>
<Relationships xmlns="http://schemas.openxmlformats.org/package/2006/relationships"><Relationship Id="rId3" Type="http://schemas.openxmlformats.org/officeDocument/2006/relationships/image" Target="../media/image64.jpg"/><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81.xml.rels><?xml version="1.0" encoding="UTF-8" standalone="yes"?>
<Relationships xmlns="http://schemas.openxmlformats.org/package/2006/relationships"><Relationship Id="rId3" Type="http://schemas.openxmlformats.org/officeDocument/2006/relationships/image" Target="../media/image65.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17.jpg"/><Relationship Id="rId5" Type="http://schemas.openxmlformats.org/officeDocument/2006/relationships/image" Target="../media/image66.jpg"/><Relationship Id="rId4" Type="http://schemas.openxmlformats.org/officeDocument/2006/relationships/image" Target="../media/image53.jpg"/></Relationships>
</file>

<file path=ppt/slides/_rels/slide82.xml.rels><?xml version="1.0" encoding="UTF-8" standalone="yes"?>
<Relationships xmlns="http://schemas.openxmlformats.org/package/2006/relationships"><Relationship Id="rId3" Type="http://schemas.openxmlformats.org/officeDocument/2006/relationships/image" Target="../media/image67.jpg"/><Relationship Id="rId7"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4.xml"/><Relationship Id="rId6" Type="http://schemas.openxmlformats.org/officeDocument/2006/relationships/image" Target="../media/image70.jpg"/><Relationship Id="rId5" Type="http://schemas.openxmlformats.org/officeDocument/2006/relationships/image" Target="../media/image69.jpg"/><Relationship Id="rId4" Type="http://schemas.openxmlformats.org/officeDocument/2006/relationships/image" Target="../media/image68.jpg"/></Relationships>
</file>

<file path=ppt/slides/_rels/slide83.xml.rels><?xml version="1.0" encoding="UTF-8" standalone="yes"?>
<Relationships xmlns="http://schemas.openxmlformats.org/package/2006/relationships"><Relationship Id="rId3" Type="http://schemas.openxmlformats.org/officeDocument/2006/relationships/image" Target="../media/image72.jpg"/><Relationship Id="rId7" Type="http://schemas.openxmlformats.org/officeDocument/2006/relationships/image" Target="../media/image16.jpg"/><Relationship Id="rId2" Type="http://schemas.openxmlformats.org/officeDocument/2006/relationships/image" Target="../media/image2.jpg"/><Relationship Id="rId1" Type="http://schemas.openxmlformats.org/officeDocument/2006/relationships/slideLayout" Target="../slideLayouts/slideLayout3.xml"/><Relationship Id="rId6" Type="http://schemas.openxmlformats.org/officeDocument/2006/relationships/image" Target="../media/image75.jpg"/><Relationship Id="rId5" Type="http://schemas.openxmlformats.org/officeDocument/2006/relationships/image" Target="../media/image74.jpg"/><Relationship Id="rId4" Type="http://schemas.openxmlformats.org/officeDocument/2006/relationships/image" Target="../media/image73.jpg"/></Relationships>
</file>

<file path=ppt/slides/_rels/slide84.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5.xml"/><Relationship Id="rId1" Type="http://schemas.openxmlformats.org/officeDocument/2006/relationships/slideLayout" Target="../slideLayouts/slideLayout13.xml"/><Relationship Id="rId6" Type="http://schemas.openxmlformats.org/officeDocument/2006/relationships/image" Target="../media/image77.png"/><Relationship Id="rId5" Type="http://schemas.openxmlformats.org/officeDocument/2006/relationships/hyperlink" Target="http://powerpoint.sage-fox.com/" TargetMode="External"/><Relationship Id="rId4" Type="http://schemas.openxmlformats.org/officeDocument/2006/relationships/image" Target="../media/image76.jpg"/></Relationships>
</file>

<file path=ppt/slides/_rels/slide85.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image" Target="../media/image2.jpg"/><Relationship Id="rId1" Type="http://schemas.openxmlformats.org/officeDocument/2006/relationships/slideLayout" Target="../slideLayouts/slideLayout14.xml"/><Relationship Id="rId4" Type="http://schemas.openxmlformats.org/officeDocument/2006/relationships/image" Target="../media/image63.jpg"/></Relationships>
</file>

<file path=ppt/slides/_rels/slide86.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76.jpg"/><Relationship Id="rId4" Type="http://schemas.openxmlformats.org/officeDocument/2006/relationships/image" Target="../media/image53.jpg"/></Relationships>
</file>

<file path=ppt/slides/_rels/slide8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4.xml"/></Relationships>
</file>

<file path=ppt/slides/_rels/slide9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2.jpg"/><Relationship Id="rId1" Type="http://schemas.openxmlformats.org/officeDocument/2006/relationships/slideLayout" Target="../slideLayouts/slideLayout14.xml"/><Relationship Id="rId5" Type="http://schemas.openxmlformats.org/officeDocument/2006/relationships/image" Target="../media/image7.png"/><Relationship Id="rId4" Type="http://schemas.openxmlformats.org/officeDocument/2006/relationships/image" Target="../media/image5.png"/></Relationships>
</file>

<file path=ppt/slides/_rels/slide94.xml.rels><?xml version="1.0" encoding="UTF-8" standalone="yes"?>
<Relationships xmlns="http://schemas.openxmlformats.org/package/2006/relationships"><Relationship Id="rId3" Type="http://schemas.openxmlformats.org/officeDocument/2006/relationships/hyperlink" Target="http://slides.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9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4" name="Group 13">
            <a:extLst>
              <a:ext uri="{FF2B5EF4-FFF2-40B4-BE49-F238E27FC236}">
                <a16:creationId xmlns:a16="http://schemas.microsoft.com/office/drawing/2014/main" id="{82D3CE5A-E01E-46D5-AC74-B21695949C2C}"/>
              </a:ext>
            </a:extLst>
          </p:cNvPr>
          <p:cNvGrpSpPr/>
          <p:nvPr/>
        </p:nvGrpSpPr>
        <p:grpSpPr>
          <a:xfrm>
            <a:off x="2873538" y="2306041"/>
            <a:ext cx="6444923" cy="2245917"/>
            <a:chOff x="4996713" y="662998"/>
            <a:chExt cx="6444923" cy="2245917"/>
          </a:xfrm>
        </p:grpSpPr>
        <p:sp>
          <p:nvSpPr>
            <p:cNvPr id="15" name="Freeform: Shape 14">
              <a:extLst>
                <a:ext uri="{FF2B5EF4-FFF2-40B4-BE49-F238E27FC236}">
                  <a16:creationId xmlns:a16="http://schemas.microsoft.com/office/drawing/2014/main" id="{86F2B813-7C8D-4869-84B2-55C51BE2D351}"/>
                </a:ext>
              </a:extLst>
            </p:cNvPr>
            <p:cNvSpPr/>
            <p:nvPr/>
          </p:nvSpPr>
          <p:spPr>
            <a:xfrm>
              <a:off x="4996713" y="662998"/>
              <a:ext cx="6390415" cy="2245917"/>
            </a:xfrm>
            <a:custGeom>
              <a:avLst/>
              <a:gdLst>
                <a:gd name="connsiteX0" fmla="*/ 443376 w 6390415"/>
                <a:gd name="connsiteY0" fmla="*/ 0 h 2660202"/>
                <a:gd name="connsiteX1" fmla="*/ 6253688 w 6390415"/>
                <a:gd name="connsiteY1" fmla="*/ 0 h 2660202"/>
                <a:gd name="connsiteX2" fmla="*/ 6343044 w 6390415"/>
                <a:gd name="connsiteY2" fmla="*/ 9008 h 2660202"/>
                <a:gd name="connsiteX3" fmla="*/ 6390415 w 6390415"/>
                <a:gd name="connsiteY3" fmla="*/ 23713 h 2660202"/>
                <a:gd name="connsiteX4" fmla="*/ 6390415 w 6390415"/>
                <a:gd name="connsiteY4" fmla="*/ 2636489 h 2660202"/>
                <a:gd name="connsiteX5" fmla="*/ 6343044 w 6390415"/>
                <a:gd name="connsiteY5" fmla="*/ 2651194 h 2660202"/>
                <a:gd name="connsiteX6" fmla="*/ 6253688 w 6390415"/>
                <a:gd name="connsiteY6" fmla="*/ 2660202 h 2660202"/>
                <a:gd name="connsiteX7" fmla="*/ 443376 w 6390415"/>
                <a:gd name="connsiteY7" fmla="*/ 2660202 h 2660202"/>
                <a:gd name="connsiteX8" fmla="*/ 0 w 6390415"/>
                <a:gd name="connsiteY8" fmla="*/ 2216826 h 2660202"/>
                <a:gd name="connsiteX9" fmla="*/ 0 w 6390415"/>
                <a:gd name="connsiteY9" fmla="*/ 443376 h 2660202"/>
                <a:gd name="connsiteX10" fmla="*/ 443376 w 6390415"/>
                <a:gd name="connsiteY10" fmla="*/ 0 h 2660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90415" h="2660202">
                  <a:moveTo>
                    <a:pt x="443376" y="0"/>
                  </a:moveTo>
                  <a:lnTo>
                    <a:pt x="6253688" y="0"/>
                  </a:lnTo>
                  <a:cubicBezTo>
                    <a:pt x="6284297" y="0"/>
                    <a:pt x="6314181" y="3102"/>
                    <a:pt x="6343044" y="9008"/>
                  </a:cubicBezTo>
                  <a:lnTo>
                    <a:pt x="6390415" y="23713"/>
                  </a:lnTo>
                  <a:lnTo>
                    <a:pt x="6390415" y="2636489"/>
                  </a:lnTo>
                  <a:lnTo>
                    <a:pt x="6343044" y="2651194"/>
                  </a:lnTo>
                  <a:cubicBezTo>
                    <a:pt x="6314181" y="2657100"/>
                    <a:pt x="6284297" y="2660202"/>
                    <a:pt x="6253688" y="2660202"/>
                  </a:cubicBezTo>
                  <a:lnTo>
                    <a:pt x="443376" y="2660202"/>
                  </a:lnTo>
                  <a:cubicBezTo>
                    <a:pt x="198506" y="2660202"/>
                    <a:pt x="0" y="2461696"/>
                    <a:pt x="0" y="2216826"/>
                  </a:cubicBezTo>
                  <a:lnTo>
                    <a:pt x="0" y="443376"/>
                  </a:lnTo>
                  <a:cubicBezTo>
                    <a:pt x="0" y="198506"/>
                    <a:pt x="198506" y="0"/>
                    <a:pt x="443376"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6" name="Group 15">
              <a:extLst>
                <a:ext uri="{FF2B5EF4-FFF2-40B4-BE49-F238E27FC236}">
                  <a16:creationId xmlns:a16="http://schemas.microsoft.com/office/drawing/2014/main" id="{0365C5D1-968C-4FCA-8981-B369FF2832C3}"/>
                </a:ext>
              </a:extLst>
            </p:cNvPr>
            <p:cNvGrpSpPr>
              <a:grpSpLocks noChangeAspect="1"/>
            </p:cNvGrpSpPr>
            <p:nvPr/>
          </p:nvGrpSpPr>
          <p:grpSpPr>
            <a:xfrm>
              <a:off x="11212504" y="675726"/>
              <a:ext cx="229132" cy="2221992"/>
              <a:chOff x="3369484" y="137160"/>
              <a:chExt cx="480492" cy="6583682"/>
            </a:xfrm>
            <a:scene3d>
              <a:camera prst="orthographicFront">
                <a:rot lat="0" lon="0" rev="0"/>
              </a:camera>
              <a:lightRig rig="brightRoom" dir="t">
                <a:rot lat="0" lon="0" rev="600000"/>
              </a:lightRig>
            </a:scene3d>
          </p:grpSpPr>
          <p:sp>
            <p:nvSpPr>
              <p:cNvPr id="22" name="Прямоугольник 10">
                <a:extLst>
                  <a:ext uri="{FF2B5EF4-FFF2-40B4-BE49-F238E27FC236}">
                    <a16:creationId xmlns:a16="http://schemas.microsoft.com/office/drawing/2014/main" id="{3DD71543-8BF7-4C12-A26F-26EEAF70B75C}"/>
                  </a:ext>
                </a:extLst>
              </p:cNvPr>
              <p:cNvSpPr/>
              <p:nvPr/>
            </p:nvSpPr>
            <p:spPr>
              <a:xfrm>
                <a:off x="3369484" y="137160"/>
                <a:ext cx="480492" cy="1845877"/>
              </a:xfrm>
              <a:prstGeom prst="rect">
                <a:avLst/>
              </a:prstGeom>
              <a:solidFill>
                <a:srgbClr val="FD4A1E"/>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3" name="Прямоугольник 11">
                <a:extLst>
                  <a:ext uri="{FF2B5EF4-FFF2-40B4-BE49-F238E27FC236}">
                    <a16:creationId xmlns:a16="http://schemas.microsoft.com/office/drawing/2014/main" id="{B5B6E277-7574-4DCC-AF6D-047712011B16}"/>
                  </a:ext>
                </a:extLst>
              </p:cNvPr>
              <p:cNvSpPr/>
              <p:nvPr/>
            </p:nvSpPr>
            <p:spPr>
              <a:xfrm>
                <a:off x="3369484" y="1783079"/>
                <a:ext cx="480492" cy="1845874"/>
              </a:xfrm>
              <a:prstGeom prst="rect">
                <a:avLst/>
              </a:prstGeom>
              <a:solidFill>
                <a:srgbClr val="5C99D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2" name="Прямоугольник 12">
                <a:extLst>
                  <a:ext uri="{FF2B5EF4-FFF2-40B4-BE49-F238E27FC236}">
                    <a16:creationId xmlns:a16="http://schemas.microsoft.com/office/drawing/2014/main" id="{C79B0C09-2DF5-4273-B2C7-2615489F9AC7}"/>
                  </a:ext>
                </a:extLst>
              </p:cNvPr>
              <p:cNvSpPr/>
              <p:nvPr/>
            </p:nvSpPr>
            <p:spPr>
              <a:xfrm>
                <a:off x="3369484" y="3429000"/>
                <a:ext cx="480492" cy="1845874"/>
              </a:xfrm>
              <a:prstGeom prst="rect">
                <a:avLst/>
              </a:prstGeom>
              <a:solidFill>
                <a:srgbClr val="44546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7" name="Прямоугольник 13">
                <a:extLst>
                  <a:ext uri="{FF2B5EF4-FFF2-40B4-BE49-F238E27FC236}">
                    <a16:creationId xmlns:a16="http://schemas.microsoft.com/office/drawing/2014/main" id="{E32E3EF4-1D81-4EFC-809A-7CB67880F723}"/>
                  </a:ext>
                </a:extLst>
              </p:cNvPr>
              <p:cNvSpPr/>
              <p:nvPr/>
            </p:nvSpPr>
            <p:spPr>
              <a:xfrm>
                <a:off x="3369484" y="5074921"/>
                <a:ext cx="480492" cy="1645921"/>
              </a:xfrm>
              <a:prstGeom prst="rect">
                <a:avLst/>
              </a:prstGeom>
              <a:solidFill>
                <a:srgbClr val="7A7A7A"/>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nvGrpSpPr>
            <p:cNvPr id="17" name="Group 16">
              <a:extLst>
                <a:ext uri="{FF2B5EF4-FFF2-40B4-BE49-F238E27FC236}">
                  <a16:creationId xmlns:a16="http://schemas.microsoft.com/office/drawing/2014/main" id="{C85E39EB-2B1B-4CB8-9B52-6BD90773174E}"/>
                </a:ext>
              </a:extLst>
            </p:cNvPr>
            <p:cNvGrpSpPr/>
            <p:nvPr/>
          </p:nvGrpSpPr>
          <p:grpSpPr>
            <a:xfrm>
              <a:off x="5212080" y="846185"/>
              <a:ext cx="5874915" cy="1839032"/>
              <a:chOff x="5231921" y="3368672"/>
              <a:chExt cx="5874915" cy="1839032"/>
            </a:xfrm>
          </p:grpSpPr>
          <p:sp>
            <p:nvSpPr>
              <p:cNvPr id="18" name="Заголовок 1">
                <a:extLst>
                  <a:ext uri="{FF2B5EF4-FFF2-40B4-BE49-F238E27FC236}">
                    <a16:creationId xmlns:a16="http://schemas.microsoft.com/office/drawing/2014/main" id="{047EB855-C207-4684-BACC-DF5EF30579E9}"/>
                  </a:ext>
                </a:extLst>
              </p:cNvPr>
              <p:cNvSpPr txBox="1">
                <a:spLocks/>
              </p:cNvSpPr>
              <p:nvPr/>
            </p:nvSpPr>
            <p:spPr>
              <a:xfrm>
                <a:off x="5231921" y="3368672"/>
                <a:ext cx="5486400"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4800" dirty="0">
                    <a:solidFill>
                      <a:schemeClr val="bg1"/>
                    </a:solidFill>
                    <a:latin typeface="Bernard MT Condensed" panose="02050806060905020404" pitchFamily="18" charset="0"/>
                  </a:rPr>
                  <a:t>PRESENTATION TITLE</a:t>
                </a:r>
              </a:p>
            </p:txBody>
          </p:sp>
          <p:sp>
            <p:nvSpPr>
              <p:cNvPr id="19" name="Заголовок 1">
                <a:extLst>
                  <a:ext uri="{FF2B5EF4-FFF2-40B4-BE49-F238E27FC236}">
                    <a16:creationId xmlns:a16="http://schemas.microsoft.com/office/drawing/2014/main" id="{91D7D455-5750-4018-ACFC-545475B5C135}"/>
                  </a:ext>
                </a:extLst>
              </p:cNvPr>
              <p:cNvSpPr txBox="1">
                <a:spLocks/>
              </p:cNvSpPr>
              <p:nvPr/>
            </p:nvSpPr>
            <p:spPr>
              <a:xfrm>
                <a:off x="5231921" y="4031247"/>
                <a:ext cx="3657600" cy="365760"/>
              </a:xfrm>
              <a:prstGeom prst="rect">
                <a:avLst/>
              </a:prstGeom>
            </p:spPr>
            <p:txBody>
              <a:bodyPr>
                <a:normAutofit fontScale="92500" lnSpcReduction="20000"/>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Candara" panose="020E0502030303020204" pitchFamily="34" charset="0"/>
                  </a:rPr>
                  <a:t>Presentation Subtitle</a:t>
                </a:r>
                <a:endParaRPr lang="ru-RU" sz="2400" dirty="0">
                  <a:solidFill>
                    <a:schemeClr val="bg1"/>
                  </a:solidFill>
                  <a:latin typeface="Candara" panose="020E0502030303020204" pitchFamily="34" charset="0"/>
                </a:endParaRPr>
              </a:p>
            </p:txBody>
          </p:sp>
          <p:sp>
            <p:nvSpPr>
              <p:cNvPr id="20" name="TextBox 19">
                <a:extLst>
                  <a:ext uri="{FF2B5EF4-FFF2-40B4-BE49-F238E27FC236}">
                    <a16:creationId xmlns:a16="http://schemas.microsoft.com/office/drawing/2014/main" id="{D350F8A0-8351-4EF6-BA1C-22F0FDBD7636}"/>
                  </a:ext>
                </a:extLst>
              </p:cNvPr>
              <p:cNvSpPr txBox="1"/>
              <p:nvPr/>
            </p:nvSpPr>
            <p:spPr>
              <a:xfrm>
                <a:off x="5725927" y="4442727"/>
                <a:ext cx="5331038" cy="457200"/>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21" name="TextBox 20">
                <a:hlinkClick r:id="rId3"/>
                <a:extLst>
                  <a:ext uri="{FF2B5EF4-FFF2-40B4-BE49-F238E27FC236}">
                    <a16:creationId xmlns:a16="http://schemas.microsoft.com/office/drawing/2014/main" id="{BD0CE137-3F22-424F-8244-8E2CC160E19D}"/>
                  </a:ext>
                </a:extLst>
              </p:cNvPr>
              <p:cNvSpPr txBox="1">
                <a:spLocks noChangeAspect="1"/>
              </p:cNvSpPr>
              <p:nvPr/>
            </p:nvSpPr>
            <p:spPr>
              <a:xfrm>
                <a:off x="8615201" y="4899927"/>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Sept 01, 2020</a:t>
                </a:r>
              </a:p>
            </p:txBody>
          </p:sp>
        </p:grpSp>
      </p:grpSp>
    </p:spTree>
    <p:extLst>
      <p:ext uri="{BB962C8B-B14F-4D97-AF65-F5344CB8AC3E}">
        <p14:creationId xmlns:p14="http://schemas.microsoft.com/office/powerpoint/2010/main" val="1375730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1000"/>
                                        <p:tgtEl>
                                          <p:spTgt spid="14"/>
                                        </p:tgtEl>
                                      </p:cBhvr>
                                    </p:animEffect>
                                    <p:anim calcmode="lin" valueType="num">
                                      <p:cBhvr>
                                        <p:cTn id="8" dur="1000" fill="hold"/>
                                        <p:tgtEl>
                                          <p:spTgt spid="14"/>
                                        </p:tgtEl>
                                        <p:attrNameLst>
                                          <p:attrName>ppt_x</p:attrName>
                                        </p:attrNameLst>
                                      </p:cBhvr>
                                      <p:tavLst>
                                        <p:tav tm="0">
                                          <p:val>
                                            <p:strVal val="#ppt_x"/>
                                          </p:val>
                                        </p:tav>
                                        <p:tav tm="100000">
                                          <p:val>
                                            <p:strVal val="#ppt_x"/>
                                          </p:val>
                                        </p:tav>
                                      </p:tavLst>
                                    </p:anim>
                                    <p:anim calcmode="lin" valueType="num">
                                      <p:cBhvr>
                                        <p:cTn id="9"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6" name="TextBox 45">
            <a:extLst>
              <a:ext uri="{FF2B5EF4-FFF2-40B4-BE49-F238E27FC236}">
                <a16:creationId xmlns:a16="http://schemas.microsoft.com/office/drawing/2014/main" id="{9C08EA6B-7FF3-4EE1-9573-271EF3C5C1C0}"/>
              </a:ext>
            </a:extLst>
          </p:cNvPr>
          <p:cNvSpPr txBox="1"/>
          <p:nvPr/>
        </p:nvSpPr>
        <p:spPr>
          <a:xfrm>
            <a:off x="405437" y="914400"/>
            <a:ext cx="3020019" cy="1129540"/>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E195903C-C9AF-455B-AAF6-247DC605E2C3}"/>
              </a:ext>
            </a:extLst>
          </p:cNvPr>
          <p:cNvSpPr txBox="1"/>
          <p:nvPr/>
        </p:nvSpPr>
        <p:spPr>
          <a:xfrm>
            <a:off x="396293" y="2286000"/>
            <a:ext cx="3020019" cy="1129540"/>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8" name="TextBox 47">
            <a:extLst>
              <a:ext uri="{FF2B5EF4-FFF2-40B4-BE49-F238E27FC236}">
                <a16:creationId xmlns:a16="http://schemas.microsoft.com/office/drawing/2014/main" id="{32C81BEE-F7EE-4109-A64A-CD31EF64B2A7}"/>
              </a:ext>
            </a:extLst>
          </p:cNvPr>
          <p:cNvSpPr txBox="1"/>
          <p:nvPr/>
        </p:nvSpPr>
        <p:spPr>
          <a:xfrm>
            <a:off x="408981" y="3657600"/>
            <a:ext cx="3020019" cy="1129540"/>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9" name="TextBox 48">
            <a:extLst>
              <a:ext uri="{FF2B5EF4-FFF2-40B4-BE49-F238E27FC236}">
                <a16:creationId xmlns:a16="http://schemas.microsoft.com/office/drawing/2014/main" id="{05FD7BD6-F711-4B02-8EEA-9934F1053816}"/>
              </a:ext>
            </a:extLst>
          </p:cNvPr>
          <p:cNvSpPr txBox="1"/>
          <p:nvPr/>
        </p:nvSpPr>
        <p:spPr>
          <a:xfrm>
            <a:off x="405437" y="5029200"/>
            <a:ext cx="3020019" cy="1129540"/>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0" name="TextBox 49">
            <a:extLst>
              <a:ext uri="{FF2B5EF4-FFF2-40B4-BE49-F238E27FC236}">
                <a16:creationId xmlns:a16="http://schemas.microsoft.com/office/drawing/2014/main" id="{349C8E90-E150-4525-A0FB-C2023A1579B8}"/>
              </a:ext>
            </a:extLst>
          </p:cNvPr>
          <p:cNvSpPr txBox="1"/>
          <p:nvPr/>
        </p:nvSpPr>
        <p:spPr>
          <a:xfrm>
            <a:off x="6843898" y="2137427"/>
            <a:ext cx="3595502" cy="937180"/>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1" name="TextBox 50">
            <a:extLst>
              <a:ext uri="{FF2B5EF4-FFF2-40B4-BE49-F238E27FC236}">
                <a16:creationId xmlns:a16="http://schemas.microsoft.com/office/drawing/2014/main" id="{8C9929C0-3DBA-465B-8057-B64B88E0AB52}"/>
              </a:ext>
            </a:extLst>
          </p:cNvPr>
          <p:cNvSpPr txBox="1"/>
          <p:nvPr/>
        </p:nvSpPr>
        <p:spPr>
          <a:xfrm>
            <a:off x="5440898" y="5531230"/>
            <a:ext cx="3105411" cy="937180"/>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1E1BE551-00A2-417C-825A-5478AE20E333}"/>
              </a:ext>
            </a:extLst>
          </p:cNvPr>
          <p:cNvSpPr txBox="1"/>
          <p:nvPr/>
        </p:nvSpPr>
        <p:spPr>
          <a:xfrm>
            <a:off x="8696176" y="5528914"/>
            <a:ext cx="3123291" cy="937180"/>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 </a:t>
            </a:r>
            <a:r>
              <a:rPr lang="en-US" sz="1500" dirty="0">
                <a:solidFill>
                  <a:srgbClr val="84C2FB"/>
                </a:solidFill>
                <a:latin typeface="Bernard MT Condensed" panose="02050806060905020404" pitchFamily="18" charset="0"/>
              </a:rPr>
              <a:t>07</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89787F1F-1D3A-4AE3-BCD0-A324EE865B63}"/>
              </a:ext>
            </a:extLst>
          </p:cNvPr>
          <p:cNvSpPr txBox="1"/>
          <p:nvPr/>
        </p:nvSpPr>
        <p:spPr>
          <a:xfrm>
            <a:off x="9651251" y="3650014"/>
            <a:ext cx="2617281" cy="1129540"/>
          </a:xfrm>
          <a:prstGeom prst="rect">
            <a:avLst/>
          </a:prstGeom>
          <a:noFill/>
        </p:spPr>
        <p:txBody>
          <a:bodyPr wrap="square" rtlCol="0">
            <a:spAutoFit/>
          </a:bodyPr>
          <a:lstStyle/>
          <a:p>
            <a:pPr defTabSz="1219170">
              <a:spcBef>
                <a:spcPct val="20000"/>
              </a:spcBef>
              <a:defRPr/>
            </a:pPr>
            <a:r>
              <a:rPr lang="en-US" sz="1400" dirty="0">
                <a:solidFill>
                  <a:srgbClr val="6C7C93"/>
                </a:solidFill>
                <a:latin typeface="Bernard MT Condensed" panose="02050806060905020404" pitchFamily="18" charset="0"/>
              </a:rPr>
              <a:t>LOREM IPSUM </a:t>
            </a:r>
            <a:r>
              <a:rPr lang="en-US" sz="1500" dirty="0">
                <a:solidFill>
                  <a:srgbClr val="6C7C93"/>
                </a:solidFill>
                <a:latin typeface="Bernard MT Condensed" panose="02050806060905020404" pitchFamily="18" charset="0"/>
              </a:rPr>
              <a:t>08</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4" name="TextBox 53">
            <a:extLst>
              <a:ext uri="{FF2B5EF4-FFF2-40B4-BE49-F238E27FC236}">
                <a16:creationId xmlns:a16="http://schemas.microsoft.com/office/drawing/2014/main" id="{D37AB8C4-B928-4D1A-A45E-3F11629B9570}"/>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71" name="Group 70">
            <a:extLst>
              <a:ext uri="{FF2B5EF4-FFF2-40B4-BE49-F238E27FC236}">
                <a16:creationId xmlns:a16="http://schemas.microsoft.com/office/drawing/2014/main" id="{B15E7742-1ABF-4ABC-8AA8-AD748D816B30}"/>
              </a:ext>
            </a:extLst>
          </p:cNvPr>
          <p:cNvGrpSpPr/>
          <p:nvPr/>
        </p:nvGrpSpPr>
        <p:grpSpPr>
          <a:xfrm>
            <a:off x="3505200" y="753363"/>
            <a:ext cx="1827106" cy="1828800"/>
            <a:chOff x="3505200" y="753363"/>
            <a:chExt cx="1827106" cy="1828800"/>
          </a:xfrm>
        </p:grpSpPr>
        <p:sp>
          <p:nvSpPr>
            <p:cNvPr id="44" name="Freeform 77">
              <a:extLst>
                <a:ext uri="{FF2B5EF4-FFF2-40B4-BE49-F238E27FC236}">
                  <a16:creationId xmlns:a16="http://schemas.microsoft.com/office/drawing/2014/main" id="{5ACCF4ED-1EFB-4401-A55C-C4C175DE8CDF}"/>
                </a:ext>
              </a:extLst>
            </p:cNvPr>
            <p:cNvSpPr>
              <a:spLocks noChangeAspect="1"/>
            </p:cNvSpPr>
            <p:nvPr/>
          </p:nvSpPr>
          <p:spPr bwMode="auto">
            <a:xfrm rot="5400000">
              <a:off x="3504353" y="754210"/>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FE4A1E"/>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5" name="Text Box 10">
              <a:extLst>
                <a:ext uri="{FF2B5EF4-FFF2-40B4-BE49-F238E27FC236}">
                  <a16:creationId xmlns:a16="http://schemas.microsoft.com/office/drawing/2014/main" id="{52DA31FB-5929-4D45-942B-A1938886682C}"/>
                </a:ext>
              </a:extLst>
            </p:cNvPr>
            <p:cNvSpPr txBox="1">
              <a:spLocks noChangeArrowheads="1"/>
            </p:cNvSpPr>
            <p:nvPr/>
          </p:nvSpPr>
          <p:spPr bwMode="auto">
            <a:xfrm>
              <a:off x="4165340" y="1112797"/>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01</a:t>
              </a:r>
            </a:p>
            <a:p>
              <a:pPr algn="ctr"/>
              <a:r>
                <a:rPr lang="en-US" sz="1000" b="1" dirty="0">
                  <a:solidFill>
                    <a:schemeClr val="bg1"/>
                  </a:solidFill>
                </a:rPr>
                <a:t>OPTION</a:t>
              </a:r>
            </a:p>
            <a:p>
              <a:pPr algn="ctr"/>
              <a:r>
                <a:rPr lang="en-US" sz="1400" b="1" dirty="0">
                  <a:solidFill>
                    <a:schemeClr val="bg1"/>
                  </a:solidFill>
                </a:rPr>
                <a:t>$2,176</a:t>
              </a:r>
            </a:p>
          </p:txBody>
        </p:sp>
      </p:grpSp>
      <p:grpSp>
        <p:nvGrpSpPr>
          <p:cNvPr id="72" name="Group 71">
            <a:extLst>
              <a:ext uri="{FF2B5EF4-FFF2-40B4-BE49-F238E27FC236}">
                <a16:creationId xmlns:a16="http://schemas.microsoft.com/office/drawing/2014/main" id="{38DCD2FB-1689-4EC5-BD28-7CEB10F59685}"/>
              </a:ext>
            </a:extLst>
          </p:cNvPr>
          <p:cNvGrpSpPr/>
          <p:nvPr/>
        </p:nvGrpSpPr>
        <p:grpSpPr>
          <a:xfrm>
            <a:off x="3505200" y="2101426"/>
            <a:ext cx="1827106" cy="1828800"/>
            <a:chOff x="3505200" y="2101426"/>
            <a:chExt cx="1827106" cy="1828800"/>
          </a:xfrm>
        </p:grpSpPr>
        <p:sp>
          <p:nvSpPr>
            <p:cNvPr id="37" name="Freeform 77">
              <a:extLst>
                <a:ext uri="{FF2B5EF4-FFF2-40B4-BE49-F238E27FC236}">
                  <a16:creationId xmlns:a16="http://schemas.microsoft.com/office/drawing/2014/main" id="{600B12B1-DD22-4DB1-A262-A6CF422FACB3}"/>
                </a:ext>
              </a:extLst>
            </p:cNvPr>
            <p:cNvSpPr>
              <a:spLocks noChangeAspect="1"/>
            </p:cNvSpPr>
            <p:nvPr/>
          </p:nvSpPr>
          <p:spPr bwMode="auto">
            <a:xfrm rot="5400000">
              <a:off x="3504353"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5C9AD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4" name="Text Box 10">
              <a:extLst>
                <a:ext uri="{FF2B5EF4-FFF2-40B4-BE49-F238E27FC236}">
                  <a16:creationId xmlns:a16="http://schemas.microsoft.com/office/drawing/2014/main" id="{27B55A6D-9EC7-4F06-80A7-5ED9FD313119}"/>
                </a:ext>
              </a:extLst>
            </p:cNvPr>
            <p:cNvSpPr txBox="1">
              <a:spLocks noChangeArrowheads="1"/>
            </p:cNvSpPr>
            <p:nvPr/>
          </p:nvSpPr>
          <p:spPr bwMode="auto">
            <a:xfrm>
              <a:off x="4165340" y="247993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02</a:t>
              </a:r>
            </a:p>
            <a:p>
              <a:pPr algn="ctr"/>
              <a:r>
                <a:rPr lang="en-US" sz="1000" b="1" dirty="0">
                  <a:solidFill>
                    <a:schemeClr val="bg1"/>
                  </a:solidFill>
                </a:rPr>
                <a:t>OPTION</a:t>
              </a:r>
            </a:p>
            <a:p>
              <a:pPr algn="ctr"/>
              <a:r>
                <a:rPr lang="en-US" sz="1400" b="1" dirty="0">
                  <a:solidFill>
                    <a:schemeClr val="bg1"/>
                  </a:solidFill>
                </a:rPr>
                <a:t>$3,650</a:t>
              </a:r>
            </a:p>
          </p:txBody>
        </p:sp>
      </p:grpSp>
      <p:grpSp>
        <p:nvGrpSpPr>
          <p:cNvPr id="73" name="Group 72">
            <a:extLst>
              <a:ext uri="{FF2B5EF4-FFF2-40B4-BE49-F238E27FC236}">
                <a16:creationId xmlns:a16="http://schemas.microsoft.com/office/drawing/2014/main" id="{8279C820-1FA4-4BD5-A4E9-4E38EE814CEB}"/>
              </a:ext>
            </a:extLst>
          </p:cNvPr>
          <p:cNvGrpSpPr/>
          <p:nvPr/>
        </p:nvGrpSpPr>
        <p:grpSpPr>
          <a:xfrm>
            <a:off x="3505200" y="3452537"/>
            <a:ext cx="1827106" cy="1828800"/>
            <a:chOff x="3505200" y="3452537"/>
            <a:chExt cx="1827106" cy="1828800"/>
          </a:xfrm>
        </p:grpSpPr>
        <p:sp>
          <p:nvSpPr>
            <p:cNvPr id="35" name="Freeform 77">
              <a:extLst>
                <a:ext uri="{FF2B5EF4-FFF2-40B4-BE49-F238E27FC236}">
                  <a16:creationId xmlns:a16="http://schemas.microsoft.com/office/drawing/2014/main" id="{508409EF-E562-4407-AFD6-45107E130FA2}"/>
                </a:ext>
              </a:extLst>
            </p:cNvPr>
            <p:cNvSpPr>
              <a:spLocks noChangeAspect="1"/>
            </p:cNvSpPr>
            <p:nvPr/>
          </p:nvSpPr>
          <p:spPr bwMode="auto">
            <a:xfrm rot="5400000">
              <a:off x="3504353"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44546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5" name="Text Box 10">
              <a:extLst>
                <a:ext uri="{FF2B5EF4-FFF2-40B4-BE49-F238E27FC236}">
                  <a16:creationId xmlns:a16="http://schemas.microsoft.com/office/drawing/2014/main" id="{AB2FE0B1-5425-4427-850C-990613737032}"/>
                </a:ext>
              </a:extLst>
            </p:cNvPr>
            <p:cNvSpPr txBox="1">
              <a:spLocks noChangeArrowheads="1"/>
            </p:cNvSpPr>
            <p:nvPr/>
          </p:nvSpPr>
          <p:spPr bwMode="auto">
            <a:xfrm>
              <a:off x="4165340"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03</a:t>
              </a:r>
            </a:p>
            <a:p>
              <a:pPr algn="ctr"/>
              <a:r>
                <a:rPr lang="en-US" sz="1000" b="1" dirty="0">
                  <a:solidFill>
                    <a:schemeClr val="bg1"/>
                  </a:solidFill>
                </a:rPr>
                <a:t>OPTION</a:t>
              </a:r>
            </a:p>
            <a:p>
              <a:pPr algn="ctr"/>
              <a:r>
                <a:rPr lang="en-US" sz="1400" b="1" dirty="0">
                  <a:solidFill>
                    <a:schemeClr val="bg1"/>
                  </a:solidFill>
                </a:rPr>
                <a:t>$1,823</a:t>
              </a:r>
            </a:p>
          </p:txBody>
        </p:sp>
      </p:grpSp>
      <p:grpSp>
        <p:nvGrpSpPr>
          <p:cNvPr id="74" name="Group 73">
            <a:extLst>
              <a:ext uri="{FF2B5EF4-FFF2-40B4-BE49-F238E27FC236}">
                <a16:creationId xmlns:a16="http://schemas.microsoft.com/office/drawing/2014/main" id="{B0F6F031-51A6-4B0C-B4D8-BF37B25DE006}"/>
              </a:ext>
            </a:extLst>
          </p:cNvPr>
          <p:cNvGrpSpPr/>
          <p:nvPr/>
        </p:nvGrpSpPr>
        <p:grpSpPr>
          <a:xfrm>
            <a:off x="3513517" y="4800600"/>
            <a:ext cx="1827106" cy="1828800"/>
            <a:chOff x="3513517" y="4800600"/>
            <a:chExt cx="1827106" cy="1828800"/>
          </a:xfrm>
        </p:grpSpPr>
        <p:sp>
          <p:nvSpPr>
            <p:cNvPr id="42" name="Freeform 77">
              <a:extLst>
                <a:ext uri="{FF2B5EF4-FFF2-40B4-BE49-F238E27FC236}">
                  <a16:creationId xmlns:a16="http://schemas.microsoft.com/office/drawing/2014/main" id="{48A78682-ED16-447F-BE68-489149E90821}"/>
                </a:ext>
              </a:extLst>
            </p:cNvPr>
            <p:cNvSpPr>
              <a:spLocks noChangeAspect="1"/>
            </p:cNvSpPr>
            <p:nvPr/>
          </p:nvSpPr>
          <p:spPr bwMode="auto">
            <a:xfrm rot="5400000">
              <a:off x="3512670" y="4801447"/>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7A7A7A"/>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6" name="Text Box 10">
              <a:extLst>
                <a:ext uri="{FF2B5EF4-FFF2-40B4-BE49-F238E27FC236}">
                  <a16:creationId xmlns:a16="http://schemas.microsoft.com/office/drawing/2014/main" id="{F35778E6-15B5-4388-9E8C-73E1DA849F48}"/>
                </a:ext>
              </a:extLst>
            </p:cNvPr>
            <p:cNvSpPr txBox="1">
              <a:spLocks noChangeArrowheads="1"/>
            </p:cNvSpPr>
            <p:nvPr/>
          </p:nvSpPr>
          <p:spPr bwMode="auto">
            <a:xfrm>
              <a:off x="4154424" y="5192816"/>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04</a:t>
              </a:r>
            </a:p>
            <a:p>
              <a:pPr algn="ctr"/>
              <a:r>
                <a:rPr lang="en-US" sz="1000" b="1" dirty="0">
                  <a:solidFill>
                    <a:schemeClr val="bg1"/>
                  </a:solidFill>
                </a:rPr>
                <a:t>OPTION</a:t>
              </a:r>
            </a:p>
            <a:p>
              <a:pPr algn="ctr"/>
              <a:r>
                <a:rPr lang="en-US" sz="1400" b="1" dirty="0">
                  <a:solidFill>
                    <a:schemeClr val="bg1"/>
                  </a:solidFill>
                </a:rPr>
                <a:t>$2,981</a:t>
              </a:r>
            </a:p>
          </p:txBody>
        </p:sp>
      </p:grpSp>
      <p:grpSp>
        <p:nvGrpSpPr>
          <p:cNvPr id="75" name="Group 74">
            <a:extLst>
              <a:ext uri="{FF2B5EF4-FFF2-40B4-BE49-F238E27FC236}">
                <a16:creationId xmlns:a16="http://schemas.microsoft.com/office/drawing/2014/main" id="{AEF33ED8-2D1C-4BBB-94B7-B965BC07D39A}"/>
              </a:ext>
            </a:extLst>
          </p:cNvPr>
          <p:cNvGrpSpPr/>
          <p:nvPr/>
        </p:nvGrpSpPr>
        <p:grpSpPr>
          <a:xfrm>
            <a:off x="4849368" y="2101426"/>
            <a:ext cx="1827106" cy="1828800"/>
            <a:chOff x="4849368" y="2101426"/>
            <a:chExt cx="1827106" cy="1828800"/>
          </a:xfrm>
        </p:grpSpPr>
        <p:sp>
          <p:nvSpPr>
            <p:cNvPr id="39" name="Freeform 77">
              <a:extLst>
                <a:ext uri="{FF2B5EF4-FFF2-40B4-BE49-F238E27FC236}">
                  <a16:creationId xmlns:a16="http://schemas.microsoft.com/office/drawing/2014/main" id="{6FF92004-C520-4D70-BC51-866DA32F46C5}"/>
                </a:ext>
              </a:extLst>
            </p:cNvPr>
            <p:cNvSpPr>
              <a:spLocks noChangeAspect="1"/>
            </p:cNvSpPr>
            <p:nvPr/>
          </p:nvSpPr>
          <p:spPr bwMode="auto">
            <a:xfrm rot="5400000">
              <a:off x="4848521" y="2102273"/>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9393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7" name="Text Box 10">
              <a:extLst>
                <a:ext uri="{FF2B5EF4-FFF2-40B4-BE49-F238E27FC236}">
                  <a16:creationId xmlns:a16="http://schemas.microsoft.com/office/drawing/2014/main" id="{827990DA-AD63-493F-91EB-974E54C514DD}"/>
                </a:ext>
              </a:extLst>
            </p:cNvPr>
            <p:cNvSpPr txBox="1">
              <a:spLocks noChangeArrowheads="1"/>
            </p:cNvSpPr>
            <p:nvPr/>
          </p:nvSpPr>
          <p:spPr bwMode="auto">
            <a:xfrm>
              <a:off x="5511280" y="250567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05</a:t>
              </a:r>
            </a:p>
            <a:p>
              <a:pPr algn="ctr"/>
              <a:r>
                <a:rPr lang="en-US" sz="1000" b="1" dirty="0">
                  <a:solidFill>
                    <a:schemeClr val="bg1"/>
                  </a:solidFill>
                </a:rPr>
                <a:t>OPTION</a:t>
              </a:r>
            </a:p>
            <a:p>
              <a:pPr algn="ctr"/>
              <a:r>
                <a:rPr lang="en-US" sz="1400" b="1" dirty="0">
                  <a:solidFill>
                    <a:schemeClr val="bg1"/>
                  </a:solidFill>
                </a:rPr>
                <a:t>$1,238</a:t>
              </a:r>
            </a:p>
          </p:txBody>
        </p:sp>
      </p:grpSp>
      <p:grpSp>
        <p:nvGrpSpPr>
          <p:cNvPr id="76" name="Group 75">
            <a:extLst>
              <a:ext uri="{FF2B5EF4-FFF2-40B4-BE49-F238E27FC236}">
                <a16:creationId xmlns:a16="http://schemas.microsoft.com/office/drawing/2014/main" id="{A3A9447B-EDB8-43D8-9A41-36C913E55E1A}"/>
              </a:ext>
            </a:extLst>
          </p:cNvPr>
          <p:cNvGrpSpPr/>
          <p:nvPr/>
        </p:nvGrpSpPr>
        <p:grpSpPr>
          <a:xfrm>
            <a:off x="4849368" y="3454738"/>
            <a:ext cx="1827106" cy="1828800"/>
            <a:chOff x="4849368" y="3454738"/>
            <a:chExt cx="1827106" cy="1828800"/>
          </a:xfrm>
        </p:grpSpPr>
        <p:sp>
          <p:nvSpPr>
            <p:cNvPr id="38" name="Freeform 77">
              <a:extLst>
                <a:ext uri="{FF2B5EF4-FFF2-40B4-BE49-F238E27FC236}">
                  <a16:creationId xmlns:a16="http://schemas.microsoft.com/office/drawing/2014/main" id="{EFDE41C4-3D2F-4D1F-9320-60ABF7D8E0F4}"/>
                </a:ext>
              </a:extLst>
            </p:cNvPr>
            <p:cNvSpPr>
              <a:spLocks noChangeAspect="1"/>
            </p:cNvSpPr>
            <p:nvPr/>
          </p:nvSpPr>
          <p:spPr bwMode="auto">
            <a:xfrm rot="5400000">
              <a:off x="484852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BFBFBF"/>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8" name="Text Box 10">
              <a:extLst>
                <a:ext uri="{FF2B5EF4-FFF2-40B4-BE49-F238E27FC236}">
                  <a16:creationId xmlns:a16="http://schemas.microsoft.com/office/drawing/2014/main" id="{418BDF81-8880-4107-B7A8-855E36E4AB2B}"/>
                </a:ext>
              </a:extLst>
            </p:cNvPr>
            <p:cNvSpPr txBox="1">
              <a:spLocks noChangeArrowheads="1"/>
            </p:cNvSpPr>
            <p:nvPr/>
          </p:nvSpPr>
          <p:spPr bwMode="auto">
            <a:xfrm>
              <a:off x="5516880" y="383991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06</a:t>
              </a:r>
            </a:p>
            <a:p>
              <a:pPr algn="ctr"/>
              <a:r>
                <a:rPr lang="en-US" sz="1000" b="1" dirty="0">
                  <a:solidFill>
                    <a:schemeClr val="bg1"/>
                  </a:solidFill>
                </a:rPr>
                <a:t>OPTION</a:t>
              </a:r>
            </a:p>
            <a:p>
              <a:pPr algn="ctr"/>
              <a:r>
                <a:rPr lang="en-US" sz="1400" b="1" dirty="0">
                  <a:solidFill>
                    <a:schemeClr val="bg1"/>
                  </a:solidFill>
                </a:rPr>
                <a:t>$2,717</a:t>
              </a:r>
            </a:p>
          </p:txBody>
        </p:sp>
      </p:grpSp>
      <p:grpSp>
        <p:nvGrpSpPr>
          <p:cNvPr id="77" name="Group 76">
            <a:extLst>
              <a:ext uri="{FF2B5EF4-FFF2-40B4-BE49-F238E27FC236}">
                <a16:creationId xmlns:a16="http://schemas.microsoft.com/office/drawing/2014/main" id="{C003F417-534E-438F-9AF5-39B45C9B7A48}"/>
              </a:ext>
            </a:extLst>
          </p:cNvPr>
          <p:cNvGrpSpPr/>
          <p:nvPr/>
        </p:nvGrpSpPr>
        <p:grpSpPr>
          <a:xfrm>
            <a:off x="6193536" y="3452537"/>
            <a:ext cx="1827106" cy="1828800"/>
            <a:chOff x="6193536" y="3452537"/>
            <a:chExt cx="1827106" cy="1828800"/>
          </a:xfrm>
        </p:grpSpPr>
        <p:sp>
          <p:nvSpPr>
            <p:cNvPr id="41" name="Freeform 77">
              <a:extLst>
                <a:ext uri="{FF2B5EF4-FFF2-40B4-BE49-F238E27FC236}">
                  <a16:creationId xmlns:a16="http://schemas.microsoft.com/office/drawing/2014/main" id="{2C20F95D-C4A5-4C5A-BAD4-860055746FA8}"/>
                </a:ext>
              </a:extLst>
            </p:cNvPr>
            <p:cNvSpPr>
              <a:spLocks noChangeAspect="1"/>
            </p:cNvSpPr>
            <p:nvPr/>
          </p:nvSpPr>
          <p:spPr bwMode="auto">
            <a:xfrm rot="5400000">
              <a:off x="6192689" y="3453384"/>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84C2FB"/>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9" name="Text Box 10">
              <a:extLst>
                <a:ext uri="{FF2B5EF4-FFF2-40B4-BE49-F238E27FC236}">
                  <a16:creationId xmlns:a16="http://schemas.microsoft.com/office/drawing/2014/main" id="{D616E791-5DF6-4B7A-9EC9-A4C215CCE668}"/>
                </a:ext>
              </a:extLst>
            </p:cNvPr>
            <p:cNvSpPr txBox="1">
              <a:spLocks noChangeArrowheads="1"/>
            </p:cNvSpPr>
            <p:nvPr/>
          </p:nvSpPr>
          <p:spPr bwMode="auto">
            <a:xfrm>
              <a:off x="6879336" y="3862112"/>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07</a:t>
              </a:r>
            </a:p>
            <a:p>
              <a:pPr algn="ctr"/>
              <a:r>
                <a:rPr lang="en-US" sz="1000" b="1" dirty="0">
                  <a:solidFill>
                    <a:schemeClr val="bg1"/>
                  </a:solidFill>
                </a:rPr>
                <a:t>OPTION</a:t>
              </a:r>
            </a:p>
            <a:p>
              <a:pPr algn="ctr"/>
              <a:r>
                <a:rPr lang="en-US" sz="1400" b="1" dirty="0">
                  <a:solidFill>
                    <a:schemeClr val="bg1"/>
                  </a:solidFill>
                </a:rPr>
                <a:t>$3,381</a:t>
              </a:r>
            </a:p>
          </p:txBody>
        </p:sp>
      </p:grpSp>
      <p:grpSp>
        <p:nvGrpSpPr>
          <p:cNvPr id="78" name="Group 77">
            <a:extLst>
              <a:ext uri="{FF2B5EF4-FFF2-40B4-BE49-F238E27FC236}">
                <a16:creationId xmlns:a16="http://schemas.microsoft.com/office/drawing/2014/main" id="{8BC2715F-BDE6-4E4D-B391-5B88CEB16119}"/>
              </a:ext>
            </a:extLst>
          </p:cNvPr>
          <p:cNvGrpSpPr/>
          <p:nvPr/>
        </p:nvGrpSpPr>
        <p:grpSpPr>
          <a:xfrm>
            <a:off x="7546848" y="3454738"/>
            <a:ext cx="1827106" cy="1828800"/>
            <a:chOff x="7546848" y="3454738"/>
            <a:chExt cx="1827106" cy="1828800"/>
          </a:xfrm>
        </p:grpSpPr>
        <p:sp>
          <p:nvSpPr>
            <p:cNvPr id="43" name="Freeform 77">
              <a:extLst>
                <a:ext uri="{FF2B5EF4-FFF2-40B4-BE49-F238E27FC236}">
                  <a16:creationId xmlns:a16="http://schemas.microsoft.com/office/drawing/2014/main" id="{F80B3F46-B269-4466-B772-294C9CB8DE50}"/>
                </a:ext>
              </a:extLst>
            </p:cNvPr>
            <p:cNvSpPr>
              <a:spLocks noChangeAspect="1"/>
            </p:cNvSpPr>
            <p:nvPr/>
          </p:nvSpPr>
          <p:spPr bwMode="auto">
            <a:xfrm rot="5400000">
              <a:off x="7546001" y="3455585"/>
              <a:ext cx="1828800" cy="1827106"/>
            </a:xfrm>
            <a:custGeom>
              <a:avLst/>
              <a:gdLst/>
              <a:ahLst/>
              <a:cxnLst>
                <a:cxn ang="0">
                  <a:pos x="183" y="216"/>
                </a:cxn>
                <a:cxn ang="0">
                  <a:pos x="256" y="180"/>
                </a:cxn>
                <a:cxn ang="0">
                  <a:pos x="217" y="88"/>
                </a:cxn>
                <a:cxn ang="0">
                  <a:pos x="385" y="88"/>
                </a:cxn>
                <a:cxn ang="0">
                  <a:pos x="347" y="180"/>
                </a:cxn>
                <a:cxn ang="0">
                  <a:pos x="420" y="216"/>
                </a:cxn>
                <a:cxn ang="0">
                  <a:pos x="603" y="216"/>
                </a:cxn>
                <a:cxn ang="0">
                  <a:pos x="603" y="399"/>
                </a:cxn>
                <a:cxn ang="0">
                  <a:pos x="638" y="472"/>
                </a:cxn>
                <a:cxn ang="0">
                  <a:pos x="731" y="433"/>
                </a:cxn>
                <a:cxn ang="0">
                  <a:pos x="731" y="601"/>
                </a:cxn>
                <a:cxn ang="0">
                  <a:pos x="638" y="563"/>
                </a:cxn>
                <a:cxn ang="0">
                  <a:pos x="603" y="636"/>
                </a:cxn>
                <a:cxn ang="0">
                  <a:pos x="603" y="819"/>
                </a:cxn>
                <a:cxn ang="0">
                  <a:pos x="420" y="819"/>
                </a:cxn>
                <a:cxn ang="0">
                  <a:pos x="347" y="784"/>
                </a:cxn>
                <a:cxn ang="0">
                  <a:pos x="385" y="691"/>
                </a:cxn>
                <a:cxn ang="0">
                  <a:pos x="217" y="691"/>
                </a:cxn>
                <a:cxn ang="0">
                  <a:pos x="256" y="784"/>
                </a:cxn>
                <a:cxn ang="0">
                  <a:pos x="183" y="819"/>
                </a:cxn>
                <a:cxn ang="0">
                  <a:pos x="0" y="819"/>
                </a:cxn>
                <a:cxn ang="0">
                  <a:pos x="0" y="636"/>
                </a:cxn>
                <a:cxn ang="0">
                  <a:pos x="35" y="563"/>
                </a:cxn>
                <a:cxn ang="0">
                  <a:pos x="128" y="601"/>
                </a:cxn>
                <a:cxn ang="0">
                  <a:pos x="128" y="433"/>
                </a:cxn>
                <a:cxn ang="0">
                  <a:pos x="35" y="472"/>
                </a:cxn>
                <a:cxn ang="0">
                  <a:pos x="0" y="399"/>
                </a:cxn>
                <a:cxn ang="0">
                  <a:pos x="0" y="216"/>
                </a:cxn>
                <a:cxn ang="0">
                  <a:pos x="183" y="216"/>
                </a:cxn>
              </a:cxnLst>
              <a:rect l="0" t="0" r="r" b="b"/>
              <a:pathLst>
                <a:path w="819" h="819">
                  <a:moveTo>
                    <a:pt x="183" y="216"/>
                  </a:moveTo>
                  <a:cubicBezTo>
                    <a:pt x="249" y="216"/>
                    <a:pt x="264" y="200"/>
                    <a:pt x="256" y="180"/>
                  </a:cubicBezTo>
                  <a:cubicBezTo>
                    <a:pt x="239" y="144"/>
                    <a:pt x="209" y="139"/>
                    <a:pt x="217" y="88"/>
                  </a:cubicBezTo>
                  <a:cubicBezTo>
                    <a:pt x="231" y="0"/>
                    <a:pt x="372" y="0"/>
                    <a:pt x="385" y="88"/>
                  </a:cubicBezTo>
                  <a:cubicBezTo>
                    <a:pt x="393" y="139"/>
                    <a:pt x="364" y="144"/>
                    <a:pt x="347" y="180"/>
                  </a:cubicBezTo>
                  <a:cubicBezTo>
                    <a:pt x="338" y="200"/>
                    <a:pt x="354" y="216"/>
                    <a:pt x="420" y="216"/>
                  </a:cubicBezTo>
                  <a:cubicBezTo>
                    <a:pt x="603" y="216"/>
                    <a:pt x="603" y="216"/>
                    <a:pt x="603" y="216"/>
                  </a:cubicBezTo>
                  <a:cubicBezTo>
                    <a:pt x="603" y="399"/>
                    <a:pt x="603" y="399"/>
                    <a:pt x="603" y="399"/>
                  </a:cubicBezTo>
                  <a:cubicBezTo>
                    <a:pt x="603" y="465"/>
                    <a:pt x="619" y="480"/>
                    <a:pt x="638" y="472"/>
                  </a:cubicBezTo>
                  <a:cubicBezTo>
                    <a:pt x="675" y="455"/>
                    <a:pt x="680" y="425"/>
                    <a:pt x="731" y="433"/>
                  </a:cubicBezTo>
                  <a:cubicBezTo>
                    <a:pt x="819" y="447"/>
                    <a:pt x="819" y="588"/>
                    <a:pt x="731" y="601"/>
                  </a:cubicBezTo>
                  <a:cubicBezTo>
                    <a:pt x="680" y="609"/>
                    <a:pt x="675" y="580"/>
                    <a:pt x="638" y="563"/>
                  </a:cubicBezTo>
                  <a:cubicBezTo>
                    <a:pt x="619" y="554"/>
                    <a:pt x="603" y="570"/>
                    <a:pt x="603" y="636"/>
                  </a:cubicBezTo>
                  <a:cubicBezTo>
                    <a:pt x="603" y="819"/>
                    <a:pt x="603" y="819"/>
                    <a:pt x="603" y="819"/>
                  </a:cubicBezTo>
                  <a:cubicBezTo>
                    <a:pt x="420" y="819"/>
                    <a:pt x="420" y="819"/>
                    <a:pt x="420" y="819"/>
                  </a:cubicBezTo>
                  <a:cubicBezTo>
                    <a:pt x="354" y="819"/>
                    <a:pt x="338" y="803"/>
                    <a:pt x="347" y="784"/>
                  </a:cubicBezTo>
                  <a:cubicBezTo>
                    <a:pt x="364" y="747"/>
                    <a:pt x="393" y="742"/>
                    <a:pt x="385" y="691"/>
                  </a:cubicBezTo>
                  <a:cubicBezTo>
                    <a:pt x="372" y="603"/>
                    <a:pt x="231" y="603"/>
                    <a:pt x="217" y="691"/>
                  </a:cubicBezTo>
                  <a:cubicBezTo>
                    <a:pt x="209" y="742"/>
                    <a:pt x="239" y="747"/>
                    <a:pt x="256" y="784"/>
                  </a:cubicBezTo>
                  <a:cubicBezTo>
                    <a:pt x="264" y="803"/>
                    <a:pt x="249" y="819"/>
                    <a:pt x="183" y="819"/>
                  </a:cubicBezTo>
                  <a:cubicBezTo>
                    <a:pt x="0" y="819"/>
                    <a:pt x="0" y="819"/>
                    <a:pt x="0" y="819"/>
                  </a:cubicBezTo>
                  <a:cubicBezTo>
                    <a:pt x="0" y="636"/>
                    <a:pt x="0" y="636"/>
                    <a:pt x="0" y="636"/>
                  </a:cubicBezTo>
                  <a:cubicBezTo>
                    <a:pt x="0" y="570"/>
                    <a:pt x="16" y="554"/>
                    <a:pt x="35" y="563"/>
                  </a:cubicBezTo>
                  <a:cubicBezTo>
                    <a:pt x="72" y="580"/>
                    <a:pt x="76" y="609"/>
                    <a:pt x="128" y="601"/>
                  </a:cubicBezTo>
                  <a:cubicBezTo>
                    <a:pt x="216" y="588"/>
                    <a:pt x="216" y="447"/>
                    <a:pt x="128" y="433"/>
                  </a:cubicBezTo>
                  <a:cubicBezTo>
                    <a:pt x="76" y="425"/>
                    <a:pt x="72" y="455"/>
                    <a:pt x="35" y="472"/>
                  </a:cubicBezTo>
                  <a:cubicBezTo>
                    <a:pt x="16" y="480"/>
                    <a:pt x="0" y="465"/>
                    <a:pt x="0" y="399"/>
                  </a:cubicBezTo>
                  <a:cubicBezTo>
                    <a:pt x="0" y="216"/>
                    <a:pt x="0" y="216"/>
                    <a:pt x="0" y="216"/>
                  </a:cubicBezTo>
                  <a:lnTo>
                    <a:pt x="183" y="216"/>
                  </a:lnTo>
                  <a:close/>
                </a:path>
              </a:pathLst>
            </a:custGeom>
            <a:solidFill>
              <a:srgbClr val="6C7C93"/>
            </a:solidFill>
            <a:ln w="6350">
              <a:solidFill>
                <a:schemeClr val="bg1">
                  <a:alpha val="50000"/>
                </a:schemeClr>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70" name="Text Box 10">
              <a:extLst>
                <a:ext uri="{FF2B5EF4-FFF2-40B4-BE49-F238E27FC236}">
                  <a16:creationId xmlns:a16="http://schemas.microsoft.com/office/drawing/2014/main" id="{F8E39E27-CD56-4DC9-AD85-6044EC7F5FA6}"/>
                </a:ext>
              </a:extLst>
            </p:cNvPr>
            <p:cNvSpPr txBox="1">
              <a:spLocks noChangeArrowheads="1"/>
            </p:cNvSpPr>
            <p:nvPr/>
          </p:nvSpPr>
          <p:spPr bwMode="auto">
            <a:xfrm>
              <a:off x="8219574" y="3865250"/>
              <a:ext cx="685800" cy="923330"/>
            </a:xfrm>
            <a:prstGeom prst="rect">
              <a:avLst/>
            </a:prstGeom>
            <a:noFill/>
            <a:ln w="9525">
              <a:noFill/>
              <a:miter lim="800000"/>
              <a:headEnd/>
              <a:tailEnd/>
            </a:ln>
          </p:spPr>
          <p:txBody>
            <a:bodyPr wrap="square" lIns="60960" tIns="30480" rIns="60960" bIns="30480">
              <a:spAutoFit/>
            </a:bodyPr>
            <a:lstStyle/>
            <a:p>
              <a:pPr algn="ctr"/>
              <a:r>
                <a:rPr lang="en-US" sz="3200" b="1" dirty="0">
                  <a:solidFill>
                    <a:schemeClr val="bg1"/>
                  </a:solidFill>
                  <a:latin typeface="Bernard MT Condensed" panose="02050806060905020404" pitchFamily="18" charset="0"/>
                </a:rPr>
                <a:t>08</a:t>
              </a:r>
            </a:p>
            <a:p>
              <a:pPr algn="ctr"/>
              <a:r>
                <a:rPr lang="en-US" sz="1000" b="1" dirty="0">
                  <a:solidFill>
                    <a:schemeClr val="bg1"/>
                  </a:solidFill>
                </a:rPr>
                <a:t>OPTION</a:t>
              </a:r>
            </a:p>
            <a:p>
              <a:pPr algn="ctr"/>
              <a:r>
                <a:rPr lang="en-US" sz="1400" b="1" dirty="0">
                  <a:solidFill>
                    <a:schemeClr val="bg1"/>
                  </a:solidFill>
                </a:rPr>
                <a:t>$3,582</a:t>
              </a:r>
            </a:p>
          </p:txBody>
        </p:sp>
      </p:grpSp>
    </p:spTree>
    <p:extLst>
      <p:ext uri="{BB962C8B-B14F-4D97-AF65-F5344CB8AC3E}">
        <p14:creationId xmlns:p14="http://schemas.microsoft.com/office/powerpoint/2010/main" val="10670756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4"/>
                                        </p:tgtEl>
                                        <p:attrNameLst>
                                          <p:attrName>style.visibility</p:attrName>
                                        </p:attrNameLst>
                                      </p:cBhvr>
                                      <p:to>
                                        <p:strVal val="visible"/>
                                      </p:to>
                                    </p:set>
                                    <p:animEffect transition="in" filter="wipe(right)">
                                      <p:cBhvr>
                                        <p:cTn id="7" dur="1000"/>
                                        <p:tgtEl>
                                          <p:spTgt spid="54"/>
                                        </p:tgtEl>
                                      </p:cBhvr>
                                    </p:animEffect>
                                  </p:childTnLst>
                                </p:cTn>
                              </p:par>
                            </p:childTnLst>
                          </p:cTn>
                        </p:par>
                        <p:par>
                          <p:cTn id="8" fill="hold">
                            <p:stCondLst>
                              <p:cond delay="1000"/>
                            </p:stCondLst>
                            <p:childTnLst>
                              <p:par>
                                <p:cTn id="9" presetID="9" presetClass="entr" presetSubtype="0" fill="hold" nodeType="afterEffect">
                                  <p:stCondLst>
                                    <p:cond delay="0"/>
                                  </p:stCondLst>
                                  <p:childTnLst>
                                    <p:set>
                                      <p:cBhvr>
                                        <p:cTn id="10" dur="1" fill="hold">
                                          <p:stCondLst>
                                            <p:cond delay="0"/>
                                          </p:stCondLst>
                                        </p:cTn>
                                        <p:tgtEl>
                                          <p:spTgt spid="71"/>
                                        </p:tgtEl>
                                        <p:attrNameLst>
                                          <p:attrName>style.visibility</p:attrName>
                                        </p:attrNameLst>
                                      </p:cBhvr>
                                      <p:to>
                                        <p:strVal val="visible"/>
                                      </p:to>
                                    </p:set>
                                    <p:animEffect transition="in" filter="dissolve">
                                      <p:cBhvr>
                                        <p:cTn id="11" dur="1000"/>
                                        <p:tgtEl>
                                          <p:spTgt spid="71"/>
                                        </p:tgtEl>
                                      </p:cBhvr>
                                    </p:animEffect>
                                  </p:childTnLst>
                                </p:cTn>
                              </p:par>
                            </p:childTnLst>
                          </p:cTn>
                        </p:par>
                        <p:par>
                          <p:cTn id="12" fill="hold">
                            <p:stCondLst>
                              <p:cond delay="2000"/>
                            </p:stCondLst>
                            <p:childTnLst>
                              <p:par>
                                <p:cTn id="13" presetID="42" presetClass="entr" presetSubtype="0" fill="hold" grpId="0" nodeType="afterEffect">
                                  <p:stCondLst>
                                    <p:cond delay="0"/>
                                  </p:stCondLst>
                                  <p:childTnLst>
                                    <p:set>
                                      <p:cBhvr>
                                        <p:cTn id="14" dur="1" fill="hold">
                                          <p:stCondLst>
                                            <p:cond delay="0"/>
                                          </p:stCondLst>
                                        </p:cTn>
                                        <p:tgtEl>
                                          <p:spTgt spid="46"/>
                                        </p:tgtEl>
                                        <p:attrNameLst>
                                          <p:attrName>style.visibility</p:attrName>
                                        </p:attrNameLst>
                                      </p:cBhvr>
                                      <p:to>
                                        <p:strVal val="visible"/>
                                      </p:to>
                                    </p:set>
                                    <p:animEffect transition="in" filter="fade">
                                      <p:cBhvr>
                                        <p:cTn id="15" dur="1000"/>
                                        <p:tgtEl>
                                          <p:spTgt spid="46"/>
                                        </p:tgtEl>
                                      </p:cBhvr>
                                    </p:animEffect>
                                    <p:anim calcmode="lin" valueType="num">
                                      <p:cBhvr>
                                        <p:cTn id="16" dur="1000" fill="hold"/>
                                        <p:tgtEl>
                                          <p:spTgt spid="46"/>
                                        </p:tgtEl>
                                        <p:attrNameLst>
                                          <p:attrName>ppt_x</p:attrName>
                                        </p:attrNameLst>
                                      </p:cBhvr>
                                      <p:tavLst>
                                        <p:tav tm="0">
                                          <p:val>
                                            <p:strVal val="#ppt_x"/>
                                          </p:val>
                                        </p:tav>
                                        <p:tav tm="100000">
                                          <p:val>
                                            <p:strVal val="#ppt_x"/>
                                          </p:val>
                                        </p:tav>
                                      </p:tavLst>
                                    </p:anim>
                                    <p:anim calcmode="lin" valueType="num">
                                      <p:cBhvr>
                                        <p:cTn id="17" dur="1000" fill="hold"/>
                                        <p:tgtEl>
                                          <p:spTgt spid="46"/>
                                        </p:tgtEl>
                                        <p:attrNameLst>
                                          <p:attrName>ppt_y</p:attrName>
                                        </p:attrNameLst>
                                      </p:cBhvr>
                                      <p:tavLst>
                                        <p:tav tm="0">
                                          <p:val>
                                            <p:strVal val="#ppt_y+.1"/>
                                          </p:val>
                                        </p:tav>
                                        <p:tav tm="100000">
                                          <p:val>
                                            <p:strVal val="#ppt_y"/>
                                          </p:val>
                                        </p:tav>
                                      </p:tavLst>
                                    </p:anim>
                                  </p:childTnLst>
                                </p:cTn>
                              </p:par>
                            </p:childTnLst>
                          </p:cTn>
                        </p:par>
                        <p:par>
                          <p:cTn id="18" fill="hold">
                            <p:stCondLst>
                              <p:cond delay="3000"/>
                            </p:stCondLst>
                            <p:childTnLst>
                              <p:par>
                                <p:cTn id="19" presetID="9" presetClass="entr" presetSubtype="0" fill="hold" nodeType="afterEffect">
                                  <p:stCondLst>
                                    <p:cond delay="0"/>
                                  </p:stCondLst>
                                  <p:childTnLst>
                                    <p:set>
                                      <p:cBhvr>
                                        <p:cTn id="20" dur="1" fill="hold">
                                          <p:stCondLst>
                                            <p:cond delay="0"/>
                                          </p:stCondLst>
                                        </p:cTn>
                                        <p:tgtEl>
                                          <p:spTgt spid="72"/>
                                        </p:tgtEl>
                                        <p:attrNameLst>
                                          <p:attrName>style.visibility</p:attrName>
                                        </p:attrNameLst>
                                      </p:cBhvr>
                                      <p:to>
                                        <p:strVal val="visible"/>
                                      </p:to>
                                    </p:set>
                                    <p:animEffect transition="in" filter="dissolve">
                                      <p:cBhvr>
                                        <p:cTn id="21" dur="1000"/>
                                        <p:tgtEl>
                                          <p:spTgt spid="72"/>
                                        </p:tgtEl>
                                      </p:cBhvr>
                                    </p:animEffect>
                                  </p:childTnLst>
                                </p:cTn>
                              </p:par>
                            </p:childTnLst>
                          </p:cTn>
                        </p:par>
                        <p:par>
                          <p:cTn id="22" fill="hold">
                            <p:stCondLst>
                              <p:cond delay="4000"/>
                            </p:stCondLst>
                            <p:childTnLst>
                              <p:par>
                                <p:cTn id="23" presetID="42" presetClass="entr" presetSubtype="0" fill="hold" grpId="0" nodeType="afterEffect">
                                  <p:stCondLst>
                                    <p:cond delay="0"/>
                                  </p:stCondLst>
                                  <p:childTnLst>
                                    <p:set>
                                      <p:cBhvr>
                                        <p:cTn id="24" dur="1" fill="hold">
                                          <p:stCondLst>
                                            <p:cond delay="0"/>
                                          </p:stCondLst>
                                        </p:cTn>
                                        <p:tgtEl>
                                          <p:spTgt spid="47"/>
                                        </p:tgtEl>
                                        <p:attrNameLst>
                                          <p:attrName>style.visibility</p:attrName>
                                        </p:attrNameLst>
                                      </p:cBhvr>
                                      <p:to>
                                        <p:strVal val="visible"/>
                                      </p:to>
                                    </p:set>
                                    <p:animEffect transition="in" filter="fade">
                                      <p:cBhvr>
                                        <p:cTn id="25" dur="1000"/>
                                        <p:tgtEl>
                                          <p:spTgt spid="47"/>
                                        </p:tgtEl>
                                      </p:cBhvr>
                                    </p:animEffect>
                                    <p:anim calcmode="lin" valueType="num">
                                      <p:cBhvr>
                                        <p:cTn id="26" dur="1000" fill="hold"/>
                                        <p:tgtEl>
                                          <p:spTgt spid="47"/>
                                        </p:tgtEl>
                                        <p:attrNameLst>
                                          <p:attrName>ppt_x</p:attrName>
                                        </p:attrNameLst>
                                      </p:cBhvr>
                                      <p:tavLst>
                                        <p:tav tm="0">
                                          <p:val>
                                            <p:strVal val="#ppt_x"/>
                                          </p:val>
                                        </p:tav>
                                        <p:tav tm="100000">
                                          <p:val>
                                            <p:strVal val="#ppt_x"/>
                                          </p:val>
                                        </p:tav>
                                      </p:tavLst>
                                    </p:anim>
                                    <p:anim calcmode="lin" valueType="num">
                                      <p:cBhvr>
                                        <p:cTn id="27" dur="1000" fill="hold"/>
                                        <p:tgtEl>
                                          <p:spTgt spid="47"/>
                                        </p:tgtEl>
                                        <p:attrNameLst>
                                          <p:attrName>ppt_y</p:attrName>
                                        </p:attrNameLst>
                                      </p:cBhvr>
                                      <p:tavLst>
                                        <p:tav tm="0">
                                          <p:val>
                                            <p:strVal val="#ppt_y+.1"/>
                                          </p:val>
                                        </p:tav>
                                        <p:tav tm="100000">
                                          <p:val>
                                            <p:strVal val="#ppt_y"/>
                                          </p:val>
                                        </p:tav>
                                      </p:tavLst>
                                    </p:anim>
                                  </p:childTnLst>
                                </p:cTn>
                              </p:par>
                            </p:childTnLst>
                          </p:cTn>
                        </p:par>
                        <p:par>
                          <p:cTn id="28" fill="hold">
                            <p:stCondLst>
                              <p:cond delay="5000"/>
                            </p:stCondLst>
                            <p:childTnLst>
                              <p:par>
                                <p:cTn id="29" presetID="9" presetClass="entr" presetSubtype="0" fill="hold" nodeType="afterEffect">
                                  <p:stCondLst>
                                    <p:cond delay="0"/>
                                  </p:stCondLst>
                                  <p:childTnLst>
                                    <p:set>
                                      <p:cBhvr>
                                        <p:cTn id="30" dur="1" fill="hold">
                                          <p:stCondLst>
                                            <p:cond delay="0"/>
                                          </p:stCondLst>
                                        </p:cTn>
                                        <p:tgtEl>
                                          <p:spTgt spid="73"/>
                                        </p:tgtEl>
                                        <p:attrNameLst>
                                          <p:attrName>style.visibility</p:attrName>
                                        </p:attrNameLst>
                                      </p:cBhvr>
                                      <p:to>
                                        <p:strVal val="visible"/>
                                      </p:to>
                                    </p:set>
                                    <p:animEffect transition="in" filter="dissolve">
                                      <p:cBhvr>
                                        <p:cTn id="31" dur="1000"/>
                                        <p:tgtEl>
                                          <p:spTgt spid="73"/>
                                        </p:tgtEl>
                                      </p:cBhvr>
                                    </p:animEffect>
                                  </p:childTnLst>
                                </p:cTn>
                              </p:par>
                            </p:childTnLst>
                          </p:cTn>
                        </p:par>
                        <p:par>
                          <p:cTn id="32" fill="hold">
                            <p:stCondLst>
                              <p:cond delay="6000"/>
                            </p:stCondLst>
                            <p:childTnLst>
                              <p:par>
                                <p:cTn id="33" presetID="42" presetClass="entr" presetSubtype="0" fill="hold" grpId="0" nodeType="afterEffect">
                                  <p:stCondLst>
                                    <p:cond delay="0"/>
                                  </p:stCondLst>
                                  <p:childTnLst>
                                    <p:set>
                                      <p:cBhvr>
                                        <p:cTn id="34" dur="1" fill="hold">
                                          <p:stCondLst>
                                            <p:cond delay="0"/>
                                          </p:stCondLst>
                                        </p:cTn>
                                        <p:tgtEl>
                                          <p:spTgt spid="48"/>
                                        </p:tgtEl>
                                        <p:attrNameLst>
                                          <p:attrName>style.visibility</p:attrName>
                                        </p:attrNameLst>
                                      </p:cBhvr>
                                      <p:to>
                                        <p:strVal val="visible"/>
                                      </p:to>
                                    </p:set>
                                    <p:animEffect transition="in" filter="fade">
                                      <p:cBhvr>
                                        <p:cTn id="35" dur="1000"/>
                                        <p:tgtEl>
                                          <p:spTgt spid="48"/>
                                        </p:tgtEl>
                                      </p:cBhvr>
                                    </p:animEffect>
                                    <p:anim calcmode="lin" valueType="num">
                                      <p:cBhvr>
                                        <p:cTn id="36" dur="1000" fill="hold"/>
                                        <p:tgtEl>
                                          <p:spTgt spid="48"/>
                                        </p:tgtEl>
                                        <p:attrNameLst>
                                          <p:attrName>ppt_x</p:attrName>
                                        </p:attrNameLst>
                                      </p:cBhvr>
                                      <p:tavLst>
                                        <p:tav tm="0">
                                          <p:val>
                                            <p:strVal val="#ppt_x"/>
                                          </p:val>
                                        </p:tav>
                                        <p:tav tm="100000">
                                          <p:val>
                                            <p:strVal val="#ppt_x"/>
                                          </p:val>
                                        </p:tav>
                                      </p:tavLst>
                                    </p:anim>
                                    <p:anim calcmode="lin" valueType="num">
                                      <p:cBhvr>
                                        <p:cTn id="37" dur="1000" fill="hold"/>
                                        <p:tgtEl>
                                          <p:spTgt spid="48"/>
                                        </p:tgtEl>
                                        <p:attrNameLst>
                                          <p:attrName>ppt_y</p:attrName>
                                        </p:attrNameLst>
                                      </p:cBhvr>
                                      <p:tavLst>
                                        <p:tav tm="0">
                                          <p:val>
                                            <p:strVal val="#ppt_y+.1"/>
                                          </p:val>
                                        </p:tav>
                                        <p:tav tm="100000">
                                          <p:val>
                                            <p:strVal val="#ppt_y"/>
                                          </p:val>
                                        </p:tav>
                                      </p:tavLst>
                                    </p:anim>
                                  </p:childTnLst>
                                </p:cTn>
                              </p:par>
                            </p:childTnLst>
                          </p:cTn>
                        </p:par>
                        <p:par>
                          <p:cTn id="38" fill="hold">
                            <p:stCondLst>
                              <p:cond delay="7000"/>
                            </p:stCondLst>
                            <p:childTnLst>
                              <p:par>
                                <p:cTn id="39" presetID="9" presetClass="entr" presetSubtype="0" fill="hold" nodeType="afterEffect">
                                  <p:stCondLst>
                                    <p:cond delay="0"/>
                                  </p:stCondLst>
                                  <p:childTnLst>
                                    <p:set>
                                      <p:cBhvr>
                                        <p:cTn id="40" dur="1" fill="hold">
                                          <p:stCondLst>
                                            <p:cond delay="0"/>
                                          </p:stCondLst>
                                        </p:cTn>
                                        <p:tgtEl>
                                          <p:spTgt spid="74"/>
                                        </p:tgtEl>
                                        <p:attrNameLst>
                                          <p:attrName>style.visibility</p:attrName>
                                        </p:attrNameLst>
                                      </p:cBhvr>
                                      <p:to>
                                        <p:strVal val="visible"/>
                                      </p:to>
                                    </p:set>
                                    <p:animEffect transition="in" filter="dissolve">
                                      <p:cBhvr>
                                        <p:cTn id="41" dur="1000"/>
                                        <p:tgtEl>
                                          <p:spTgt spid="74"/>
                                        </p:tgtEl>
                                      </p:cBhvr>
                                    </p:animEffect>
                                  </p:childTnLst>
                                </p:cTn>
                              </p:par>
                            </p:childTnLst>
                          </p:cTn>
                        </p:par>
                        <p:par>
                          <p:cTn id="42" fill="hold">
                            <p:stCondLst>
                              <p:cond delay="8000"/>
                            </p:stCondLst>
                            <p:childTnLst>
                              <p:par>
                                <p:cTn id="43" presetID="42" presetClass="entr" presetSubtype="0" fill="hold" grpId="0" nodeType="afterEffect">
                                  <p:stCondLst>
                                    <p:cond delay="0"/>
                                  </p:stCondLst>
                                  <p:childTnLst>
                                    <p:set>
                                      <p:cBhvr>
                                        <p:cTn id="44" dur="1" fill="hold">
                                          <p:stCondLst>
                                            <p:cond delay="0"/>
                                          </p:stCondLst>
                                        </p:cTn>
                                        <p:tgtEl>
                                          <p:spTgt spid="49"/>
                                        </p:tgtEl>
                                        <p:attrNameLst>
                                          <p:attrName>style.visibility</p:attrName>
                                        </p:attrNameLst>
                                      </p:cBhvr>
                                      <p:to>
                                        <p:strVal val="visible"/>
                                      </p:to>
                                    </p:set>
                                    <p:animEffect transition="in" filter="fade">
                                      <p:cBhvr>
                                        <p:cTn id="45" dur="1000"/>
                                        <p:tgtEl>
                                          <p:spTgt spid="49"/>
                                        </p:tgtEl>
                                      </p:cBhvr>
                                    </p:animEffect>
                                    <p:anim calcmode="lin" valueType="num">
                                      <p:cBhvr>
                                        <p:cTn id="46" dur="1000" fill="hold"/>
                                        <p:tgtEl>
                                          <p:spTgt spid="49"/>
                                        </p:tgtEl>
                                        <p:attrNameLst>
                                          <p:attrName>ppt_x</p:attrName>
                                        </p:attrNameLst>
                                      </p:cBhvr>
                                      <p:tavLst>
                                        <p:tav tm="0">
                                          <p:val>
                                            <p:strVal val="#ppt_x"/>
                                          </p:val>
                                        </p:tav>
                                        <p:tav tm="100000">
                                          <p:val>
                                            <p:strVal val="#ppt_x"/>
                                          </p:val>
                                        </p:tav>
                                      </p:tavLst>
                                    </p:anim>
                                    <p:anim calcmode="lin" valueType="num">
                                      <p:cBhvr>
                                        <p:cTn id="47" dur="1000" fill="hold"/>
                                        <p:tgtEl>
                                          <p:spTgt spid="49"/>
                                        </p:tgtEl>
                                        <p:attrNameLst>
                                          <p:attrName>ppt_y</p:attrName>
                                        </p:attrNameLst>
                                      </p:cBhvr>
                                      <p:tavLst>
                                        <p:tav tm="0">
                                          <p:val>
                                            <p:strVal val="#ppt_y+.1"/>
                                          </p:val>
                                        </p:tav>
                                        <p:tav tm="100000">
                                          <p:val>
                                            <p:strVal val="#ppt_y"/>
                                          </p:val>
                                        </p:tav>
                                      </p:tavLst>
                                    </p:anim>
                                  </p:childTnLst>
                                </p:cTn>
                              </p:par>
                            </p:childTnLst>
                          </p:cTn>
                        </p:par>
                        <p:par>
                          <p:cTn id="48" fill="hold">
                            <p:stCondLst>
                              <p:cond delay="9000"/>
                            </p:stCondLst>
                            <p:childTnLst>
                              <p:par>
                                <p:cTn id="49" presetID="9" presetClass="entr" presetSubtype="0" fill="hold" nodeType="afterEffect">
                                  <p:stCondLst>
                                    <p:cond delay="0"/>
                                  </p:stCondLst>
                                  <p:childTnLst>
                                    <p:set>
                                      <p:cBhvr>
                                        <p:cTn id="50" dur="1" fill="hold">
                                          <p:stCondLst>
                                            <p:cond delay="0"/>
                                          </p:stCondLst>
                                        </p:cTn>
                                        <p:tgtEl>
                                          <p:spTgt spid="75"/>
                                        </p:tgtEl>
                                        <p:attrNameLst>
                                          <p:attrName>style.visibility</p:attrName>
                                        </p:attrNameLst>
                                      </p:cBhvr>
                                      <p:to>
                                        <p:strVal val="visible"/>
                                      </p:to>
                                    </p:set>
                                    <p:animEffect transition="in" filter="dissolve">
                                      <p:cBhvr>
                                        <p:cTn id="51" dur="1000"/>
                                        <p:tgtEl>
                                          <p:spTgt spid="75"/>
                                        </p:tgtEl>
                                      </p:cBhvr>
                                    </p:animEffect>
                                  </p:childTnLst>
                                </p:cTn>
                              </p:par>
                            </p:childTnLst>
                          </p:cTn>
                        </p:par>
                        <p:par>
                          <p:cTn id="52" fill="hold">
                            <p:stCondLst>
                              <p:cond delay="10000"/>
                            </p:stCondLst>
                            <p:childTnLst>
                              <p:par>
                                <p:cTn id="53" presetID="42" presetClass="entr" presetSubtype="0" fill="hold" grpId="0" nodeType="afterEffect">
                                  <p:stCondLst>
                                    <p:cond delay="0"/>
                                  </p:stCondLst>
                                  <p:childTnLst>
                                    <p:set>
                                      <p:cBhvr>
                                        <p:cTn id="54" dur="1" fill="hold">
                                          <p:stCondLst>
                                            <p:cond delay="0"/>
                                          </p:stCondLst>
                                        </p:cTn>
                                        <p:tgtEl>
                                          <p:spTgt spid="50"/>
                                        </p:tgtEl>
                                        <p:attrNameLst>
                                          <p:attrName>style.visibility</p:attrName>
                                        </p:attrNameLst>
                                      </p:cBhvr>
                                      <p:to>
                                        <p:strVal val="visible"/>
                                      </p:to>
                                    </p:set>
                                    <p:animEffect transition="in" filter="fade">
                                      <p:cBhvr>
                                        <p:cTn id="55" dur="1000"/>
                                        <p:tgtEl>
                                          <p:spTgt spid="50"/>
                                        </p:tgtEl>
                                      </p:cBhvr>
                                    </p:animEffect>
                                    <p:anim calcmode="lin" valueType="num">
                                      <p:cBhvr>
                                        <p:cTn id="56" dur="1000" fill="hold"/>
                                        <p:tgtEl>
                                          <p:spTgt spid="50"/>
                                        </p:tgtEl>
                                        <p:attrNameLst>
                                          <p:attrName>ppt_x</p:attrName>
                                        </p:attrNameLst>
                                      </p:cBhvr>
                                      <p:tavLst>
                                        <p:tav tm="0">
                                          <p:val>
                                            <p:strVal val="#ppt_x"/>
                                          </p:val>
                                        </p:tav>
                                        <p:tav tm="100000">
                                          <p:val>
                                            <p:strVal val="#ppt_x"/>
                                          </p:val>
                                        </p:tav>
                                      </p:tavLst>
                                    </p:anim>
                                    <p:anim calcmode="lin" valueType="num">
                                      <p:cBhvr>
                                        <p:cTn id="57" dur="1000" fill="hold"/>
                                        <p:tgtEl>
                                          <p:spTgt spid="50"/>
                                        </p:tgtEl>
                                        <p:attrNameLst>
                                          <p:attrName>ppt_y</p:attrName>
                                        </p:attrNameLst>
                                      </p:cBhvr>
                                      <p:tavLst>
                                        <p:tav tm="0">
                                          <p:val>
                                            <p:strVal val="#ppt_y+.1"/>
                                          </p:val>
                                        </p:tav>
                                        <p:tav tm="100000">
                                          <p:val>
                                            <p:strVal val="#ppt_y"/>
                                          </p:val>
                                        </p:tav>
                                      </p:tavLst>
                                    </p:anim>
                                  </p:childTnLst>
                                </p:cTn>
                              </p:par>
                            </p:childTnLst>
                          </p:cTn>
                        </p:par>
                        <p:par>
                          <p:cTn id="58" fill="hold">
                            <p:stCondLst>
                              <p:cond delay="11000"/>
                            </p:stCondLst>
                            <p:childTnLst>
                              <p:par>
                                <p:cTn id="59" presetID="9" presetClass="entr" presetSubtype="0" fill="hold" nodeType="afterEffect">
                                  <p:stCondLst>
                                    <p:cond delay="0"/>
                                  </p:stCondLst>
                                  <p:childTnLst>
                                    <p:set>
                                      <p:cBhvr>
                                        <p:cTn id="60" dur="1" fill="hold">
                                          <p:stCondLst>
                                            <p:cond delay="0"/>
                                          </p:stCondLst>
                                        </p:cTn>
                                        <p:tgtEl>
                                          <p:spTgt spid="76"/>
                                        </p:tgtEl>
                                        <p:attrNameLst>
                                          <p:attrName>style.visibility</p:attrName>
                                        </p:attrNameLst>
                                      </p:cBhvr>
                                      <p:to>
                                        <p:strVal val="visible"/>
                                      </p:to>
                                    </p:set>
                                    <p:animEffect transition="in" filter="dissolve">
                                      <p:cBhvr>
                                        <p:cTn id="61" dur="1000"/>
                                        <p:tgtEl>
                                          <p:spTgt spid="76"/>
                                        </p:tgtEl>
                                      </p:cBhvr>
                                    </p:animEffect>
                                  </p:childTnLst>
                                </p:cTn>
                              </p:par>
                            </p:childTnLst>
                          </p:cTn>
                        </p:par>
                        <p:par>
                          <p:cTn id="62" fill="hold">
                            <p:stCondLst>
                              <p:cond delay="12000"/>
                            </p:stCondLst>
                            <p:childTnLst>
                              <p:par>
                                <p:cTn id="63" presetID="42" presetClass="entr" presetSubtype="0" fill="hold" grpId="0" nodeType="afterEffect">
                                  <p:stCondLst>
                                    <p:cond delay="0"/>
                                  </p:stCondLst>
                                  <p:childTnLst>
                                    <p:set>
                                      <p:cBhvr>
                                        <p:cTn id="64" dur="1" fill="hold">
                                          <p:stCondLst>
                                            <p:cond delay="0"/>
                                          </p:stCondLst>
                                        </p:cTn>
                                        <p:tgtEl>
                                          <p:spTgt spid="51"/>
                                        </p:tgtEl>
                                        <p:attrNameLst>
                                          <p:attrName>style.visibility</p:attrName>
                                        </p:attrNameLst>
                                      </p:cBhvr>
                                      <p:to>
                                        <p:strVal val="visible"/>
                                      </p:to>
                                    </p:set>
                                    <p:animEffect transition="in" filter="fade">
                                      <p:cBhvr>
                                        <p:cTn id="65" dur="1000"/>
                                        <p:tgtEl>
                                          <p:spTgt spid="51"/>
                                        </p:tgtEl>
                                      </p:cBhvr>
                                    </p:animEffect>
                                    <p:anim calcmode="lin" valueType="num">
                                      <p:cBhvr>
                                        <p:cTn id="66" dur="1000" fill="hold"/>
                                        <p:tgtEl>
                                          <p:spTgt spid="51"/>
                                        </p:tgtEl>
                                        <p:attrNameLst>
                                          <p:attrName>ppt_x</p:attrName>
                                        </p:attrNameLst>
                                      </p:cBhvr>
                                      <p:tavLst>
                                        <p:tav tm="0">
                                          <p:val>
                                            <p:strVal val="#ppt_x"/>
                                          </p:val>
                                        </p:tav>
                                        <p:tav tm="100000">
                                          <p:val>
                                            <p:strVal val="#ppt_x"/>
                                          </p:val>
                                        </p:tav>
                                      </p:tavLst>
                                    </p:anim>
                                    <p:anim calcmode="lin" valueType="num">
                                      <p:cBhvr>
                                        <p:cTn id="67" dur="1000" fill="hold"/>
                                        <p:tgtEl>
                                          <p:spTgt spid="51"/>
                                        </p:tgtEl>
                                        <p:attrNameLst>
                                          <p:attrName>ppt_y</p:attrName>
                                        </p:attrNameLst>
                                      </p:cBhvr>
                                      <p:tavLst>
                                        <p:tav tm="0">
                                          <p:val>
                                            <p:strVal val="#ppt_y+.1"/>
                                          </p:val>
                                        </p:tav>
                                        <p:tav tm="100000">
                                          <p:val>
                                            <p:strVal val="#ppt_y"/>
                                          </p:val>
                                        </p:tav>
                                      </p:tavLst>
                                    </p:anim>
                                  </p:childTnLst>
                                </p:cTn>
                              </p:par>
                            </p:childTnLst>
                          </p:cTn>
                        </p:par>
                        <p:par>
                          <p:cTn id="68" fill="hold">
                            <p:stCondLst>
                              <p:cond delay="13000"/>
                            </p:stCondLst>
                            <p:childTnLst>
                              <p:par>
                                <p:cTn id="69" presetID="9" presetClass="entr" presetSubtype="0" fill="hold" nodeType="afterEffect">
                                  <p:stCondLst>
                                    <p:cond delay="0"/>
                                  </p:stCondLst>
                                  <p:childTnLst>
                                    <p:set>
                                      <p:cBhvr>
                                        <p:cTn id="70" dur="1" fill="hold">
                                          <p:stCondLst>
                                            <p:cond delay="0"/>
                                          </p:stCondLst>
                                        </p:cTn>
                                        <p:tgtEl>
                                          <p:spTgt spid="77"/>
                                        </p:tgtEl>
                                        <p:attrNameLst>
                                          <p:attrName>style.visibility</p:attrName>
                                        </p:attrNameLst>
                                      </p:cBhvr>
                                      <p:to>
                                        <p:strVal val="visible"/>
                                      </p:to>
                                    </p:set>
                                    <p:animEffect transition="in" filter="dissolve">
                                      <p:cBhvr>
                                        <p:cTn id="71" dur="1000"/>
                                        <p:tgtEl>
                                          <p:spTgt spid="77"/>
                                        </p:tgtEl>
                                      </p:cBhvr>
                                    </p:animEffect>
                                  </p:childTnLst>
                                </p:cTn>
                              </p:par>
                            </p:childTnLst>
                          </p:cTn>
                        </p:par>
                        <p:par>
                          <p:cTn id="72" fill="hold">
                            <p:stCondLst>
                              <p:cond delay="14000"/>
                            </p:stCondLst>
                            <p:childTnLst>
                              <p:par>
                                <p:cTn id="73" presetID="42" presetClass="entr" presetSubtype="0" fill="hold" grpId="0" nodeType="afterEffect">
                                  <p:stCondLst>
                                    <p:cond delay="0"/>
                                  </p:stCondLst>
                                  <p:childTnLst>
                                    <p:set>
                                      <p:cBhvr>
                                        <p:cTn id="74" dur="1" fill="hold">
                                          <p:stCondLst>
                                            <p:cond delay="0"/>
                                          </p:stCondLst>
                                        </p:cTn>
                                        <p:tgtEl>
                                          <p:spTgt spid="52"/>
                                        </p:tgtEl>
                                        <p:attrNameLst>
                                          <p:attrName>style.visibility</p:attrName>
                                        </p:attrNameLst>
                                      </p:cBhvr>
                                      <p:to>
                                        <p:strVal val="visible"/>
                                      </p:to>
                                    </p:set>
                                    <p:animEffect transition="in" filter="fade">
                                      <p:cBhvr>
                                        <p:cTn id="75" dur="1000"/>
                                        <p:tgtEl>
                                          <p:spTgt spid="52"/>
                                        </p:tgtEl>
                                      </p:cBhvr>
                                    </p:animEffect>
                                    <p:anim calcmode="lin" valueType="num">
                                      <p:cBhvr>
                                        <p:cTn id="76" dur="1000" fill="hold"/>
                                        <p:tgtEl>
                                          <p:spTgt spid="52"/>
                                        </p:tgtEl>
                                        <p:attrNameLst>
                                          <p:attrName>ppt_x</p:attrName>
                                        </p:attrNameLst>
                                      </p:cBhvr>
                                      <p:tavLst>
                                        <p:tav tm="0">
                                          <p:val>
                                            <p:strVal val="#ppt_x"/>
                                          </p:val>
                                        </p:tav>
                                        <p:tav tm="100000">
                                          <p:val>
                                            <p:strVal val="#ppt_x"/>
                                          </p:val>
                                        </p:tav>
                                      </p:tavLst>
                                    </p:anim>
                                    <p:anim calcmode="lin" valueType="num">
                                      <p:cBhvr>
                                        <p:cTn id="77" dur="1000" fill="hold"/>
                                        <p:tgtEl>
                                          <p:spTgt spid="52"/>
                                        </p:tgtEl>
                                        <p:attrNameLst>
                                          <p:attrName>ppt_y</p:attrName>
                                        </p:attrNameLst>
                                      </p:cBhvr>
                                      <p:tavLst>
                                        <p:tav tm="0">
                                          <p:val>
                                            <p:strVal val="#ppt_y+.1"/>
                                          </p:val>
                                        </p:tav>
                                        <p:tav tm="100000">
                                          <p:val>
                                            <p:strVal val="#ppt_y"/>
                                          </p:val>
                                        </p:tav>
                                      </p:tavLst>
                                    </p:anim>
                                  </p:childTnLst>
                                </p:cTn>
                              </p:par>
                            </p:childTnLst>
                          </p:cTn>
                        </p:par>
                        <p:par>
                          <p:cTn id="78" fill="hold">
                            <p:stCondLst>
                              <p:cond delay="15000"/>
                            </p:stCondLst>
                            <p:childTnLst>
                              <p:par>
                                <p:cTn id="79" presetID="9" presetClass="entr" presetSubtype="0" fill="hold" nodeType="afterEffect">
                                  <p:stCondLst>
                                    <p:cond delay="0"/>
                                  </p:stCondLst>
                                  <p:childTnLst>
                                    <p:set>
                                      <p:cBhvr>
                                        <p:cTn id="80" dur="1" fill="hold">
                                          <p:stCondLst>
                                            <p:cond delay="0"/>
                                          </p:stCondLst>
                                        </p:cTn>
                                        <p:tgtEl>
                                          <p:spTgt spid="78"/>
                                        </p:tgtEl>
                                        <p:attrNameLst>
                                          <p:attrName>style.visibility</p:attrName>
                                        </p:attrNameLst>
                                      </p:cBhvr>
                                      <p:to>
                                        <p:strVal val="visible"/>
                                      </p:to>
                                    </p:set>
                                    <p:animEffect transition="in" filter="dissolve">
                                      <p:cBhvr>
                                        <p:cTn id="81" dur="1000"/>
                                        <p:tgtEl>
                                          <p:spTgt spid="78"/>
                                        </p:tgtEl>
                                      </p:cBhvr>
                                    </p:animEffect>
                                  </p:childTnLst>
                                </p:cTn>
                              </p:par>
                            </p:childTnLst>
                          </p:cTn>
                        </p:par>
                        <p:par>
                          <p:cTn id="82" fill="hold">
                            <p:stCondLst>
                              <p:cond delay="16000"/>
                            </p:stCondLst>
                            <p:childTnLst>
                              <p:par>
                                <p:cTn id="83" presetID="42" presetClass="entr" presetSubtype="0" fill="hold" grpId="0" nodeType="afterEffect">
                                  <p:stCondLst>
                                    <p:cond delay="0"/>
                                  </p:stCondLst>
                                  <p:childTnLst>
                                    <p:set>
                                      <p:cBhvr>
                                        <p:cTn id="84" dur="1" fill="hold">
                                          <p:stCondLst>
                                            <p:cond delay="0"/>
                                          </p:stCondLst>
                                        </p:cTn>
                                        <p:tgtEl>
                                          <p:spTgt spid="53"/>
                                        </p:tgtEl>
                                        <p:attrNameLst>
                                          <p:attrName>style.visibility</p:attrName>
                                        </p:attrNameLst>
                                      </p:cBhvr>
                                      <p:to>
                                        <p:strVal val="visible"/>
                                      </p:to>
                                    </p:set>
                                    <p:animEffect transition="in" filter="fade">
                                      <p:cBhvr>
                                        <p:cTn id="85" dur="1000"/>
                                        <p:tgtEl>
                                          <p:spTgt spid="53"/>
                                        </p:tgtEl>
                                      </p:cBhvr>
                                    </p:animEffect>
                                    <p:anim calcmode="lin" valueType="num">
                                      <p:cBhvr>
                                        <p:cTn id="86" dur="1000" fill="hold"/>
                                        <p:tgtEl>
                                          <p:spTgt spid="53"/>
                                        </p:tgtEl>
                                        <p:attrNameLst>
                                          <p:attrName>ppt_x</p:attrName>
                                        </p:attrNameLst>
                                      </p:cBhvr>
                                      <p:tavLst>
                                        <p:tav tm="0">
                                          <p:val>
                                            <p:strVal val="#ppt_x"/>
                                          </p:val>
                                        </p:tav>
                                        <p:tav tm="100000">
                                          <p:val>
                                            <p:strVal val="#ppt_x"/>
                                          </p:val>
                                        </p:tav>
                                      </p:tavLst>
                                    </p:anim>
                                    <p:anim calcmode="lin" valueType="num">
                                      <p:cBhvr>
                                        <p:cTn id="87"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P spid="48" grpId="0"/>
      <p:bldP spid="49" grpId="0"/>
      <p:bldP spid="50" grpId="0"/>
      <p:bldP spid="51" grpId="0"/>
      <p:bldP spid="52" grpId="0"/>
      <p:bldP spid="53" grpId="0"/>
      <p:bldP spid="54" grpId="0"/>
    </p:bldLst>
  </p:timing>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C790EC20-A8D9-4BC9-91A7-CDEE8F0799FA}"/>
              </a:ext>
            </a:extLst>
          </p:cNvPr>
          <p:cNvSpPr/>
          <p:nvPr/>
        </p:nvSpPr>
        <p:spPr>
          <a:xfrm>
            <a:off x="7089258" y="1447800"/>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F373E3C1-AC9A-4E4D-9AA1-C2EBE00A9CA7}"/>
              </a:ext>
            </a:extLst>
          </p:cNvPr>
          <p:cNvSpPr>
            <a:spLocks noChangeAspect="1"/>
          </p:cNvSpPr>
          <p:nvPr/>
        </p:nvSpPr>
        <p:spPr>
          <a:xfrm>
            <a:off x="6999768" y="1176195"/>
            <a:ext cx="4277833" cy="2282621"/>
          </a:xfrm>
          <a:custGeom>
            <a:avLst/>
            <a:gdLst>
              <a:gd name="connsiteX0" fmla="*/ 3631169 w 4277833"/>
              <a:gd name="connsiteY0" fmla="*/ 589295 h 2282621"/>
              <a:gd name="connsiteX1" fmla="*/ 3631169 w 4277833"/>
              <a:gd name="connsiteY1" fmla="*/ 666155 h 2282621"/>
              <a:gd name="connsiteX2" fmla="*/ 3555015 w 4277833"/>
              <a:gd name="connsiteY2" fmla="*/ 666155 h 2282621"/>
              <a:gd name="connsiteX3" fmla="*/ 3555015 w 4277833"/>
              <a:gd name="connsiteY3" fmla="*/ 737844 h 2282621"/>
              <a:gd name="connsiteX4" fmla="*/ 3631169 w 4277833"/>
              <a:gd name="connsiteY4" fmla="*/ 737844 h 2282621"/>
              <a:gd name="connsiteX5" fmla="*/ 3631169 w 4277833"/>
              <a:gd name="connsiteY5" fmla="*/ 814703 h 2282621"/>
              <a:gd name="connsiteX6" fmla="*/ 3702859 w 4277833"/>
              <a:gd name="connsiteY6" fmla="*/ 814703 h 2282621"/>
              <a:gd name="connsiteX7" fmla="*/ 3702859 w 4277833"/>
              <a:gd name="connsiteY7" fmla="*/ 737844 h 2282621"/>
              <a:gd name="connsiteX8" fmla="*/ 3779012 w 4277833"/>
              <a:gd name="connsiteY8" fmla="*/ 737844 h 2282621"/>
              <a:gd name="connsiteX9" fmla="*/ 3779012 w 4277833"/>
              <a:gd name="connsiteY9" fmla="*/ 666155 h 2282621"/>
              <a:gd name="connsiteX10" fmla="*/ 3702859 w 4277833"/>
              <a:gd name="connsiteY10" fmla="*/ 666155 h 2282621"/>
              <a:gd name="connsiteX11" fmla="*/ 3702859 w 4277833"/>
              <a:gd name="connsiteY11" fmla="*/ 589295 h 2282621"/>
              <a:gd name="connsiteX12" fmla="*/ 521635 w 4277833"/>
              <a:gd name="connsiteY12" fmla="*/ 487678 h 2282621"/>
              <a:gd name="connsiteX13" fmla="*/ 378010 w 4277833"/>
              <a:gd name="connsiteY13" fmla="*/ 582879 h 2282621"/>
              <a:gd name="connsiteX14" fmla="*/ 376163 w 4277833"/>
              <a:gd name="connsiteY14" fmla="*/ 592023 h 2282621"/>
              <a:gd name="connsiteX15" fmla="*/ 375389 w 4277833"/>
              <a:gd name="connsiteY15" fmla="*/ 593171 h 2282621"/>
              <a:gd name="connsiteX16" fmla="*/ 361815 w 4277833"/>
              <a:gd name="connsiteY16" fmla="*/ 660403 h 2282621"/>
              <a:gd name="connsiteX17" fmla="*/ 361815 w 4277833"/>
              <a:gd name="connsiteY17" fmla="*/ 731519 h 2282621"/>
              <a:gd name="connsiteX18" fmla="*/ 331335 w 4277833"/>
              <a:gd name="connsiteY18" fmla="*/ 731519 h 2282621"/>
              <a:gd name="connsiteX19" fmla="*/ 301515 w 4277833"/>
              <a:gd name="connsiteY19" fmla="*/ 731519 h 2282621"/>
              <a:gd name="connsiteX20" fmla="*/ 274321 w 4277833"/>
              <a:gd name="connsiteY20" fmla="*/ 731519 h 2282621"/>
              <a:gd name="connsiteX21" fmla="*/ 209416 w 4277833"/>
              <a:gd name="connsiteY21" fmla="*/ 731519 h 2282621"/>
              <a:gd name="connsiteX22" fmla="*/ 178935 w 4277833"/>
              <a:gd name="connsiteY22" fmla="*/ 762000 h 2282621"/>
              <a:gd name="connsiteX23" fmla="*/ 178935 w 4277833"/>
              <a:gd name="connsiteY23" fmla="*/ 854095 h 2282621"/>
              <a:gd name="connsiteX24" fmla="*/ 178935 w 4277833"/>
              <a:gd name="connsiteY24" fmla="*/ 854099 h 2282621"/>
              <a:gd name="connsiteX25" fmla="*/ 178935 w 4277833"/>
              <a:gd name="connsiteY25" fmla="*/ 986178 h 2282621"/>
              <a:gd name="connsiteX26" fmla="*/ 178935 w 4277833"/>
              <a:gd name="connsiteY26" fmla="*/ 1584300 h 2282621"/>
              <a:gd name="connsiteX27" fmla="*/ 178935 w 4277833"/>
              <a:gd name="connsiteY27" fmla="*/ 1939899 h 2282621"/>
              <a:gd name="connsiteX28" fmla="*/ 178935 w 4277833"/>
              <a:gd name="connsiteY28" fmla="*/ 1939903 h 2282621"/>
              <a:gd name="connsiteX29" fmla="*/ 178935 w 4277833"/>
              <a:gd name="connsiteY29" fmla="*/ 2103119 h 2282621"/>
              <a:gd name="connsiteX30" fmla="*/ 209416 w 4277833"/>
              <a:gd name="connsiteY30" fmla="*/ 2133600 h 2282621"/>
              <a:gd name="connsiteX31" fmla="*/ 284481 w 4277833"/>
              <a:gd name="connsiteY31" fmla="*/ 2133600 h 2282621"/>
              <a:gd name="connsiteX32" fmla="*/ 331335 w 4277833"/>
              <a:gd name="connsiteY32" fmla="*/ 2133600 h 2282621"/>
              <a:gd name="connsiteX33" fmla="*/ 1229833 w 4277833"/>
              <a:gd name="connsiteY33" fmla="*/ 2133600 h 2282621"/>
              <a:gd name="connsiteX34" fmla="*/ 1306033 w 4277833"/>
              <a:gd name="connsiteY34" fmla="*/ 2133600 h 2282621"/>
              <a:gd name="connsiteX35" fmla="*/ 1850722 w 4277833"/>
              <a:gd name="connsiteY35" fmla="*/ 2133600 h 2282621"/>
              <a:gd name="connsiteX36" fmla="*/ 1941034 w 4277833"/>
              <a:gd name="connsiteY36" fmla="*/ 2133600 h 2282621"/>
              <a:gd name="connsiteX37" fmla="*/ 2485722 w 4277833"/>
              <a:gd name="connsiteY37" fmla="*/ 2133600 h 2282621"/>
              <a:gd name="connsiteX38" fmla="*/ 2576035 w 4277833"/>
              <a:gd name="connsiteY38" fmla="*/ 2133600 h 2282621"/>
              <a:gd name="connsiteX39" fmla="*/ 3881594 w 4277833"/>
              <a:gd name="connsiteY39" fmla="*/ 2133600 h 2282621"/>
              <a:gd name="connsiteX40" fmla="*/ 3932392 w 4277833"/>
              <a:gd name="connsiteY40" fmla="*/ 2133600 h 2282621"/>
              <a:gd name="connsiteX41" fmla="*/ 4003512 w 4277833"/>
              <a:gd name="connsiteY41" fmla="*/ 2133600 h 2282621"/>
              <a:gd name="connsiteX42" fmla="*/ 4033993 w 4277833"/>
              <a:gd name="connsiteY42" fmla="*/ 2103119 h 2282621"/>
              <a:gd name="connsiteX43" fmla="*/ 4033993 w 4277833"/>
              <a:gd name="connsiteY43" fmla="*/ 1964179 h 2282621"/>
              <a:gd name="connsiteX44" fmla="*/ 4033993 w 4277833"/>
              <a:gd name="connsiteY44" fmla="*/ 1920240 h 2282621"/>
              <a:gd name="connsiteX45" fmla="*/ 4033993 w 4277833"/>
              <a:gd name="connsiteY45" fmla="*/ 956353 h 2282621"/>
              <a:gd name="connsiteX46" fmla="*/ 4033993 w 4277833"/>
              <a:gd name="connsiteY46" fmla="*/ 931418 h 2282621"/>
              <a:gd name="connsiteX47" fmla="*/ 4033993 w 4277833"/>
              <a:gd name="connsiteY47" fmla="*/ 773475 h 2282621"/>
              <a:gd name="connsiteX48" fmla="*/ 4003512 w 4277833"/>
              <a:gd name="connsiteY48" fmla="*/ 742994 h 2282621"/>
              <a:gd name="connsiteX49" fmla="*/ 3881594 w 4277833"/>
              <a:gd name="connsiteY49" fmla="*/ 742994 h 2282621"/>
              <a:gd name="connsiteX50" fmla="*/ 3869171 w 4277833"/>
              <a:gd name="connsiteY50" fmla="*/ 748139 h 2282621"/>
              <a:gd name="connsiteX51" fmla="*/ 3868898 w 4277833"/>
              <a:gd name="connsiteY51" fmla="*/ 750854 h 2282621"/>
              <a:gd name="connsiteX52" fmla="*/ 3856963 w 4277833"/>
              <a:gd name="connsiteY52" fmla="*/ 789302 h 2282621"/>
              <a:gd name="connsiteX53" fmla="*/ 3851113 w 4277833"/>
              <a:gd name="connsiteY53" fmla="*/ 797978 h 2282621"/>
              <a:gd name="connsiteX54" fmla="*/ 3851113 w 4277833"/>
              <a:gd name="connsiteY54" fmla="*/ 808459 h 2282621"/>
              <a:gd name="connsiteX55" fmla="*/ 3850678 w 4277833"/>
              <a:gd name="connsiteY55" fmla="*/ 808223 h 2282621"/>
              <a:gd name="connsiteX56" fmla="*/ 3845326 w 4277833"/>
              <a:gd name="connsiteY56" fmla="*/ 806562 h 2282621"/>
              <a:gd name="connsiteX57" fmla="*/ 3813067 w 4277833"/>
              <a:gd name="connsiteY57" fmla="*/ 854407 h 2282621"/>
              <a:gd name="connsiteX58" fmla="*/ 3668233 w 4277833"/>
              <a:gd name="connsiteY58" fmla="*/ 914399 h 2282621"/>
              <a:gd name="connsiteX59" fmla="*/ 3463407 w 4277833"/>
              <a:gd name="connsiteY59" fmla="*/ 709574 h 2282621"/>
              <a:gd name="connsiteX60" fmla="*/ 3467569 w 4277833"/>
              <a:gd name="connsiteY60" fmla="*/ 668295 h 2282621"/>
              <a:gd name="connsiteX61" fmla="*/ 3469288 w 4277833"/>
              <a:gd name="connsiteY61" fmla="*/ 662755 h 2282621"/>
              <a:gd name="connsiteX62" fmla="*/ 3469288 w 4277833"/>
              <a:gd name="connsiteY62" fmla="*/ 643552 h 2282621"/>
              <a:gd name="connsiteX63" fmla="*/ 3313414 w 4277833"/>
              <a:gd name="connsiteY63" fmla="*/ 487678 h 2282621"/>
              <a:gd name="connsiteX64" fmla="*/ 2576035 w 4277833"/>
              <a:gd name="connsiteY64" fmla="*/ 487678 h 2282621"/>
              <a:gd name="connsiteX65" fmla="*/ 2485722 w 4277833"/>
              <a:gd name="connsiteY65" fmla="*/ 487678 h 2282621"/>
              <a:gd name="connsiteX66" fmla="*/ 1941034 w 4277833"/>
              <a:gd name="connsiteY66" fmla="*/ 487678 h 2282621"/>
              <a:gd name="connsiteX67" fmla="*/ 1850722 w 4277833"/>
              <a:gd name="connsiteY67" fmla="*/ 487678 h 2282621"/>
              <a:gd name="connsiteX68" fmla="*/ 1306033 w 4277833"/>
              <a:gd name="connsiteY68" fmla="*/ 487678 h 2282621"/>
              <a:gd name="connsiteX69" fmla="*/ 1229833 w 4277833"/>
              <a:gd name="connsiteY69" fmla="*/ 487678 h 2282621"/>
              <a:gd name="connsiteX70" fmla="*/ 223525 w 4277833"/>
              <a:gd name="connsiteY70" fmla="*/ 0 h 2282621"/>
              <a:gd name="connsiteX71" fmla="*/ 1229833 w 4277833"/>
              <a:gd name="connsiteY71" fmla="*/ 0 h 2282621"/>
              <a:gd name="connsiteX72" fmla="*/ 1306033 w 4277833"/>
              <a:gd name="connsiteY72" fmla="*/ 0 h 2282621"/>
              <a:gd name="connsiteX73" fmla="*/ 1850722 w 4277833"/>
              <a:gd name="connsiteY73" fmla="*/ 0 h 2282621"/>
              <a:gd name="connsiteX74" fmla="*/ 1941034 w 4277833"/>
              <a:gd name="connsiteY74" fmla="*/ 0 h 2282621"/>
              <a:gd name="connsiteX75" fmla="*/ 2485722 w 4277833"/>
              <a:gd name="connsiteY75" fmla="*/ 0 h 2282621"/>
              <a:gd name="connsiteX76" fmla="*/ 2576035 w 4277833"/>
              <a:gd name="connsiteY76" fmla="*/ 0 h 2282621"/>
              <a:gd name="connsiteX77" fmla="*/ 4054308 w 4277833"/>
              <a:gd name="connsiteY77" fmla="*/ 0 h 2282621"/>
              <a:gd name="connsiteX78" fmla="*/ 4277833 w 4277833"/>
              <a:gd name="connsiteY78" fmla="*/ 223525 h 2282621"/>
              <a:gd name="connsiteX79" fmla="*/ 4277833 w 4277833"/>
              <a:gd name="connsiteY79" fmla="*/ 1117595 h 2282621"/>
              <a:gd name="connsiteX80" fmla="*/ 4275443 w 4277833"/>
              <a:gd name="connsiteY80" fmla="*/ 1141311 h 2282621"/>
              <a:gd name="connsiteX81" fmla="*/ 4277833 w 4277833"/>
              <a:gd name="connsiteY81" fmla="*/ 1165026 h 2282621"/>
              <a:gd name="connsiteX82" fmla="*/ 4277833 w 4277833"/>
              <a:gd name="connsiteY82" fmla="*/ 2059096 h 2282621"/>
              <a:gd name="connsiteX83" fmla="*/ 4054308 w 4277833"/>
              <a:gd name="connsiteY83" fmla="*/ 2282621 h 2282621"/>
              <a:gd name="connsiteX84" fmla="*/ 2576035 w 4277833"/>
              <a:gd name="connsiteY84" fmla="*/ 2282621 h 2282621"/>
              <a:gd name="connsiteX85" fmla="*/ 2485722 w 4277833"/>
              <a:gd name="connsiteY85" fmla="*/ 2282621 h 2282621"/>
              <a:gd name="connsiteX86" fmla="*/ 1941034 w 4277833"/>
              <a:gd name="connsiteY86" fmla="*/ 2282621 h 2282621"/>
              <a:gd name="connsiteX87" fmla="*/ 1850722 w 4277833"/>
              <a:gd name="connsiteY87" fmla="*/ 2282621 h 2282621"/>
              <a:gd name="connsiteX88" fmla="*/ 1306033 w 4277833"/>
              <a:gd name="connsiteY88" fmla="*/ 2282621 h 2282621"/>
              <a:gd name="connsiteX89" fmla="*/ 1229833 w 4277833"/>
              <a:gd name="connsiteY89" fmla="*/ 2282621 h 2282621"/>
              <a:gd name="connsiteX90" fmla="*/ 223525 w 4277833"/>
              <a:gd name="connsiteY90" fmla="*/ 2282621 h 2282621"/>
              <a:gd name="connsiteX91" fmla="*/ 0 w 4277833"/>
              <a:gd name="connsiteY91" fmla="*/ 2059096 h 2282621"/>
              <a:gd name="connsiteX92" fmla="*/ 0 w 4277833"/>
              <a:gd name="connsiteY92" fmla="*/ 1165026 h 2282621"/>
              <a:gd name="connsiteX93" fmla="*/ 2391 w 4277833"/>
              <a:gd name="connsiteY93" fmla="*/ 1141311 h 2282621"/>
              <a:gd name="connsiteX94" fmla="*/ 0 w 4277833"/>
              <a:gd name="connsiteY94" fmla="*/ 1117595 h 2282621"/>
              <a:gd name="connsiteX95" fmla="*/ 0 w 4277833"/>
              <a:gd name="connsiteY95" fmla="*/ 223525 h 2282621"/>
              <a:gd name="connsiteX96" fmla="*/ 223525 w 4277833"/>
              <a:gd name="connsiteY96"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277833" h="2282621">
                <a:moveTo>
                  <a:pt x="3631169" y="589295"/>
                </a:moveTo>
                <a:lnTo>
                  <a:pt x="3631169" y="666155"/>
                </a:lnTo>
                <a:lnTo>
                  <a:pt x="3555015" y="666155"/>
                </a:lnTo>
                <a:lnTo>
                  <a:pt x="3555015" y="737844"/>
                </a:lnTo>
                <a:lnTo>
                  <a:pt x="3631169" y="737844"/>
                </a:lnTo>
                <a:lnTo>
                  <a:pt x="3631169" y="814703"/>
                </a:lnTo>
                <a:lnTo>
                  <a:pt x="3702859" y="814703"/>
                </a:lnTo>
                <a:lnTo>
                  <a:pt x="3702859" y="737844"/>
                </a:lnTo>
                <a:lnTo>
                  <a:pt x="3779012" y="737844"/>
                </a:lnTo>
                <a:lnTo>
                  <a:pt x="3779012" y="666155"/>
                </a:lnTo>
                <a:lnTo>
                  <a:pt x="3702859" y="666155"/>
                </a:lnTo>
                <a:lnTo>
                  <a:pt x="3702859" y="589295"/>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FE4A1E"/>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6" name="Freeform: Shape 25">
            <a:extLst>
              <a:ext uri="{FF2B5EF4-FFF2-40B4-BE49-F238E27FC236}">
                <a16:creationId xmlns:a16="http://schemas.microsoft.com/office/drawing/2014/main" id="{2CC80696-A34C-4AB2-BD8A-60311F63DE7E}"/>
              </a:ext>
            </a:extLst>
          </p:cNvPr>
          <p:cNvSpPr/>
          <p:nvPr/>
        </p:nvSpPr>
        <p:spPr>
          <a:xfrm>
            <a:off x="7089258" y="3873553"/>
            <a:ext cx="4098851" cy="1936478"/>
          </a:xfrm>
          <a:custGeom>
            <a:avLst/>
            <a:gdLst>
              <a:gd name="connsiteX0" fmla="*/ 170749 w 2743200"/>
              <a:gd name="connsiteY0" fmla="*/ 0 h 2303788"/>
              <a:gd name="connsiteX1" fmla="*/ 2572451 w 2743200"/>
              <a:gd name="connsiteY1" fmla="*/ 0 h 2303788"/>
              <a:gd name="connsiteX2" fmla="*/ 2743200 w 2743200"/>
              <a:gd name="connsiteY2" fmla="*/ 170749 h 2303788"/>
              <a:gd name="connsiteX3" fmla="*/ 2743200 w 2743200"/>
              <a:gd name="connsiteY3" fmla="*/ 853727 h 2303788"/>
              <a:gd name="connsiteX4" fmla="*/ 2742636 w 2743200"/>
              <a:gd name="connsiteY4" fmla="*/ 856520 h 2303788"/>
              <a:gd name="connsiteX5" fmla="*/ 2743200 w 2743200"/>
              <a:gd name="connsiteY5" fmla="*/ 859313 h 2303788"/>
              <a:gd name="connsiteX6" fmla="*/ 2743200 w 2743200"/>
              <a:gd name="connsiteY6" fmla="*/ 1450061 h 2303788"/>
              <a:gd name="connsiteX7" fmla="*/ 2743200 w 2743200"/>
              <a:gd name="connsiteY7" fmla="*/ 1542291 h 2303788"/>
              <a:gd name="connsiteX8" fmla="*/ 2743200 w 2743200"/>
              <a:gd name="connsiteY8" fmla="*/ 2133039 h 2303788"/>
              <a:gd name="connsiteX9" fmla="*/ 2572451 w 2743200"/>
              <a:gd name="connsiteY9" fmla="*/ 2303788 h 2303788"/>
              <a:gd name="connsiteX10" fmla="*/ 170749 w 2743200"/>
              <a:gd name="connsiteY10" fmla="*/ 2303788 h 2303788"/>
              <a:gd name="connsiteX11" fmla="*/ 0 w 2743200"/>
              <a:gd name="connsiteY11" fmla="*/ 2133039 h 2303788"/>
              <a:gd name="connsiteX12" fmla="*/ 0 w 2743200"/>
              <a:gd name="connsiteY12" fmla="*/ 1542291 h 2303788"/>
              <a:gd name="connsiteX13" fmla="*/ 0 w 2743200"/>
              <a:gd name="connsiteY13" fmla="*/ 1450061 h 2303788"/>
              <a:gd name="connsiteX14" fmla="*/ 0 w 2743200"/>
              <a:gd name="connsiteY14" fmla="*/ 859313 h 2303788"/>
              <a:gd name="connsiteX15" fmla="*/ 564 w 2743200"/>
              <a:gd name="connsiteY15" fmla="*/ 856520 h 2303788"/>
              <a:gd name="connsiteX16" fmla="*/ 0 w 2743200"/>
              <a:gd name="connsiteY16" fmla="*/ 853727 h 2303788"/>
              <a:gd name="connsiteX17" fmla="*/ 0 w 2743200"/>
              <a:gd name="connsiteY17" fmla="*/ 170749 h 2303788"/>
              <a:gd name="connsiteX18" fmla="*/ 170749 w 2743200"/>
              <a:gd name="connsiteY18" fmla="*/ 0 h 2303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43200" h="2303788">
                <a:moveTo>
                  <a:pt x="170749" y="0"/>
                </a:moveTo>
                <a:lnTo>
                  <a:pt x="2572451" y="0"/>
                </a:lnTo>
                <a:cubicBezTo>
                  <a:pt x="2666753" y="0"/>
                  <a:pt x="2743200" y="76447"/>
                  <a:pt x="2743200" y="170749"/>
                </a:cubicBezTo>
                <a:lnTo>
                  <a:pt x="2743200" y="853727"/>
                </a:lnTo>
                <a:lnTo>
                  <a:pt x="2742636" y="856520"/>
                </a:lnTo>
                <a:lnTo>
                  <a:pt x="2743200" y="859313"/>
                </a:lnTo>
                <a:lnTo>
                  <a:pt x="2743200" y="1450061"/>
                </a:lnTo>
                <a:lnTo>
                  <a:pt x="2743200" y="1542291"/>
                </a:lnTo>
                <a:lnTo>
                  <a:pt x="2743200" y="2133039"/>
                </a:lnTo>
                <a:cubicBezTo>
                  <a:pt x="2743200" y="2227341"/>
                  <a:pt x="2666753" y="2303788"/>
                  <a:pt x="2572451" y="2303788"/>
                </a:cubicBezTo>
                <a:lnTo>
                  <a:pt x="170749" y="2303788"/>
                </a:lnTo>
                <a:cubicBezTo>
                  <a:pt x="76447" y="2303788"/>
                  <a:pt x="0" y="2227341"/>
                  <a:pt x="0" y="2133039"/>
                </a:cubicBezTo>
                <a:lnTo>
                  <a:pt x="0" y="1542291"/>
                </a:lnTo>
                <a:lnTo>
                  <a:pt x="0" y="1450061"/>
                </a:lnTo>
                <a:lnTo>
                  <a:pt x="0" y="859313"/>
                </a:lnTo>
                <a:lnTo>
                  <a:pt x="564" y="856520"/>
                </a:lnTo>
                <a:lnTo>
                  <a:pt x="0" y="853727"/>
                </a:lnTo>
                <a:lnTo>
                  <a:pt x="0" y="170749"/>
                </a:lnTo>
                <a:cubicBezTo>
                  <a:pt x="0" y="76447"/>
                  <a:pt x="76447" y="0"/>
                  <a:pt x="170749" y="0"/>
                </a:cubicBez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284ED7E2-25AA-4CB5-B159-29D8CA99E79C}"/>
              </a:ext>
            </a:extLst>
          </p:cNvPr>
          <p:cNvSpPr>
            <a:spLocks noChangeAspect="1"/>
          </p:cNvSpPr>
          <p:nvPr/>
        </p:nvSpPr>
        <p:spPr>
          <a:xfrm>
            <a:off x="6999768" y="3601948"/>
            <a:ext cx="4277833" cy="2282621"/>
          </a:xfrm>
          <a:custGeom>
            <a:avLst/>
            <a:gdLst>
              <a:gd name="connsiteX0" fmla="*/ 3561552 w 4277833"/>
              <a:gd name="connsiteY0" fmla="*/ 659156 h 2282621"/>
              <a:gd name="connsiteX1" fmla="*/ 3561552 w 4277833"/>
              <a:gd name="connsiteY1" fmla="*/ 741452 h 2282621"/>
              <a:gd name="connsiteX2" fmla="*/ 3781008 w 4277833"/>
              <a:gd name="connsiteY2" fmla="*/ 741452 h 2282621"/>
              <a:gd name="connsiteX3" fmla="*/ 3781008 w 4277833"/>
              <a:gd name="connsiteY3" fmla="*/ 659156 h 2282621"/>
              <a:gd name="connsiteX4" fmla="*/ 521635 w 4277833"/>
              <a:gd name="connsiteY4" fmla="*/ 487678 h 2282621"/>
              <a:gd name="connsiteX5" fmla="*/ 378010 w 4277833"/>
              <a:gd name="connsiteY5" fmla="*/ 582879 h 2282621"/>
              <a:gd name="connsiteX6" fmla="*/ 376163 w 4277833"/>
              <a:gd name="connsiteY6" fmla="*/ 592023 h 2282621"/>
              <a:gd name="connsiteX7" fmla="*/ 375389 w 4277833"/>
              <a:gd name="connsiteY7" fmla="*/ 593171 h 2282621"/>
              <a:gd name="connsiteX8" fmla="*/ 361815 w 4277833"/>
              <a:gd name="connsiteY8" fmla="*/ 660403 h 2282621"/>
              <a:gd name="connsiteX9" fmla="*/ 361815 w 4277833"/>
              <a:gd name="connsiteY9" fmla="*/ 731519 h 2282621"/>
              <a:gd name="connsiteX10" fmla="*/ 331335 w 4277833"/>
              <a:gd name="connsiteY10" fmla="*/ 731519 h 2282621"/>
              <a:gd name="connsiteX11" fmla="*/ 301515 w 4277833"/>
              <a:gd name="connsiteY11" fmla="*/ 731519 h 2282621"/>
              <a:gd name="connsiteX12" fmla="*/ 274321 w 4277833"/>
              <a:gd name="connsiteY12" fmla="*/ 731519 h 2282621"/>
              <a:gd name="connsiteX13" fmla="*/ 209416 w 4277833"/>
              <a:gd name="connsiteY13" fmla="*/ 731519 h 2282621"/>
              <a:gd name="connsiteX14" fmla="*/ 178935 w 4277833"/>
              <a:gd name="connsiteY14" fmla="*/ 762000 h 2282621"/>
              <a:gd name="connsiteX15" fmla="*/ 178935 w 4277833"/>
              <a:gd name="connsiteY15" fmla="*/ 854095 h 2282621"/>
              <a:gd name="connsiteX16" fmla="*/ 178935 w 4277833"/>
              <a:gd name="connsiteY16" fmla="*/ 854099 h 2282621"/>
              <a:gd name="connsiteX17" fmla="*/ 178935 w 4277833"/>
              <a:gd name="connsiteY17" fmla="*/ 986178 h 2282621"/>
              <a:gd name="connsiteX18" fmla="*/ 178935 w 4277833"/>
              <a:gd name="connsiteY18" fmla="*/ 1584300 h 2282621"/>
              <a:gd name="connsiteX19" fmla="*/ 178935 w 4277833"/>
              <a:gd name="connsiteY19" fmla="*/ 1939899 h 2282621"/>
              <a:gd name="connsiteX20" fmla="*/ 178935 w 4277833"/>
              <a:gd name="connsiteY20" fmla="*/ 1939903 h 2282621"/>
              <a:gd name="connsiteX21" fmla="*/ 178935 w 4277833"/>
              <a:gd name="connsiteY21" fmla="*/ 2103119 h 2282621"/>
              <a:gd name="connsiteX22" fmla="*/ 209416 w 4277833"/>
              <a:gd name="connsiteY22" fmla="*/ 2133600 h 2282621"/>
              <a:gd name="connsiteX23" fmla="*/ 284481 w 4277833"/>
              <a:gd name="connsiteY23" fmla="*/ 2133600 h 2282621"/>
              <a:gd name="connsiteX24" fmla="*/ 331335 w 4277833"/>
              <a:gd name="connsiteY24" fmla="*/ 2133600 h 2282621"/>
              <a:gd name="connsiteX25" fmla="*/ 1229833 w 4277833"/>
              <a:gd name="connsiteY25" fmla="*/ 2133600 h 2282621"/>
              <a:gd name="connsiteX26" fmla="*/ 1306033 w 4277833"/>
              <a:gd name="connsiteY26" fmla="*/ 2133600 h 2282621"/>
              <a:gd name="connsiteX27" fmla="*/ 1850722 w 4277833"/>
              <a:gd name="connsiteY27" fmla="*/ 2133600 h 2282621"/>
              <a:gd name="connsiteX28" fmla="*/ 1941034 w 4277833"/>
              <a:gd name="connsiteY28" fmla="*/ 2133600 h 2282621"/>
              <a:gd name="connsiteX29" fmla="*/ 2485722 w 4277833"/>
              <a:gd name="connsiteY29" fmla="*/ 2133600 h 2282621"/>
              <a:gd name="connsiteX30" fmla="*/ 2576035 w 4277833"/>
              <a:gd name="connsiteY30" fmla="*/ 2133600 h 2282621"/>
              <a:gd name="connsiteX31" fmla="*/ 3881594 w 4277833"/>
              <a:gd name="connsiteY31" fmla="*/ 2133600 h 2282621"/>
              <a:gd name="connsiteX32" fmla="*/ 3932392 w 4277833"/>
              <a:gd name="connsiteY32" fmla="*/ 2133600 h 2282621"/>
              <a:gd name="connsiteX33" fmla="*/ 4003512 w 4277833"/>
              <a:gd name="connsiteY33" fmla="*/ 2133600 h 2282621"/>
              <a:gd name="connsiteX34" fmla="*/ 4033993 w 4277833"/>
              <a:gd name="connsiteY34" fmla="*/ 2103119 h 2282621"/>
              <a:gd name="connsiteX35" fmla="*/ 4033993 w 4277833"/>
              <a:gd name="connsiteY35" fmla="*/ 1964179 h 2282621"/>
              <a:gd name="connsiteX36" fmla="*/ 4033993 w 4277833"/>
              <a:gd name="connsiteY36" fmla="*/ 1920240 h 2282621"/>
              <a:gd name="connsiteX37" fmla="*/ 4033993 w 4277833"/>
              <a:gd name="connsiteY37" fmla="*/ 956353 h 2282621"/>
              <a:gd name="connsiteX38" fmla="*/ 4033993 w 4277833"/>
              <a:gd name="connsiteY38" fmla="*/ 931418 h 2282621"/>
              <a:gd name="connsiteX39" fmla="*/ 4033993 w 4277833"/>
              <a:gd name="connsiteY39" fmla="*/ 773475 h 2282621"/>
              <a:gd name="connsiteX40" fmla="*/ 4003512 w 4277833"/>
              <a:gd name="connsiteY40" fmla="*/ 742994 h 2282621"/>
              <a:gd name="connsiteX41" fmla="*/ 3881594 w 4277833"/>
              <a:gd name="connsiteY41" fmla="*/ 742994 h 2282621"/>
              <a:gd name="connsiteX42" fmla="*/ 3869171 w 4277833"/>
              <a:gd name="connsiteY42" fmla="*/ 748139 h 2282621"/>
              <a:gd name="connsiteX43" fmla="*/ 3868898 w 4277833"/>
              <a:gd name="connsiteY43" fmla="*/ 750854 h 2282621"/>
              <a:gd name="connsiteX44" fmla="*/ 3856963 w 4277833"/>
              <a:gd name="connsiteY44" fmla="*/ 789302 h 2282621"/>
              <a:gd name="connsiteX45" fmla="*/ 3851113 w 4277833"/>
              <a:gd name="connsiteY45" fmla="*/ 797978 h 2282621"/>
              <a:gd name="connsiteX46" fmla="*/ 3851113 w 4277833"/>
              <a:gd name="connsiteY46" fmla="*/ 808459 h 2282621"/>
              <a:gd name="connsiteX47" fmla="*/ 3850678 w 4277833"/>
              <a:gd name="connsiteY47" fmla="*/ 808223 h 2282621"/>
              <a:gd name="connsiteX48" fmla="*/ 3845326 w 4277833"/>
              <a:gd name="connsiteY48" fmla="*/ 806562 h 2282621"/>
              <a:gd name="connsiteX49" fmla="*/ 3813067 w 4277833"/>
              <a:gd name="connsiteY49" fmla="*/ 854407 h 2282621"/>
              <a:gd name="connsiteX50" fmla="*/ 3668233 w 4277833"/>
              <a:gd name="connsiteY50" fmla="*/ 914399 h 2282621"/>
              <a:gd name="connsiteX51" fmla="*/ 3463407 w 4277833"/>
              <a:gd name="connsiteY51" fmla="*/ 709574 h 2282621"/>
              <a:gd name="connsiteX52" fmla="*/ 3467569 w 4277833"/>
              <a:gd name="connsiteY52" fmla="*/ 668295 h 2282621"/>
              <a:gd name="connsiteX53" fmla="*/ 3469288 w 4277833"/>
              <a:gd name="connsiteY53" fmla="*/ 662755 h 2282621"/>
              <a:gd name="connsiteX54" fmla="*/ 3469288 w 4277833"/>
              <a:gd name="connsiteY54" fmla="*/ 643552 h 2282621"/>
              <a:gd name="connsiteX55" fmla="*/ 3313414 w 4277833"/>
              <a:gd name="connsiteY55" fmla="*/ 487678 h 2282621"/>
              <a:gd name="connsiteX56" fmla="*/ 2576035 w 4277833"/>
              <a:gd name="connsiteY56" fmla="*/ 487678 h 2282621"/>
              <a:gd name="connsiteX57" fmla="*/ 2485722 w 4277833"/>
              <a:gd name="connsiteY57" fmla="*/ 487678 h 2282621"/>
              <a:gd name="connsiteX58" fmla="*/ 1941034 w 4277833"/>
              <a:gd name="connsiteY58" fmla="*/ 487678 h 2282621"/>
              <a:gd name="connsiteX59" fmla="*/ 1850722 w 4277833"/>
              <a:gd name="connsiteY59" fmla="*/ 487678 h 2282621"/>
              <a:gd name="connsiteX60" fmla="*/ 1306033 w 4277833"/>
              <a:gd name="connsiteY60" fmla="*/ 487678 h 2282621"/>
              <a:gd name="connsiteX61" fmla="*/ 1229833 w 4277833"/>
              <a:gd name="connsiteY61" fmla="*/ 487678 h 2282621"/>
              <a:gd name="connsiteX62" fmla="*/ 223525 w 4277833"/>
              <a:gd name="connsiteY62" fmla="*/ 0 h 2282621"/>
              <a:gd name="connsiteX63" fmla="*/ 1229833 w 4277833"/>
              <a:gd name="connsiteY63" fmla="*/ 0 h 2282621"/>
              <a:gd name="connsiteX64" fmla="*/ 1306033 w 4277833"/>
              <a:gd name="connsiteY64" fmla="*/ 0 h 2282621"/>
              <a:gd name="connsiteX65" fmla="*/ 1850722 w 4277833"/>
              <a:gd name="connsiteY65" fmla="*/ 0 h 2282621"/>
              <a:gd name="connsiteX66" fmla="*/ 1941034 w 4277833"/>
              <a:gd name="connsiteY66" fmla="*/ 0 h 2282621"/>
              <a:gd name="connsiteX67" fmla="*/ 2485722 w 4277833"/>
              <a:gd name="connsiteY67" fmla="*/ 0 h 2282621"/>
              <a:gd name="connsiteX68" fmla="*/ 2576035 w 4277833"/>
              <a:gd name="connsiteY68" fmla="*/ 0 h 2282621"/>
              <a:gd name="connsiteX69" fmla="*/ 4054308 w 4277833"/>
              <a:gd name="connsiteY69" fmla="*/ 0 h 2282621"/>
              <a:gd name="connsiteX70" fmla="*/ 4277833 w 4277833"/>
              <a:gd name="connsiteY70" fmla="*/ 223525 h 2282621"/>
              <a:gd name="connsiteX71" fmla="*/ 4277833 w 4277833"/>
              <a:gd name="connsiteY71" fmla="*/ 1117595 h 2282621"/>
              <a:gd name="connsiteX72" fmla="*/ 4275443 w 4277833"/>
              <a:gd name="connsiteY72" fmla="*/ 1141311 h 2282621"/>
              <a:gd name="connsiteX73" fmla="*/ 4277833 w 4277833"/>
              <a:gd name="connsiteY73" fmla="*/ 1165026 h 2282621"/>
              <a:gd name="connsiteX74" fmla="*/ 4277833 w 4277833"/>
              <a:gd name="connsiteY74" fmla="*/ 2059096 h 2282621"/>
              <a:gd name="connsiteX75" fmla="*/ 4054308 w 4277833"/>
              <a:gd name="connsiteY75" fmla="*/ 2282621 h 2282621"/>
              <a:gd name="connsiteX76" fmla="*/ 2576035 w 4277833"/>
              <a:gd name="connsiteY76" fmla="*/ 2282621 h 2282621"/>
              <a:gd name="connsiteX77" fmla="*/ 2485722 w 4277833"/>
              <a:gd name="connsiteY77" fmla="*/ 2282621 h 2282621"/>
              <a:gd name="connsiteX78" fmla="*/ 1941034 w 4277833"/>
              <a:gd name="connsiteY78" fmla="*/ 2282621 h 2282621"/>
              <a:gd name="connsiteX79" fmla="*/ 1850722 w 4277833"/>
              <a:gd name="connsiteY79" fmla="*/ 2282621 h 2282621"/>
              <a:gd name="connsiteX80" fmla="*/ 1306033 w 4277833"/>
              <a:gd name="connsiteY80" fmla="*/ 2282621 h 2282621"/>
              <a:gd name="connsiteX81" fmla="*/ 1229833 w 4277833"/>
              <a:gd name="connsiteY81" fmla="*/ 2282621 h 2282621"/>
              <a:gd name="connsiteX82" fmla="*/ 223525 w 4277833"/>
              <a:gd name="connsiteY82" fmla="*/ 2282621 h 2282621"/>
              <a:gd name="connsiteX83" fmla="*/ 0 w 4277833"/>
              <a:gd name="connsiteY83" fmla="*/ 2059096 h 2282621"/>
              <a:gd name="connsiteX84" fmla="*/ 0 w 4277833"/>
              <a:gd name="connsiteY84" fmla="*/ 1165026 h 2282621"/>
              <a:gd name="connsiteX85" fmla="*/ 2391 w 4277833"/>
              <a:gd name="connsiteY85" fmla="*/ 1141311 h 2282621"/>
              <a:gd name="connsiteX86" fmla="*/ 0 w 4277833"/>
              <a:gd name="connsiteY86" fmla="*/ 1117595 h 2282621"/>
              <a:gd name="connsiteX87" fmla="*/ 0 w 4277833"/>
              <a:gd name="connsiteY87" fmla="*/ 223525 h 2282621"/>
              <a:gd name="connsiteX88" fmla="*/ 223525 w 4277833"/>
              <a:gd name="connsiteY88" fmla="*/ 0 h 2282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Lst>
            <a:rect l="l" t="t" r="r" b="b"/>
            <a:pathLst>
              <a:path w="4277833" h="2282621">
                <a:moveTo>
                  <a:pt x="3561552" y="659156"/>
                </a:moveTo>
                <a:lnTo>
                  <a:pt x="3561552" y="741452"/>
                </a:lnTo>
                <a:lnTo>
                  <a:pt x="3781008" y="741452"/>
                </a:lnTo>
                <a:lnTo>
                  <a:pt x="3781008" y="659156"/>
                </a:lnTo>
                <a:close/>
                <a:moveTo>
                  <a:pt x="521635" y="487678"/>
                </a:moveTo>
                <a:cubicBezTo>
                  <a:pt x="457069" y="487678"/>
                  <a:pt x="401673" y="526933"/>
                  <a:pt x="378010" y="582879"/>
                </a:cubicBezTo>
                <a:lnTo>
                  <a:pt x="376163" y="592023"/>
                </a:lnTo>
                <a:lnTo>
                  <a:pt x="375389" y="593171"/>
                </a:lnTo>
                <a:cubicBezTo>
                  <a:pt x="366649" y="613835"/>
                  <a:pt x="361815" y="636555"/>
                  <a:pt x="361815" y="660403"/>
                </a:cubicBezTo>
                <a:lnTo>
                  <a:pt x="361815" y="731519"/>
                </a:lnTo>
                <a:lnTo>
                  <a:pt x="331335" y="731519"/>
                </a:lnTo>
                <a:lnTo>
                  <a:pt x="301515" y="731519"/>
                </a:lnTo>
                <a:lnTo>
                  <a:pt x="274321" y="731519"/>
                </a:lnTo>
                <a:lnTo>
                  <a:pt x="209416" y="731519"/>
                </a:lnTo>
                <a:cubicBezTo>
                  <a:pt x="192582" y="731519"/>
                  <a:pt x="178935" y="745166"/>
                  <a:pt x="178935" y="762000"/>
                </a:cubicBezTo>
                <a:lnTo>
                  <a:pt x="178935" y="854095"/>
                </a:lnTo>
                <a:lnTo>
                  <a:pt x="178935" y="854099"/>
                </a:lnTo>
                <a:lnTo>
                  <a:pt x="178935" y="986178"/>
                </a:lnTo>
                <a:lnTo>
                  <a:pt x="178935" y="1584300"/>
                </a:lnTo>
                <a:lnTo>
                  <a:pt x="178935" y="1939899"/>
                </a:lnTo>
                <a:lnTo>
                  <a:pt x="178935" y="1939903"/>
                </a:lnTo>
                <a:lnTo>
                  <a:pt x="178935" y="2103119"/>
                </a:lnTo>
                <a:cubicBezTo>
                  <a:pt x="178935" y="2119953"/>
                  <a:pt x="192582" y="2133600"/>
                  <a:pt x="209416" y="2133600"/>
                </a:cubicBezTo>
                <a:lnTo>
                  <a:pt x="284481" y="2133600"/>
                </a:lnTo>
                <a:lnTo>
                  <a:pt x="331335" y="2133600"/>
                </a:lnTo>
                <a:lnTo>
                  <a:pt x="1229833" y="2133600"/>
                </a:lnTo>
                <a:lnTo>
                  <a:pt x="1306033" y="2133600"/>
                </a:lnTo>
                <a:lnTo>
                  <a:pt x="1850722" y="2133600"/>
                </a:lnTo>
                <a:lnTo>
                  <a:pt x="1941034" y="2133600"/>
                </a:lnTo>
                <a:lnTo>
                  <a:pt x="2485722" y="2133600"/>
                </a:lnTo>
                <a:lnTo>
                  <a:pt x="2576035" y="2133600"/>
                </a:lnTo>
                <a:lnTo>
                  <a:pt x="3881594" y="2133600"/>
                </a:lnTo>
                <a:lnTo>
                  <a:pt x="3932392" y="2133600"/>
                </a:lnTo>
                <a:lnTo>
                  <a:pt x="4003512" y="2133600"/>
                </a:lnTo>
                <a:cubicBezTo>
                  <a:pt x="4020347" y="2133600"/>
                  <a:pt x="4033993" y="2119953"/>
                  <a:pt x="4033993" y="2103119"/>
                </a:cubicBezTo>
                <a:lnTo>
                  <a:pt x="4033993" y="1964179"/>
                </a:lnTo>
                <a:lnTo>
                  <a:pt x="4033993" y="1920240"/>
                </a:lnTo>
                <a:lnTo>
                  <a:pt x="4033993" y="956353"/>
                </a:lnTo>
                <a:lnTo>
                  <a:pt x="4033993" y="931418"/>
                </a:lnTo>
                <a:lnTo>
                  <a:pt x="4033993" y="773475"/>
                </a:lnTo>
                <a:cubicBezTo>
                  <a:pt x="4033993" y="756640"/>
                  <a:pt x="4020347" y="742994"/>
                  <a:pt x="4003512" y="742994"/>
                </a:cubicBezTo>
                <a:lnTo>
                  <a:pt x="3881594" y="742994"/>
                </a:lnTo>
                <a:lnTo>
                  <a:pt x="3869171" y="748139"/>
                </a:lnTo>
                <a:lnTo>
                  <a:pt x="3868898" y="750854"/>
                </a:lnTo>
                <a:cubicBezTo>
                  <a:pt x="3866169" y="764187"/>
                  <a:pt x="3862145" y="777049"/>
                  <a:pt x="3856963" y="789302"/>
                </a:cubicBezTo>
                <a:lnTo>
                  <a:pt x="3851113" y="797978"/>
                </a:lnTo>
                <a:lnTo>
                  <a:pt x="3851113" y="808459"/>
                </a:lnTo>
                <a:lnTo>
                  <a:pt x="3850678" y="808223"/>
                </a:lnTo>
                <a:lnTo>
                  <a:pt x="3845326" y="806562"/>
                </a:lnTo>
                <a:lnTo>
                  <a:pt x="3813067" y="854407"/>
                </a:lnTo>
                <a:cubicBezTo>
                  <a:pt x="3776001" y="891474"/>
                  <a:pt x="3724795" y="914399"/>
                  <a:pt x="3668233" y="914399"/>
                </a:cubicBezTo>
                <a:cubicBezTo>
                  <a:pt x="3555111" y="914399"/>
                  <a:pt x="3463407" y="822696"/>
                  <a:pt x="3463407" y="709574"/>
                </a:cubicBezTo>
                <a:cubicBezTo>
                  <a:pt x="3463407" y="695434"/>
                  <a:pt x="3464840" y="681628"/>
                  <a:pt x="3467569" y="668295"/>
                </a:cubicBezTo>
                <a:lnTo>
                  <a:pt x="3469288" y="662755"/>
                </a:lnTo>
                <a:lnTo>
                  <a:pt x="3469288" y="643552"/>
                </a:lnTo>
                <a:cubicBezTo>
                  <a:pt x="3469288" y="557465"/>
                  <a:pt x="3399501" y="487678"/>
                  <a:pt x="3313414" y="487678"/>
                </a:cubicBezTo>
                <a:lnTo>
                  <a:pt x="2576035" y="487678"/>
                </a:lnTo>
                <a:lnTo>
                  <a:pt x="2485722" y="487678"/>
                </a:lnTo>
                <a:lnTo>
                  <a:pt x="1941034" y="487678"/>
                </a:lnTo>
                <a:lnTo>
                  <a:pt x="1850722" y="487678"/>
                </a:lnTo>
                <a:lnTo>
                  <a:pt x="1306033" y="487678"/>
                </a:lnTo>
                <a:lnTo>
                  <a:pt x="1229833" y="487678"/>
                </a:lnTo>
                <a:close/>
                <a:moveTo>
                  <a:pt x="223525" y="0"/>
                </a:moveTo>
                <a:lnTo>
                  <a:pt x="1229833" y="0"/>
                </a:lnTo>
                <a:lnTo>
                  <a:pt x="1306033" y="0"/>
                </a:lnTo>
                <a:lnTo>
                  <a:pt x="1850722" y="0"/>
                </a:lnTo>
                <a:lnTo>
                  <a:pt x="1941034" y="0"/>
                </a:lnTo>
                <a:lnTo>
                  <a:pt x="2485722" y="0"/>
                </a:lnTo>
                <a:lnTo>
                  <a:pt x="2576035" y="0"/>
                </a:lnTo>
                <a:lnTo>
                  <a:pt x="4054308" y="0"/>
                </a:lnTo>
                <a:cubicBezTo>
                  <a:pt x="4177758" y="0"/>
                  <a:pt x="4277833" y="100075"/>
                  <a:pt x="4277833" y="223525"/>
                </a:cubicBezTo>
                <a:lnTo>
                  <a:pt x="4277833" y="1117595"/>
                </a:lnTo>
                <a:lnTo>
                  <a:pt x="4275443" y="1141311"/>
                </a:lnTo>
                <a:lnTo>
                  <a:pt x="4277833" y="1165026"/>
                </a:lnTo>
                <a:lnTo>
                  <a:pt x="4277833" y="2059096"/>
                </a:lnTo>
                <a:cubicBezTo>
                  <a:pt x="4277833" y="2182546"/>
                  <a:pt x="4177758" y="2282621"/>
                  <a:pt x="4054308" y="2282621"/>
                </a:cubicBezTo>
                <a:lnTo>
                  <a:pt x="2576035" y="2282621"/>
                </a:lnTo>
                <a:lnTo>
                  <a:pt x="2485722" y="2282621"/>
                </a:lnTo>
                <a:lnTo>
                  <a:pt x="1941034" y="2282621"/>
                </a:lnTo>
                <a:lnTo>
                  <a:pt x="1850722" y="2282621"/>
                </a:lnTo>
                <a:lnTo>
                  <a:pt x="1306033" y="2282621"/>
                </a:lnTo>
                <a:lnTo>
                  <a:pt x="1229833" y="2282621"/>
                </a:lnTo>
                <a:lnTo>
                  <a:pt x="223525" y="2282621"/>
                </a:lnTo>
                <a:cubicBezTo>
                  <a:pt x="100075" y="2282621"/>
                  <a:pt x="0" y="2182546"/>
                  <a:pt x="0" y="2059096"/>
                </a:cubicBezTo>
                <a:lnTo>
                  <a:pt x="0" y="1165026"/>
                </a:lnTo>
                <a:lnTo>
                  <a:pt x="2391" y="1141311"/>
                </a:lnTo>
                <a:lnTo>
                  <a:pt x="0" y="1117595"/>
                </a:lnTo>
                <a:lnTo>
                  <a:pt x="0" y="223525"/>
                </a:lnTo>
                <a:cubicBezTo>
                  <a:pt x="0" y="100075"/>
                  <a:pt x="100075" y="0"/>
                  <a:pt x="223525" y="0"/>
                </a:cubicBezTo>
                <a:close/>
              </a:path>
            </a:pathLst>
          </a:custGeom>
          <a:solidFill>
            <a:srgbClr val="5C9AD3"/>
          </a:solidFill>
          <a:ln w="6350">
            <a:solidFill>
              <a:schemeClr val="bg1">
                <a:alpha val="40000"/>
              </a:schemeClr>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8" name="TextBox 27">
            <a:extLst>
              <a:ext uri="{FF2B5EF4-FFF2-40B4-BE49-F238E27FC236}">
                <a16:creationId xmlns:a16="http://schemas.microsoft.com/office/drawing/2014/main" id="{9D233EAF-2DA1-4410-80CB-414A89B0B02D}"/>
              </a:ext>
            </a:extLst>
          </p:cNvPr>
          <p:cNvSpPr txBox="1"/>
          <p:nvPr/>
        </p:nvSpPr>
        <p:spPr>
          <a:xfrm>
            <a:off x="7404628" y="1278522"/>
            <a:ext cx="2272771"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01</a:t>
            </a:r>
          </a:p>
        </p:txBody>
      </p:sp>
      <p:sp>
        <p:nvSpPr>
          <p:cNvPr id="29" name="TextBox 28">
            <a:extLst>
              <a:ext uri="{FF2B5EF4-FFF2-40B4-BE49-F238E27FC236}">
                <a16:creationId xmlns:a16="http://schemas.microsoft.com/office/drawing/2014/main" id="{D596E3EA-708D-45BF-9424-0A07966EF61E}"/>
              </a:ext>
            </a:extLst>
          </p:cNvPr>
          <p:cNvSpPr txBox="1"/>
          <p:nvPr/>
        </p:nvSpPr>
        <p:spPr>
          <a:xfrm>
            <a:off x="7404629" y="3682419"/>
            <a:ext cx="2080860" cy="35394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 </a:t>
            </a:r>
            <a:r>
              <a:rPr lang="en-US" sz="1700" dirty="0">
                <a:solidFill>
                  <a:schemeClr val="bg1"/>
                </a:solidFill>
                <a:latin typeface="Bernard MT Condensed" panose="02050806060905020404" pitchFamily="18" charset="0"/>
              </a:rPr>
              <a:t>02</a:t>
            </a:r>
          </a:p>
        </p:txBody>
      </p:sp>
      <p:grpSp>
        <p:nvGrpSpPr>
          <p:cNvPr id="59" name="Group 58">
            <a:extLst>
              <a:ext uri="{FF2B5EF4-FFF2-40B4-BE49-F238E27FC236}">
                <a16:creationId xmlns:a16="http://schemas.microsoft.com/office/drawing/2014/main" id="{10C66A59-9CAC-466B-9122-6787B71158BF}"/>
              </a:ext>
            </a:extLst>
          </p:cNvPr>
          <p:cNvGrpSpPr/>
          <p:nvPr/>
        </p:nvGrpSpPr>
        <p:grpSpPr>
          <a:xfrm>
            <a:off x="1097280" y="4389119"/>
            <a:ext cx="822960" cy="726145"/>
            <a:chOff x="1097280" y="4389119"/>
            <a:chExt cx="822960" cy="726145"/>
          </a:xfrm>
        </p:grpSpPr>
        <p:sp>
          <p:nvSpPr>
            <p:cNvPr id="39" name="Hexagon 38">
              <a:extLst>
                <a:ext uri="{FF2B5EF4-FFF2-40B4-BE49-F238E27FC236}">
                  <a16:creationId xmlns:a16="http://schemas.microsoft.com/office/drawing/2014/main" id="{C40BBF45-7FE7-47E0-B674-3E85F757B0F4}"/>
                </a:ext>
              </a:extLst>
            </p:cNvPr>
            <p:cNvSpPr>
              <a:spLocks noChangeAspect="1"/>
            </p:cNvSpPr>
            <p:nvPr/>
          </p:nvSpPr>
          <p:spPr>
            <a:xfrm>
              <a:off x="1097280" y="4389119"/>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77AB3711-0FD2-4DDA-971E-8F08FD2B239C}"/>
                </a:ext>
              </a:extLst>
            </p:cNvPr>
            <p:cNvSpPr>
              <a:spLocks noChangeAspect="1"/>
            </p:cNvSpPr>
            <p:nvPr/>
          </p:nvSpPr>
          <p:spPr>
            <a:xfrm>
              <a:off x="109728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0" name="Group 59">
            <a:extLst>
              <a:ext uri="{FF2B5EF4-FFF2-40B4-BE49-F238E27FC236}">
                <a16:creationId xmlns:a16="http://schemas.microsoft.com/office/drawing/2014/main" id="{F328321B-8932-4017-8286-02B8032D1CD3}"/>
              </a:ext>
            </a:extLst>
          </p:cNvPr>
          <p:cNvGrpSpPr/>
          <p:nvPr/>
        </p:nvGrpSpPr>
        <p:grpSpPr>
          <a:xfrm>
            <a:off x="3108960" y="4389120"/>
            <a:ext cx="822960" cy="726144"/>
            <a:chOff x="3108960" y="4389120"/>
            <a:chExt cx="822960" cy="726144"/>
          </a:xfrm>
        </p:grpSpPr>
        <p:sp>
          <p:nvSpPr>
            <p:cNvPr id="40" name="Hexagon 39">
              <a:extLst>
                <a:ext uri="{FF2B5EF4-FFF2-40B4-BE49-F238E27FC236}">
                  <a16:creationId xmlns:a16="http://schemas.microsoft.com/office/drawing/2014/main" id="{CEA68491-FB8E-4B46-B1A6-CDBCE073289C}"/>
                </a:ext>
              </a:extLst>
            </p:cNvPr>
            <p:cNvSpPr>
              <a:spLocks noChangeAspect="1"/>
            </p:cNvSpPr>
            <p:nvPr/>
          </p:nvSpPr>
          <p:spPr>
            <a:xfrm>
              <a:off x="310896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E12FE5C-8CF5-4402-B28A-94F6D0167D16}"/>
                </a:ext>
              </a:extLst>
            </p:cNvPr>
            <p:cNvSpPr>
              <a:spLocks noChangeAspect="1"/>
            </p:cNvSpPr>
            <p:nvPr/>
          </p:nvSpPr>
          <p:spPr>
            <a:xfrm>
              <a:off x="310896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1" name="Group 60">
            <a:extLst>
              <a:ext uri="{FF2B5EF4-FFF2-40B4-BE49-F238E27FC236}">
                <a16:creationId xmlns:a16="http://schemas.microsoft.com/office/drawing/2014/main" id="{659A84E6-C676-4F8E-9601-A3B514159BEB}"/>
              </a:ext>
            </a:extLst>
          </p:cNvPr>
          <p:cNvGrpSpPr/>
          <p:nvPr/>
        </p:nvGrpSpPr>
        <p:grpSpPr>
          <a:xfrm>
            <a:off x="5120640" y="4389120"/>
            <a:ext cx="822960" cy="726144"/>
            <a:chOff x="5120640" y="4389120"/>
            <a:chExt cx="822960" cy="726144"/>
          </a:xfrm>
        </p:grpSpPr>
        <p:sp>
          <p:nvSpPr>
            <p:cNvPr id="41" name="Hexagon 40">
              <a:extLst>
                <a:ext uri="{FF2B5EF4-FFF2-40B4-BE49-F238E27FC236}">
                  <a16:creationId xmlns:a16="http://schemas.microsoft.com/office/drawing/2014/main" id="{CB44FA01-1721-493C-9950-025EAA3B70B2}"/>
                </a:ext>
              </a:extLst>
            </p:cNvPr>
            <p:cNvSpPr>
              <a:spLocks noChangeAspect="1"/>
            </p:cNvSpPr>
            <p:nvPr/>
          </p:nvSpPr>
          <p:spPr>
            <a:xfrm>
              <a:off x="5120640" y="4389120"/>
              <a:ext cx="822960" cy="726143"/>
            </a:xfrm>
            <a:prstGeom prst="hexagon">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E352D38E-785E-4D0F-B935-0CAA18D5DC4D}"/>
                </a:ext>
              </a:extLst>
            </p:cNvPr>
            <p:cNvSpPr>
              <a:spLocks noChangeAspect="1"/>
            </p:cNvSpPr>
            <p:nvPr/>
          </p:nvSpPr>
          <p:spPr>
            <a:xfrm>
              <a:off x="5120640" y="4389120"/>
              <a:ext cx="822960" cy="726144"/>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42" name="Freeform 12">
            <a:extLst>
              <a:ext uri="{FF2B5EF4-FFF2-40B4-BE49-F238E27FC236}">
                <a16:creationId xmlns:a16="http://schemas.microsoft.com/office/drawing/2014/main" id="{289715EC-7DBE-4E27-9BEC-D5894C1F700C}"/>
              </a:ext>
            </a:extLst>
          </p:cNvPr>
          <p:cNvSpPr>
            <a:spLocks noChangeArrowheads="1"/>
          </p:cNvSpPr>
          <p:nvPr/>
        </p:nvSpPr>
        <p:spPr bwMode="auto">
          <a:xfrm>
            <a:off x="1361868" y="4674588"/>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3" name="Freeform 22">
            <a:extLst>
              <a:ext uri="{FF2B5EF4-FFF2-40B4-BE49-F238E27FC236}">
                <a16:creationId xmlns:a16="http://schemas.microsoft.com/office/drawing/2014/main" id="{6D53D0B5-8780-4D6E-A7F4-714C1CDDF080}"/>
              </a:ext>
            </a:extLst>
          </p:cNvPr>
          <p:cNvSpPr>
            <a:spLocks noChangeArrowheads="1"/>
          </p:cNvSpPr>
          <p:nvPr/>
        </p:nvSpPr>
        <p:spPr bwMode="auto">
          <a:xfrm>
            <a:off x="3347695" y="4609735"/>
            <a:ext cx="345489" cy="265909"/>
          </a:xfrm>
          <a:custGeom>
            <a:avLst/>
            <a:gdLst>
              <a:gd name="T0" fmla="*/ 766 w 786"/>
              <a:gd name="T1" fmla="*/ 469 h 606"/>
              <a:gd name="T2" fmla="*/ 389 w 786"/>
              <a:gd name="T3" fmla="*/ 321 h 606"/>
              <a:gd name="T4" fmla="*/ 12 w 786"/>
              <a:gd name="T5" fmla="*/ 469 h 606"/>
              <a:gd name="T6" fmla="*/ 0 w 786"/>
              <a:gd name="T7" fmla="*/ 494 h 606"/>
              <a:gd name="T8" fmla="*/ 12 w 786"/>
              <a:gd name="T9" fmla="*/ 519 h 606"/>
              <a:gd name="T10" fmla="*/ 92 w 786"/>
              <a:gd name="T11" fmla="*/ 599 h 606"/>
              <a:gd name="T12" fmla="*/ 117 w 786"/>
              <a:gd name="T13" fmla="*/ 605 h 606"/>
              <a:gd name="T14" fmla="*/ 136 w 786"/>
              <a:gd name="T15" fmla="*/ 599 h 606"/>
              <a:gd name="T16" fmla="*/ 228 w 786"/>
              <a:gd name="T17" fmla="*/ 537 h 606"/>
              <a:gd name="T18" fmla="*/ 247 w 786"/>
              <a:gd name="T19" fmla="*/ 507 h 606"/>
              <a:gd name="T20" fmla="*/ 247 w 786"/>
              <a:gd name="T21" fmla="*/ 408 h 606"/>
              <a:gd name="T22" fmla="*/ 395 w 786"/>
              <a:gd name="T23" fmla="*/ 383 h 606"/>
              <a:gd name="T24" fmla="*/ 543 w 786"/>
              <a:gd name="T25" fmla="*/ 408 h 606"/>
              <a:gd name="T26" fmla="*/ 543 w 786"/>
              <a:gd name="T27" fmla="*/ 507 h 606"/>
              <a:gd name="T28" fmla="*/ 562 w 786"/>
              <a:gd name="T29" fmla="*/ 537 h 606"/>
              <a:gd name="T30" fmla="*/ 649 w 786"/>
              <a:gd name="T31" fmla="*/ 599 h 606"/>
              <a:gd name="T32" fmla="*/ 673 w 786"/>
              <a:gd name="T33" fmla="*/ 605 h 606"/>
              <a:gd name="T34" fmla="*/ 692 w 786"/>
              <a:gd name="T35" fmla="*/ 599 h 606"/>
              <a:gd name="T36" fmla="*/ 772 w 786"/>
              <a:gd name="T37" fmla="*/ 519 h 606"/>
              <a:gd name="T38" fmla="*/ 785 w 786"/>
              <a:gd name="T39" fmla="*/ 494 h 606"/>
              <a:gd name="T40" fmla="*/ 766 w 786"/>
              <a:gd name="T41" fmla="*/ 469 h 606"/>
              <a:gd name="T42" fmla="*/ 686 w 786"/>
              <a:gd name="T43" fmla="*/ 136 h 606"/>
              <a:gd name="T44" fmla="*/ 642 w 786"/>
              <a:gd name="T45" fmla="*/ 92 h 606"/>
              <a:gd name="T46" fmla="*/ 525 w 786"/>
              <a:gd name="T47" fmla="*/ 204 h 606"/>
              <a:gd name="T48" fmla="*/ 574 w 786"/>
              <a:gd name="T49" fmla="*/ 253 h 606"/>
              <a:gd name="T50" fmla="*/ 686 w 786"/>
              <a:gd name="T51" fmla="*/ 136 h 606"/>
              <a:gd name="T52" fmla="*/ 420 w 786"/>
              <a:gd name="T53" fmla="*/ 0 h 606"/>
              <a:gd name="T54" fmla="*/ 358 w 786"/>
              <a:gd name="T55" fmla="*/ 0 h 606"/>
              <a:gd name="T56" fmla="*/ 358 w 786"/>
              <a:gd name="T57" fmla="*/ 160 h 606"/>
              <a:gd name="T58" fmla="*/ 420 w 786"/>
              <a:gd name="T59" fmla="*/ 160 h 606"/>
              <a:gd name="T60" fmla="*/ 420 w 786"/>
              <a:gd name="T61" fmla="*/ 0 h 606"/>
              <a:gd name="T62" fmla="*/ 210 w 786"/>
              <a:gd name="T63" fmla="*/ 247 h 606"/>
              <a:gd name="T64" fmla="*/ 253 w 786"/>
              <a:gd name="T65" fmla="*/ 204 h 606"/>
              <a:gd name="T66" fmla="*/ 142 w 786"/>
              <a:gd name="T67" fmla="*/ 86 h 606"/>
              <a:gd name="T68" fmla="*/ 92 w 786"/>
              <a:gd name="T69" fmla="*/ 136 h 606"/>
              <a:gd name="T70" fmla="*/ 210 w 786"/>
              <a:gd name="T71" fmla="*/ 247 h 6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6" h="606">
                <a:moveTo>
                  <a:pt x="766" y="469"/>
                </a:moveTo>
                <a:cubicBezTo>
                  <a:pt x="673" y="377"/>
                  <a:pt x="534" y="321"/>
                  <a:pt x="389" y="321"/>
                </a:cubicBezTo>
                <a:cubicBezTo>
                  <a:pt x="244" y="321"/>
                  <a:pt x="111" y="377"/>
                  <a:pt x="12" y="469"/>
                </a:cubicBezTo>
                <a:cubicBezTo>
                  <a:pt x="6" y="476"/>
                  <a:pt x="0" y="482"/>
                  <a:pt x="0" y="494"/>
                </a:cubicBezTo>
                <a:cubicBezTo>
                  <a:pt x="0" y="507"/>
                  <a:pt x="6" y="513"/>
                  <a:pt x="12" y="519"/>
                </a:cubicBezTo>
                <a:lnTo>
                  <a:pt x="92" y="599"/>
                </a:lnTo>
                <a:cubicBezTo>
                  <a:pt x="98" y="605"/>
                  <a:pt x="108" y="605"/>
                  <a:pt x="117" y="605"/>
                </a:cubicBezTo>
                <a:cubicBezTo>
                  <a:pt x="126" y="605"/>
                  <a:pt x="129" y="605"/>
                  <a:pt x="136" y="599"/>
                </a:cubicBezTo>
                <a:cubicBezTo>
                  <a:pt x="166" y="575"/>
                  <a:pt x="191" y="550"/>
                  <a:pt x="228" y="537"/>
                </a:cubicBezTo>
                <a:cubicBezTo>
                  <a:pt x="234" y="531"/>
                  <a:pt x="247" y="519"/>
                  <a:pt x="247" y="507"/>
                </a:cubicBezTo>
                <a:lnTo>
                  <a:pt x="247" y="408"/>
                </a:lnTo>
                <a:cubicBezTo>
                  <a:pt x="290" y="389"/>
                  <a:pt x="340" y="383"/>
                  <a:pt x="395" y="383"/>
                </a:cubicBezTo>
                <a:cubicBezTo>
                  <a:pt x="445" y="383"/>
                  <a:pt x="494" y="395"/>
                  <a:pt x="543" y="408"/>
                </a:cubicBezTo>
                <a:lnTo>
                  <a:pt x="543" y="507"/>
                </a:lnTo>
                <a:cubicBezTo>
                  <a:pt x="543" y="519"/>
                  <a:pt x="550" y="531"/>
                  <a:pt x="562" y="537"/>
                </a:cubicBezTo>
                <a:cubicBezTo>
                  <a:pt x="593" y="550"/>
                  <a:pt x="624" y="575"/>
                  <a:pt x="649" y="599"/>
                </a:cubicBezTo>
                <a:cubicBezTo>
                  <a:pt x="655" y="605"/>
                  <a:pt x="664" y="605"/>
                  <a:pt x="673" y="605"/>
                </a:cubicBezTo>
                <a:cubicBezTo>
                  <a:pt x="683" y="605"/>
                  <a:pt x="686" y="605"/>
                  <a:pt x="692" y="599"/>
                </a:cubicBezTo>
                <a:lnTo>
                  <a:pt x="772" y="519"/>
                </a:lnTo>
                <a:cubicBezTo>
                  <a:pt x="785" y="513"/>
                  <a:pt x="785" y="507"/>
                  <a:pt x="785" y="494"/>
                </a:cubicBezTo>
                <a:cubicBezTo>
                  <a:pt x="778" y="482"/>
                  <a:pt x="772" y="476"/>
                  <a:pt x="766" y="469"/>
                </a:cubicBezTo>
                <a:close/>
                <a:moveTo>
                  <a:pt x="686" y="136"/>
                </a:moveTo>
                <a:lnTo>
                  <a:pt x="642" y="92"/>
                </a:lnTo>
                <a:lnTo>
                  <a:pt x="525" y="204"/>
                </a:lnTo>
                <a:lnTo>
                  <a:pt x="574" y="253"/>
                </a:lnTo>
                <a:cubicBezTo>
                  <a:pt x="574" y="247"/>
                  <a:pt x="679" y="136"/>
                  <a:pt x="686" y="136"/>
                </a:cubicBezTo>
                <a:close/>
                <a:moveTo>
                  <a:pt x="420" y="0"/>
                </a:moveTo>
                <a:lnTo>
                  <a:pt x="358" y="0"/>
                </a:lnTo>
                <a:lnTo>
                  <a:pt x="358" y="160"/>
                </a:lnTo>
                <a:lnTo>
                  <a:pt x="420" y="160"/>
                </a:lnTo>
                <a:lnTo>
                  <a:pt x="420" y="0"/>
                </a:lnTo>
                <a:close/>
                <a:moveTo>
                  <a:pt x="210" y="247"/>
                </a:moveTo>
                <a:lnTo>
                  <a:pt x="253" y="204"/>
                </a:lnTo>
                <a:lnTo>
                  <a:pt x="142" y="86"/>
                </a:lnTo>
                <a:lnTo>
                  <a:pt x="92" y="136"/>
                </a:lnTo>
                <a:cubicBezTo>
                  <a:pt x="98" y="136"/>
                  <a:pt x="210" y="247"/>
                  <a:pt x="210" y="247"/>
                </a:cubicBezTo>
                <a:close/>
              </a:path>
            </a:pathLst>
          </a:custGeom>
          <a:solidFill>
            <a:srgbClr val="FFFFFF"/>
          </a:solidFill>
          <a:ln>
            <a:noFill/>
          </a:ln>
          <a:effectLst/>
        </p:spPr>
        <p:txBody>
          <a:bodyPr wrap="none" anchor="ctr"/>
          <a:lstStyle/>
          <a:p>
            <a:endParaRPr lang="en-US"/>
          </a:p>
        </p:txBody>
      </p:sp>
      <p:sp>
        <p:nvSpPr>
          <p:cNvPr id="44" name="Freeform 13">
            <a:extLst>
              <a:ext uri="{FF2B5EF4-FFF2-40B4-BE49-F238E27FC236}">
                <a16:creationId xmlns:a16="http://schemas.microsoft.com/office/drawing/2014/main" id="{67E34435-A929-463E-8C0A-A5ACAD0CF9CA}"/>
              </a:ext>
            </a:extLst>
          </p:cNvPr>
          <p:cNvSpPr>
            <a:spLocks noChangeArrowheads="1"/>
          </p:cNvSpPr>
          <p:nvPr/>
        </p:nvSpPr>
        <p:spPr bwMode="auto">
          <a:xfrm>
            <a:off x="5386227" y="4674588"/>
            <a:ext cx="291786" cy="293784"/>
          </a:xfrm>
          <a:custGeom>
            <a:avLst/>
            <a:gdLst>
              <a:gd name="T0" fmla="*/ 612 w 644"/>
              <a:gd name="T1" fmla="*/ 130 h 650"/>
              <a:gd name="T2" fmla="*/ 550 w 644"/>
              <a:gd name="T3" fmla="*/ 130 h 650"/>
              <a:gd name="T4" fmla="*/ 550 w 644"/>
              <a:gd name="T5" fmla="*/ 420 h 650"/>
              <a:gd name="T6" fmla="*/ 129 w 644"/>
              <a:gd name="T7" fmla="*/ 420 h 650"/>
              <a:gd name="T8" fmla="*/ 129 w 644"/>
              <a:gd name="T9" fmla="*/ 488 h 650"/>
              <a:gd name="T10" fmla="*/ 160 w 644"/>
              <a:gd name="T11" fmla="*/ 519 h 650"/>
              <a:gd name="T12" fmla="*/ 519 w 644"/>
              <a:gd name="T13" fmla="*/ 519 h 650"/>
              <a:gd name="T14" fmla="*/ 643 w 644"/>
              <a:gd name="T15" fmla="*/ 649 h 650"/>
              <a:gd name="T16" fmla="*/ 643 w 644"/>
              <a:gd name="T17" fmla="*/ 161 h 650"/>
              <a:gd name="T18" fmla="*/ 612 w 644"/>
              <a:gd name="T19" fmla="*/ 130 h 650"/>
              <a:gd name="T20" fmla="*/ 482 w 644"/>
              <a:gd name="T21" fmla="*/ 321 h 650"/>
              <a:gd name="T22" fmla="*/ 482 w 644"/>
              <a:gd name="T23" fmla="*/ 31 h 650"/>
              <a:gd name="T24" fmla="*/ 451 w 644"/>
              <a:gd name="T25" fmla="*/ 0 h 650"/>
              <a:gd name="T26" fmla="*/ 31 w 644"/>
              <a:gd name="T27" fmla="*/ 0 h 650"/>
              <a:gd name="T28" fmla="*/ 0 w 644"/>
              <a:gd name="T29" fmla="*/ 31 h 650"/>
              <a:gd name="T30" fmla="*/ 0 w 644"/>
              <a:gd name="T31" fmla="*/ 488 h 650"/>
              <a:gd name="T32" fmla="*/ 129 w 644"/>
              <a:gd name="T33" fmla="*/ 359 h 650"/>
              <a:gd name="T34" fmla="*/ 451 w 644"/>
              <a:gd name="T35" fmla="*/ 359 h 650"/>
              <a:gd name="T36" fmla="*/ 482 w 644"/>
              <a:gd name="T37" fmla="*/ 321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44" h="650">
                <a:moveTo>
                  <a:pt x="612" y="130"/>
                </a:moveTo>
                <a:lnTo>
                  <a:pt x="550" y="130"/>
                </a:lnTo>
                <a:lnTo>
                  <a:pt x="550" y="420"/>
                </a:lnTo>
                <a:lnTo>
                  <a:pt x="129" y="420"/>
                </a:lnTo>
                <a:lnTo>
                  <a:pt x="129" y="488"/>
                </a:lnTo>
                <a:cubicBezTo>
                  <a:pt x="129" y="507"/>
                  <a:pt x="142" y="519"/>
                  <a:pt x="160" y="519"/>
                </a:cubicBezTo>
                <a:lnTo>
                  <a:pt x="519" y="519"/>
                </a:lnTo>
                <a:lnTo>
                  <a:pt x="643" y="649"/>
                </a:lnTo>
                <a:lnTo>
                  <a:pt x="643" y="161"/>
                </a:lnTo>
                <a:cubicBezTo>
                  <a:pt x="643" y="142"/>
                  <a:pt x="630" y="130"/>
                  <a:pt x="612" y="130"/>
                </a:cubicBezTo>
                <a:close/>
                <a:moveTo>
                  <a:pt x="482" y="321"/>
                </a:moveTo>
                <a:lnTo>
                  <a:pt x="482" y="31"/>
                </a:lnTo>
                <a:cubicBezTo>
                  <a:pt x="482" y="12"/>
                  <a:pt x="469" y="0"/>
                  <a:pt x="451" y="0"/>
                </a:cubicBezTo>
                <a:lnTo>
                  <a:pt x="31" y="0"/>
                </a:lnTo>
                <a:cubicBezTo>
                  <a:pt x="12" y="0"/>
                  <a:pt x="0" y="12"/>
                  <a:pt x="0" y="31"/>
                </a:cubicBezTo>
                <a:lnTo>
                  <a:pt x="0" y="488"/>
                </a:lnTo>
                <a:lnTo>
                  <a:pt x="129" y="359"/>
                </a:lnTo>
                <a:lnTo>
                  <a:pt x="451" y="359"/>
                </a:lnTo>
                <a:cubicBezTo>
                  <a:pt x="469" y="359"/>
                  <a:pt x="482" y="346"/>
                  <a:pt x="482" y="321"/>
                </a:cubicBezTo>
                <a:close/>
              </a:path>
            </a:pathLst>
          </a:custGeom>
          <a:solidFill>
            <a:srgbClr val="FFFFFF"/>
          </a:solidFill>
          <a:ln>
            <a:noFill/>
          </a:ln>
          <a:effectLst/>
        </p:spPr>
        <p:txBody>
          <a:bodyPr wrap="none" anchor="ctr"/>
          <a:lstStyle/>
          <a:p>
            <a:endParaRPr lang="en-US"/>
          </a:p>
        </p:txBody>
      </p:sp>
      <p:sp>
        <p:nvSpPr>
          <p:cNvPr id="45" name="TextBox 44">
            <a:extLst>
              <a:ext uri="{FF2B5EF4-FFF2-40B4-BE49-F238E27FC236}">
                <a16:creationId xmlns:a16="http://schemas.microsoft.com/office/drawing/2014/main" id="{7824570F-A861-4542-BDB1-E94283F308F4}"/>
              </a:ext>
            </a:extLst>
          </p:cNvPr>
          <p:cNvSpPr txBox="1"/>
          <p:nvPr/>
        </p:nvSpPr>
        <p:spPr>
          <a:xfrm>
            <a:off x="844249" y="5199200"/>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6" name="TextBox 45">
            <a:extLst>
              <a:ext uri="{FF2B5EF4-FFF2-40B4-BE49-F238E27FC236}">
                <a16:creationId xmlns:a16="http://schemas.microsoft.com/office/drawing/2014/main" id="{3F0BF990-B30D-4AD4-BF85-78CB5B327610}"/>
              </a:ext>
            </a:extLst>
          </p:cNvPr>
          <p:cNvSpPr txBox="1"/>
          <p:nvPr/>
        </p:nvSpPr>
        <p:spPr>
          <a:xfrm>
            <a:off x="2855928" y="5199199"/>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7" name="TextBox 46">
            <a:extLst>
              <a:ext uri="{FF2B5EF4-FFF2-40B4-BE49-F238E27FC236}">
                <a16:creationId xmlns:a16="http://schemas.microsoft.com/office/drawing/2014/main" id="{8DC55F18-B5F5-4465-94CC-6FFFD93637B3}"/>
              </a:ext>
            </a:extLst>
          </p:cNvPr>
          <p:cNvSpPr txBox="1"/>
          <p:nvPr/>
        </p:nvSpPr>
        <p:spPr>
          <a:xfrm>
            <a:off x="4867607" y="5199198"/>
            <a:ext cx="1329021" cy="492443"/>
          </a:xfrm>
          <a:prstGeom prst="rect">
            <a:avLst/>
          </a:prstGeom>
          <a:noFill/>
        </p:spPr>
        <p:txBody>
          <a:bodyPr wrap="square" rtlCol="0">
            <a:spAutoFit/>
          </a:bodyPr>
          <a:lstStyle/>
          <a:p>
            <a:pPr algn="ctr" defTabSz="1219170">
              <a:spcBef>
                <a:spcPct val="20000"/>
              </a:spcBef>
              <a:defRPr/>
            </a:pPr>
            <a:r>
              <a:rPr lang="en-US" sz="1300" b="1" dirty="0">
                <a:solidFill>
                  <a:schemeClr val="bg1"/>
                </a:solidFill>
              </a:rPr>
              <a:t>LOREM IPSUM DOLOR</a:t>
            </a:r>
          </a:p>
        </p:txBody>
      </p:sp>
      <p:sp>
        <p:nvSpPr>
          <p:cNvPr id="48" name="TextBox 47">
            <a:extLst>
              <a:ext uri="{FF2B5EF4-FFF2-40B4-BE49-F238E27FC236}">
                <a16:creationId xmlns:a16="http://schemas.microsoft.com/office/drawing/2014/main" id="{57E1F5B0-72C4-47DE-A069-54B25414B8A8}"/>
              </a:ext>
            </a:extLst>
          </p:cNvPr>
          <p:cNvSpPr txBox="1"/>
          <p:nvPr/>
        </p:nvSpPr>
        <p:spPr>
          <a:xfrm>
            <a:off x="849000" y="2155057"/>
            <a:ext cx="6375114" cy="181588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cxnSp>
        <p:nvCxnSpPr>
          <p:cNvPr id="50" name="Straight Connector 49">
            <a:extLst>
              <a:ext uri="{FF2B5EF4-FFF2-40B4-BE49-F238E27FC236}">
                <a16:creationId xmlns:a16="http://schemas.microsoft.com/office/drawing/2014/main" id="{2F65B634-DE88-4A11-A602-308AC42E491F}"/>
              </a:ext>
            </a:extLst>
          </p:cNvPr>
          <p:cNvCxnSpPr>
            <a:cxnSpLocks/>
          </p:cNvCxnSpPr>
          <p:nvPr/>
        </p:nvCxnSpPr>
        <p:spPr>
          <a:xfrm>
            <a:off x="391668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E20E7C45-2C33-4005-9E4B-9DDC7222BDF7}"/>
              </a:ext>
            </a:extLst>
          </p:cNvPr>
          <p:cNvCxnSpPr/>
          <p:nvPr/>
        </p:nvCxnSpPr>
        <p:spPr>
          <a:xfrm>
            <a:off x="1920240" y="4752192"/>
            <a:ext cx="118872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sp>
        <p:nvSpPr>
          <p:cNvPr id="52" name="TextBox 51">
            <a:extLst>
              <a:ext uri="{FF2B5EF4-FFF2-40B4-BE49-F238E27FC236}">
                <a16:creationId xmlns:a16="http://schemas.microsoft.com/office/drawing/2014/main" id="{20E902DE-21E5-4A58-9B08-3D9D9CA5C89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2857755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1000"/>
                                        <p:tgtEl>
                                          <p:spTgt spid="5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1000"/>
                                        <p:tgtEl>
                                          <p:spTgt spid="28"/>
                                        </p:tgtEl>
                                      </p:cBhvr>
                                    </p:animEffect>
                                    <p:anim calcmode="lin" valueType="num">
                                      <p:cBhvr>
                                        <p:cTn id="17" dur="1000" fill="hold"/>
                                        <p:tgtEl>
                                          <p:spTgt spid="28"/>
                                        </p:tgtEl>
                                        <p:attrNameLst>
                                          <p:attrName>ppt_x</p:attrName>
                                        </p:attrNameLst>
                                      </p:cBhvr>
                                      <p:tavLst>
                                        <p:tav tm="0">
                                          <p:val>
                                            <p:strVal val="#ppt_x"/>
                                          </p:val>
                                        </p:tav>
                                        <p:tav tm="100000">
                                          <p:val>
                                            <p:strVal val="#ppt_x"/>
                                          </p:val>
                                        </p:tav>
                                      </p:tavLst>
                                    </p:anim>
                                    <p:anim calcmode="lin" valueType="num">
                                      <p:cBhvr>
                                        <p:cTn id="18" dur="1000" fill="hold"/>
                                        <p:tgtEl>
                                          <p:spTgt spid="2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1000"/>
                                        <p:tgtEl>
                                          <p:spTgt spid="29"/>
                                        </p:tgtEl>
                                      </p:cBhvr>
                                    </p:animEffect>
                                    <p:anim calcmode="lin" valueType="num">
                                      <p:cBhvr>
                                        <p:cTn id="33" dur="1000" fill="hold"/>
                                        <p:tgtEl>
                                          <p:spTgt spid="29"/>
                                        </p:tgtEl>
                                        <p:attrNameLst>
                                          <p:attrName>ppt_x</p:attrName>
                                        </p:attrNameLst>
                                      </p:cBhvr>
                                      <p:tavLst>
                                        <p:tav tm="0">
                                          <p:val>
                                            <p:strVal val="#ppt_x"/>
                                          </p:val>
                                        </p:tav>
                                        <p:tav tm="100000">
                                          <p:val>
                                            <p:strVal val="#ppt_x"/>
                                          </p:val>
                                        </p:tav>
                                      </p:tavLst>
                                    </p:anim>
                                    <p:anim calcmode="lin" valueType="num">
                                      <p:cBhvr>
                                        <p:cTn id="34" dur="1000" fill="hold"/>
                                        <p:tgtEl>
                                          <p:spTgt spid="29"/>
                                        </p:tgtEl>
                                        <p:attrNameLst>
                                          <p:attrName>ppt_y</p:attrName>
                                        </p:attrNameLst>
                                      </p:cBhvr>
                                      <p:tavLst>
                                        <p:tav tm="0">
                                          <p:val>
                                            <p:strVal val="#ppt_y+.1"/>
                                          </p:val>
                                        </p:tav>
                                        <p:tav tm="100000">
                                          <p:val>
                                            <p:strVal val="#ppt_y"/>
                                          </p:val>
                                        </p:tav>
                                      </p:tavLst>
                                    </p:anim>
                                  </p:childTnLst>
                                </p:cTn>
                              </p:par>
                              <p:par>
                                <p:cTn id="35" presetID="42" presetClass="entr" presetSubtype="0" fill="hold" grpId="0" nodeType="withEffect">
                                  <p:stCondLst>
                                    <p:cond delay="0"/>
                                  </p:stCondLst>
                                  <p:childTnLst>
                                    <p:set>
                                      <p:cBhvr>
                                        <p:cTn id="36" dur="1" fill="hold">
                                          <p:stCondLst>
                                            <p:cond delay="0"/>
                                          </p:stCondLst>
                                        </p:cTn>
                                        <p:tgtEl>
                                          <p:spTgt spid="26"/>
                                        </p:tgtEl>
                                        <p:attrNameLst>
                                          <p:attrName>style.visibility</p:attrName>
                                        </p:attrNameLst>
                                      </p:cBhvr>
                                      <p:to>
                                        <p:strVal val="visible"/>
                                      </p:to>
                                    </p:set>
                                    <p:animEffect transition="in" filter="fade">
                                      <p:cBhvr>
                                        <p:cTn id="37" dur="1000"/>
                                        <p:tgtEl>
                                          <p:spTgt spid="26"/>
                                        </p:tgtEl>
                                      </p:cBhvr>
                                    </p:animEffect>
                                    <p:anim calcmode="lin" valueType="num">
                                      <p:cBhvr>
                                        <p:cTn id="38" dur="1000" fill="hold"/>
                                        <p:tgtEl>
                                          <p:spTgt spid="26"/>
                                        </p:tgtEl>
                                        <p:attrNameLst>
                                          <p:attrName>ppt_x</p:attrName>
                                        </p:attrNameLst>
                                      </p:cBhvr>
                                      <p:tavLst>
                                        <p:tav tm="0">
                                          <p:val>
                                            <p:strVal val="#ppt_x"/>
                                          </p:val>
                                        </p:tav>
                                        <p:tav tm="100000">
                                          <p:val>
                                            <p:strVal val="#ppt_x"/>
                                          </p:val>
                                        </p:tav>
                                      </p:tavLst>
                                    </p:anim>
                                    <p:anim calcmode="lin" valueType="num">
                                      <p:cBhvr>
                                        <p:cTn id="39" dur="1000" fill="hold"/>
                                        <p:tgtEl>
                                          <p:spTgt spid="26"/>
                                        </p:tgtEl>
                                        <p:attrNameLst>
                                          <p:attrName>ppt_y</p:attrName>
                                        </p:attrNameLst>
                                      </p:cBhvr>
                                      <p:tavLst>
                                        <p:tav tm="0">
                                          <p:val>
                                            <p:strVal val="#ppt_y+.1"/>
                                          </p:val>
                                        </p:tav>
                                        <p:tav tm="100000">
                                          <p:val>
                                            <p:strVal val="#ppt_y"/>
                                          </p:val>
                                        </p:tav>
                                      </p:tavLst>
                                    </p:anim>
                                  </p:childTnLst>
                                </p:cTn>
                              </p:par>
                            </p:childTnLst>
                          </p:cTn>
                        </p:par>
                        <p:par>
                          <p:cTn id="40" fill="hold">
                            <p:stCondLst>
                              <p:cond delay="3000"/>
                            </p:stCondLst>
                            <p:childTnLst>
                              <p:par>
                                <p:cTn id="41" presetID="42" presetClass="entr" presetSubtype="0" fill="hold" grpId="0" nodeType="afterEffect">
                                  <p:stCondLst>
                                    <p:cond delay="0"/>
                                  </p:stCondLst>
                                  <p:childTnLst>
                                    <p:set>
                                      <p:cBhvr>
                                        <p:cTn id="42" dur="1" fill="hold">
                                          <p:stCondLst>
                                            <p:cond delay="0"/>
                                          </p:stCondLst>
                                        </p:cTn>
                                        <p:tgtEl>
                                          <p:spTgt spid="48">
                                            <p:txEl>
                                              <p:pRg st="0" end="0"/>
                                            </p:txEl>
                                          </p:spTgt>
                                        </p:tgtEl>
                                        <p:attrNameLst>
                                          <p:attrName>style.visibility</p:attrName>
                                        </p:attrNameLst>
                                      </p:cBhvr>
                                      <p:to>
                                        <p:strVal val="visible"/>
                                      </p:to>
                                    </p:set>
                                    <p:animEffect transition="in" filter="fade">
                                      <p:cBhvr>
                                        <p:cTn id="43" dur="1000"/>
                                        <p:tgtEl>
                                          <p:spTgt spid="48">
                                            <p:txEl>
                                              <p:pRg st="0" end="0"/>
                                            </p:txEl>
                                          </p:spTgt>
                                        </p:tgtEl>
                                      </p:cBhvr>
                                    </p:animEffect>
                                    <p:anim calcmode="lin" valueType="num">
                                      <p:cBhvr>
                                        <p:cTn id="44"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45"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8">
                                            <p:txEl>
                                              <p:pRg st="2" end="2"/>
                                            </p:txEl>
                                          </p:spTgt>
                                        </p:tgtEl>
                                        <p:attrNameLst>
                                          <p:attrName>style.visibility</p:attrName>
                                        </p:attrNameLst>
                                      </p:cBhvr>
                                      <p:to>
                                        <p:strVal val="visible"/>
                                      </p:to>
                                    </p:set>
                                    <p:animEffect transition="in" filter="fade">
                                      <p:cBhvr>
                                        <p:cTn id="49" dur="1000"/>
                                        <p:tgtEl>
                                          <p:spTgt spid="48">
                                            <p:txEl>
                                              <p:pRg st="2" end="2"/>
                                            </p:txEl>
                                          </p:spTgt>
                                        </p:tgtEl>
                                      </p:cBhvr>
                                    </p:animEffect>
                                    <p:anim calcmode="lin" valueType="num">
                                      <p:cBhvr>
                                        <p:cTn id="50"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48">
                                            <p:txEl>
                                              <p:pRg st="4" end="4"/>
                                            </p:txEl>
                                          </p:spTgt>
                                        </p:tgtEl>
                                        <p:attrNameLst>
                                          <p:attrName>style.visibility</p:attrName>
                                        </p:attrNameLst>
                                      </p:cBhvr>
                                      <p:to>
                                        <p:strVal val="visible"/>
                                      </p:to>
                                    </p:set>
                                    <p:animEffect transition="in" filter="fade">
                                      <p:cBhvr>
                                        <p:cTn id="55" dur="1000"/>
                                        <p:tgtEl>
                                          <p:spTgt spid="48">
                                            <p:txEl>
                                              <p:pRg st="4" end="4"/>
                                            </p:txEl>
                                          </p:spTgt>
                                        </p:tgtEl>
                                      </p:cBhvr>
                                    </p:animEffect>
                                    <p:anim calcmode="lin" valueType="num">
                                      <p:cBhvr>
                                        <p:cTn id="56"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57"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48">
                                            <p:txEl>
                                              <p:pRg st="6" end="6"/>
                                            </p:txEl>
                                          </p:spTgt>
                                        </p:tgtEl>
                                        <p:attrNameLst>
                                          <p:attrName>style.visibility</p:attrName>
                                        </p:attrNameLst>
                                      </p:cBhvr>
                                      <p:to>
                                        <p:strVal val="visible"/>
                                      </p:to>
                                    </p:set>
                                    <p:animEffect transition="in" filter="fade">
                                      <p:cBhvr>
                                        <p:cTn id="61" dur="1000"/>
                                        <p:tgtEl>
                                          <p:spTgt spid="48">
                                            <p:txEl>
                                              <p:pRg st="6" end="6"/>
                                            </p:txEl>
                                          </p:spTgt>
                                        </p:tgtEl>
                                      </p:cBhvr>
                                    </p:animEffect>
                                    <p:anim calcmode="lin" valueType="num">
                                      <p:cBhvr>
                                        <p:cTn id="62"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63"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par>
                          <p:cTn id="64" fill="hold">
                            <p:stCondLst>
                              <p:cond delay="7000"/>
                            </p:stCondLst>
                            <p:childTnLst>
                              <p:par>
                                <p:cTn id="65" presetID="53" presetClass="entr" presetSubtype="16" fill="hold" nodeType="afterEffect">
                                  <p:stCondLst>
                                    <p:cond delay="0"/>
                                  </p:stCondLst>
                                  <p:childTnLst>
                                    <p:set>
                                      <p:cBhvr>
                                        <p:cTn id="66" dur="1" fill="hold">
                                          <p:stCondLst>
                                            <p:cond delay="0"/>
                                          </p:stCondLst>
                                        </p:cTn>
                                        <p:tgtEl>
                                          <p:spTgt spid="59"/>
                                        </p:tgtEl>
                                        <p:attrNameLst>
                                          <p:attrName>style.visibility</p:attrName>
                                        </p:attrNameLst>
                                      </p:cBhvr>
                                      <p:to>
                                        <p:strVal val="visible"/>
                                      </p:to>
                                    </p:set>
                                    <p:anim calcmode="lin" valueType="num">
                                      <p:cBhvr>
                                        <p:cTn id="67" dur="500" fill="hold"/>
                                        <p:tgtEl>
                                          <p:spTgt spid="59"/>
                                        </p:tgtEl>
                                        <p:attrNameLst>
                                          <p:attrName>ppt_w</p:attrName>
                                        </p:attrNameLst>
                                      </p:cBhvr>
                                      <p:tavLst>
                                        <p:tav tm="0">
                                          <p:val>
                                            <p:fltVal val="0"/>
                                          </p:val>
                                        </p:tav>
                                        <p:tav tm="100000">
                                          <p:val>
                                            <p:strVal val="#ppt_w"/>
                                          </p:val>
                                        </p:tav>
                                      </p:tavLst>
                                    </p:anim>
                                    <p:anim calcmode="lin" valueType="num">
                                      <p:cBhvr>
                                        <p:cTn id="68" dur="500" fill="hold"/>
                                        <p:tgtEl>
                                          <p:spTgt spid="59"/>
                                        </p:tgtEl>
                                        <p:attrNameLst>
                                          <p:attrName>ppt_h</p:attrName>
                                        </p:attrNameLst>
                                      </p:cBhvr>
                                      <p:tavLst>
                                        <p:tav tm="0">
                                          <p:val>
                                            <p:fltVal val="0"/>
                                          </p:val>
                                        </p:tav>
                                        <p:tav tm="100000">
                                          <p:val>
                                            <p:strVal val="#ppt_h"/>
                                          </p:val>
                                        </p:tav>
                                      </p:tavLst>
                                    </p:anim>
                                    <p:animEffect transition="in" filter="fade">
                                      <p:cBhvr>
                                        <p:cTn id="69" dur="500"/>
                                        <p:tgtEl>
                                          <p:spTgt spid="59"/>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42"/>
                                        </p:tgtEl>
                                        <p:attrNameLst>
                                          <p:attrName>style.visibility</p:attrName>
                                        </p:attrNameLst>
                                      </p:cBhvr>
                                      <p:to>
                                        <p:strVal val="visible"/>
                                      </p:to>
                                    </p:set>
                                    <p:anim calcmode="lin" valueType="num">
                                      <p:cBhvr>
                                        <p:cTn id="72" dur="500" fill="hold"/>
                                        <p:tgtEl>
                                          <p:spTgt spid="42"/>
                                        </p:tgtEl>
                                        <p:attrNameLst>
                                          <p:attrName>ppt_w</p:attrName>
                                        </p:attrNameLst>
                                      </p:cBhvr>
                                      <p:tavLst>
                                        <p:tav tm="0">
                                          <p:val>
                                            <p:fltVal val="0"/>
                                          </p:val>
                                        </p:tav>
                                        <p:tav tm="100000">
                                          <p:val>
                                            <p:strVal val="#ppt_w"/>
                                          </p:val>
                                        </p:tav>
                                      </p:tavLst>
                                    </p:anim>
                                    <p:anim calcmode="lin" valueType="num">
                                      <p:cBhvr>
                                        <p:cTn id="73" dur="500" fill="hold"/>
                                        <p:tgtEl>
                                          <p:spTgt spid="42"/>
                                        </p:tgtEl>
                                        <p:attrNameLst>
                                          <p:attrName>ppt_h</p:attrName>
                                        </p:attrNameLst>
                                      </p:cBhvr>
                                      <p:tavLst>
                                        <p:tav tm="0">
                                          <p:val>
                                            <p:fltVal val="0"/>
                                          </p:val>
                                        </p:tav>
                                        <p:tav tm="100000">
                                          <p:val>
                                            <p:strVal val="#ppt_h"/>
                                          </p:val>
                                        </p:tav>
                                      </p:tavLst>
                                    </p:anim>
                                    <p:animEffect transition="in" filter="fade">
                                      <p:cBhvr>
                                        <p:cTn id="74" dur="500"/>
                                        <p:tgtEl>
                                          <p:spTgt spid="42"/>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45"/>
                                        </p:tgtEl>
                                        <p:attrNameLst>
                                          <p:attrName>style.visibility</p:attrName>
                                        </p:attrNameLst>
                                      </p:cBhvr>
                                      <p:to>
                                        <p:strVal val="visible"/>
                                      </p:to>
                                    </p:set>
                                    <p:animEffect transition="in" filter="fade">
                                      <p:cBhvr>
                                        <p:cTn id="78" dur="1000"/>
                                        <p:tgtEl>
                                          <p:spTgt spid="45"/>
                                        </p:tgtEl>
                                      </p:cBhvr>
                                    </p:animEffect>
                                    <p:anim calcmode="lin" valueType="num">
                                      <p:cBhvr>
                                        <p:cTn id="79" dur="1000" fill="hold"/>
                                        <p:tgtEl>
                                          <p:spTgt spid="45"/>
                                        </p:tgtEl>
                                        <p:attrNameLst>
                                          <p:attrName>ppt_x</p:attrName>
                                        </p:attrNameLst>
                                      </p:cBhvr>
                                      <p:tavLst>
                                        <p:tav tm="0">
                                          <p:val>
                                            <p:strVal val="#ppt_x"/>
                                          </p:val>
                                        </p:tav>
                                        <p:tav tm="100000">
                                          <p:val>
                                            <p:strVal val="#ppt_x"/>
                                          </p:val>
                                        </p:tav>
                                      </p:tavLst>
                                    </p:anim>
                                    <p:anim calcmode="lin" valueType="num">
                                      <p:cBhvr>
                                        <p:cTn id="80" dur="1000" fill="hold"/>
                                        <p:tgtEl>
                                          <p:spTgt spid="45"/>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childTnLst>
                          </p:cTn>
                        </p:par>
                        <p:par>
                          <p:cTn id="85" fill="hold">
                            <p:stCondLst>
                              <p:cond delay="9000"/>
                            </p:stCondLst>
                            <p:childTnLst>
                              <p:par>
                                <p:cTn id="86" presetID="53" presetClass="entr" presetSubtype="16"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 calcmode="lin" valueType="num">
                                      <p:cBhvr>
                                        <p:cTn id="88" dur="500" fill="hold"/>
                                        <p:tgtEl>
                                          <p:spTgt spid="60"/>
                                        </p:tgtEl>
                                        <p:attrNameLst>
                                          <p:attrName>ppt_w</p:attrName>
                                        </p:attrNameLst>
                                      </p:cBhvr>
                                      <p:tavLst>
                                        <p:tav tm="0">
                                          <p:val>
                                            <p:fltVal val="0"/>
                                          </p:val>
                                        </p:tav>
                                        <p:tav tm="100000">
                                          <p:val>
                                            <p:strVal val="#ppt_w"/>
                                          </p:val>
                                        </p:tav>
                                      </p:tavLst>
                                    </p:anim>
                                    <p:anim calcmode="lin" valueType="num">
                                      <p:cBhvr>
                                        <p:cTn id="89" dur="500" fill="hold"/>
                                        <p:tgtEl>
                                          <p:spTgt spid="60"/>
                                        </p:tgtEl>
                                        <p:attrNameLst>
                                          <p:attrName>ppt_h</p:attrName>
                                        </p:attrNameLst>
                                      </p:cBhvr>
                                      <p:tavLst>
                                        <p:tav tm="0">
                                          <p:val>
                                            <p:fltVal val="0"/>
                                          </p:val>
                                        </p:tav>
                                        <p:tav tm="100000">
                                          <p:val>
                                            <p:strVal val="#ppt_h"/>
                                          </p:val>
                                        </p:tav>
                                      </p:tavLst>
                                    </p:anim>
                                    <p:animEffect transition="in" filter="fade">
                                      <p:cBhvr>
                                        <p:cTn id="90" dur="500"/>
                                        <p:tgtEl>
                                          <p:spTgt spid="60"/>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43"/>
                                        </p:tgtEl>
                                        <p:attrNameLst>
                                          <p:attrName>style.visibility</p:attrName>
                                        </p:attrNameLst>
                                      </p:cBhvr>
                                      <p:to>
                                        <p:strVal val="visible"/>
                                      </p:to>
                                    </p:set>
                                    <p:anim calcmode="lin" valueType="num">
                                      <p:cBhvr>
                                        <p:cTn id="93" dur="500" fill="hold"/>
                                        <p:tgtEl>
                                          <p:spTgt spid="43"/>
                                        </p:tgtEl>
                                        <p:attrNameLst>
                                          <p:attrName>ppt_w</p:attrName>
                                        </p:attrNameLst>
                                      </p:cBhvr>
                                      <p:tavLst>
                                        <p:tav tm="0">
                                          <p:val>
                                            <p:fltVal val="0"/>
                                          </p:val>
                                        </p:tav>
                                        <p:tav tm="100000">
                                          <p:val>
                                            <p:strVal val="#ppt_w"/>
                                          </p:val>
                                        </p:tav>
                                      </p:tavLst>
                                    </p:anim>
                                    <p:anim calcmode="lin" valueType="num">
                                      <p:cBhvr>
                                        <p:cTn id="94" dur="500" fill="hold"/>
                                        <p:tgtEl>
                                          <p:spTgt spid="43"/>
                                        </p:tgtEl>
                                        <p:attrNameLst>
                                          <p:attrName>ppt_h</p:attrName>
                                        </p:attrNameLst>
                                      </p:cBhvr>
                                      <p:tavLst>
                                        <p:tav tm="0">
                                          <p:val>
                                            <p:fltVal val="0"/>
                                          </p:val>
                                        </p:tav>
                                        <p:tav tm="100000">
                                          <p:val>
                                            <p:strVal val="#ppt_h"/>
                                          </p:val>
                                        </p:tav>
                                      </p:tavLst>
                                    </p:anim>
                                    <p:animEffect transition="in" filter="fade">
                                      <p:cBhvr>
                                        <p:cTn id="95" dur="500"/>
                                        <p:tgtEl>
                                          <p:spTgt spid="43"/>
                                        </p:tgtEl>
                                      </p:cBhvr>
                                    </p:animEffect>
                                  </p:childTnLst>
                                </p:cTn>
                              </p:par>
                            </p:childTnLst>
                          </p:cTn>
                        </p:par>
                        <p:par>
                          <p:cTn id="96" fill="hold">
                            <p:stCondLst>
                              <p:cond delay="9500"/>
                            </p:stCondLst>
                            <p:childTnLst>
                              <p:par>
                                <p:cTn id="97" presetID="42" presetClass="entr" presetSubtype="0" fill="hold" grpId="0" nodeType="afterEffect">
                                  <p:stCondLst>
                                    <p:cond delay="0"/>
                                  </p:stCondLst>
                                  <p:childTnLst>
                                    <p:set>
                                      <p:cBhvr>
                                        <p:cTn id="98" dur="1" fill="hold">
                                          <p:stCondLst>
                                            <p:cond delay="0"/>
                                          </p:stCondLst>
                                        </p:cTn>
                                        <p:tgtEl>
                                          <p:spTgt spid="46"/>
                                        </p:tgtEl>
                                        <p:attrNameLst>
                                          <p:attrName>style.visibility</p:attrName>
                                        </p:attrNameLst>
                                      </p:cBhvr>
                                      <p:to>
                                        <p:strVal val="visible"/>
                                      </p:to>
                                    </p:set>
                                    <p:animEffect transition="in" filter="fade">
                                      <p:cBhvr>
                                        <p:cTn id="99" dur="1000"/>
                                        <p:tgtEl>
                                          <p:spTgt spid="46"/>
                                        </p:tgtEl>
                                      </p:cBhvr>
                                    </p:animEffect>
                                    <p:anim calcmode="lin" valueType="num">
                                      <p:cBhvr>
                                        <p:cTn id="100" dur="1000" fill="hold"/>
                                        <p:tgtEl>
                                          <p:spTgt spid="46"/>
                                        </p:tgtEl>
                                        <p:attrNameLst>
                                          <p:attrName>ppt_x</p:attrName>
                                        </p:attrNameLst>
                                      </p:cBhvr>
                                      <p:tavLst>
                                        <p:tav tm="0">
                                          <p:val>
                                            <p:strVal val="#ppt_x"/>
                                          </p:val>
                                        </p:tav>
                                        <p:tav tm="100000">
                                          <p:val>
                                            <p:strVal val="#ppt_x"/>
                                          </p:val>
                                        </p:tav>
                                      </p:tavLst>
                                    </p:anim>
                                    <p:anim calcmode="lin" valueType="num">
                                      <p:cBhvr>
                                        <p:cTn id="101" dur="1000" fill="hold"/>
                                        <p:tgtEl>
                                          <p:spTgt spid="46"/>
                                        </p:tgtEl>
                                        <p:attrNameLst>
                                          <p:attrName>ppt_y</p:attrName>
                                        </p:attrNameLst>
                                      </p:cBhvr>
                                      <p:tavLst>
                                        <p:tav tm="0">
                                          <p:val>
                                            <p:strVal val="#ppt_y+.1"/>
                                          </p:val>
                                        </p:tav>
                                        <p:tav tm="100000">
                                          <p:val>
                                            <p:strVal val="#ppt_y"/>
                                          </p:val>
                                        </p:tav>
                                      </p:tavLst>
                                    </p:anim>
                                  </p:childTnLst>
                                </p:cTn>
                              </p:par>
                            </p:childTnLst>
                          </p:cTn>
                        </p:par>
                        <p:par>
                          <p:cTn id="102" fill="hold">
                            <p:stCondLst>
                              <p:cond delay="10500"/>
                            </p:stCondLst>
                            <p:childTnLst>
                              <p:par>
                                <p:cTn id="103" presetID="22" presetClass="entr" presetSubtype="8" fill="hold"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wipe(left)">
                                      <p:cBhvr>
                                        <p:cTn id="105" dur="500"/>
                                        <p:tgtEl>
                                          <p:spTgt spid="50"/>
                                        </p:tgtEl>
                                      </p:cBhvr>
                                    </p:animEffect>
                                  </p:childTnLst>
                                </p:cTn>
                              </p:par>
                            </p:childTnLst>
                          </p:cTn>
                        </p:par>
                        <p:par>
                          <p:cTn id="106" fill="hold">
                            <p:stCondLst>
                              <p:cond delay="11000"/>
                            </p:stCondLst>
                            <p:childTnLst>
                              <p:par>
                                <p:cTn id="107" presetID="53" presetClass="entr" presetSubtype="16" fill="hold" nodeType="afterEffect">
                                  <p:stCondLst>
                                    <p:cond delay="0"/>
                                  </p:stCondLst>
                                  <p:childTnLst>
                                    <p:set>
                                      <p:cBhvr>
                                        <p:cTn id="108" dur="1" fill="hold">
                                          <p:stCondLst>
                                            <p:cond delay="0"/>
                                          </p:stCondLst>
                                        </p:cTn>
                                        <p:tgtEl>
                                          <p:spTgt spid="61"/>
                                        </p:tgtEl>
                                        <p:attrNameLst>
                                          <p:attrName>style.visibility</p:attrName>
                                        </p:attrNameLst>
                                      </p:cBhvr>
                                      <p:to>
                                        <p:strVal val="visible"/>
                                      </p:to>
                                    </p:set>
                                    <p:anim calcmode="lin" valueType="num">
                                      <p:cBhvr>
                                        <p:cTn id="109" dur="500" fill="hold"/>
                                        <p:tgtEl>
                                          <p:spTgt spid="61"/>
                                        </p:tgtEl>
                                        <p:attrNameLst>
                                          <p:attrName>ppt_w</p:attrName>
                                        </p:attrNameLst>
                                      </p:cBhvr>
                                      <p:tavLst>
                                        <p:tav tm="0">
                                          <p:val>
                                            <p:fltVal val="0"/>
                                          </p:val>
                                        </p:tav>
                                        <p:tav tm="100000">
                                          <p:val>
                                            <p:strVal val="#ppt_w"/>
                                          </p:val>
                                        </p:tav>
                                      </p:tavLst>
                                    </p:anim>
                                    <p:anim calcmode="lin" valueType="num">
                                      <p:cBhvr>
                                        <p:cTn id="110" dur="500" fill="hold"/>
                                        <p:tgtEl>
                                          <p:spTgt spid="61"/>
                                        </p:tgtEl>
                                        <p:attrNameLst>
                                          <p:attrName>ppt_h</p:attrName>
                                        </p:attrNameLst>
                                      </p:cBhvr>
                                      <p:tavLst>
                                        <p:tav tm="0">
                                          <p:val>
                                            <p:fltVal val="0"/>
                                          </p:val>
                                        </p:tav>
                                        <p:tav tm="100000">
                                          <p:val>
                                            <p:strVal val="#ppt_h"/>
                                          </p:val>
                                        </p:tav>
                                      </p:tavLst>
                                    </p:anim>
                                    <p:animEffect transition="in" filter="fade">
                                      <p:cBhvr>
                                        <p:cTn id="111" dur="500"/>
                                        <p:tgtEl>
                                          <p:spTgt spid="61"/>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44"/>
                                        </p:tgtEl>
                                        <p:attrNameLst>
                                          <p:attrName>style.visibility</p:attrName>
                                        </p:attrNameLst>
                                      </p:cBhvr>
                                      <p:to>
                                        <p:strVal val="visible"/>
                                      </p:to>
                                    </p:set>
                                    <p:anim calcmode="lin" valueType="num">
                                      <p:cBhvr>
                                        <p:cTn id="114" dur="500" fill="hold"/>
                                        <p:tgtEl>
                                          <p:spTgt spid="44"/>
                                        </p:tgtEl>
                                        <p:attrNameLst>
                                          <p:attrName>ppt_w</p:attrName>
                                        </p:attrNameLst>
                                      </p:cBhvr>
                                      <p:tavLst>
                                        <p:tav tm="0">
                                          <p:val>
                                            <p:fltVal val="0"/>
                                          </p:val>
                                        </p:tav>
                                        <p:tav tm="100000">
                                          <p:val>
                                            <p:strVal val="#ppt_w"/>
                                          </p:val>
                                        </p:tav>
                                      </p:tavLst>
                                    </p:anim>
                                    <p:anim calcmode="lin" valueType="num">
                                      <p:cBhvr>
                                        <p:cTn id="115" dur="500" fill="hold"/>
                                        <p:tgtEl>
                                          <p:spTgt spid="44"/>
                                        </p:tgtEl>
                                        <p:attrNameLst>
                                          <p:attrName>ppt_h</p:attrName>
                                        </p:attrNameLst>
                                      </p:cBhvr>
                                      <p:tavLst>
                                        <p:tav tm="0">
                                          <p:val>
                                            <p:fltVal val="0"/>
                                          </p:val>
                                        </p:tav>
                                        <p:tav tm="100000">
                                          <p:val>
                                            <p:strVal val="#ppt_h"/>
                                          </p:val>
                                        </p:tav>
                                      </p:tavLst>
                                    </p:anim>
                                    <p:animEffect transition="in" filter="fade">
                                      <p:cBhvr>
                                        <p:cTn id="116" dur="500"/>
                                        <p:tgtEl>
                                          <p:spTgt spid="44"/>
                                        </p:tgtEl>
                                      </p:cBhvr>
                                    </p:animEffect>
                                  </p:childTnLst>
                                </p:cTn>
                              </p:par>
                            </p:childTnLst>
                          </p:cTn>
                        </p:par>
                        <p:par>
                          <p:cTn id="117" fill="hold">
                            <p:stCondLst>
                              <p:cond delay="11500"/>
                            </p:stCondLst>
                            <p:childTnLst>
                              <p:par>
                                <p:cTn id="118" presetID="42" presetClass="entr" presetSubtype="0" fill="hold" grpId="0" nodeType="afterEffect">
                                  <p:stCondLst>
                                    <p:cond delay="0"/>
                                  </p:stCondLst>
                                  <p:childTnLst>
                                    <p:set>
                                      <p:cBhvr>
                                        <p:cTn id="119" dur="1" fill="hold">
                                          <p:stCondLst>
                                            <p:cond delay="0"/>
                                          </p:stCondLst>
                                        </p:cTn>
                                        <p:tgtEl>
                                          <p:spTgt spid="47"/>
                                        </p:tgtEl>
                                        <p:attrNameLst>
                                          <p:attrName>style.visibility</p:attrName>
                                        </p:attrNameLst>
                                      </p:cBhvr>
                                      <p:to>
                                        <p:strVal val="visible"/>
                                      </p:to>
                                    </p:set>
                                    <p:animEffect transition="in" filter="fade">
                                      <p:cBhvr>
                                        <p:cTn id="120" dur="1000"/>
                                        <p:tgtEl>
                                          <p:spTgt spid="47"/>
                                        </p:tgtEl>
                                      </p:cBhvr>
                                    </p:animEffect>
                                    <p:anim calcmode="lin" valueType="num">
                                      <p:cBhvr>
                                        <p:cTn id="121" dur="1000" fill="hold"/>
                                        <p:tgtEl>
                                          <p:spTgt spid="47"/>
                                        </p:tgtEl>
                                        <p:attrNameLst>
                                          <p:attrName>ppt_x</p:attrName>
                                        </p:attrNameLst>
                                      </p:cBhvr>
                                      <p:tavLst>
                                        <p:tav tm="0">
                                          <p:val>
                                            <p:strVal val="#ppt_x"/>
                                          </p:val>
                                        </p:tav>
                                        <p:tav tm="100000">
                                          <p:val>
                                            <p:strVal val="#ppt_x"/>
                                          </p:val>
                                        </p:tav>
                                      </p:tavLst>
                                    </p:anim>
                                    <p:anim calcmode="lin" valueType="num">
                                      <p:cBhvr>
                                        <p:cTn id="122"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5" grpId="0" animBg="1"/>
      <p:bldP spid="26" grpId="0" animBg="1"/>
      <p:bldP spid="58" grpId="0" animBg="1"/>
      <p:bldP spid="28" grpId="0"/>
      <p:bldP spid="29" grpId="0"/>
      <p:bldP spid="42" grpId="0" animBg="1"/>
      <p:bldP spid="43" grpId="0" animBg="1"/>
      <p:bldP spid="44" grpId="0" animBg="1"/>
      <p:bldP spid="45" grpId="0"/>
      <p:bldP spid="46" grpId="0"/>
      <p:bldP spid="47" grpId="0"/>
      <p:bldP spid="48" grpId="0" build="p"/>
      <p:bldP spid="52"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BCA8FFE3-4E0E-43BC-A4EA-EF991B09CB10}"/>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9669" y="871661"/>
            <a:ext cx="3840480" cy="4864610"/>
          </a:xfrm>
          <a:prstGeom prst="rect">
            <a:avLst/>
          </a:prstGeom>
        </p:spPr>
      </p:pic>
      <p:sp>
        <p:nvSpPr>
          <p:cNvPr id="9" name="Freeform: Shape 8">
            <a:extLst>
              <a:ext uri="{FF2B5EF4-FFF2-40B4-BE49-F238E27FC236}">
                <a16:creationId xmlns:a16="http://schemas.microsoft.com/office/drawing/2014/main" id="{8B2AC508-5352-40FE-B217-7D9BED0800DE}"/>
              </a:ext>
            </a:extLst>
          </p:cNvPr>
          <p:cNvSpPr/>
          <p:nvPr/>
        </p:nvSpPr>
        <p:spPr>
          <a:xfrm>
            <a:off x="795804" y="1156457"/>
            <a:ext cx="3428111" cy="3160189"/>
          </a:xfrm>
          <a:custGeom>
            <a:avLst/>
            <a:gdLst>
              <a:gd name="connsiteX0" fmla="*/ 2577528 w 2577528"/>
              <a:gd name="connsiteY0" fmla="*/ 0 h 2376081"/>
              <a:gd name="connsiteX1" fmla="*/ 2379362 w 2577528"/>
              <a:gd name="connsiteY1" fmla="*/ 2140814 h 2376081"/>
              <a:gd name="connsiteX2" fmla="*/ 0 w 2577528"/>
              <a:gd name="connsiteY2" fmla="*/ 2376081 h 2376081"/>
              <a:gd name="connsiteX3" fmla="*/ 336980 w 2577528"/>
              <a:gd name="connsiteY3" fmla="*/ 642467 h 2376081"/>
            </a:gdLst>
            <a:ahLst/>
            <a:cxnLst>
              <a:cxn ang="0">
                <a:pos x="connsiteX0" y="connsiteY0"/>
              </a:cxn>
              <a:cxn ang="0">
                <a:pos x="connsiteX1" y="connsiteY1"/>
              </a:cxn>
              <a:cxn ang="0">
                <a:pos x="connsiteX2" y="connsiteY2"/>
              </a:cxn>
              <a:cxn ang="0">
                <a:pos x="connsiteX3" y="connsiteY3"/>
              </a:cxn>
            </a:cxnLst>
            <a:rect l="l" t="t" r="r" b="b"/>
            <a:pathLst>
              <a:path w="2577528" h="2376081">
                <a:moveTo>
                  <a:pt x="2577528" y="0"/>
                </a:moveTo>
                <a:lnTo>
                  <a:pt x="2379362" y="2140814"/>
                </a:lnTo>
                <a:lnTo>
                  <a:pt x="0" y="2376081"/>
                </a:lnTo>
                <a:lnTo>
                  <a:pt x="336980" y="642467"/>
                </a:ln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B5C2EEF6-3503-4032-92BB-55365382385A}"/>
              </a:ext>
            </a:extLst>
          </p:cNvPr>
          <p:cNvSpPr>
            <a:spLocks noChangeAspect="1"/>
          </p:cNvSpPr>
          <p:nvPr/>
        </p:nvSpPr>
        <p:spPr>
          <a:xfrm>
            <a:off x="4572000"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Partial Circle 10">
            <a:extLst>
              <a:ext uri="{FF2B5EF4-FFF2-40B4-BE49-F238E27FC236}">
                <a16:creationId xmlns:a16="http://schemas.microsoft.com/office/drawing/2014/main" id="{BD7EE13D-23E4-4FFD-B2F2-DB961069CD21}"/>
              </a:ext>
            </a:extLst>
          </p:cNvPr>
          <p:cNvSpPr>
            <a:spLocks noChangeAspect="1"/>
          </p:cNvSpPr>
          <p:nvPr/>
        </p:nvSpPr>
        <p:spPr>
          <a:xfrm flipV="1">
            <a:off x="4572000" y="2834640"/>
            <a:ext cx="1188720" cy="1188720"/>
          </a:xfrm>
          <a:prstGeom prst="pie">
            <a:avLst>
              <a:gd name="adj1" fmla="val 13002603"/>
              <a:gd name="adj2" fmla="val 5331151"/>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Oval 9">
            <a:extLst>
              <a:ext uri="{FF2B5EF4-FFF2-40B4-BE49-F238E27FC236}">
                <a16:creationId xmlns:a16="http://schemas.microsoft.com/office/drawing/2014/main" id="{A970511B-E6D3-4F56-A3FF-5246B3B1404F}"/>
              </a:ext>
            </a:extLst>
          </p:cNvPr>
          <p:cNvSpPr>
            <a:spLocks noChangeAspect="1"/>
          </p:cNvSpPr>
          <p:nvPr/>
        </p:nvSpPr>
        <p:spPr>
          <a:xfrm>
            <a:off x="4668332"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22684E43-3A95-499D-8056-2E91C713ED70}"/>
              </a:ext>
            </a:extLst>
          </p:cNvPr>
          <p:cNvSpPr txBox="1"/>
          <p:nvPr/>
        </p:nvSpPr>
        <p:spPr>
          <a:xfrm>
            <a:off x="4754880"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68%</a:t>
            </a:r>
          </a:p>
        </p:txBody>
      </p:sp>
      <p:sp>
        <p:nvSpPr>
          <p:cNvPr id="15" name="TextBox 14">
            <a:extLst>
              <a:ext uri="{FF2B5EF4-FFF2-40B4-BE49-F238E27FC236}">
                <a16:creationId xmlns:a16="http://schemas.microsoft.com/office/drawing/2014/main" id="{D67FB590-9CB0-4C47-97D1-28DEDD5899C1}"/>
              </a:ext>
            </a:extLst>
          </p:cNvPr>
          <p:cNvSpPr txBox="1"/>
          <p:nvPr/>
        </p:nvSpPr>
        <p:spPr>
          <a:xfrm>
            <a:off x="4572000" y="4306239"/>
            <a:ext cx="1567180" cy="1926681"/>
          </a:xfrm>
          <a:prstGeom prst="rect">
            <a:avLst/>
          </a:prstGeom>
          <a:noFill/>
        </p:spPr>
        <p:txBody>
          <a:bodyPr wrap="square" rtlCol="0">
            <a:spAutoFit/>
          </a:bodyPr>
          <a:lstStyle/>
          <a:p>
            <a:pPr defTabSz="1219170">
              <a:spcBef>
                <a:spcPct val="20000"/>
              </a:spcBef>
              <a:defRPr/>
            </a:pPr>
            <a:r>
              <a:rPr lang="en-US" sz="1600" dirty="0">
                <a:solidFill>
                  <a:srgbClr val="FE4A1E"/>
                </a:solidFill>
                <a:latin typeface="Bernard MT Condensed" panose="02050806060905020404" pitchFamily="18" charset="0"/>
              </a:rPr>
              <a:t>LOREM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7" name="TextBox 16">
            <a:extLst>
              <a:ext uri="{FF2B5EF4-FFF2-40B4-BE49-F238E27FC236}">
                <a16:creationId xmlns:a16="http://schemas.microsoft.com/office/drawing/2014/main" id="{8C7DFFA1-3342-4D17-97AA-25A4F14E913A}"/>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18" name="Oval 17">
            <a:extLst>
              <a:ext uri="{FF2B5EF4-FFF2-40B4-BE49-F238E27FC236}">
                <a16:creationId xmlns:a16="http://schemas.microsoft.com/office/drawing/2014/main" id="{17F04B93-2840-491B-9F43-3EB8D8003C39}"/>
              </a:ext>
            </a:extLst>
          </p:cNvPr>
          <p:cNvSpPr>
            <a:spLocks noChangeAspect="1"/>
          </p:cNvSpPr>
          <p:nvPr/>
        </p:nvSpPr>
        <p:spPr>
          <a:xfrm>
            <a:off x="6335217"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Partial Circle 18">
            <a:extLst>
              <a:ext uri="{FF2B5EF4-FFF2-40B4-BE49-F238E27FC236}">
                <a16:creationId xmlns:a16="http://schemas.microsoft.com/office/drawing/2014/main" id="{AF5ACF08-A02D-4C2E-B4C6-57EA8F0DDAC3}"/>
              </a:ext>
            </a:extLst>
          </p:cNvPr>
          <p:cNvSpPr>
            <a:spLocks noChangeAspect="1"/>
          </p:cNvSpPr>
          <p:nvPr/>
        </p:nvSpPr>
        <p:spPr>
          <a:xfrm flipV="1">
            <a:off x="6335217" y="2834640"/>
            <a:ext cx="1188720" cy="1188720"/>
          </a:xfrm>
          <a:prstGeom prst="pie">
            <a:avLst>
              <a:gd name="adj1" fmla="val 14897392"/>
              <a:gd name="adj2" fmla="val 5331151"/>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0" name="Oval 19">
            <a:extLst>
              <a:ext uri="{FF2B5EF4-FFF2-40B4-BE49-F238E27FC236}">
                <a16:creationId xmlns:a16="http://schemas.microsoft.com/office/drawing/2014/main" id="{B2272CBF-9274-4B82-B7C3-AE045CFC0E5F}"/>
              </a:ext>
            </a:extLst>
          </p:cNvPr>
          <p:cNvSpPr>
            <a:spLocks noChangeAspect="1"/>
          </p:cNvSpPr>
          <p:nvPr/>
        </p:nvSpPr>
        <p:spPr>
          <a:xfrm>
            <a:off x="6431549"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71D96ABC-0C4A-41C8-BBA4-4B232530D51E}"/>
              </a:ext>
            </a:extLst>
          </p:cNvPr>
          <p:cNvSpPr txBox="1"/>
          <p:nvPr/>
        </p:nvSpPr>
        <p:spPr>
          <a:xfrm>
            <a:off x="6518097"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56%</a:t>
            </a:r>
          </a:p>
        </p:txBody>
      </p:sp>
      <p:sp>
        <p:nvSpPr>
          <p:cNvPr id="22" name="TextBox 21">
            <a:extLst>
              <a:ext uri="{FF2B5EF4-FFF2-40B4-BE49-F238E27FC236}">
                <a16:creationId xmlns:a16="http://schemas.microsoft.com/office/drawing/2014/main" id="{65170F17-52EC-4FB6-A39E-A05E55F04118}"/>
              </a:ext>
            </a:extLst>
          </p:cNvPr>
          <p:cNvSpPr txBox="1"/>
          <p:nvPr/>
        </p:nvSpPr>
        <p:spPr>
          <a:xfrm>
            <a:off x="6335217" y="4306239"/>
            <a:ext cx="1567180" cy="1926681"/>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3" name="Oval 22">
            <a:extLst>
              <a:ext uri="{FF2B5EF4-FFF2-40B4-BE49-F238E27FC236}">
                <a16:creationId xmlns:a16="http://schemas.microsoft.com/office/drawing/2014/main" id="{1F8CCAED-2BC8-4F4E-B4F4-C7A6C43FDE2E}"/>
              </a:ext>
            </a:extLst>
          </p:cNvPr>
          <p:cNvSpPr>
            <a:spLocks noChangeAspect="1"/>
          </p:cNvSpPr>
          <p:nvPr/>
        </p:nvSpPr>
        <p:spPr>
          <a:xfrm>
            <a:off x="8098434"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Partial Circle 23">
            <a:extLst>
              <a:ext uri="{FF2B5EF4-FFF2-40B4-BE49-F238E27FC236}">
                <a16:creationId xmlns:a16="http://schemas.microsoft.com/office/drawing/2014/main" id="{82621676-71BB-4746-BDA0-2E59DFF69522}"/>
              </a:ext>
            </a:extLst>
          </p:cNvPr>
          <p:cNvSpPr>
            <a:spLocks noChangeAspect="1"/>
          </p:cNvSpPr>
          <p:nvPr/>
        </p:nvSpPr>
        <p:spPr>
          <a:xfrm flipV="1">
            <a:off x="8098434" y="2834640"/>
            <a:ext cx="1188720" cy="1188720"/>
          </a:xfrm>
          <a:prstGeom prst="pie">
            <a:avLst>
              <a:gd name="adj1" fmla="val 17417718"/>
              <a:gd name="adj2" fmla="val 533115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5" name="Oval 24">
            <a:extLst>
              <a:ext uri="{FF2B5EF4-FFF2-40B4-BE49-F238E27FC236}">
                <a16:creationId xmlns:a16="http://schemas.microsoft.com/office/drawing/2014/main" id="{235BE281-28B4-47E0-9C28-7BE2DF9D81F9}"/>
              </a:ext>
            </a:extLst>
          </p:cNvPr>
          <p:cNvSpPr>
            <a:spLocks noChangeAspect="1"/>
          </p:cNvSpPr>
          <p:nvPr/>
        </p:nvSpPr>
        <p:spPr>
          <a:xfrm>
            <a:off x="8194766"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TextBox 25">
            <a:extLst>
              <a:ext uri="{FF2B5EF4-FFF2-40B4-BE49-F238E27FC236}">
                <a16:creationId xmlns:a16="http://schemas.microsoft.com/office/drawing/2014/main" id="{1253C4D5-6C16-48A7-89B8-AC940E14DFF1}"/>
              </a:ext>
            </a:extLst>
          </p:cNvPr>
          <p:cNvSpPr txBox="1"/>
          <p:nvPr/>
        </p:nvSpPr>
        <p:spPr>
          <a:xfrm>
            <a:off x="8281314"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45%</a:t>
            </a:r>
          </a:p>
        </p:txBody>
      </p:sp>
      <p:sp>
        <p:nvSpPr>
          <p:cNvPr id="27" name="TextBox 26">
            <a:extLst>
              <a:ext uri="{FF2B5EF4-FFF2-40B4-BE49-F238E27FC236}">
                <a16:creationId xmlns:a16="http://schemas.microsoft.com/office/drawing/2014/main" id="{A2E587D3-FB2F-4F4C-9CBB-9F561249146E}"/>
              </a:ext>
            </a:extLst>
          </p:cNvPr>
          <p:cNvSpPr txBox="1"/>
          <p:nvPr/>
        </p:nvSpPr>
        <p:spPr>
          <a:xfrm>
            <a:off x="8098434" y="4306239"/>
            <a:ext cx="1567180" cy="1926681"/>
          </a:xfrm>
          <a:prstGeom prst="rect">
            <a:avLst/>
          </a:prstGeom>
          <a:noFill/>
        </p:spPr>
        <p:txBody>
          <a:bodyPr wrap="square" rtlCol="0">
            <a:spAutoFit/>
          </a:bodyPr>
          <a:lstStyle/>
          <a:p>
            <a:pPr defTabSz="1219170">
              <a:spcBef>
                <a:spcPct val="20000"/>
              </a:spcBef>
              <a:defRPr/>
            </a:pPr>
            <a:r>
              <a:rPr lang="en-US" sz="1600" dirty="0">
                <a:solidFill>
                  <a:srgbClr val="44546B"/>
                </a:solidFill>
                <a:latin typeface="Bernard MT Condensed" panose="02050806060905020404" pitchFamily="18" charset="0"/>
              </a:rPr>
              <a:t>LOREM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8" name="Oval 27">
            <a:extLst>
              <a:ext uri="{FF2B5EF4-FFF2-40B4-BE49-F238E27FC236}">
                <a16:creationId xmlns:a16="http://schemas.microsoft.com/office/drawing/2014/main" id="{F83043B0-228B-40A1-A2E9-A53DD8F37502}"/>
              </a:ext>
            </a:extLst>
          </p:cNvPr>
          <p:cNvSpPr>
            <a:spLocks noChangeAspect="1"/>
          </p:cNvSpPr>
          <p:nvPr/>
        </p:nvSpPr>
        <p:spPr>
          <a:xfrm>
            <a:off x="9861651" y="2834640"/>
            <a:ext cx="1188720" cy="1188720"/>
          </a:xfrm>
          <a:prstGeom prst="ellipse">
            <a:avLst/>
          </a:prstGeom>
          <a:solidFill>
            <a:schemeClr val="bg1">
              <a:lumMod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Partial Circle 28">
            <a:extLst>
              <a:ext uri="{FF2B5EF4-FFF2-40B4-BE49-F238E27FC236}">
                <a16:creationId xmlns:a16="http://schemas.microsoft.com/office/drawing/2014/main" id="{D762B4CC-59FF-49F2-AD33-1B7BB76CAAA2}"/>
              </a:ext>
            </a:extLst>
          </p:cNvPr>
          <p:cNvSpPr>
            <a:spLocks noChangeAspect="1"/>
          </p:cNvSpPr>
          <p:nvPr/>
        </p:nvSpPr>
        <p:spPr>
          <a:xfrm flipV="1">
            <a:off x="9861651" y="2834640"/>
            <a:ext cx="1188720" cy="1188720"/>
          </a:xfrm>
          <a:prstGeom prst="pie">
            <a:avLst>
              <a:gd name="adj1" fmla="val 8822807"/>
              <a:gd name="adj2" fmla="val 5331151"/>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30" name="Oval 29">
            <a:extLst>
              <a:ext uri="{FF2B5EF4-FFF2-40B4-BE49-F238E27FC236}">
                <a16:creationId xmlns:a16="http://schemas.microsoft.com/office/drawing/2014/main" id="{447D542B-E659-45BE-B5F6-72DAAEC73B65}"/>
              </a:ext>
            </a:extLst>
          </p:cNvPr>
          <p:cNvSpPr>
            <a:spLocks noChangeAspect="1"/>
          </p:cNvSpPr>
          <p:nvPr/>
        </p:nvSpPr>
        <p:spPr>
          <a:xfrm>
            <a:off x="9957983" y="2926080"/>
            <a:ext cx="1005840" cy="10058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8C634B04-3847-4FE7-8784-327081B78560}"/>
              </a:ext>
            </a:extLst>
          </p:cNvPr>
          <p:cNvSpPr txBox="1"/>
          <p:nvPr/>
        </p:nvSpPr>
        <p:spPr>
          <a:xfrm>
            <a:off x="10044531" y="3172968"/>
            <a:ext cx="822960" cy="523220"/>
          </a:xfrm>
          <a:prstGeom prst="rect">
            <a:avLst/>
          </a:prstGeom>
          <a:noFill/>
        </p:spPr>
        <p:txBody>
          <a:bodyPr wrap="square" rtlCol="0">
            <a:spAutoFit/>
          </a:bodyPr>
          <a:lstStyle/>
          <a:p>
            <a:pPr algn="ctr"/>
            <a:r>
              <a:rPr lang="en-US" sz="2800" dirty="0">
                <a:solidFill>
                  <a:srgbClr val="4D4D4D"/>
                </a:solidFill>
                <a:latin typeface="Bernard MT Condensed" panose="02050806060905020404" pitchFamily="18" charset="0"/>
              </a:rPr>
              <a:t>81%</a:t>
            </a:r>
          </a:p>
        </p:txBody>
      </p:sp>
      <p:sp>
        <p:nvSpPr>
          <p:cNvPr id="32" name="TextBox 31">
            <a:extLst>
              <a:ext uri="{FF2B5EF4-FFF2-40B4-BE49-F238E27FC236}">
                <a16:creationId xmlns:a16="http://schemas.microsoft.com/office/drawing/2014/main" id="{5029FBCF-3065-4F29-B38F-2F018CD2B65D}"/>
              </a:ext>
            </a:extLst>
          </p:cNvPr>
          <p:cNvSpPr txBox="1"/>
          <p:nvPr/>
        </p:nvSpPr>
        <p:spPr>
          <a:xfrm>
            <a:off x="9861651" y="4306239"/>
            <a:ext cx="1567180" cy="1926681"/>
          </a:xfrm>
          <a:prstGeom prst="rect">
            <a:avLst/>
          </a:prstGeom>
          <a:noFill/>
        </p:spPr>
        <p:txBody>
          <a:bodyPr wrap="square" rtlCol="0">
            <a:spAutoFit/>
          </a:bodyPr>
          <a:lstStyle/>
          <a:p>
            <a:pPr defTabSz="1219170">
              <a:spcBef>
                <a:spcPct val="20000"/>
              </a:spcBef>
              <a:defRPr/>
            </a:pPr>
            <a:r>
              <a:rPr lang="en-US" sz="1600" dirty="0">
                <a:solidFill>
                  <a:srgbClr val="7A7A7A"/>
                </a:solidFill>
                <a:latin typeface="Bernard MT Condensed" panose="02050806060905020404" pitchFamily="18" charset="0"/>
              </a:rPr>
              <a:t>LOREM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Tree>
    <p:extLst>
      <p:ext uri="{BB962C8B-B14F-4D97-AF65-F5344CB8AC3E}">
        <p14:creationId xmlns:p14="http://schemas.microsoft.com/office/powerpoint/2010/main" val="5444957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53" presetClass="entr" presetSubtype="16" fill="hold" grpId="0" nodeType="afterEffect">
                                  <p:stCondLst>
                                    <p:cond delay="0"/>
                                  </p:stCondLst>
                                  <p:childTnLst>
                                    <p:set>
                                      <p:cBhvr>
                                        <p:cTn id="21" dur="1" fill="hold">
                                          <p:stCondLst>
                                            <p:cond delay="0"/>
                                          </p:stCondLst>
                                        </p:cTn>
                                        <p:tgtEl>
                                          <p:spTgt spid="10"/>
                                        </p:tgtEl>
                                        <p:attrNameLst>
                                          <p:attrName>style.visibility</p:attrName>
                                        </p:attrNameLst>
                                      </p:cBhvr>
                                      <p:to>
                                        <p:strVal val="visible"/>
                                      </p:to>
                                    </p:set>
                                    <p:anim calcmode="lin" valueType="num">
                                      <p:cBhvr>
                                        <p:cTn id="22" dur="500" fill="hold"/>
                                        <p:tgtEl>
                                          <p:spTgt spid="10"/>
                                        </p:tgtEl>
                                        <p:attrNameLst>
                                          <p:attrName>ppt_w</p:attrName>
                                        </p:attrNameLst>
                                      </p:cBhvr>
                                      <p:tavLst>
                                        <p:tav tm="0">
                                          <p:val>
                                            <p:fltVal val="0"/>
                                          </p:val>
                                        </p:tav>
                                        <p:tav tm="100000">
                                          <p:val>
                                            <p:strVal val="#ppt_w"/>
                                          </p:val>
                                        </p:tav>
                                      </p:tavLst>
                                    </p:anim>
                                    <p:anim calcmode="lin" valueType="num">
                                      <p:cBhvr>
                                        <p:cTn id="23" dur="500" fill="hold"/>
                                        <p:tgtEl>
                                          <p:spTgt spid="10"/>
                                        </p:tgtEl>
                                        <p:attrNameLst>
                                          <p:attrName>ppt_h</p:attrName>
                                        </p:attrNameLst>
                                      </p:cBhvr>
                                      <p:tavLst>
                                        <p:tav tm="0">
                                          <p:val>
                                            <p:fltVal val="0"/>
                                          </p:val>
                                        </p:tav>
                                        <p:tav tm="100000">
                                          <p:val>
                                            <p:strVal val="#ppt_h"/>
                                          </p:val>
                                        </p:tav>
                                      </p:tavLst>
                                    </p:anim>
                                    <p:animEffect transition="in" filter="fade">
                                      <p:cBhvr>
                                        <p:cTn id="24" dur="500"/>
                                        <p:tgtEl>
                                          <p:spTgt spid="10"/>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p:cTn id="27" dur="500" fill="hold"/>
                                        <p:tgtEl>
                                          <p:spTgt spid="13"/>
                                        </p:tgtEl>
                                        <p:attrNameLst>
                                          <p:attrName>ppt_w</p:attrName>
                                        </p:attrNameLst>
                                      </p:cBhvr>
                                      <p:tavLst>
                                        <p:tav tm="0">
                                          <p:val>
                                            <p:fltVal val="0"/>
                                          </p:val>
                                        </p:tav>
                                        <p:tav tm="100000">
                                          <p:val>
                                            <p:strVal val="#ppt_w"/>
                                          </p:val>
                                        </p:tav>
                                      </p:tavLst>
                                    </p:anim>
                                    <p:anim calcmode="lin" valueType="num">
                                      <p:cBhvr>
                                        <p:cTn id="28" dur="500" fill="hold"/>
                                        <p:tgtEl>
                                          <p:spTgt spid="13"/>
                                        </p:tgtEl>
                                        <p:attrNameLst>
                                          <p:attrName>ppt_h</p:attrName>
                                        </p:attrNameLst>
                                      </p:cBhvr>
                                      <p:tavLst>
                                        <p:tav tm="0">
                                          <p:val>
                                            <p:fltVal val="0"/>
                                          </p:val>
                                        </p:tav>
                                        <p:tav tm="100000">
                                          <p:val>
                                            <p:strVal val="#ppt_h"/>
                                          </p:val>
                                        </p:tav>
                                      </p:tavLst>
                                    </p:anim>
                                    <p:animEffect transition="in" filter="fade">
                                      <p:cBhvr>
                                        <p:cTn id="29" dur="500"/>
                                        <p:tgtEl>
                                          <p:spTgt spid="13"/>
                                        </p:tgtEl>
                                      </p:cBhvr>
                                    </p:animEffect>
                                  </p:childTnLst>
                                </p:cTn>
                              </p:par>
                            </p:childTnLst>
                          </p:cTn>
                        </p:par>
                        <p:par>
                          <p:cTn id="30" fill="hold">
                            <p:stCondLst>
                              <p:cond delay="2500"/>
                            </p:stCondLst>
                            <p:childTnLst>
                              <p:par>
                                <p:cTn id="31" presetID="21" presetClass="entr" presetSubtype="1" fill="hold" grpId="0" nodeType="afterEffect">
                                  <p:stCondLst>
                                    <p:cond delay="0"/>
                                  </p:stCondLst>
                                  <p:childTnLst>
                                    <p:set>
                                      <p:cBhvr>
                                        <p:cTn id="32" dur="1" fill="hold">
                                          <p:stCondLst>
                                            <p:cond delay="0"/>
                                          </p:stCondLst>
                                        </p:cTn>
                                        <p:tgtEl>
                                          <p:spTgt spid="11"/>
                                        </p:tgtEl>
                                        <p:attrNameLst>
                                          <p:attrName>style.visibility</p:attrName>
                                        </p:attrNameLst>
                                      </p:cBhvr>
                                      <p:to>
                                        <p:strVal val="visible"/>
                                      </p:to>
                                    </p:set>
                                    <p:animEffect transition="in" filter="wheel(1)">
                                      <p:cBhvr>
                                        <p:cTn id="33" dur="2000"/>
                                        <p:tgtEl>
                                          <p:spTgt spid="11"/>
                                        </p:tgtEl>
                                      </p:cBhvr>
                                    </p:animEffect>
                                  </p:childTnLst>
                                </p:cTn>
                              </p:par>
                              <p:par>
                                <p:cTn id="34" presetID="21" presetClass="entr" presetSubtype="1" fill="hold" grpId="0" nodeType="withEffect">
                                  <p:stCondLst>
                                    <p:cond delay="0"/>
                                  </p:stCondLst>
                                  <p:childTnLst>
                                    <p:set>
                                      <p:cBhvr>
                                        <p:cTn id="35" dur="1" fill="hold">
                                          <p:stCondLst>
                                            <p:cond delay="0"/>
                                          </p:stCondLst>
                                        </p:cTn>
                                        <p:tgtEl>
                                          <p:spTgt spid="12"/>
                                        </p:tgtEl>
                                        <p:attrNameLst>
                                          <p:attrName>style.visibility</p:attrName>
                                        </p:attrNameLst>
                                      </p:cBhvr>
                                      <p:to>
                                        <p:strVal val="visible"/>
                                      </p:to>
                                    </p:set>
                                    <p:animEffect transition="in" filter="wheel(1)">
                                      <p:cBhvr>
                                        <p:cTn id="36" dur="2000"/>
                                        <p:tgtEl>
                                          <p:spTgt spid="12"/>
                                        </p:tgtEl>
                                      </p:cBhvr>
                                    </p:animEffect>
                                  </p:childTnLst>
                                </p:cTn>
                              </p:par>
                            </p:childTnLst>
                          </p:cTn>
                        </p:par>
                        <p:par>
                          <p:cTn id="37" fill="hold">
                            <p:stCondLst>
                              <p:cond delay="4500"/>
                            </p:stCondLst>
                            <p:childTnLst>
                              <p:par>
                                <p:cTn id="38" presetID="42" presetClass="entr" presetSubtype="0" fill="hold" grpId="0" nodeType="afterEffect">
                                  <p:stCondLst>
                                    <p:cond delay="0"/>
                                  </p:stCondLst>
                                  <p:childTnLst>
                                    <p:set>
                                      <p:cBhvr>
                                        <p:cTn id="39" dur="1" fill="hold">
                                          <p:stCondLst>
                                            <p:cond delay="0"/>
                                          </p:stCondLst>
                                        </p:cTn>
                                        <p:tgtEl>
                                          <p:spTgt spid="15"/>
                                        </p:tgtEl>
                                        <p:attrNameLst>
                                          <p:attrName>style.visibility</p:attrName>
                                        </p:attrNameLst>
                                      </p:cBhvr>
                                      <p:to>
                                        <p:strVal val="visible"/>
                                      </p:to>
                                    </p:set>
                                    <p:animEffect transition="in" filter="fade">
                                      <p:cBhvr>
                                        <p:cTn id="40" dur="1000"/>
                                        <p:tgtEl>
                                          <p:spTgt spid="15"/>
                                        </p:tgtEl>
                                      </p:cBhvr>
                                    </p:animEffect>
                                    <p:anim calcmode="lin" valueType="num">
                                      <p:cBhvr>
                                        <p:cTn id="41" dur="1000" fill="hold"/>
                                        <p:tgtEl>
                                          <p:spTgt spid="15"/>
                                        </p:tgtEl>
                                        <p:attrNameLst>
                                          <p:attrName>ppt_x</p:attrName>
                                        </p:attrNameLst>
                                      </p:cBhvr>
                                      <p:tavLst>
                                        <p:tav tm="0">
                                          <p:val>
                                            <p:strVal val="#ppt_x"/>
                                          </p:val>
                                        </p:tav>
                                        <p:tav tm="100000">
                                          <p:val>
                                            <p:strVal val="#ppt_x"/>
                                          </p:val>
                                        </p:tav>
                                      </p:tavLst>
                                    </p:anim>
                                    <p:anim calcmode="lin" valueType="num">
                                      <p:cBhvr>
                                        <p:cTn id="42" dur="1000" fill="hold"/>
                                        <p:tgtEl>
                                          <p:spTgt spid="15"/>
                                        </p:tgtEl>
                                        <p:attrNameLst>
                                          <p:attrName>ppt_y</p:attrName>
                                        </p:attrNameLst>
                                      </p:cBhvr>
                                      <p:tavLst>
                                        <p:tav tm="0">
                                          <p:val>
                                            <p:strVal val="#ppt_y+.1"/>
                                          </p:val>
                                        </p:tav>
                                        <p:tav tm="100000">
                                          <p:val>
                                            <p:strVal val="#ppt_y"/>
                                          </p:val>
                                        </p:tav>
                                      </p:tavLst>
                                    </p:anim>
                                  </p:childTnLst>
                                </p:cTn>
                              </p:par>
                            </p:childTnLst>
                          </p:cTn>
                        </p:par>
                        <p:par>
                          <p:cTn id="43" fill="hold">
                            <p:stCondLst>
                              <p:cond delay="5500"/>
                            </p:stCondLst>
                            <p:childTnLst>
                              <p:par>
                                <p:cTn id="44" presetID="53" presetClass="entr" presetSubtype="16"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p:cTn id="46" dur="500" fill="hold"/>
                                        <p:tgtEl>
                                          <p:spTgt spid="20"/>
                                        </p:tgtEl>
                                        <p:attrNameLst>
                                          <p:attrName>ppt_w</p:attrName>
                                        </p:attrNameLst>
                                      </p:cBhvr>
                                      <p:tavLst>
                                        <p:tav tm="0">
                                          <p:val>
                                            <p:fltVal val="0"/>
                                          </p:val>
                                        </p:tav>
                                        <p:tav tm="100000">
                                          <p:val>
                                            <p:strVal val="#ppt_w"/>
                                          </p:val>
                                        </p:tav>
                                      </p:tavLst>
                                    </p:anim>
                                    <p:anim calcmode="lin" valueType="num">
                                      <p:cBhvr>
                                        <p:cTn id="47" dur="500" fill="hold"/>
                                        <p:tgtEl>
                                          <p:spTgt spid="20"/>
                                        </p:tgtEl>
                                        <p:attrNameLst>
                                          <p:attrName>ppt_h</p:attrName>
                                        </p:attrNameLst>
                                      </p:cBhvr>
                                      <p:tavLst>
                                        <p:tav tm="0">
                                          <p:val>
                                            <p:fltVal val="0"/>
                                          </p:val>
                                        </p:tav>
                                        <p:tav tm="100000">
                                          <p:val>
                                            <p:strVal val="#ppt_h"/>
                                          </p:val>
                                        </p:tav>
                                      </p:tavLst>
                                    </p:anim>
                                    <p:animEffect transition="in" filter="fade">
                                      <p:cBhvr>
                                        <p:cTn id="48" dur="500"/>
                                        <p:tgtEl>
                                          <p:spTgt spid="20"/>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p:cTn id="51" dur="500" fill="hold"/>
                                        <p:tgtEl>
                                          <p:spTgt spid="21"/>
                                        </p:tgtEl>
                                        <p:attrNameLst>
                                          <p:attrName>ppt_w</p:attrName>
                                        </p:attrNameLst>
                                      </p:cBhvr>
                                      <p:tavLst>
                                        <p:tav tm="0">
                                          <p:val>
                                            <p:fltVal val="0"/>
                                          </p:val>
                                        </p:tav>
                                        <p:tav tm="100000">
                                          <p:val>
                                            <p:strVal val="#ppt_w"/>
                                          </p:val>
                                        </p:tav>
                                      </p:tavLst>
                                    </p:anim>
                                    <p:anim calcmode="lin" valueType="num">
                                      <p:cBhvr>
                                        <p:cTn id="52" dur="500" fill="hold"/>
                                        <p:tgtEl>
                                          <p:spTgt spid="21"/>
                                        </p:tgtEl>
                                        <p:attrNameLst>
                                          <p:attrName>ppt_h</p:attrName>
                                        </p:attrNameLst>
                                      </p:cBhvr>
                                      <p:tavLst>
                                        <p:tav tm="0">
                                          <p:val>
                                            <p:fltVal val="0"/>
                                          </p:val>
                                        </p:tav>
                                        <p:tav tm="100000">
                                          <p:val>
                                            <p:strVal val="#ppt_h"/>
                                          </p:val>
                                        </p:tav>
                                      </p:tavLst>
                                    </p:anim>
                                    <p:animEffect transition="in" filter="fade">
                                      <p:cBhvr>
                                        <p:cTn id="53" dur="500"/>
                                        <p:tgtEl>
                                          <p:spTgt spid="21"/>
                                        </p:tgtEl>
                                      </p:cBhvr>
                                    </p:animEffect>
                                  </p:childTnLst>
                                </p:cTn>
                              </p:par>
                            </p:childTnLst>
                          </p:cTn>
                        </p:par>
                        <p:par>
                          <p:cTn id="54" fill="hold">
                            <p:stCondLst>
                              <p:cond delay="600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2000"/>
                                        <p:tgtEl>
                                          <p:spTgt spid="19"/>
                                        </p:tgtEl>
                                      </p:cBhvr>
                                    </p:animEffect>
                                  </p:childTnLst>
                                </p:cTn>
                              </p:par>
                              <p:par>
                                <p:cTn id="58" presetID="21" presetClass="entr" presetSubtype="1" fill="hold" grpId="0" nodeType="withEffect">
                                  <p:stCondLst>
                                    <p:cond delay="0"/>
                                  </p:stCondLst>
                                  <p:childTnLst>
                                    <p:set>
                                      <p:cBhvr>
                                        <p:cTn id="59" dur="1" fill="hold">
                                          <p:stCondLst>
                                            <p:cond delay="0"/>
                                          </p:stCondLst>
                                        </p:cTn>
                                        <p:tgtEl>
                                          <p:spTgt spid="18"/>
                                        </p:tgtEl>
                                        <p:attrNameLst>
                                          <p:attrName>style.visibility</p:attrName>
                                        </p:attrNameLst>
                                      </p:cBhvr>
                                      <p:to>
                                        <p:strVal val="visible"/>
                                      </p:to>
                                    </p:set>
                                    <p:animEffect transition="in" filter="wheel(1)">
                                      <p:cBhvr>
                                        <p:cTn id="60" dur="2000"/>
                                        <p:tgtEl>
                                          <p:spTgt spid="18"/>
                                        </p:tgtEl>
                                      </p:cBhvr>
                                    </p:animEffect>
                                  </p:childTnLst>
                                </p:cTn>
                              </p:par>
                            </p:childTnLst>
                          </p:cTn>
                        </p:par>
                        <p:par>
                          <p:cTn id="61" fill="hold">
                            <p:stCondLst>
                              <p:cond delay="8000"/>
                            </p:stCondLst>
                            <p:childTnLst>
                              <p:par>
                                <p:cTn id="62" presetID="42" presetClass="entr" presetSubtype="0" fill="hold" grpId="0" nodeType="afterEffect">
                                  <p:stCondLst>
                                    <p:cond delay="0"/>
                                  </p:stCondLst>
                                  <p:childTnLst>
                                    <p:set>
                                      <p:cBhvr>
                                        <p:cTn id="63" dur="1" fill="hold">
                                          <p:stCondLst>
                                            <p:cond delay="0"/>
                                          </p:stCondLst>
                                        </p:cTn>
                                        <p:tgtEl>
                                          <p:spTgt spid="22"/>
                                        </p:tgtEl>
                                        <p:attrNameLst>
                                          <p:attrName>style.visibility</p:attrName>
                                        </p:attrNameLst>
                                      </p:cBhvr>
                                      <p:to>
                                        <p:strVal val="visible"/>
                                      </p:to>
                                    </p:set>
                                    <p:animEffect transition="in" filter="fade">
                                      <p:cBhvr>
                                        <p:cTn id="64" dur="1000"/>
                                        <p:tgtEl>
                                          <p:spTgt spid="22"/>
                                        </p:tgtEl>
                                      </p:cBhvr>
                                    </p:animEffect>
                                    <p:anim calcmode="lin" valueType="num">
                                      <p:cBhvr>
                                        <p:cTn id="65" dur="1000" fill="hold"/>
                                        <p:tgtEl>
                                          <p:spTgt spid="22"/>
                                        </p:tgtEl>
                                        <p:attrNameLst>
                                          <p:attrName>ppt_x</p:attrName>
                                        </p:attrNameLst>
                                      </p:cBhvr>
                                      <p:tavLst>
                                        <p:tav tm="0">
                                          <p:val>
                                            <p:strVal val="#ppt_x"/>
                                          </p:val>
                                        </p:tav>
                                        <p:tav tm="100000">
                                          <p:val>
                                            <p:strVal val="#ppt_x"/>
                                          </p:val>
                                        </p:tav>
                                      </p:tavLst>
                                    </p:anim>
                                    <p:anim calcmode="lin" valueType="num">
                                      <p:cBhvr>
                                        <p:cTn id="66" dur="1000" fill="hold"/>
                                        <p:tgtEl>
                                          <p:spTgt spid="22"/>
                                        </p:tgtEl>
                                        <p:attrNameLst>
                                          <p:attrName>ppt_y</p:attrName>
                                        </p:attrNameLst>
                                      </p:cBhvr>
                                      <p:tavLst>
                                        <p:tav tm="0">
                                          <p:val>
                                            <p:strVal val="#ppt_y+.1"/>
                                          </p:val>
                                        </p:tav>
                                        <p:tav tm="100000">
                                          <p:val>
                                            <p:strVal val="#ppt_y"/>
                                          </p:val>
                                        </p:tav>
                                      </p:tavLst>
                                    </p:anim>
                                  </p:childTnLst>
                                </p:cTn>
                              </p:par>
                            </p:childTnLst>
                          </p:cTn>
                        </p:par>
                        <p:par>
                          <p:cTn id="67" fill="hold">
                            <p:stCondLst>
                              <p:cond delay="9000"/>
                            </p:stCondLst>
                            <p:childTnLst>
                              <p:par>
                                <p:cTn id="68" presetID="53" presetClass="entr" presetSubtype="16" fill="hold" grpId="0" nodeType="afterEffect">
                                  <p:stCondLst>
                                    <p:cond delay="0"/>
                                  </p:stCondLst>
                                  <p:childTnLst>
                                    <p:set>
                                      <p:cBhvr>
                                        <p:cTn id="69" dur="1" fill="hold">
                                          <p:stCondLst>
                                            <p:cond delay="0"/>
                                          </p:stCondLst>
                                        </p:cTn>
                                        <p:tgtEl>
                                          <p:spTgt spid="25"/>
                                        </p:tgtEl>
                                        <p:attrNameLst>
                                          <p:attrName>style.visibility</p:attrName>
                                        </p:attrNameLst>
                                      </p:cBhvr>
                                      <p:to>
                                        <p:strVal val="visible"/>
                                      </p:to>
                                    </p:set>
                                    <p:anim calcmode="lin" valueType="num">
                                      <p:cBhvr>
                                        <p:cTn id="70" dur="500" fill="hold"/>
                                        <p:tgtEl>
                                          <p:spTgt spid="25"/>
                                        </p:tgtEl>
                                        <p:attrNameLst>
                                          <p:attrName>ppt_w</p:attrName>
                                        </p:attrNameLst>
                                      </p:cBhvr>
                                      <p:tavLst>
                                        <p:tav tm="0">
                                          <p:val>
                                            <p:fltVal val="0"/>
                                          </p:val>
                                        </p:tav>
                                        <p:tav tm="100000">
                                          <p:val>
                                            <p:strVal val="#ppt_w"/>
                                          </p:val>
                                        </p:tav>
                                      </p:tavLst>
                                    </p:anim>
                                    <p:anim calcmode="lin" valueType="num">
                                      <p:cBhvr>
                                        <p:cTn id="71" dur="500" fill="hold"/>
                                        <p:tgtEl>
                                          <p:spTgt spid="25"/>
                                        </p:tgtEl>
                                        <p:attrNameLst>
                                          <p:attrName>ppt_h</p:attrName>
                                        </p:attrNameLst>
                                      </p:cBhvr>
                                      <p:tavLst>
                                        <p:tav tm="0">
                                          <p:val>
                                            <p:fltVal val="0"/>
                                          </p:val>
                                        </p:tav>
                                        <p:tav tm="100000">
                                          <p:val>
                                            <p:strVal val="#ppt_h"/>
                                          </p:val>
                                        </p:tav>
                                      </p:tavLst>
                                    </p:anim>
                                    <p:animEffect transition="in" filter="fade">
                                      <p:cBhvr>
                                        <p:cTn id="72" dur="500"/>
                                        <p:tgtEl>
                                          <p:spTgt spid="25"/>
                                        </p:tgtEl>
                                      </p:cBhvr>
                                    </p:animEffect>
                                  </p:childTnLst>
                                </p:cTn>
                              </p:par>
                              <p:par>
                                <p:cTn id="73" presetID="53" presetClass="entr" presetSubtype="16" fill="hold" grpId="0" nodeType="withEffect">
                                  <p:stCondLst>
                                    <p:cond delay="0"/>
                                  </p:stCondLst>
                                  <p:childTnLst>
                                    <p:set>
                                      <p:cBhvr>
                                        <p:cTn id="74" dur="1" fill="hold">
                                          <p:stCondLst>
                                            <p:cond delay="0"/>
                                          </p:stCondLst>
                                        </p:cTn>
                                        <p:tgtEl>
                                          <p:spTgt spid="26"/>
                                        </p:tgtEl>
                                        <p:attrNameLst>
                                          <p:attrName>style.visibility</p:attrName>
                                        </p:attrNameLst>
                                      </p:cBhvr>
                                      <p:to>
                                        <p:strVal val="visible"/>
                                      </p:to>
                                    </p:set>
                                    <p:anim calcmode="lin" valueType="num">
                                      <p:cBhvr>
                                        <p:cTn id="75" dur="500" fill="hold"/>
                                        <p:tgtEl>
                                          <p:spTgt spid="26"/>
                                        </p:tgtEl>
                                        <p:attrNameLst>
                                          <p:attrName>ppt_w</p:attrName>
                                        </p:attrNameLst>
                                      </p:cBhvr>
                                      <p:tavLst>
                                        <p:tav tm="0">
                                          <p:val>
                                            <p:fltVal val="0"/>
                                          </p:val>
                                        </p:tav>
                                        <p:tav tm="100000">
                                          <p:val>
                                            <p:strVal val="#ppt_w"/>
                                          </p:val>
                                        </p:tav>
                                      </p:tavLst>
                                    </p:anim>
                                    <p:anim calcmode="lin" valueType="num">
                                      <p:cBhvr>
                                        <p:cTn id="76" dur="500" fill="hold"/>
                                        <p:tgtEl>
                                          <p:spTgt spid="26"/>
                                        </p:tgtEl>
                                        <p:attrNameLst>
                                          <p:attrName>ppt_h</p:attrName>
                                        </p:attrNameLst>
                                      </p:cBhvr>
                                      <p:tavLst>
                                        <p:tav tm="0">
                                          <p:val>
                                            <p:fltVal val="0"/>
                                          </p:val>
                                        </p:tav>
                                        <p:tav tm="100000">
                                          <p:val>
                                            <p:strVal val="#ppt_h"/>
                                          </p:val>
                                        </p:tav>
                                      </p:tavLst>
                                    </p:anim>
                                    <p:animEffect transition="in" filter="fade">
                                      <p:cBhvr>
                                        <p:cTn id="77" dur="500"/>
                                        <p:tgtEl>
                                          <p:spTgt spid="26"/>
                                        </p:tgtEl>
                                      </p:cBhvr>
                                    </p:animEffect>
                                  </p:childTnLst>
                                </p:cTn>
                              </p:par>
                            </p:childTnLst>
                          </p:cTn>
                        </p:par>
                        <p:par>
                          <p:cTn id="78" fill="hold">
                            <p:stCondLst>
                              <p:cond delay="9500"/>
                            </p:stCondLst>
                            <p:childTnLst>
                              <p:par>
                                <p:cTn id="79" presetID="21" presetClass="entr" presetSubtype="1" fill="hold" grpId="0" nodeType="afterEffect">
                                  <p:stCondLst>
                                    <p:cond delay="0"/>
                                  </p:stCondLst>
                                  <p:childTnLst>
                                    <p:set>
                                      <p:cBhvr>
                                        <p:cTn id="80" dur="1" fill="hold">
                                          <p:stCondLst>
                                            <p:cond delay="0"/>
                                          </p:stCondLst>
                                        </p:cTn>
                                        <p:tgtEl>
                                          <p:spTgt spid="24"/>
                                        </p:tgtEl>
                                        <p:attrNameLst>
                                          <p:attrName>style.visibility</p:attrName>
                                        </p:attrNameLst>
                                      </p:cBhvr>
                                      <p:to>
                                        <p:strVal val="visible"/>
                                      </p:to>
                                    </p:set>
                                    <p:animEffect transition="in" filter="wheel(1)">
                                      <p:cBhvr>
                                        <p:cTn id="81" dur="2000"/>
                                        <p:tgtEl>
                                          <p:spTgt spid="24"/>
                                        </p:tgtEl>
                                      </p:cBhvr>
                                    </p:animEffect>
                                  </p:childTnLst>
                                </p:cTn>
                              </p:par>
                              <p:par>
                                <p:cTn id="82" presetID="21" presetClass="entr" presetSubtype="1" fill="hold" grpId="0" nodeType="withEffect">
                                  <p:stCondLst>
                                    <p:cond delay="0"/>
                                  </p:stCondLst>
                                  <p:childTnLst>
                                    <p:set>
                                      <p:cBhvr>
                                        <p:cTn id="83" dur="1" fill="hold">
                                          <p:stCondLst>
                                            <p:cond delay="0"/>
                                          </p:stCondLst>
                                        </p:cTn>
                                        <p:tgtEl>
                                          <p:spTgt spid="23"/>
                                        </p:tgtEl>
                                        <p:attrNameLst>
                                          <p:attrName>style.visibility</p:attrName>
                                        </p:attrNameLst>
                                      </p:cBhvr>
                                      <p:to>
                                        <p:strVal val="visible"/>
                                      </p:to>
                                    </p:set>
                                    <p:animEffect transition="in" filter="wheel(1)">
                                      <p:cBhvr>
                                        <p:cTn id="84" dur="2000"/>
                                        <p:tgtEl>
                                          <p:spTgt spid="23"/>
                                        </p:tgtEl>
                                      </p:cBhvr>
                                    </p:animEffect>
                                  </p:childTnLst>
                                </p:cTn>
                              </p:par>
                            </p:childTnLst>
                          </p:cTn>
                        </p:par>
                        <p:par>
                          <p:cTn id="85" fill="hold">
                            <p:stCondLst>
                              <p:cond delay="11500"/>
                            </p:stCondLst>
                            <p:childTnLst>
                              <p:par>
                                <p:cTn id="86" presetID="42" presetClass="entr" presetSubtype="0" fill="hold" grpId="0" nodeType="afterEffect">
                                  <p:stCondLst>
                                    <p:cond delay="0"/>
                                  </p:stCondLst>
                                  <p:childTnLst>
                                    <p:set>
                                      <p:cBhvr>
                                        <p:cTn id="87" dur="1" fill="hold">
                                          <p:stCondLst>
                                            <p:cond delay="0"/>
                                          </p:stCondLst>
                                        </p:cTn>
                                        <p:tgtEl>
                                          <p:spTgt spid="27"/>
                                        </p:tgtEl>
                                        <p:attrNameLst>
                                          <p:attrName>style.visibility</p:attrName>
                                        </p:attrNameLst>
                                      </p:cBhvr>
                                      <p:to>
                                        <p:strVal val="visible"/>
                                      </p:to>
                                    </p:set>
                                    <p:animEffect transition="in" filter="fade">
                                      <p:cBhvr>
                                        <p:cTn id="88" dur="1000"/>
                                        <p:tgtEl>
                                          <p:spTgt spid="27"/>
                                        </p:tgtEl>
                                      </p:cBhvr>
                                    </p:animEffect>
                                    <p:anim calcmode="lin" valueType="num">
                                      <p:cBhvr>
                                        <p:cTn id="89" dur="1000" fill="hold"/>
                                        <p:tgtEl>
                                          <p:spTgt spid="27"/>
                                        </p:tgtEl>
                                        <p:attrNameLst>
                                          <p:attrName>ppt_x</p:attrName>
                                        </p:attrNameLst>
                                      </p:cBhvr>
                                      <p:tavLst>
                                        <p:tav tm="0">
                                          <p:val>
                                            <p:strVal val="#ppt_x"/>
                                          </p:val>
                                        </p:tav>
                                        <p:tav tm="100000">
                                          <p:val>
                                            <p:strVal val="#ppt_x"/>
                                          </p:val>
                                        </p:tav>
                                      </p:tavLst>
                                    </p:anim>
                                    <p:anim calcmode="lin" valueType="num">
                                      <p:cBhvr>
                                        <p:cTn id="90" dur="1000" fill="hold"/>
                                        <p:tgtEl>
                                          <p:spTgt spid="27"/>
                                        </p:tgtEl>
                                        <p:attrNameLst>
                                          <p:attrName>ppt_y</p:attrName>
                                        </p:attrNameLst>
                                      </p:cBhvr>
                                      <p:tavLst>
                                        <p:tav tm="0">
                                          <p:val>
                                            <p:strVal val="#ppt_y+.1"/>
                                          </p:val>
                                        </p:tav>
                                        <p:tav tm="100000">
                                          <p:val>
                                            <p:strVal val="#ppt_y"/>
                                          </p:val>
                                        </p:tav>
                                      </p:tavLst>
                                    </p:anim>
                                  </p:childTnLst>
                                </p:cTn>
                              </p:par>
                            </p:childTnLst>
                          </p:cTn>
                        </p:par>
                        <p:par>
                          <p:cTn id="91" fill="hold">
                            <p:stCondLst>
                              <p:cond delay="12500"/>
                            </p:stCondLst>
                            <p:childTnLst>
                              <p:par>
                                <p:cTn id="92" presetID="53" presetClass="entr" presetSubtype="16" fill="hold" grpId="0" nodeType="afterEffect">
                                  <p:stCondLst>
                                    <p:cond delay="0"/>
                                  </p:stCondLst>
                                  <p:childTnLst>
                                    <p:set>
                                      <p:cBhvr>
                                        <p:cTn id="93" dur="1" fill="hold">
                                          <p:stCondLst>
                                            <p:cond delay="0"/>
                                          </p:stCondLst>
                                        </p:cTn>
                                        <p:tgtEl>
                                          <p:spTgt spid="30"/>
                                        </p:tgtEl>
                                        <p:attrNameLst>
                                          <p:attrName>style.visibility</p:attrName>
                                        </p:attrNameLst>
                                      </p:cBhvr>
                                      <p:to>
                                        <p:strVal val="visible"/>
                                      </p:to>
                                    </p:set>
                                    <p:anim calcmode="lin" valueType="num">
                                      <p:cBhvr>
                                        <p:cTn id="94" dur="500" fill="hold"/>
                                        <p:tgtEl>
                                          <p:spTgt spid="30"/>
                                        </p:tgtEl>
                                        <p:attrNameLst>
                                          <p:attrName>ppt_w</p:attrName>
                                        </p:attrNameLst>
                                      </p:cBhvr>
                                      <p:tavLst>
                                        <p:tav tm="0">
                                          <p:val>
                                            <p:fltVal val="0"/>
                                          </p:val>
                                        </p:tav>
                                        <p:tav tm="100000">
                                          <p:val>
                                            <p:strVal val="#ppt_w"/>
                                          </p:val>
                                        </p:tav>
                                      </p:tavLst>
                                    </p:anim>
                                    <p:anim calcmode="lin" valueType="num">
                                      <p:cBhvr>
                                        <p:cTn id="95" dur="500" fill="hold"/>
                                        <p:tgtEl>
                                          <p:spTgt spid="30"/>
                                        </p:tgtEl>
                                        <p:attrNameLst>
                                          <p:attrName>ppt_h</p:attrName>
                                        </p:attrNameLst>
                                      </p:cBhvr>
                                      <p:tavLst>
                                        <p:tav tm="0">
                                          <p:val>
                                            <p:fltVal val="0"/>
                                          </p:val>
                                        </p:tav>
                                        <p:tav tm="100000">
                                          <p:val>
                                            <p:strVal val="#ppt_h"/>
                                          </p:val>
                                        </p:tav>
                                      </p:tavLst>
                                    </p:anim>
                                    <p:animEffect transition="in" filter="fade">
                                      <p:cBhvr>
                                        <p:cTn id="96" dur="500"/>
                                        <p:tgtEl>
                                          <p:spTgt spid="30"/>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31"/>
                                        </p:tgtEl>
                                        <p:attrNameLst>
                                          <p:attrName>style.visibility</p:attrName>
                                        </p:attrNameLst>
                                      </p:cBhvr>
                                      <p:to>
                                        <p:strVal val="visible"/>
                                      </p:to>
                                    </p:set>
                                    <p:anim calcmode="lin" valueType="num">
                                      <p:cBhvr>
                                        <p:cTn id="99" dur="500" fill="hold"/>
                                        <p:tgtEl>
                                          <p:spTgt spid="31"/>
                                        </p:tgtEl>
                                        <p:attrNameLst>
                                          <p:attrName>ppt_w</p:attrName>
                                        </p:attrNameLst>
                                      </p:cBhvr>
                                      <p:tavLst>
                                        <p:tav tm="0">
                                          <p:val>
                                            <p:fltVal val="0"/>
                                          </p:val>
                                        </p:tav>
                                        <p:tav tm="100000">
                                          <p:val>
                                            <p:strVal val="#ppt_w"/>
                                          </p:val>
                                        </p:tav>
                                      </p:tavLst>
                                    </p:anim>
                                    <p:anim calcmode="lin" valueType="num">
                                      <p:cBhvr>
                                        <p:cTn id="100" dur="500" fill="hold"/>
                                        <p:tgtEl>
                                          <p:spTgt spid="31"/>
                                        </p:tgtEl>
                                        <p:attrNameLst>
                                          <p:attrName>ppt_h</p:attrName>
                                        </p:attrNameLst>
                                      </p:cBhvr>
                                      <p:tavLst>
                                        <p:tav tm="0">
                                          <p:val>
                                            <p:fltVal val="0"/>
                                          </p:val>
                                        </p:tav>
                                        <p:tav tm="100000">
                                          <p:val>
                                            <p:strVal val="#ppt_h"/>
                                          </p:val>
                                        </p:tav>
                                      </p:tavLst>
                                    </p:anim>
                                    <p:animEffect transition="in" filter="fade">
                                      <p:cBhvr>
                                        <p:cTn id="101" dur="500"/>
                                        <p:tgtEl>
                                          <p:spTgt spid="31"/>
                                        </p:tgtEl>
                                      </p:cBhvr>
                                    </p:animEffect>
                                  </p:childTnLst>
                                </p:cTn>
                              </p:par>
                            </p:childTnLst>
                          </p:cTn>
                        </p:par>
                        <p:par>
                          <p:cTn id="102" fill="hold">
                            <p:stCondLst>
                              <p:cond delay="13000"/>
                            </p:stCondLst>
                            <p:childTnLst>
                              <p:par>
                                <p:cTn id="103" presetID="21" presetClass="entr" presetSubtype="1" fill="hold" grpId="0" nodeType="afterEffect">
                                  <p:stCondLst>
                                    <p:cond delay="0"/>
                                  </p:stCondLst>
                                  <p:childTnLst>
                                    <p:set>
                                      <p:cBhvr>
                                        <p:cTn id="104" dur="1" fill="hold">
                                          <p:stCondLst>
                                            <p:cond delay="0"/>
                                          </p:stCondLst>
                                        </p:cTn>
                                        <p:tgtEl>
                                          <p:spTgt spid="29"/>
                                        </p:tgtEl>
                                        <p:attrNameLst>
                                          <p:attrName>style.visibility</p:attrName>
                                        </p:attrNameLst>
                                      </p:cBhvr>
                                      <p:to>
                                        <p:strVal val="visible"/>
                                      </p:to>
                                    </p:set>
                                    <p:animEffect transition="in" filter="wheel(1)">
                                      <p:cBhvr>
                                        <p:cTn id="105" dur="2000"/>
                                        <p:tgtEl>
                                          <p:spTgt spid="29"/>
                                        </p:tgtEl>
                                      </p:cBhvr>
                                    </p:animEffect>
                                  </p:childTnLst>
                                </p:cTn>
                              </p:par>
                              <p:par>
                                <p:cTn id="106" presetID="21" presetClass="entr" presetSubtype="1" fill="hold" grpId="0" nodeType="withEffect">
                                  <p:stCondLst>
                                    <p:cond delay="0"/>
                                  </p:stCondLst>
                                  <p:childTnLst>
                                    <p:set>
                                      <p:cBhvr>
                                        <p:cTn id="107" dur="1" fill="hold">
                                          <p:stCondLst>
                                            <p:cond delay="0"/>
                                          </p:stCondLst>
                                        </p:cTn>
                                        <p:tgtEl>
                                          <p:spTgt spid="28"/>
                                        </p:tgtEl>
                                        <p:attrNameLst>
                                          <p:attrName>style.visibility</p:attrName>
                                        </p:attrNameLst>
                                      </p:cBhvr>
                                      <p:to>
                                        <p:strVal val="visible"/>
                                      </p:to>
                                    </p:set>
                                    <p:animEffect transition="in" filter="wheel(1)">
                                      <p:cBhvr>
                                        <p:cTn id="108" dur="2000"/>
                                        <p:tgtEl>
                                          <p:spTgt spid="28"/>
                                        </p:tgtEl>
                                      </p:cBhvr>
                                    </p:animEffect>
                                  </p:childTnLst>
                                </p:cTn>
                              </p:par>
                            </p:childTnLst>
                          </p:cTn>
                        </p:par>
                        <p:par>
                          <p:cTn id="109" fill="hold">
                            <p:stCondLst>
                              <p:cond delay="15000"/>
                            </p:stCondLst>
                            <p:childTnLst>
                              <p:par>
                                <p:cTn id="110" presetID="42" presetClass="entr" presetSubtype="0" fill="hold" grpId="0" nodeType="afterEffect">
                                  <p:stCondLst>
                                    <p:cond delay="0"/>
                                  </p:stCondLst>
                                  <p:childTnLst>
                                    <p:set>
                                      <p:cBhvr>
                                        <p:cTn id="111" dur="1" fill="hold">
                                          <p:stCondLst>
                                            <p:cond delay="0"/>
                                          </p:stCondLst>
                                        </p:cTn>
                                        <p:tgtEl>
                                          <p:spTgt spid="32"/>
                                        </p:tgtEl>
                                        <p:attrNameLst>
                                          <p:attrName>style.visibility</p:attrName>
                                        </p:attrNameLst>
                                      </p:cBhvr>
                                      <p:to>
                                        <p:strVal val="visible"/>
                                      </p:to>
                                    </p:set>
                                    <p:animEffect transition="in" filter="fade">
                                      <p:cBhvr>
                                        <p:cTn id="112" dur="1000"/>
                                        <p:tgtEl>
                                          <p:spTgt spid="32"/>
                                        </p:tgtEl>
                                      </p:cBhvr>
                                    </p:animEffect>
                                    <p:anim calcmode="lin" valueType="num">
                                      <p:cBhvr>
                                        <p:cTn id="113" dur="1000" fill="hold"/>
                                        <p:tgtEl>
                                          <p:spTgt spid="32"/>
                                        </p:tgtEl>
                                        <p:attrNameLst>
                                          <p:attrName>ppt_x</p:attrName>
                                        </p:attrNameLst>
                                      </p:cBhvr>
                                      <p:tavLst>
                                        <p:tav tm="0">
                                          <p:val>
                                            <p:strVal val="#ppt_x"/>
                                          </p:val>
                                        </p:tav>
                                        <p:tav tm="100000">
                                          <p:val>
                                            <p:strVal val="#ppt_x"/>
                                          </p:val>
                                        </p:tav>
                                      </p:tavLst>
                                    </p:anim>
                                    <p:anim calcmode="lin" valueType="num">
                                      <p:cBhvr>
                                        <p:cTn id="11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2" grpId="0" animBg="1"/>
      <p:bldP spid="11" grpId="0" animBg="1"/>
      <p:bldP spid="10" grpId="0" animBg="1"/>
      <p:bldP spid="13" grpId="0"/>
      <p:bldP spid="15" grpId="0"/>
      <p:bldP spid="17" grpId="0"/>
      <p:bldP spid="18" grpId="0" animBg="1"/>
      <p:bldP spid="19" grpId="0" animBg="1"/>
      <p:bldP spid="20" grpId="0" animBg="1"/>
      <p:bldP spid="21" grpId="0"/>
      <p:bldP spid="22" grpId="0"/>
      <p:bldP spid="23" grpId="0" animBg="1"/>
      <p:bldP spid="24" grpId="0" animBg="1"/>
      <p:bldP spid="25" grpId="0" animBg="1"/>
      <p:bldP spid="26" grpId="0"/>
      <p:bldP spid="27" grpId="0"/>
      <p:bldP spid="28" grpId="0" animBg="1"/>
      <p:bldP spid="29" grpId="0" animBg="1"/>
      <p:bldP spid="30" grpId="0" animBg="1"/>
      <p:bldP spid="31" grpId="0"/>
      <p:bldP spid="32"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3" name="Freeform 22"/>
          <p:cNvSpPr/>
          <p:nvPr/>
        </p:nvSpPr>
        <p:spPr>
          <a:xfrm rot="5400000" flipH="1" flipV="1">
            <a:off x="6383949" y="1025140"/>
            <a:ext cx="6858000" cy="4807720"/>
          </a:xfrm>
          <a:custGeom>
            <a:avLst/>
            <a:gdLst>
              <a:gd name="connsiteX0" fmla="*/ 0 w 10000"/>
              <a:gd name="connsiteY0" fmla="*/ 200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2000 h 10000"/>
              <a:gd name="connsiteX0" fmla="*/ 0 w 10000"/>
              <a:gd name="connsiteY0" fmla="*/ 4510 h 10000"/>
              <a:gd name="connsiteX1" fmla="*/ 10000 w 10000"/>
              <a:gd name="connsiteY1" fmla="*/ 0 h 10000"/>
              <a:gd name="connsiteX2" fmla="*/ 10000 w 10000"/>
              <a:gd name="connsiteY2" fmla="*/ 10000 h 10000"/>
              <a:gd name="connsiteX3" fmla="*/ 0 w 10000"/>
              <a:gd name="connsiteY3" fmla="*/ 10000 h 10000"/>
              <a:gd name="connsiteX4" fmla="*/ 0 w 10000"/>
              <a:gd name="connsiteY4" fmla="*/ 451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4510"/>
                </a:moveTo>
                <a:lnTo>
                  <a:pt x="10000" y="0"/>
                </a:lnTo>
                <a:lnTo>
                  <a:pt x="10000" y="10000"/>
                </a:lnTo>
                <a:lnTo>
                  <a:pt x="0" y="10000"/>
                </a:lnTo>
                <a:lnTo>
                  <a:pt x="0" y="4510"/>
                </a:lnTo>
                <a:close/>
              </a:path>
            </a:pathLst>
          </a:custGeom>
          <a:blipFill dpi="0" rotWithShape="0">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92" name="TextBox 91">
            <a:extLst>
              <a:ext uri="{FF2B5EF4-FFF2-40B4-BE49-F238E27FC236}">
                <a16:creationId xmlns:a16="http://schemas.microsoft.com/office/drawing/2014/main" id="{7CF24F37-2DA4-4827-B4E1-4ED6B8EB0316}"/>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cxnSp>
        <p:nvCxnSpPr>
          <p:cNvPr id="58" name="Straight Connector 57">
            <a:extLst>
              <a:ext uri="{FF2B5EF4-FFF2-40B4-BE49-F238E27FC236}">
                <a16:creationId xmlns:a16="http://schemas.microsoft.com/office/drawing/2014/main" id="{279D4F4E-CD5B-447B-BC02-271F04C73110}"/>
              </a:ext>
            </a:extLst>
          </p:cNvPr>
          <p:cNvCxnSpPr>
            <a:cxnSpLocks/>
          </p:cNvCxnSpPr>
          <p:nvPr/>
        </p:nvCxnSpPr>
        <p:spPr>
          <a:xfrm>
            <a:off x="914400" y="2352758"/>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59" name="TextBox 58">
            <a:extLst>
              <a:ext uri="{FF2B5EF4-FFF2-40B4-BE49-F238E27FC236}">
                <a16:creationId xmlns:a16="http://schemas.microsoft.com/office/drawing/2014/main" id="{11AF8566-B716-4191-9C55-6974F92C86CF}"/>
              </a:ext>
            </a:extLst>
          </p:cNvPr>
          <p:cNvSpPr txBox="1"/>
          <p:nvPr/>
        </p:nvSpPr>
        <p:spPr>
          <a:xfrm>
            <a:off x="329184" y="2191516"/>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50k</a:t>
            </a:r>
          </a:p>
        </p:txBody>
      </p:sp>
      <p:cxnSp>
        <p:nvCxnSpPr>
          <p:cNvPr id="61" name="Straight Connector 60">
            <a:extLst>
              <a:ext uri="{FF2B5EF4-FFF2-40B4-BE49-F238E27FC236}">
                <a16:creationId xmlns:a16="http://schemas.microsoft.com/office/drawing/2014/main" id="{25647608-8570-4C48-B57E-03A6C6E85B37}"/>
              </a:ext>
            </a:extLst>
          </p:cNvPr>
          <p:cNvCxnSpPr>
            <a:cxnSpLocks/>
          </p:cNvCxnSpPr>
          <p:nvPr/>
        </p:nvCxnSpPr>
        <p:spPr>
          <a:xfrm>
            <a:off x="914400" y="2997726"/>
            <a:ext cx="6102738"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9E5135E7-89AD-4C03-95BB-ACD01B5800AE}"/>
              </a:ext>
            </a:extLst>
          </p:cNvPr>
          <p:cNvSpPr txBox="1"/>
          <p:nvPr/>
        </p:nvSpPr>
        <p:spPr>
          <a:xfrm>
            <a:off x="329184" y="2836484"/>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40k</a:t>
            </a:r>
          </a:p>
        </p:txBody>
      </p:sp>
      <p:cxnSp>
        <p:nvCxnSpPr>
          <p:cNvPr id="64" name="Straight Connector 63">
            <a:extLst>
              <a:ext uri="{FF2B5EF4-FFF2-40B4-BE49-F238E27FC236}">
                <a16:creationId xmlns:a16="http://schemas.microsoft.com/office/drawing/2014/main" id="{ABFCF2EE-48F3-4491-A880-F3FE2765F319}"/>
              </a:ext>
            </a:extLst>
          </p:cNvPr>
          <p:cNvCxnSpPr>
            <a:cxnSpLocks/>
          </p:cNvCxnSpPr>
          <p:nvPr/>
        </p:nvCxnSpPr>
        <p:spPr>
          <a:xfrm>
            <a:off x="914400" y="3642693"/>
            <a:ext cx="6129040"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D6AB94B-E22A-4DC7-BF05-2579F93CB418}"/>
              </a:ext>
            </a:extLst>
          </p:cNvPr>
          <p:cNvSpPr txBox="1"/>
          <p:nvPr/>
        </p:nvSpPr>
        <p:spPr>
          <a:xfrm>
            <a:off x="329184" y="3481451"/>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30k</a:t>
            </a:r>
          </a:p>
        </p:txBody>
      </p:sp>
      <p:cxnSp>
        <p:nvCxnSpPr>
          <p:cNvPr id="67" name="Straight Connector 66">
            <a:extLst>
              <a:ext uri="{FF2B5EF4-FFF2-40B4-BE49-F238E27FC236}">
                <a16:creationId xmlns:a16="http://schemas.microsoft.com/office/drawing/2014/main" id="{C5465A0D-9A40-4A2C-AE01-4860B5B7316A}"/>
              </a:ext>
            </a:extLst>
          </p:cNvPr>
          <p:cNvCxnSpPr>
            <a:cxnSpLocks/>
          </p:cNvCxnSpPr>
          <p:nvPr/>
        </p:nvCxnSpPr>
        <p:spPr>
          <a:xfrm>
            <a:off x="914400" y="4287661"/>
            <a:ext cx="6119588" cy="4250"/>
          </a:xfrm>
          <a:prstGeom prst="line">
            <a:avLst/>
          </a:prstGeom>
          <a:solidFill>
            <a:schemeClr val="bg2">
              <a:lumMod val="50000"/>
            </a:schemeClr>
          </a:solidFill>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081FAC0A-7E4D-4E5F-AF2F-08A03BDABDD7}"/>
              </a:ext>
            </a:extLst>
          </p:cNvPr>
          <p:cNvSpPr txBox="1"/>
          <p:nvPr/>
        </p:nvSpPr>
        <p:spPr>
          <a:xfrm>
            <a:off x="329184" y="4126419"/>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20k</a:t>
            </a:r>
          </a:p>
        </p:txBody>
      </p:sp>
      <p:cxnSp>
        <p:nvCxnSpPr>
          <p:cNvPr id="70" name="Straight Connector 69">
            <a:extLst>
              <a:ext uri="{FF2B5EF4-FFF2-40B4-BE49-F238E27FC236}">
                <a16:creationId xmlns:a16="http://schemas.microsoft.com/office/drawing/2014/main" id="{EB1A88AB-3B94-41BC-A2F1-2997376E2C2B}"/>
              </a:ext>
            </a:extLst>
          </p:cNvPr>
          <p:cNvCxnSpPr>
            <a:cxnSpLocks/>
          </p:cNvCxnSpPr>
          <p:nvPr/>
        </p:nvCxnSpPr>
        <p:spPr>
          <a:xfrm>
            <a:off x="914400" y="4932629"/>
            <a:ext cx="6156516" cy="425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DF75D71-BE0A-4D3E-A675-899EF4E38882}"/>
              </a:ext>
            </a:extLst>
          </p:cNvPr>
          <p:cNvSpPr txBox="1"/>
          <p:nvPr/>
        </p:nvSpPr>
        <p:spPr>
          <a:xfrm>
            <a:off x="329184" y="4771387"/>
            <a:ext cx="640080" cy="298497"/>
          </a:xfrm>
          <a:prstGeom prst="rect">
            <a:avLst/>
          </a:prstGeom>
          <a:noFill/>
        </p:spPr>
        <p:txBody>
          <a:bodyPr wrap="square" rtlCol="0">
            <a:spAutoFit/>
          </a:bodyPr>
          <a:lstStyle/>
          <a:p>
            <a:pPr algn="r"/>
            <a:r>
              <a:rPr lang="en-US" sz="1600" dirty="0">
                <a:solidFill>
                  <a:schemeClr val="bg1"/>
                </a:solidFill>
                <a:latin typeface="Bernard MT Condensed" panose="02050806060905020404" pitchFamily="18" charset="0"/>
              </a:rPr>
              <a:t>10k</a:t>
            </a:r>
          </a:p>
        </p:txBody>
      </p:sp>
      <p:sp>
        <p:nvSpPr>
          <p:cNvPr id="109" name="Freeform: Shape 108">
            <a:extLst>
              <a:ext uri="{FF2B5EF4-FFF2-40B4-BE49-F238E27FC236}">
                <a16:creationId xmlns:a16="http://schemas.microsoft.com/office/drawing/2014/main" id="{FE7D27EF-CA1F-45E0-9014-3247474B650E}"/>
              </a:ext>
            </a:extLst>
          </p:cNvPr>
          <p:cNvSpPr/>
          <p:nvPr/>
        </p:nvSpPr>
        <p:spPr>
          <a:xfrm>
            <a:off x="1473972" y="2780890"/>
            <a:ext cx="320040" cy="2431190"/>
          </a:xfrm>
          <a:custGeom>
            <a:avLst/>
            <a:gdLst>
              <a:gd name="connsiteX0" fmla="*/ 0 w 320040"/>
              <a:gd name="connsiteY0" fmla="*/ 0 h 2431190"/>
              <a:gd name="connsiteX1" fmla="*/ 320040 w 320040"/>
              <a:gd name="connsiteY1" fmla="*/ 0 h 2431190"/>
              <a:gd name="connsiteX2" fmla="*/ 320040 w 320040"/>
              <a:gd name="connsiteY2" fmla="*/ 2431190 h 2431190"/>
              <a:gd name="connsiteX3" fmla="*/ 0 w 320040"/>
              <a:gd name="connsiteY3" fmla="*/ 2431190 h 2431190"/>
            </a:gdLst>
            <a:ahLst/>
            <a:cxnLst>
              <a:cxn ang="0">
                <a:pos x="connsiteX0" y="connsiteY0"/>
              </a:cxn>
              <a:cxn ang="0">
                <a:pos x="connsiteX1" y="connsiteY1"/>
              </a:cxn>
              <a:cxn ang="0">
                <a:pos x="connsiteX2" y="connsiteY2"/>
              </a:cxn>
              <a:cxn ang="0">
                <a:pos x="connsiteX3" y="connsiteY3"/>
              </a:cxn>
            </a:cxnLst>
            <a:rect l="l" t="t" r="r" b="b"/>
            <a:pathLst>
              <a:path w="320040" h="2431190">
                <a:moveTo>
                  <a:pt x="0" y="0"/>
                </a:moveTo>
                <a:lnTo>
                  <a:pt x="320040" y="0"/>
                </a:lnTo>
                <a:lnTo>
                  <a:pt x="320040" y="2431190"/>
                </a:lnTo>
                <a:lnTo>
                  <a:pt x="0" y="2431190"/>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80" name="TextBox 79">
            <a:extLst>
              <a:ext uri="{FF2B5EF4-FFF2-40B4-BE49-F238E27FC236}">
                <a16:creationId xmlns:a16="http://schemas.microsoft.com/office/drawing/2014/main" id="{45097A59-1989-4563-A4DB-4BF5D6EE0C48}"/>
              </a:ext>
            </a:extLst>
          </p:cNvPr>
          <p:cNvSpPr txBox="1"/>
          <p:nvPr/>
        </p:nvSpPr>
        <p:spPr>
          <a:xfrm>
            <a:off x="1463040" y="5333109"/>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01</a:t>
            </a:r>
          </a:p>
        </p:txBody>
      </p:sp>
      <p:sp>
        <p:nvSpPr>
          <p:cNvPr id="115" name="Freeform: Shape 114">
            <a:extLst>
              <a:ext uri="{FF2B5EF4-FFF2-40B4-BE49-F238E27FC236}">
                <a16:creationId xmlns:a16="http://schemas.microsoft.com/office/drawing/2014/main" id="{49AA62C0-14B6-42BD-964E-74DADAA2A673}"/>
              </a:ext>
            </a:extLst>
          </p:cNvPr>
          <p:cNvSpPr/>
          <p:nvPr/>
        </p:nvSpPr>
        <p:spPr>
          <a:xfrm>
            <a:off x="2969592" y="3085995"/>
            <a:ext cx="320040" cy="2126085"/>
          </a:xfrm>
          <a:custGeom>
            <a:avLst/>
            <a:gdLst>
              <a:gd name="connsiteX0" fmla="*/ 0 w 320040"/>
              <a:gd name="connsiteY0" fmla="*/ 0 h 2126085"/>
              <a:gd name="connsiteX1" fmla="*/ 320040 w 320040"/>
              <a:gd name="connsiteY1" fmla="*/ 0 h 2126085"/>
              <a:gd name="connsiteX2" fmla="*/ 320040 w 320040"/>
              <a:gd name="connsiteY2" fmla="*/ 2126085 h 2126085"/>
              <a:gd name="connsiteX3" fmla="*/ 0 w 320040"/>
              <a:gd name="connsiteY3" fmla="*/ 2126085 h 2126085"/>
            </a:gdLst>
            <a:ahLst/>
            <a:cxnLst>
              <a:cxn ang="0">
                <a:pos x="connsiteX0" y="connsiteY0"/>
              </a:cxn>
              <a:cxn ang="0">
                <a:pos x="connsiteX1" y="connsiteY1"/>
              </a:cxn>
              <a:cxn ang="0">
                <a:pos x="connsiteX2" y="connsiteY2"/>
              </a:cxn>
              <a:cxn ang="0">
                <a:pos x="connsiteX3" y="connsiteY3"/>
              </a:cxn>
            </a:cxnLst>
            <a:rect l="l" t="t" r="r" b="b"/>
            <a:pathLst>
              <a:path w="320040" h="2126085">
                <a:moveTo>
                  <a:pt x="0" y="0"/>
                </a:moveTo>
                <a:lnTo>
                  <a:pt x="320040" y="0"/>
                </a:lnTo>
                <a:lnTo>
                  <a:pt x="320040" y="2126085"/>
                </a:lnTo>
                <a:lnTo>
                  <a:pt x="0" y="2126085"/>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3" name="TextBox 92">
            <a:extLst>
              <a:ext uri="{FF2B5EF4-FFF2-40B4-BE49-F238E27FC236}">
                <a16:creationId xmlns:a16="http://schemas.microsoft.com/office/drawing/2014/main" id="{2058C6F1-D097-49FB-9D72-2226EDB75FA6}"/>
              </a:ext>
            </a:extLst>
          </p:cNvPr>
          <p:cNvSpPr txBox="1"/>
          <p:nvPr/>
        </p:nvSpPr>
        <p:spPr>
          <a:xfrm>
            <a:off x="292608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02</a:t>
            </a:r>
          </a:p>
        </p:txBody>
      </p:sp>
      <p:sp>
        <p:nvSpPr>
          <p:cNvPr id="121" name="Freeform: Shape 120">
            <a:extLst>
              <a:ext uri="{FF2B5EF4-FFF2-40B4-BE49-F238E27FC236}">
                <a16:creationId xmlns:a16="http://schemas.microsoft.com/office/drawing/2014/main" id="{B6D20F33-DE30-4B69-9D96-9E571BFE3B49}"/>
              </a:ext>
            </a:extLst>
          </p:cNvPr>
          <p:cNvSpPr/>
          <p:nvPr/>
        </p:nvSpPr>
        <p:spPr>
          <a:xfrm>
            <a:off x="4480559"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4" name="TextBox 93">
            <a:extLst>
              <a:ext uri="{FF2B5EF4-FFF2-40B4-BE49-F238E27FC236}">
                <a16:creationId xmlns:a16="http://schemas.microsoft.com/office/drawing/2014/main" id="{8EAE4DA4-54F3-4473-8BA7-F656DD40279D}"/>
              </a:ext>
            </a:extLst>
          </p:cNvPr>
          <p:cNvSpPr txBox="1"/>
          <p:nvPr/>
        </p:nvSpPr>
        <p:spPr>
          <a:xfrm>
            <a:off x="4480560" y="5335025"/>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03</a:t>
            </a:r>
          </a:p>
        </p:txBody>
      </p:sp>
      <p:sp>
        <p:nvSpPr>
          <p:cNvPr id="127" name="Freeform: Shape 126">
            <a:extLst>
              <a:ext uri="{FF2B5EF4-FFF2-40B4-BE49-F238E27FC236}">
                <a16:creationId xmlns:a16="http://schemas.microsoft.com/office/drawing/2014/main" id="{C0B8487D-7775-4E38-89B8-688755311BC7}"/>
              </a:ext>
            </a:extLst>
          </p:cNvPr>
          <p:cNvSpPr/>
          <p:nvPr/>
        </p:nvSpPr>
        <p:spPr>
          <a:xfrm>
            <a:off x="5943599" y="3088826"/>
            <a:ext cx="320040" cy="2123254"/>
          </a:xfrm>
          <a:custGeom>
            <a:avLst/>
            <a:gdLst>
              <a:gd name="connsiteX0" fmla="*/ 0 w 320040"/>
              <a:gd name="connsiteY0" fmla="*/ 0 h 2123254"/>
              <a:gd name="connsiteX1" fmla="*/ 320040 w 320040"/>
              <a:gd name="connsiteY1" fmla="*/ 0 h 2123254"/>
              <a:gd name="connsiteX2" fmla="*/ 320040 w 320040"/>
              <a:gd name="connsiteY2" fmla="*/ 2123254 h 2123254"/>
              <a:gd name="connsiteX3" fmla="*/ 0 w 320040"/>
              <a:gd name="connsiteY3" fmla="*/ 2123254 h 2123254"/>
            </a:gdLst>
            <a:ahLst/>
            <a:cxnLst>
              <a:cxn ang="0">
                <a:pos x="connsiteX0" y="connsiteY0"/>
              </a:cxn>
              <a:cxn ang="0">
                <a:pos x="connsiteX1" y="connsiteY1"/>
              </a:cxn>
              <a:cxn ang="0">
                <a:pos x="connsiteX2" y="connsiteY2"/>
              </a:cxn>
              <a:cxn ang="0">
                <a:pos x="connsiteX3" y="connsiteY3"/>
              </a:cxn>
            </a:cxnLst>
            <a:rect l="l" t="t" r="r" b="b"/>
            <a:pathLst>
              <a:path w="320040" h="2123254">
                <a:moveTo>
                  <a:pt x="0" y="0"/>
                </a:moveTo>
                <a:lnTo>
                  <a:pt x="320040" y="0"/>
                </a:lnTo>
                <a:lnTo>
                  <a:pt x="320040" y="2123254"/>
                </a:lnTo>
                <a:lnTo>
                  <a:pt x="0" y="2123254"/>
                </a:lnTo>
                <a:close/>
              </a:path>
            </a:pathLst>
          </a:custGeom>
          <a:solidFill>
            <a:srgbClr val="FE4A1E"/>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95" name="TextBox 94">
            <a:extLst>
              <a:ext uri="{FF2B5EF4-FFF2-40B4-BE49-F238E27FC236}">
                <a16:creationId xmlns:a16="http://schemas.microsoft.com/office/drawing/2014/main" id="{73CDB01F-3AE3-4CB8-8F5E-CB3456A78AF4}"/>
              </a:ext>
            </a:extLst>
          </p:cNvPr>
          <p:cNvSpPr txBox="1"/>
          <p:nvPr/>
        </p:nvSpPr>
        <p:spPr>
          <a:xfrm>
            <a:off x="5943600" y="5333108"/>
            <a:ext cx="793096" cy="217089"/>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04</a:t>
            </a:r>
          </a:p>
        </p:txBody>
      </p:sp>
      <p:sp>
        <p:nvSpPr>
          <p:cNvPr id="111" name="Freeform: Shape 110">
            <a:extLst>
              <a:ext uri="{FF2B5EF4-FFF2-40B4-BE49-F238E27FC236}">
                <a16:creationId xmlns:a16="http://schemas.microsoft.com/office/drawing/2014/main" id="{C712AF69-BB9D-4730-94A3-BB6D7B87C194}"/>
              </a:ext>
            </a:extLst>
          </p:cNvPr>
          <p:cNvSpPr/>
          <p:nvPr/>
        </p:nvSpPr>
        <p:spPr>
          <a:xfrm>
            <a:off x="1745244" y="3084049"/>
            <a:ext cx="320040" cy="2128031"/>
          </a:xfrm>
          <a:custGeom>
            <a:avLst/>
            <a:gdLst>
              <a:gd name="connsiteX0" fmla="*/ 0 w 320040"/>
              <a:gd name="connsiteY0" fmla="*/ 0 h 2128031"/>
              <a:gd name="connsiteX1" fmla="*/ 320040 w 320040"/>
              <a:gd name="connsiteY1" fmla="*/ 0 h 2128031"/>
              <a:gd name="connsiteX2" fmla="*/ 320040 w 320040"/>
              <a:gd name="connsiteY2" fmla="*/ 2128031 h 2128031"/>
              <a:gd name="connsiteX3" fmla="*/ 0 w 320040"/>
              <a:gd name="connsiteY3" fmla="*/ 2128031 h 2128031"/>
            </a:gdLst>
            <a:ahLst/>
            <a:cxnLst>
              <a:cxn ang="0">
                <a:pos x="connsiteX0" y="connsiteY0"/>
              </a:cxn>
              <a:cxn ang="0">
                <a:pos x="connsiteX1" y="connsiteY1"/>
              </a:cxn>
              <a:cxn ang="0">
                <a:pos x="connsiteX2" y="connsiteY2"/>
              </a:cxn>
              <a:cxn ang="0">
                <a:pos x="connsiteX3" y="connsiteY3"/>
              </a:cxn>
            </a:cxnLst>
            <a:rect l="l" t="t" r="r" b="b"/>
            <a:pathLst>
              <a:path w="320040" h="2128031">
                <a:moveTo>
                  <a:pt x="0" y="0"/>
                </a:moveTo>
                <a:lnTo>
                  <a:pt x="320040" y="0"/>
                </a:lnTo>
                <a:lnTo>
                  <a:pt x="320040" y="2128031"/>
                </a:lnTo>
                <a:lnTo>
                  <a:pt x="0" y="2128031"/>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7" name="Freeform: Shape 116">
            <a:extLst>
              <a:ext uri="{FF2B5EF4-FFF2-40B4-BE49-F238E27FC236}">
                <a16:creationId xmlns:a16="http://schemas.microsoft.com/office/drawing/2014/main" id="{4B31F5FF-26D8-4767-B6DF-A8D82FD6E027}"/>
              </a:ext>
            </a:extLst>
          </p:cNvPr>
          <p:cNvSpPr/>
          <p:nvPr/>
        </p:nvSpPr>
        <p:spPr>
          <a:xfrm>
            <a:off x="3240048" y="3708514"/>
            <a:ext cx="320040" cy="1503566"/>
          </a:xfrm>
          <a:custGeom>
            <a:avLst/>
            <a:gdLst>
              <a:gd name="connsiteX0" fmla="*/ 0 w 320040"/>
              <a:gd name="connsiteY0" fmla="*/ 0 h 1503566"/>
              <a:gd name="connsiteX1" fmla="*/ 320040 w 320040"/>
              <a:gd name="connsiteY1" fmla="*/ 0 h 1503566"/>
              <a:gd name="connsiteX2" fmla="*/ 320040 w 320040"/>
              <a:gd name="connsiteY2" fmla="*/ 1503566 h 1503566"/>
              <a:gd name="connsiteX3" fmla="*/ 0 w 320040"/>
              <a:gd name="connsiteY3" fmla="*/ 1503566 h 1503566"/>
            </a:gdLst>
            <a:ahLst/>
            <a:cxnLst>
              <a:cxn ang="0">
                <a:pos x="connsiteX0" y="connsiteY0"/>
              </a:cxn>
              <a:cxn ang="0">
                <a:pos x="connsiteX1" y="connsiteY1"/>
              </a:cxn>
              <a:cxn ang="0">
                <a:pos x="connsiteX2" y="connsiteY2"/>
              </a:cxn>
              <a:cxn ang="0">
                <a:pos x="connsiteX3" y="connsiteY3"/>
              </a:cxn>
            </a:cxnLst>
            <a:rect l="l" t="t" r="r" b="b"/>
            <a:pathLst>
              <a:path w="320040" h="1503566">
                <a:moveTo>
                  <a:pt x="0" y="0"/>
                </a:moveTo>
                <a:lnTo>
                  <a:pt x="320040" y="0"/>
                </a:lnTo>
                <a:lnTo>
                  <a:pt x="320040" y="1503566"/>
                </a:lnTo>
                <a:lnTo>
                  <a:pt x="0" y="150356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3" name="Freeform: Shape 122">
            <a:extLst>
              <a:ext uri="{FF2B5EF4-FFF2-40B4-BE49-F238E27FC236}">
                <a16:creationId xmlns:a16="http://schemas.microsoft.com/office/drawing/2014/main" id="{873CEB0A-4E83-4225-BF8D-FD362F5205FD}"/>
              </a:ext>
            </a:extLst>
          </p:cNvPr>
          <p:cNvSpPr/>
          <p:nvPr/>
        </p:nvSpPr>
        <p:spPr>
          <a:xfrm>
            <a:off x="4752413" y="2472244"/>
            <a:ext cx="320040" cy="2739836"/>
          </a:xfrm>
          <a:custGeom>
            <a:avLst/>
            <a:gdLst>
              <a:gd name="connsiteX0" fmla="*/ 0 w 320040"/>
              <a:gd name="connsiteY0" fmla="*/ 0 h 2739836"/>
              <a:gd name="connsiteX1" fmla="*/ 320040 w 320040"/>
              <a:gd name="connsiteY1" fmla="*/ 0 h 2739836"/>
              <a:gd name="connsiteX2" fmla="*/ 320040 w 320040"/>
              <a:gd name="connsiteY2" fmla="*/ 2739836 h 2739836"/>
              <a:gd name="connsiteX3" fmla="*/ 0 w 320040"/>
              <a:gd name="connsiteY3" fmla="*/ 2739836 h 2739836"/>
            </a:gdLst>
            <a:ahLst/>
            <a:cxnLst>
              <a:cxn ang="0">
                <a:pos x="connsiteX0" y="connsiteY0"/>
              </a:cxn>
              <a:cxn ang="0">
                <a:pos x="connsiteX1" y="connsiteY1"/>
              </a:cxn>
              <a:cxn ang="0">
                <a:pos x="connsiteX2" y="connsiteY2"/>
              </a:cxn>
              <a:cxn ang="0">
                <a:pos x="connsiteX3" y="connsiteY3"/>
              </a:cxn>
            </a:cxnLst>
            <a:rect l="l" t="t" r="r" b="b"/>
            <a:pathLst>
              <a:path w="320040" h="2739836">
                <a:moveTo>
                  <a:pt x="0" y="0"/>
                </a:moveTo>
                <a:lnTo>
                  <a:pt x="320040" y="0"/>
                </a:lnTo>
                <a:lnTo>
                  <a:pt x="320040" y="2739836"/>
                </a:lnTo>
                <a:lnTo>
                  <a:pt x="0" y="273983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9" name="Freeform: Shape 128">
            <a:extLst>
              <a:ext uri="{FF2B5EF4-FFF2-40B4-BE49-F238E27FC236}">
                <a16:creationId xmlns:a16="http://schemas.microsoft.com/office/drawing/2014/main" id="{71FBA714-3511-46A7-8510-0625D91D5FB0}"/>
              </a:ext>
            </a:extLst>
          </p:cNvPr>
          <p:cNvSpPr/>
          <p:nvPr/>
        </p:nvSpPr>
        <p:spPr>
          <a:xfrm>
            <a:off x="6213811" y="2168834"/>
            <a:ext cx="320040" cy="3043246"/>
          </a:xfrm>
          <a:custGeom>
            <a:avLst/>
            <a:gdLst>
              <a:gd name="connsiteX0" fmla="*/ 0 w 320040"/>
              <a:gd name="connsiteY0" fmla="*/ 0 h 3043246"/>
              <a:gd name="connsiteX1" fmla="*/ 320040 w 320040"/>
              <a:gd name="connsiteY1" fmla="*/ 0 h 3043246"/>
              <a:gd name="connsiteX2" fmla="*/ 320040 w 320040"/>
              <a:gd name="connsiteY2" fmla="*/ 3043246 h 3043246"/>
              <a:gd name="connsiteX3" fmla="*/ 0 w 320040"/>
              <a:gd name="connsiteY3" fmla="*/ 3043246 h 3043246"/>
            </a:gdLst>
            <a:ahLst/>
            <a:cxnLst>
              <a:cxn ang="0">
                <a:pos x="connsiteX0" y="connsiteY0"/>
              </a:cxn>
              <a:cxn ang="0">
                <a:pos x="connsiteX1" y="connsiteY1"/>
              </a:cxn>
              <a:cxn ang="0">
                <a:pos x="connsiteX2" y="connsiteY2"/>
              </a:cxn>
              <a:cxn ang="0">
                <a:pos x="connsiteX3" y="connsiteY3"/>
              </a:cxn>
            </a:cxnLst>
            <a:rect l="l" t="t" r="r" b="b"/>
            <a:pathLst>
              <a:path w="320040" h="3043246">
                <a:moveTo>
                  <a:pt x="0" y="0"/>
                </a:moveTo>
                <a:lnTo>
                  <a:pt x="320040" y="0"/>
                </a:lnTo>
                <a:lnTo>
                  <a:pt x="320040" y="3043246"/>
                </a:lnTo>
                <a:lnTo>
                  <a:pt x="0" y="3043246"/>
                </a:lnTo>
                <a:close/>
              </a:path>
            </a:pathLst>
          </a:custGeom>
          <a:solidFill>
            <a:srgbClr val="5C9AD3"/>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13" name="Freeform: Shape 112">
            <a:extLst>
              <a:ext uri="{FF2B5EF4-FFF2-40B4-BE49-F238E27FC236}">
                <a16:creationId xmlns:a16="http://schemas.microsoft.com/office/drawing/2014/main" id="{D0D629DE-A1FD-42ED-BDBA-E674BEE7024F}"/>
              </a:ext>
            </a:extLst>
          </p:cNvPr>
          <p:cNvSpPr/>
          <p:nvPr/>
        </p:nvSpPr>
        <p:spPr>
          <a:xfrm>
            <a:off x="2019564" y="3545708"/>
            <a:ext cx="320040" cy="1666372"/>
          </a:xfrm>
          <a:custGeom>
            <a:avLst/>
            <a:gdLst>
              <a:gd name="connsiteX0" fmla="*/ 0 w 320040"/>
              <a:gd name="connsiteY0" fmla="*/ 0 h 1666372"/>
              <a:gd name="connsiteX1" fmla="*/ 320040 w 320040"/>
              <a:gd name="connsiteY1" fmla="*/ 0 h 1666372"/>
              <a:gd name="connsiteX2" fmla="*/ 320040 w 320040"/>
              <a:gd name="connsiteY2" fmla="*/ 1666372 h 1666372"/>
              <a:gd name="connsiteX3" fmla="*/ 0 w 320040"/>
              <a:gd name="connsiteY3" fmla="*/ 1666372 h 1666372"/>
            </a:gdLst>
            <a:ahLst/>
            <a:cxnLst>
              <a:cxn ang="0">
                <a:pos x="connsiteX0" y="connsiteY0"/>
              </a:cxn>
              <a:cxn ang="0">
                <a:pos x="connsiteX1" y="connsiteY1"/>
              </a:cxn>
              <a:cxn ang="0">
                <a:pos x="connsiteX2" y="connsiteY2"/>
              </a:cxn>
              <a:cxn ang="0">
                <a:pos x="connsiteX3" y="connsiteY3"/>
              </a:cxn>
            </a:cxnLst>
            <a:rect l="l" t="t" r="r" b="b"/>
            <a:pathLst>
              <a:path w="320040" h="1666372">
                <a:moveTo>
                  <a:pt x="0" y="0"/>
                </a:moveTo>
                <a:lnTo>
                  <a:pt x="320040" y="0"/>
                </a:lnTo>
                <a:lnTo>
                  <a:pt x="320040" y="1666372"/>
                </a:lnTo>
                <a:lnTo>
                  <a:pt x="0" y="1666372"/>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19" name="Freeform: Shape 118">
            <a:extLst>
              <a:ext uri="{FF2B5EF4-FFF2-40B4-BE49-F238E27FC236}">
                <a16:creationId xmlns:a16="http://schemas.microsoft.com/office/drawing/2014/main" id="{37398399-7FB8-4EA7-A537-389A34D8CB4D}"/>
              </a:ext>
            </a:extLst>
          </p:cNvPr>
          <p:cNvSpPr/>
          <p:nvPr/>
        </p:nvSpPr>
        <p:spPr>
          <a:xfrm>
            <a:off x="3514368"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latin typeface="Bernard MT Condensed" panose="02050806060905020404" pitchFamily="18" charset="0"/>
            </a:endParaRPr>
          </a:p>
        </p:txBody>
      </p:sp>
      <p:sp>
        <p:nvSpPr>
          <p:cNvPr id="125" name="Freeform: Shape 124">
            <a:extLst>
              <a:ext uri="{FF2B5EF4-FFF2-40B4-BE49-F238E27FC236}">
                <a16:creationId xmlns:a16="http://schemas.microsoft.com/office/drawing/2014/main" id="{D1019D31-C93F-4325-8A9F-9F77EFE3CF19}"/>
              </a:ext>
            </a:extLst>
          </p:cNvPr>
          <p:cNvSpPr/>
          <p:nvPr/>
        </p:nvSpPr>
        <p:spPr>
          <a:xfrm>
            <a:off x="5026733" y="3558006"/>
            <a:ext cx="320040" cy="1654074"/>
          </a:xfrm>
          <a:custGeom>
            <a:avLst/>
            <a:gdLst>
              <a:gd name="connsiteX0" fmla="*/ 0 w 320040"/>
              <a:gd name="connsiteY0" fmla="*/ 0 h 1654074"/>
              <a:gd name="connsiteX1" fmla="*/ 320040 w 320040"/>
              <a:gd name="connsiteY1" fmla="*/ 0 h 1654074"/>
              <a:gd name="connsiteX2" fmla="*/ 320040 w 320040"/>
              <a:gd name="connsiteY2" fmla="*/ 1654074 h 1654074"/>
              <a:gd name="connsiteX3" fmla="*/ 0 w 320040"/>
              <a:gd name="connsiteY3" fmla="*/ 1654074 h 1654074"/>
            </a:gdLst>
            <a:ahLst/>
            <a:cxnLst>
              <a:cxn ang="0">
                <a:pos x="connsiteX0" y="connsiteY0"/>
              </a:cxn>
              <a:cxn ang="0">
                <a:pos x="connsiteX1" y="connsiteY1"/>
              </a:cxn>
              <a:cxn ang="0">
                <a:pos x="connsiteX2" y="connsiteY2"/>
              </a:cxn>
              <a:cxn ang="0">
                <a:pos x="connsiteX3" y="connsiteY3"/>
              </a:cxn>
            </a:cxnLst>
            <a:rect l="l" t="t" r="r" b="b"/>
            <a:pathLst>
              <a:path w="320040" h="1654074">
                <a:moveTo>
                  <a:pt x="0" y="0"/>
                </a:moveTo>
                <a:lnTo>
                  <a:pt x="320040" y="0"/>
                </a:lnTo>
                <a:lnTo>
                  <a:pt x="320040" y="1654074"/>
                </a:lnTo>
                <a:lnTo>
                  <a:pt x="0" y="1654074"/>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131" name="Freeform: Shape 130">
            <a:extLst>
              <a:ext uri="{FF2B5EF4-FFF2-40B4-BE49-F238E27FC236}">
                <a16:creationId xmlns:a16="http://schemas.microsoft.com/office/drawing/2014/main" id="{45118C73-36C5-48AF-B24D-0BEFAF5B137E}"/>
              </a:ext>
            </a:extLst>
          </p:cNvPr>
          <p:cNvSpPr/>
          <p:nvPr/>
        </p:nvSpPr>
        <p:spPr>
          <a:xfrm>
            <a:off x="6488131" y="2823047"/>
            <a:ext cx="320040" cy="2389033"/>
          </a:xfrm>
          <a:custGeom>
            <a:avLst/>
            <a:gdLst>
              <a:gd name="connsiteX0" fmla="*/ 0 w 320040"/>
              <a:gd name="connsiteY0" fmla="*/ 0 h 2389033"/>
              <a:gd name="connsiteX1" fmla="*/ 320040 w 320040"/>
              <a:gd name="connsiteY1" fmla="*/ 0 h 2389033"/>
              <a:gd name="connsiteX2" fmla="*/ 320040 w 320040"/>
              <a:gd name="connsiteY2" fmla="*/ 2389033 h 2389033"/>
              <a:gd name="connsiteX3" fmla="*/ 0 w 320040"/>
              <a:gd name="connsiteY3" fmla="*/ 2389033 h 2389033"/>
            </a:gdLst>
            <a:ahLst/>
            <a:cxnLst>
              <a:cxn ang="0">
                <a:pos x="connsiteX0" y="connsiteY0"/>
              </a:cxn>
              <a:cxn ang="0">
                <a:pos x="connsiteX1" y="connsiteY1"/>
              </a:cxn>
              <a:cxn ang="0">
                <a:pos x="connsiteX2" y="connsiteY2"/>
              </a:cxn>
              <a:cxn ang="0">
                <a:pos x="connsiteX3" y="connsiteY3"/>
              </a:cxn>
            </a:cxnLst>
            <a:rect l="l" t="t" r="r" b="b"/>
            <a:pathLst>
              <a:path w="320040" h="2389033">
                <a:moveTo>
                  <a:pt x="0" y="0"/>
                </a:moveTo>
                <a:lnTo>
                  <a:pt x="320040" y="0"/>
                </a:lnTo>
                <a:lnTo>
                  <a:pt x="320040" y="2389033"/>
                </a:lnTo>
                <a:lnTo>
                  <a:pt x="0" y="2389033"/>
                </a:lnTo>
                <a:close/>
              </a:path>
            </a:pathLst>
          </a:custGeom>
          <a:solidFill>
            <a:srgbClr val="44546B"/>
          </a:solidFill>
          <a:ln w="6350">
            <a:noFill/>
          </a:ln>
          <a:effectLst>
            <a:outerShdw blurRad="38100" dist="127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latin typeface="Bernard MT Condensed" panose="02050806060905020404" pitchFamily="18" charset="0"/>
            </a:endParaRPr>
          </a:p>
        </p:txBody>
      </p:sp>
      <p:sp>
        <p:nvSpPr>
          <p:cNvPr id="97" name="TextBox 96">
            <a:extLst>
              <a:ext uri="{FF2B5EF4-FFF2-40B4-BE49-F238E27FC236}">
                <a16:creationId xmlns:a16="http://schemas.microsoft.com/office/drawing/2014/main" id="{D328EE9A-76FB-4FA7-8407-7DC74EEC7374}"/>
              </a:ext>
            </a:extLst>
          </p:cNvPr>
          <p:cNvSpPr txBox="1"/>
          <p:nvPr/>
        </p:nvSpPr>
        <p:spPr>
          <a:xfrm>
            <a:off x="1568742" y="5946426"/>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98" name="Rectangle 97">
            <a:extLst>
              <a:ext uri="{FF2B5EF4-FFF2-40B4-BE49-F238E27FC236}">
                <a16:creationId xmlns:a16="http://schemas.microsoft.com/office/drawing/2014/main" id="{9F15D673-9325-429B-928A-088CD8C51097}"/>
              </a:ext>
            </a:extLst>
          </p:cNvPr>
          <p:cNvSpPr>
            <a:spLocks noChangeAspect="1"/>
          </p:cNvSpPr>
          <p:nvPr/>
        </p:nvSpPr>
        <p:spPr>
          <a:xfrm>
            <a:off x="1219564" y="5984241"/>
            <a:ext cx="243476" cy="236507"/>
          </a:xfrm>
          <a:prstGeom prst="rect">
            <a:avLst/>
          </a:prstGeom>
          <a:solidFill>
            <a:srgbClr val="FE4A1E"/>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5" name="TextBox 104">
            <a:extLst>
              <a:ext uri="{FF2B5EF4-FFF2-40B4-BE49-F238E27FC236}">
                <a16:creationId xmlns:a16="http://schemas.microsoft.com/office/drawing/2014/main" id="{BF74BF31-3E18-45D6-BDF7-EB5112257D44}"/>
              </a:ext>
            </a:extLst>
          </p:cNvPr>
          <p:cNvSpPr txBox="1"/>
          <p:nvPr/>
        </p:nvSpPr>
        <p:spPr>
          <a:xfrm>
            <a:off x="409480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6" name="Rectangle 105">
            <a:extLst>
              <a:ext uri="{FF2B5EF4-FFF2-40B4-BE49-F238E27FC236}">
                <a16:creationId xmlns:a16="http://schemas.microsoft.com/office/drawing/2014/main" id="{35F31C08-86AB-45F6-B94E-017C0E98AEB9}"/>
              </a:ext>
            </a:extLst>
          </p:cNvPr>
          <p:cNvSpPr>
            <a:spLocks noChangeAspect="1"/>
          </p:cNvSpPr>
          <p:nvPr/>
        </p:nvSpPr>
        <p:spPr>
          <a:xfrm>
            <a:off x="3745630" y="5984243"/>
            <a:ext cx="243476" cy="236507"/>
          </a:xfrm>
          <a:prstGeom prst="rect">
            <a:avLst/>
          </a:prstGeom>
          <a:solidFill>
            <a:srgbClr val="5C9AD3"/>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07" name="TextBox 106">
            <a:extLst>
              <a:ext uri="{FF2B5EF4-FFF2-40B4-BE49-F238E27FC236}">
                <a16:creationId xmlns:a16="http://schemas.microsoft.com/office/drawing/2014/main" id="{2A7A5630-94DC-46D9-B1D9-9B0EBF1B4C8F}"/>
              </a:ext>
            </a:extLst>
          </p:cNvPr>
          <p:cNvSpPr txBox="1"/>
          <p:nvPr/>
        </p:nvSpPr>
        <p:spPr>
          <a:xfrm>
            <a:off x="6564968" y="5946428"/>
            <a:ext cx="1863849" cy="548640"/>
          </a:xfrm>
          <a:prstGeom prst="rect">
            <a:avLst/>
          </a:prstGeom>
          <a:noFill/>
        </p:spPr>
        <p:txBody>
          <a:bodyPr wrap="square" lIns="0" tIns="0" rIns="0" bIns="0" rtlCol="0" anchor="t">
            <a:spAutoFit/>
          </a:bodyPr>
          <a:lstStyle/>
          <a:p>
            <a:r>
              <a:rPr lang="en-US" sz="1200" dirty="0">
                <a:solidFill>
                  <a:schemeClr val="bg1"/>
                </a:solidFill>
                <a:latin typeface="Candara" panose="020E0502030303020204" pitchFamily="34" charset="0"/>
              </a:rPr>
              <a:t>Lorem ipsum dolor sit amet, consectetur adipiscing elit, sed do eiusmod.</a:t>
            </a:r>
          </a:p>
          <a:p>
            <a:pPr algn="ctr"/>
            <a:endParaRPr lang="en-US" sz="1333" b="1" dirty="0">
              <a:solidFill>
                <a:schemeClr val="bg1">
                  <a:lumMod val="95000"/>
                </a:schemeClr>
              </a:solidFill>
              <a:latin typeface="Candara" panose="020E0502030303020204" pitchFamily="34" charset="0"/>
            </a:endParaRPr>
          </a:p>
        </p:txBody>
      </p:sp>
      <p:sp>
        <p:nvSpPr>
          <p:cNvPr id="108" name="Rectangle 107">
            <a:extLst>
              <a:ext uri="{FF2B5EF4-FFF2-40B4-BE49-F238E27FC236}">
                <a16:creationId xmlns:a16="http://schemas.microsoft.com/office/drawing/2014/main" id="{14A79BDF-8603-4DD3-BA84-10D3DE888FBD}"/>
              </a:ext>
            </a:extLst>
          </p:cNvPr>
          <p:cNvSpPr>
            <a:spLocks noChangeAspect="1"/>
          </p:cNvSpPr>
          <p:nvPr/>
        </p:nvSpPr>
        <p:spPr>
          <a:xfrm>
            <a:off x="6215790" y="5984243"/>
            <a:ext cx="243476" cy="236507"/>
          </a:xfrm>
          <a:prstGeom prst="rect">
            <a:avLst/>
          </a:prstGeom>
          <a:solidFill>
            <a:srgbClr val="44546B"/>
          </a:solidFill>
          <a:ln w="63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Tree>
    <p:extLst>
      <p:ext uri="{BB962C8B-B14F-4D97-AF65-F5344CB8AC3E}">
        <p14:creationId xmlns:p14="http://schemas.microsoft.com/office/powerpoint/2010/main" val="30967517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wipe(left)">
                                      <p:cBhvr>
                                        <p:cTn id="7" dur="1000"/>
                                        <p:tgtEl>
                                          <p:spTgt spid="92"/>
                                        </p:tgtEl>
                                      </p:cBhvr>
                                    </p:animEffect>
                                  </p:childTnLst>
                                </p:cTn>
                              </p:par>
                            </p:childTnLst>
                          </p:cTn>
                        </p:par>
                        <p:par>
                          <p:cTn id="8" fill="hold">
                            <p:stCondLst>
                              <p:cond delay="1000"/>
                            </p:stCondLst>
                            <p:childTnLst>
                              <p:par>
                                <p:cTn id="9" presetID="22" presetClass="entr" presetSubtype="2" fill="hold" grpId="0" nodeType="afterEffect">
                                  <p:stCondLst>
                                    <p:cond delay="0"/>
                                  </p:stCondLst>
                                  <p:childTnLst>
                                    <p:set>
                                      <p:cBhvr>
                                        <p:cTn id="10" dur="1" fill="hold">
                                          <p:stCondLst>
                                            <p:cond delay="0"/>
                                          </p:stCondLst>
                                        </p:cTn>
                                        <p:tgtEl>
                                          <p:spTgt spid="23"/>
                                        </p:tgtEl>
                                        <p:attrNameLst>
                                          <p:attrName>style.visibility</p:attrName>
                                        </p:attrNameLst>
                                      </p:cBhvr>
                                      <p:to>
                                        <p:strVal val="visible"/>
                                      </p:to>
                                    </p:set>
                                    <p:animEffect transition="in" filter="wipe(right)">
                                      <p:cBhvr>
                                        <p:cTn id="11" dur="750"/>
                                        <p:tgtEl>
                                          <p:spTgt spid="23"/>
                                        </p:tgtEl>
                                      </p:cBhvr>
                                    </p:animEffect>
                                  </p:childTnLst>
                                </p:cTn>
                              </p:par>
                            </p:childTnLst>
                          </p:cTn>
                        </p:par>
                        <p:par>
                          <p:cTn id="12" fill="hold">
                            <p:stCondLst>
                              <p:cond delay="1750"/>
                            </p:stCondLst>
                            <p:childTnLst>
                              <p:par>
                                <p:cTn id="13" presetID="2" presetClass="entr" presetSubtype="4" fill="hold" nodeType="afterEffect">
                                  <p:stCondLst>
                                    <p:cond delay="0"/>
                                  </p:stCondLst>
                                  <p:childTnLst>
                                    <p:set>
                                      <p:cBhvr>
                                        <p:cTn id="14" dur="1" fill="hold">
                                          <p:stCondLst>
                                            <p:cond delay="0"/>
                                          </p:stCondLst>
                                        </p:cTn>
                                        <p:tgtEl>
                                          <p:spTgt spid="58"/>
                                        </p:tgtEl>
                                        <p:attrNameLst>
                                          <p:attrName>style.visibility</p:attrName>
                                        </p:attrNameLst>
                                      </p:cBhvr>
                                      <p:to>
                                        <p:strVal val="visible"/>
                                      </p:to>
                                    </p:set>
                                    <p:anim calcmode="lin" valueType="num">
                                      <p:cBhvr additive="base">
                                        <p:cTn id="15" dur="750" fill="hold"/>
                                        <p:tgtEl>
                                          <p:spTgt spid="58"/>
                                        </p:tgtEl>
                                        <p:attrNameLst>
                                          <p:attrName>ppt_x</p:attrName>
                                        </p:attrNameLst>
                                      </p:cBhvr>
                                      <p:tavLst>
                                        <p:tav tm="0">
                                          <p:val>
                                            <p:strVal val="#ppt_x"/>
                                          </p:val>
                                        </p:tav>
                                        <p:tav tm="100000">
                                          <p:val>
                                            <p:strVal val="#ppt_x"/>
                                          </p:val>
                                        </p:tav>
                                      </p:tavLst>
                                    </p:anim>
                                    <p:anim calcmode="lin" valueType="num">
                                      <p:cBhvr additive="base">
                                        <p:cTn id="16" dur="750" fill="hold"/>
                                        <p:tgtEl>
                                          <p:spTgt spid="58"/>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750" fill="hold"/>
                                        <p:tgtEl>
                                          <p:spTgt spid="61"/>
                                        </p:tgtEl>
                                        <p:attrNameLst>
                                          <p:attrName>ppt_x</p:attrName>
                                        </p:attrNameLst>
                                      </p:cBhvr>
                                      <p:tavLst>
                                        <p:tav tm="0">
                                          <p:val>
                                            <p:strVal val="#ppt_x"/>
                                          </p:val>
                                        </p:tav>
                                        <p:tav tm="100000">
                                          <p:val>
                                            <p:strVal val="#ppt_x"/>
                                          </p:val>
                                        </p:tav>
                                      </p:tavLst>
                                    </p:anim>
                                    <p:anim calcmode="lin" valueType="num">
                                      <p:cBhvr additive="base">
                                        <p:cTn id="20" dur="75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750" fill="hold"/>
                                        <p:tgtEl>
                                          <p:spTgt spid="64"/>
                                        </p:tgtEl>
                                        <p:attrNameLst>
                                          <p:attrName>ppt_x</p:attrName>
                                        </p:attrNameLst>
                                      </p:cBhvr>
                                      <p:tavLst>
                                        <p:tav tm="0">
                                          <p:val>
                                            <p:strVal val="#ppt_x"/>
                                          </p:val>
                                        </p:tav>
                                        <p:tav tm="100000">
                                          <p:val>
                                            <p:strVal val="#ppt_x"/>
                                          </p:val>
                                        </p:tav>
                                      </p:tavLst>
                                    </p:anim>
                                    <p:anim calcmode="lin" valueType="num">
                                      <p:cBhvr additive="base">
                                        <p:cTn id="24" dur="750" fill="hold"/>
                                        <p:tgtEl>
                                          <p:spTgt spid="64"/>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7"/>
                                        </p:tgtEl>
                                        <p:attrNameLst>
                                          <p:attrName>style.visibility</p:attrName>
                                        </p:attrNameLst>
                                      </p:cBhvr>
                                      <p:to>
                                        <p:strVal val="visible"/>
                                      </p:to>
                                    </p:set>
                                    <p:anim calcmode="lin" valueType="num">
                                      <p:cBhvr additive="base">
                                        <p:cTn id="27" dur="750" fill="hold"/>
                                        <p:tgtEl>
                                          <p:spTgt spid="67"/>
                                        </p:tgtEl>
                                        <p:attrNameLst>
                                          <p:attrName>ppt_x</p:attrName>
                                        </p:attrNameLst>
                                      </p:cBhvr>
                                      <p:tavLst>
                                        <p:tav tm="0">
                                          <p:val>
                                            <p:strVal val="#ppt_x"/>
                                          </p:val>
                                        </p:tav>
                                        <p:tav tm="100000">
                                          <p:val>
                                            <p:strVal val="#ppt_x"/>
                                          </p:val>
                                        </p:tav>
                                      </p:tavLst>
                                    </p:anim>
                                    <p:anim calcmode="lin" valueType="num">
                                      <p:cBhvr additive="base">
                                        <p:cTn id="28" dur="750" fill="hold"/>
                                        <p:tgtEl>
                                          <p:spTgt spid="67"/>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0"/>
                                        </p:tgtEl>
                                        <p:attrNameLst>
                                          <p:attrName>style.visibility</p:attrName>
                                        </p:attrNameLst>
                                      </p:cBhvr>
                                      <p:to>
                                        <p:strVal val="visible"/>
                                      </p:to>
                                    </p:set>
                                    <p:anim calcmode="lin" valueType="num">
                                      <p:cBhvr additive="base">
                                        <p:cTn id="31" dur="750" fill="hold"/>
                                        <p:tgtEl>
                                          <p:spTgt spid="70"/>
                                        </p:tgtEl>
                                        <p:attrNameLst>
                                          <p:attrName>ppt_x</p:attrName>
                                        </p:attrNameLst>
                                      </p:cBhvr>
                                      <p:tavLst>
                                        <p:tav tm="0">
                                          <p:val>
                                            <p:strVal val="#ppt_x"/>
                                          </p:val>
                                        </p:tav>
                                        <p:tav tm="100000">
                                          <p:val>
                                            <p:strVal val="#ppt_x"/>
                                          </p:val>
                                        </p:tav>
                                      </p:tavLst>
                                    </p:anim>
                                    <p:anim calcmode="lin" valueType="num">
                                      <p:cBhvr additive="base">
                                        <p:cTn id="32" dur="750" fill="hold"/>
                                        <p:tgtEl>
                                          <p:spTgt spid="70"/>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1"/>
                                        </p:tgtEl>
                                        <p:attrNameLst>
                                          <p:attrName>style.visibility</p:attrName>
                                        </p:attrNameLst>
                                      </p:cBhvr>
                                      <p:to>
                                        <p:strVal val="visible"/>
                                      </p:to>
                                    </p:set>
                                    <p:anim calcmode="lin" valueType="num">
                                      <p:cBhvr additive="base">
                                        <p:cTn id="35" dur="750" fill="hold"/>
                                        <p:tgtEl>
                                          <p:spTgt spid="71"/>
                                        </p:tgtEl>
                                        <p:attrNameLst>
                                          <p:attrName>ppt_x</p:attrName>
                                        </p:attrNameLst>
                                      </p:cBhvr>
                                      <p:tavLst>
                                        <p:tav tm="0">
                                          <p:val>
                                            <p:strVal val="#ppt_x"/>
                                          </p:val>
                                        </p:tav>
                                        <p:tav tm="100000">
                                          <p:val>
                                            <p:strVal val="#ppt_x"/>
                                          </p:val>
                                        </p:tav>
                                      </p:tavLst>
                                    </p:anim>
                                    <p:anim calcmode="lin" valueType="num">
                                      <p:cBhvr additive="base">
                                        <p:cTn id="36" dur="750" fill="hold"/>
                                        <p:tgtEl>
                                          <p:spTgt spid="71"/>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68"/>
                                        </p:tgtEl>
                                        <p:attrNameLst>
                                          <p:attrName>style.visibility</p:attrName>
                                        </p:attrNameLst>
                                      </p:cBhvr>
                                      <p:to>
                                        <p:strVal val="visible"/>
                                      </p:to>
                                    </p:set>
                                    <p:anim calcmode="lin" valueType="num">
                                      <p:cBhvr additive="base">
                                        <p:cTn id="39" dur="750" fill="hold"/>
                                        <p:tgtEl>
                                          <p:spTgt spid="68"/>
                                        </p:tgtEl>
                                        <p:attrNameLst>
                                          <p:attrName>ppt_x</p:attrName>
                                        </p:attrNameLst>
                                      </p:cBhvr>
                                      <p:tavLst>
                                        <p:tav tm="0">
                                          <p:val>
                                            <p:strVal val="#ppt_x"/>
                                          </p:val>
                                        </p:tav>
                                        <p:tav tm="100000">
                                          <p:val>
                                            <p:strVal val="#ppt_x"/>
                                          </p:val>
                                        </p:tav>
                                      </p:tavLst>
                                    </p:anim>
                                    <p:anim calcmode="lin" valueType="num">
                                      <p:cBhvr additive="base">
                                        <p:cTn id="40" dur="750" fill="hold"/>
                                        <p:tgtEl>
                                          <p:spTgt spid="68"/>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65"/>
                                        </p:tgtEl>
                                        <p:attrNameLst>
                                          <p:attrName>style.visibility</p:attrName>
                                        </p:attrNameLst>
                                      </p:cBhvr>
                                      <p:to>
                                        <p:strVal val="visible"/>
                                      </p:to>
                                    </p:set>
                                    <p:anim calcmode="lin" valueType="num">
                                      <p:cBhvr additive="base">
                                        <p:cTn id="43" dur="750" fill="hold"/>
                                        <p:tgtEl>
                                          <p:spTgt spid="65"/>
                                        </p:tgtEl>
                                        <p:attrNameLst>
                                          <p:attrName>ppt_x</p:attrName>
                                        </p:attrNameLst>
                                      </p:cBhvr>
                                      <p:tavLst>
                                        <p:tav tm="0">
                                          <p:val>
                                            <p:strVal val="#ppt_x"/>
                                          </p:val>
                                        </p:tav>
                                        <p:tav tm="100000">
                                          <p:val>
                                            <p:strVal val="#ppt_x"/>
                                          </p:val>
                                        </p:tav>
                                      </p:tavLst>
                                    </p:anim>
                                    <p:anim calcmode="lin" valueType="num">
                                      <p:cBhvr additive="base">
                                        <p:cTn id="44" dur="750" fill="hold"/>
                                        <p:tgtEl>
                                          <p:spTgt spid="6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62"/>
                                        </p:tgtEl>
                                        <p:attrNameLst>
                                          <p:attrName>style.visibility</p:attrName>
                                        </p:attrNameLst>
                                      </p:cBhvr>
                                      <p:to>
                                        <p:strVal val="visible"/>
                                      </p:to>
                                    </p:set>
                                    <p:anim calcmode="lin" valueType="num">
                                      <p:cBhvr additive="base">
                                        <p:cTn id="47" dur="750" fill="hold"/>
                                        <p:tgtEl>
                                          <p:spTgt spid="62"/>
                                        </p:tgtEl>
                                        <p:attrNameLst>
                                          <p:attrName>ppt_x</p:attrName>
                                        </p:attrNameLst>
                                      </p:cBhvr>
                                      <p:tavLst>
                                        <p:tav tm="0">
                                          <p:val>
                                            <p:strVal val="#ppt_x"/>
                                          </p:val>
                                        </p:tav>
                                        <p:tav tm="100000">
                                          <p:val>
                                            <p:strVal val="#ppt_x"/>
                                          </p:val>
                                        </p:tav>
                                      </p:tavLst>
                                    </p:anim>
                                    <p:anim calcmode="lin" valueType="num">
                                      <p:cBhvr additive="base">
                                        <p:cTn id="48" dur="750" fill="hold"/>
                                        <p:tgtEl>
                                          <p:spTgt spid="6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9"/>
                                        </p:tgtEl>
                                        <p:attrNameLst>
                                          <p:attrName>style.visibility</p:attrName>
                                        </p:attrNameLst>
                                      </p:cBhvr>
                                      <p:to>
                                        <p:strVal val="visible"/>
                                      </p:to>
                                    </p:set>
                                    <p:anim calcmode="lin" valueType="num">
                                      <p:cBhvr additive="base">
                                        <p:cTn id="51" dur="750" fill="hold"/>
                                        <p:tgtEl>
                                          <p:spTgt spid="59"/>
                                        </p:tgtEl>
                                        <p:attrNameLst>
                                          <p:attrName>ppt_x</p:attrName>
                                        </p:attrNameLst>
                                      </p:cBhvr>
                                      <p:tavLst>
                                        <p:tav tm="0">
                                          <p:val>
                                            <p:strVal val="#ppt_x"/>
                                          </p:val>
                                        </p:tav>
                                        <p:tav tm="100000">
                                          <p:val>
                                            <p:strVal val="#ppt_x"/>
                                          </p:val>
                                        </p:tav>
                                      </p:tavLst>
                                    </p:anim>
                                    <p:anim calcmode="lin" valueType="num">
                                      <p:cBhvr additive="base">
                                        <p:cTn id="52" dur="750" fill="hold"/>
                                        <p:tgtEl>
                                          <p:spTgt spid="59"/>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80"/>
                                        </p:tgtEl>
                                        <p:attrNameLst>
                                          <p:attrName>style.visibility</p:attrName>
                                        </p:attrNameLst>
                                      </p:cBhvr>
                                      <p:to>
                                        <p:strVal val="visible"/>
                                      </p:to>
                                    </p:set>
                                    <p:anim calcmode="lin" valueType="num">
                                      <p:cBhvr additive="base">
                                        <p:cTn id="55" dur="750" fill="hold"/>
                                        <p:tgtEl>
                                          <p:spTgt spid="80"/>
                                        </p:tgtEl>
                                        <p:attrNameLst>
                                          <p:attrName>ppt_x</p:attrName>
                                        </p:attrNameLst>
                                      </p:cBhvr>
                                      <p:tavLst>
                                        <p:tav tm="0">
                                          <p:val>
                                            <p:strVal val="#ppt_x"/>
                                          </p:val>
                                        </p:tav>
                                        <p:tav tm="100000">
                                          <p:val>
                                            <p:strVal val="#ppt_x"/>
                                          </p:val>
                                        </p:tav>
                                      </p:tavLst>
                                    </p:anim>
                                    <p:anim calcmode="lin" valueType="num">
                                      <p:cBhvr additive="base">
                                        <p:cTn id="56" dur="750" fill="hold"/>
                                        <p:tgtEl>
                                          <p:spTgt spid="8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93"/>
                                        </p:tgtEl>
                                        <p:attrNameLst>
                                          <p:attrName>style.visibility</p:attrName>
                                        </p:attrNameLst>
                                      </p:cBhvr>
                                      <p:to>
                                        <p:strVal val="visible"/>
                                      </p:to>
                                    </p:set>
                                    <p:anim calcmode="lin" valueType="num">
                                      <p:cBhvr additive="base">
                                        <p:cTn id="59" dur="750" fill="hold"/>
                                        <p:tgtEl>
                                          <p:spTgt spid="93"/>
                                        </p:tgtEl>
                                        <p:attrNameLst>
                                          <p:attrName>ppt_x</p:attrName>
                                        </p:attrNameLst>
                                      </p:cBhvr>
                                      <p:tavLst>
                                        <p:tav tm="0">
                                          <p:val>
                                            <p:strVal val="#ppt_x"/>
                                          </p:val>
                                        </p:tav>
                                        <p:tav tm="100000">
                                          <p:val>
                                            <p:strVal val="#ppt_x"/>
                                          </p:val>
                                        </p:tav>
                                      </p:tavLst>
                                    </p:anim>
                                    <p:anim calcmode="lin" valueType="num">
                                      <p:cBhvr additive="base">
                                        <p:cTn id="60" dur="750" fill="hold"/>
                                        <p:tgtEl>
                                          <p:spTgt spid="9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94"/>
                                        </p:tgtEl>
                                        <p:attrNameLst>
                                          <p:attrName>style.visibility</p:attrName>
                                        </p:attrNameLst>
                                      </p:cBhvr>
                                      <p:to>
                                        <p:strVal val="visible"/>
                                      </p:to>
                                    </p:set>
                                    <p:anim calcmode="lin" valueType="num">
                                      <p:cBhvr additive="base">
                                        <p:cTn id="63" dur="750" fill="hold"/>
                                        <p:tgtEl>
                                          <p:spTgt spid="94"/>
                                        </p:tgtEl>
                                        <p:attrNameLst>
                                          <p:attrName>ppt_x</p:attrName>
                                        </p:attrNameLst>
                                      </p:cBhvr>
                                      <p:tavLst>
                                        <p:tav tm="0">
                                          <p:val>
                                            <p:strVal val="#ppt_x"/>
                                          </p:val>
                                        </p:tav>
                                        <p:tav tm="100000">
                                          <p:val>
                                            <p:strVal val="#ppt_x"/>
                                          </p:val>
                                        </p:tav>
                                      </p:tavLst>
                                    </p:anim>
                                    <p:anim calcmode="lin" valueType="num">
                                      <p:cBhvr additive="base">
                                        <p:cTn id="64" dur="750" fill="hold"/>
                                        <p:tgtEl>
                                          <p:spTgt spid="9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95"/>
                                        </p:tgtEl>
                                        <p:attrNameLst>
                                          <p:attrName>style.visibility</p:attrName>
                                        </p:attrNameLst>
                                      </p:cBhvr>
                                      <p:to>
                                        <p:strVal val="visible"/>
                                      </p:to>
                                    </p:set>
                                    <p:anim calcmode="lin" valueType="num">
                                      <p:cBhvr additive="base">
                                        <p:cTn id="67" dur="750" fill="hold"/>
                                        <p:tgtEl>
                                          <p:spTgt spid="95"/>
                                        </p:tgtEl>
                                        <p:attrNameLst>
                                          <p:attrName>ppt_x</p:attrName>
                                        </p:attrNameLst>
                                      </p:cBhvr>
                                      <p:tavLst>
                                        <p:tav tm="0">
                                          <p:val>
                                            <p:strVal val="#ppt_x"/>
                                          </p:val>
                                        </p:tav>
                                        <p:tav tm="100000">
                                          <p:val>
                                            <p:strVal val="#ppt_x"/>
                                          </p:val>
                                        </p:tav>
                                      </p:tavLst>
                                    </p:anim>
                                    <p:anim calcmode="lin" valueType="num">
                                      <p:cBhvr additive="base">
                                        <p:cTn id="68" dur="750" fill="hold"/>
                                        <p:tgtEl>
                                          <p:spTgt spid="95"/>
                                        </p:tgtEl>
                                        <p:attrNameLst>
                                          <p:attrName>ppt_y</p:attrName>
                                        </p:attrNameLst>
                                      </p:cBhvr>
                                      <p:tavLst>
                                        <p:tav tm="0">
                                          <p:val>
                                            <p:strVal val="1+#ppt_h/2"/>
                                          </p:val>
                                        </p:tav>
                                        <p:tav tm="100000">
                                          <p:val>
                                            <p:strVal val="#ppt_y"/>
                                          </p:val>
                                        </p:tav>
                                      </p:tavLst>
                                    </p:anim>
                                  </p:childTnLst>
                                </p:cTn>
                              </p:par>
                            </p:childTnLst>
                          </p:cTn>
                        </p:par>
                        <p:par>
                          <p:cTn id="69" fill="hold">
                            <p:stCondLst>
                              <p:cond delay="2500"/>
                            </p:stCondLst>
                            <p:childTnLst>
                              <p:par>
                                <p:cTn id="70" presetID="42" presetClass="entr" presetSubtype="0" fill="hold" grpId="0" nodeType="afterEffect">
                                  <p:stCondLst>
                                    <p:cond delay="0"/>
                                  </p:stCondLst>
                                  <p:childTnLst>
                                    <p:set>
                                      <p:cBhvr>
                                        <p:cTn id="71" dur="1" fill="hold">
                                          <p:stCondLst>
                                            <p:cond delay="0"/>
                                          </p:stCondLst>
                                        </p:cTn>
                                        <p:tgtEl>
                                          <p:spTgt spid="98"/>
                                        </p:tgtEl>
                                        <p:attrNameLst>
                                          <p:attrName>style.visibility</p:attrName>
                                        </p:attrNameLst>
                                      </p:cBhvr>
                                      <p:to>
                                        <p:strVal val="visible"/>
                                      </p:to>
                                    </p:set>
                                    <p:animEffect transition="in" filter="fade">
                                      <p:cBhvr>
                                        <p:cTn id="72" dur="1000"/>
                                        <p:tgtEl>
                                          <p:spTgt spid="98"/>
                                        </p:tgtEl>
                                      </p:cBhvr>
                                    </p:animEffect>
                                    <p:anim calcmode="lin" valueType="num">
                                      <p:cBhvr>
                                        <p:cTn id="73" dur="1000" fill="hold"/>
                                        <p:tgtEl>
                                          <p:spTgt spid="98"/>
                                        </p:tgtEl>
                                        <p:attrNameLst>
                                          <p:attrName>ppt_x</p:attrName>
                                        </p:attrNameLst>
                                      </p:cBhvr>
                                      <p:tavLst>
                                        <p:tav tm="0">
                                          <p:val>
                                            <p:strVal val="#ppt_x"/>
                                          </p:val>
                                        </p:tav>
                                        <p:tav tm="100000">
                                          <p:val>
                                            <p:strVal val="#ppt_x"/>
                                          </p:val>
                                        </p:tav>
                                      </p:tavLst>
                                    </p:anim>
                                    <p:anim calcmode="lin" valueType="num">
                                      <p:cBhvr>
                                        <p:cTn id="74" dur="1000" fill="hold"/>
                                        <p:tgtEl>
                                          <p:spTgt spid="98"/>
                                        </p:tgtEl>
                                        <p:attrNameLst>
                                          <p:attrName>ppt_y</p:attrName>
                                        </p:attrNameLst>
                                      </p:cBhvr>
                                      <p:tavLst>
                                        <p:tav tm="0">
                                          <p:val>
                                            <p:strVal val="#ppt_y+.1"/>
                                          </p:val>
                                        </p:tav>
                                        <p:tav tm="100000">
                                          <p:val>
                                            <p:strVal val="#ppt_y"/>
                                          </p:val>
                                        </p:tav>
                                      </p:tavLst>
                                    </p:anim>
                                  </p:childTnLst>
                                </p:cTn>
                              </p:par>
                              <p:par>
                                <p:cTn id="75" presetID="22" presetClass="entr" presetSubtype="8" fill="hold" grpId="0" nodeType="withEffect">
                                  <p:stCondLst>
                                    <p:cond delay="0"/>
                                  </p:stCondLst>
                                  <p:childTnLst>
                                    <p:set>
                                      <p:cBhvr>
                                        <p:cTn id="76" dur="1" fill="hold">
                                          <p:stCondLst>
                                            <p:cond delay="0"/>
                                          </p:stCondLst>
                                        </p:cTn>
                                        <p:tgtEl>
                                          <p:spTgt spid="97"/>
                                        </p:tgtEl>
                                        <p:attrNameLst>
                                          <p:attrName>style.visibility</p:attrName>
                                        </p:attrNameLst>
                                      </p:cBhvr>
                                      <p:to>
                                        <p:strVal val="visible"/>
                                      </p:to>
                                    </p:set>
                                    <p:animEffect transition="in" filter="wipe(left)">
                                      <p:cBhvr>
                                        <p:cTn id="77" dur="1000"/>
                                        <p:tgtEl>
                                          <p:spTgt spid="97"/>
                                        </p:tgtEl>
                                      </p:cBhvr>
                                    </p:animEffect>
                                  </p:childTnLst>
                                </p:cTn>
                              </p:par>
                            </p:childTnLst>
                          </p:cTn>
                        </p:par>
                        <p:par>
                          <p:cTn id="78" fill="hold">
                            <p:stCondLst>
                              <p:cond delay="3500"/>
                            </p:stCondLst>
                            <p:childTnLst>
                              <p:par>
                                <p:cTn id="79" presetID="22" presetClass="entr" presetSubtype="4" fill="hold" grpId="0" nodeType="afterEffect">
                                  <p:stCondLst>
                                    <p:cond delay="0"/>
                                  </p:stCondLst>
                                  <p:childTnLst>
                                    <p:set>
                                      <p:cBhvr>
                                        <p:cTn id="80" dur="1" fill="hold">
                                          <p:stCondLst>
                                            <p:cond delay="0"/>
                                          </p:stCondLst>
                                        </p:cTn>
                                        <p:tgtEl>
                                          <p:spTgt spid="109"/>
                                        </p:tgtEl>
                                        <p:attrNameLst>
                                          <p:attrName>style.visibility</p:attrName>
                                        </p:attrNameLst>
                                      </p:cBhvr>
                                      <p:to>
                                        <p:strVal val="visible"/>
                                      </p:to>
                                    </p:set>
                                    <p:animEffect transition="in" filter="wipe(down)">
                                      <p:cBhvr>
                                        <p:cTn id="81" dur="500"/>
                                        <p:tgtEl>
                                          <p:spTgt spid="109"/>
                                        </p:tgtEl>
                                      </p:cBhvr>
                                    </p:animEffect>
                                  </p:childTnLst>
                                </p:cTn>
                              </p:par>
                            </p:childTnLst>
                          </p:cTn>
                        </p:par>
                        <p:par>
                          <p:cTn id="82" fill="hold">
                            <p:stCondLst>
                              <p:cond delay="4000"/>
                            </p:stCondLst>
                            <p:childTnLst>
                              <p:par>
                                <p:cTn id="83" presetID="22" presetClass="entr" presetSubtype="4" fill="hold" grpId="0" nodeType="afterEffect">
                                  <p:stCondLst>
                                    <p:cond delay="0"/>
                                  </p:stCondLst>
                                  <p:childTnLst>
                                    <p:set>
                                      <p:cBhvr>
                                        <p:cTn id="84" dur="1" fill="hold">
                                          <p:stCondLst>
                                            <p:cond delay="0"/>
                                          </p:stCondLst>
                                        </p:cTn>
                                        <p:tgtEl>
                                          <p:spTgt spid="115"/>
                                        </p:tgtEl>
                                        <p:attrNameLst>
                                          <p:attrName>style.visibility</p:attrName>
                                        </p:attrNameLst>
                                      </p:cBhvr>
                                      <p:to>
                                        <p:strVal val="visible"/>
                                      </p:to>
                                    </p:set>
                                    <p:animEffect transition="in" filter="wipe(down)">
                                      <p:cBhvr>
                                        <p:cTn id="85" dur="500"/>
                                        <p:tgtEl>
                                          <p:spTgt spid="115"/>
                                        </p:tgtEl>
                                      </p:cBhvr>
                                    </p:animEffect>
                                  </p:childTnLst>
                                </p:cTn>
                              </p:par>
                            </p:childTnLst>
                          </p:cTn>
                        </p:par>
                        <p:par>
                          <p:cTn id="86" fill="hold">
                            <p:stCondLst>
                              <p:cond delay="4500"/>
                            </p:stCondLst>
                            <p:childTnLst>
                              <p:par>
                                <p:cTn id="87" presetID="22" presetClass="entr" presetSubtype="4" fill="hold" grpId="0" nodeType="afterEffect">
                                  <p:stCondLst>
                                    <p:cond delay="0"/>
                                  </p:stCondLst>
                                  <p:childTnLst>
                                    <p:set>
                                      <p:cBhvr>
                                        <p:cTn id="88" dur="1" fill="hold">
                                          <p:stCondLst>
                                            <p:cond delay="0"/>
                                          </p:stCondLst>
                                        </p:cTn>
                                        <p:tgtEl>
                                          <p:spTgt spid="121"/>
                                        </p:tgtEl>
                                        <p:attrNameLst>
                                          <p:attrName>style.visibility</p:attrName>
                                        </p:attrNameLst>
                                      </p:cBhvr>
                                      <p:to>
                                        <p:strVal val="visible"/>
                                      </p:to>
                                    </p:set>
                                    <p:animEffect transition="in" filter="wipe(down)">
                                      <p:cBhvr>
                                        <p:cTn id="89" dur="500"/>
                                        <p:tgtEl>
                                          <p:spTgt spid="121"/>
                                        </p:tgtEl>
                                      </p:cBhvr>
                                    </p:animEffect>
                                  </p:childTnLst>
                                </p:cTn>
                              </p:par>
                            </p:childTnLst>
                          </p:cTn>
                        </p:par>
                        <p:par>
                          <p:cTn id="90" fill="hold">
                            <p:stCondLst>
                              <p:cond delay="5000"/>
                            </p:stCondLst>
                            <p:childTnLst>
                              <p:par>
                                <p:cTn id="91" presetID="22" presetClass="entr" presetSubtype="4" fill="hold" grpId="0" nodeType="afterEffect">
                                  <p:stCondLst>
                                    <p:cond delay="0"/>
                                  </p:stCondLst>
                                  <p:childTnLst>
                                    <p:set>
                                      <p:cBhvr>
                                        <p:cTn id="92" dur="1" fill="hold">
                                          <p:stCondLst>
                                            <p:cond delay="0"/>
                                          </p:stCondLst>
                                        </p:cTn>
                                        <p:tgtEl>
                                          <p:spTgt spid="127"/>
                                        </p:tgtEl>
                                        <p:attrNameLst>
                                          <p:attrName>style.visibility</p:attrName>
                                        </p:attrNameLst>
                                      </p:cBhvr>
                                      <p:to>
                                        <p:strVal val="visible"/>
                                      </p:to>
                                    </p:set>
                                    <p:animEffect transition="in" filter="wipe(down)">
                                      <p:cBhvr>
                                        <p:cTn id="93" dur="500"/>
                                        <p:tgtEl>
                                          <p:spTgt spid="127"/>
                                        </p:tgtEl>
                                      </p:cBhvr>
                                    </p:animEffect>
                                  </p:childTnLst>
                                </p:cTn>
                              </p:par>
                            </p:childTnLst>
                          </p:cTn>
                        </p:par>
                        <p:par>
                          <p:cTn id="94" fill="hold">
                            <p:stCondLst>
                              <p:cond delay="5500"/>
                            </p:stCondLst>
                            <p:childTnLst>
                              <p:par>
                                <p:cTn id="95" presetID="42" presetClass="entr" presetSubtype="0" fill="hold" grpId="0" nodeType="afterEffect">
                                  <p:stCondLst>
                                    <p:cond delay="0"/>
                                  </p:stCondLst>
                                  <p:childTnLst>
                                    <p:set>
                                      <p:cBhvr>
                                        <p:cTn id="96" dur="1" fill="hold">
                                          <p:stCondLst>
                                            <p:cond delay="0"/>
                                          </p:stCondLst>
                                        </p:cTn>
                                        <p:tgtEl>
                                          <p:spTgt spid="106"/>
                                        </p:tgtEl>
                                        <p:attrNameLst>
                                          <p:attrName>style.visibility</p:attrName>
                                        </p:attrNameLst>
                                      </p:cBhvr>
                                      <p:to>
                                        <p:strVal val="visible"/>
                                      </p:to>
                                    </p:set>
                                    <p:animEffect transition="in" filter="fade">
                                      <p:cBhvr>
                                        <p:cTn id="97" dur="1000"/>
                                        <p:tgtEl>
                                          <p:spTgt spid="106"/>
                                        </p:tgtEl>
                                      </p:cBhvr>
                                    </p:animEffect>
                                    <p:anim calcmode="lin" valueType="num">
                                      <p:cBhvr>
                                        <p:cTn id="98" dur="1000" fill="hold"/>
                                        <p:tgtEl>
                                          <p:spTgt spid="106"/>
                                        </p:tgtEl>
                                        <p:attrNameLst>
                                          <p:attrName>ppt_x</p:attrName>
                                        </p:attrNameLst>
                                      </p:cBhvr>
                                      <p:tavLst>
                                        <p:tav tm="0">
                                          <p:val>
                                            <p:strVal val="#ppt_x"/>
                                          </p:val>
                                        </p:tav>
                                        <p:tav tm="100000">
                                          <p:val>
                                            <p:strVal val="#ppt_x"/>
                                          </p:val>
                                        </p:tav>
                                      </p:tavLst>
                                    </p:anim>
                                    <p:anim calcmode="lin" valueType="num">
                                      <p:cBhvr>
                                        <p:cTn id="99" dur="1000" fill="hold"/>
                                        <p:tgtEl>
                                          <p:spTgt spid="106"/>
                                        </p:tgtEl>
                                        <p:attrNameLst>
                                          <p:attrName>ppt_y</p:attrName>
                                        </p:attrNameLst>
                                      </p:cBhvr>
                                      <p:tavLst>
                                        <p:tav tm="0">
                                          <p:val>
                                            <p:strVal val="#ppt_y+.1"/>
                                          </p:val>
                                        </p:tav>
                                        <p:tav tm="100000">
                                          <p:val>
                                            <p:strVal val="#ppt_y"/>
                                          </p:val>
                                        </p:tav>
                                      </p:tavLst>
                                    </p:anim>
                                  </p:childTnLst>
                                </p:cTn>
                              </p:par>
                              <p:par>
                                <p:cTn id="100" presetID="22" presetClass="entr" presetSubtype="8" fill="hold" grpId="0" nodeType="withEffect">
                                  <p:stCondLst>
                                    <p:cond delay="0"/>
                                  </p:stCondLst>
                                  <p:childTnLst>
                                    <p:set>
                                      <p:cBhvr>
                                        <p:cTn id="101" dur="1" fill="hold">
                                          <p:stCondLst>
                                            <p:cond delay="0"/>
                                          </p:stCondLst>
                                        </p:cTn>
                                        <p:tgtEl>
                                          <p:spTgt spid="105"/>
                                        </p:tgtEl>
                                        <p:attrNameLst>
                                          <p:attrName>style.visibility</p:attrName>
                                        </p:attrNameLst>
                                      </p:cBhvr>
                                      <p:to>
                                        <p:strVal val="visible"/>
                                      </p:to>
                                    </p:set>
                                    <p:animEffect transition="in" filter="wipe(left)">
                                      <p:cBhvr>
                                        <p:cTn id="102" dur="1000"/>
                                        <p:tgtEl>
                                          <p:spTgt spid="105"/>
                                        </p:tgtEl>
                                      </p:cBhvr>
                                    </p:animEffect>
                                  </p:childTnLst>
                                </p:cTn>
                              </p:par>
                            </p:childTnLst>
                          </p:cTn>
                        </p:par>
                        <p:par>
                          <p:cTn id="103" fill="hold">
                            <p:stCondLst>
                              <p:cond delay="6500"/>
                            </p:stCondLst>
                            <p:childTnLst>
                              <p:par>
                                <p:cTn id="104" presetID="22" presetClass="entr" presetSubtype="4" fill="hold" grpId="0" nodeType="afterEffect">
                                  <p:stCondLst>
                                    <p:cond delay="0"/>
                                  </p:stCondLst>
                                  <p:childTnLst>
                                    <p:set>
                                      <p:cBhvr>
                                        <p:cTn id="105" dur="1" fill="hold">
                                          <p:stCondLst>
                                            <p:cond delay="0"/>
                                          </p:stCondLst>
                                        </p:cTn>
                                        <p:tgtEl>
                                          <p:spTgt spid="111"/>
                                        </p:tgtEl>
                                        <p:attrNameLst>
                                          <p:attrName>style.visibility</p:attrName>
                                        </p:attrNameLst>
                                      </p:cBhvr>
                                      <p:to>
                                        <p:strVal val="visible"/>
                                      </p:to>
                                    </p:set>
                                    <p:animEffect transition="in" filter="wipe(down)">
                                      <p:cBhvr>
                                        <p:cTn id="106" dur="500"/>
                                        <p:tgtEl>
                                          <p:spTgt spid="111"/>
                                        </p:tgtEl>
                                      </p:cBhvr>
                                    </p:animEffect>
                                  </p:childTnLst>
                                </p:cTn>
                              </p:par>
                            </p:childTnLst>
                          </p:cTn>
                        </p:par>
                        <p:par>
                          <p:cTn id="107" fill="hold">
                            <p:stCondLst>
                              <p:cond delay="7000"/>
                            </p:stCondLst>
                            <p:childTnLst>
                              <p:par>
                                <p:cTn id="108" presetID="22" presetClass="entr" presetSubtype="4" fill="hold" grpId="0" nodeType="afterEffect">
                                  <p:stCondLst>
                                    <p:cond delay="0"/>
                                  </p:stCondLst>
                                  <p:childTnLst>
                                    <p:set>
                                      <p:cBhvr>
                                        <p:cTn id="109" dur="1" fill="hold">
                                          <p:stCondLst>
                                            <p:cond delay="0"/>
                                          </p:stCondLst>
                                        </p:cTn>
                                        <p:tgtEl>
                                          <p:spTgt spid="117"/>
                                        </p:tgtEl>
                                        <p:attrNameLst>
                                          <p:attrName>style.visibility</p:attrName>
                                        </p:attrNameLst>
                                      </p:cBhvr>
                                      <p:to>
                                        <p:strVal val="visible"/>
                                      </p:to>
                                    </p:set>
                                    <p:animEffect transition="in" filter="wipe(down)">
                                      <p:cBhvr>
                                        <p:cTn id="110" dur="500"/>
                                        <p:tgtEl>
                                          <p:spTgt spid="117"/>
                                        </p:tgtEl>
                                      </p:cBhvr>
                                    </p:animEffect>
                                  </p:childTnLst>
                                </p:cTn>
                              </p:par>
                            </p:childTnLst>
                          </p:cTn>
                        </p:par>
                        <p:par>
                          <p:cTn id="111" fill="hold">
                            <p:stCondLst>
                              <p:cond delay="7500"/>
                            </p:stCondLst>
                            <p:childTnLst>
                              <p:par>
                                <p:cTn id="112" presetID="22" presetClass="entr" presetSubtype="4" fill="hold" grpId="0" nodeType="afterEffect">
                                  <p:stCondLst>
                                    <p:cond delay="0"/>
                                  </p:stCondLst>
                                  <p:childTnLst>
                                    <p:set>
                                      <p:cBhvr>
                                        <p:cTn id="113" dur="1" fill="hold">
                                          <p:stCondLst>
                                            <p:cond delay="0"/>
                                          </p:stCondLst>
                                        </p:cTn>
                                        <p:tgtEl>
                                          <p:spTgt spid="123"/>
                                        </p:tgtEl>
                                        <p:attrNameLst>
                                          <p:attrName>style.visibility</p:attrName>
                                        </p:attrNameLst>
                                      </p:cBhvr>
                                      <p:to>
                                        <p:strVal val="visible"/>
                                      </p:to>
                                    </p:set>
                                    <p:animEffect transition="in" filter="wipe(down)">
                                      <p:cBhvr>
                                        <p:cTn id="114" dur="500"/>
                                        <p:tgtEl>
                                          <p:spTgt spid="123"/>
                                        </p:tgtEl>
                                      </p:cBhvr>
                                    </p:animEffect>
                                  </p:childTnLst>
                                </p:cTn>
                              </p:par>
                            </p:childTnLst>
                          </p:cTn>
                        </p:par>
                        <p:par>
                          <p:cTn id="115" fill="hold">
                            <p:stCondLst>
                              <p:cond delay="8000"/>
                            </p:stCondLst>
                            <p:childTnLst>
                              <p:par>
                                <p:cTn id="116" presetID="22" presetClass="entr" presetSubtype="4" fill="hold" grpId="0" nodeType="afterEffect">
                                  <p:stCondLst>
                                    <p:cond delay="0"/>
                                  </p:stCondLst>
                                  <p:childTnLst>
                                    <p:set>
                                      <p:cBhvr>
                                        <p:cTn id="117" dur="1" fill="hold">
                                          <p:stCondLst>
                                            <p:cond delay="0"/>
                                          </p:stCondLst>
                                        </p:cTn>
                                        <p:tgtEl>
                                          <p:spTgt spid="129"/>
                                        </p:tgtEl>
                                        <p:attrNameLst>
                                          <p:attrName>style.visibility</p:attrName>
                                        </p:attrNameLst>
                                      </p:cBhvr>
                                      <p:to>
                                        <p:strVal val="visible"/>
                                      </p:to>
                                    </p:set>
                                    <p:animEffect transition="in" filter="wipe(down)">
                                      <p:cBhvr>
                                        <p:cTn id="118" dur="500"/>
                                        <p:tgtEl>
                                          <p:spTgt spid="129"/>
                                        </p:tgtEl>
                                      </p:cBhvr>
                                    </p:animEffect>
                                  </p:childTnLst>
                                </p:cTn>
                              </p:par>
                            </p:childTnLst>
                          </p:cTn>
                        </p:par>
                        <p:par>
                          <p:cTn id="119" fill="hold">
                            <p:stCondLst>
                              <p:cond delay="8500"/>
                            </p:stCondLst>
                            <p:childTnLst>
                              <p:par>
                                <p:cTn id="120" presetID="42" presetClass="entr" presetSubtype="0" fill="hold" grpId="0" nodeType="afterEffect">
                                  <p:stCondLst>
                                    <p:cond delay="0"/>
                                  </p:stCondLst>
                                  <p:childTnLst>
                                    <p:set>
                                      <p:cBhvr>
                                        <p:cTn id="121" dur="1" fill="hold">
                                          <p:stCondLst>
                                            <p:cond delay="0"/>
                                          </p:stCondLst>
                                        </p:cTn>
                                        <p:tgtEl>
                                          <p:spTgt spid="108"/>
                                        </p:tgtEl>
                                        <p:attrNameLst>
                                          <p:attrName>style.visibility</p:attrName>
                                        </p:attrNameLst>
                                      </p:cBhvr>
                                      <p:to>
                                        <p:strVal val="visible"/>
                                      </p:to>
                                    </p:set>
                                    <p:animEffect transition="in" filter="fade">
                                      <p:cBhvr>
                                        <p:cTn id="122" dur="1000"/>
                                        <p:tgtEl>
                                          <p:spTgt spid="108"/>
                                        </p:tgtEl>
                                      </p:cBhvr>
                                    </p:animEffect>
                                    <p:anim calcmode="lin" valueType="num">
                                      <p:cBhvr>
                                        <p:cTn id="123" dur="1000" fill="hold"/>
                                        <p:tgtEl>
                                          <p:spTgt spid="108"/>
                                        </p:tgtEl>
                                        <p:attrNameLst>
                                          <p:attrName>ppt_x</p:attrName>
                                        </p:attrNameLst>
                                      </p:cBhvr>
                                      <p:tavLst>
                                        <p:tav tm="0">
                                          <p:val>
                                            <p:strVal val="#ppt_x"/>
                                          </p:val>
                                        </p:tav>
                                        <p:tav tm="100000">
                                          <p:val>
                                            <p:strVal val="#ppt_x"/>
                                          </p:val>
                                        </p:tav>
                                      </p:tavLst>
                                    </p:anim>
                                    <p:anim calcmode="lin" valueType="num">
                                      <p:cBhvr>
                                        <p:cTn id="124" dur="1000" fill="hold"/>
                                        <p:tgtEl>
                                          <p:spTgt spid="108"/>
                                        </p:tgtEl>
                                        <p:attrNameLst>
                                          <p:attrName>ppt_y</p:attrName>
                                        </p:attrNameLst>
                                      </p:cBhvr>
                                      <p:tavLst>
                                        <p:tav tm="0">
                                          <p:val>
                                            <p:strVal val="#ppt_y+.1"/>
                                          </p:val>
                                        </p:tav>
                                        <p:tav tm="100000">
                                          <p:val>
                                            <p:strVal val="#ppt_y"/>
                                          </p:val>
                                        </p:tav>
                                      </p:tavLst>
                                    </p:anim>
                                  </p:childTnLst>
                                </p:cTn>
                              </p:par>
                              <p:par>
                                <p:cTn id="125" presetID="22" presetClass="entr" presetSubtype="8" fill="hold" grpId="0" nodeType="withEffect">
                                  <p:stCondLst>
                                    <p:cond delay="0"/>
                                  </p:stCondLst>
                                  <p:childTnLst>
                                    <p:set>
                                      <p:cBhvr>
                                        <p:cTn id="126" dur="1" fill="hold">
                                          <p:stCondLst>
                                            <p:cond delay="0"/>
                                          </p:stCondLst>
                                        </p:cTn>
                                        <p:tgtEl>
                                          <p:spTgt spid="107"/>
                                        </p:tgtEl>
                                        <p:attrNameLst>
                                          <p:attrName>style.visibility</p:attrName>
                                        </p:attrNameLst>
                                      </p:cBhvr>
                                      <p:to>
                                        <p:strVal val="visible"/>
                                      </p:to>
                                    </p:set>
                                    <p:animEffect transition="in" filter="wipe(left)">
                                      <p:cBhvr>
                                        <p:cTn id="127" dur="1000"/>
                                        <p:tgtEl>
                                          <p:spTgt spid="107"/>
                                        </p:tgtEl>
                                      </p:cBhvr>
                                    </p:animEffect>
                                  </p:childTnLst>
                                </p:cTn>
                              </p:par>
                            </p:childTnLst>
                          </p:cTn>
                        </p:par>
                        <p:par>
                          <p:cTn id="128" fill="hold">
                            <p:stCondLst>
                              <p:cond delay="9500"/>
                            </p:stCondLst>
                            <p:childTnLst>
                              <p:par>
                                <p:cTn id="129" presetID="22" presetClass="entr" presetSubtype="4" fill="hold" grpId="0" nodeType="afterEffect">
                                  <p:stCondLst>
                                    <p:cond delay="0"/>
                                  </p:stCondLst>
                                  <p:childTnLst>
                                    <p:set>
                                      <p:cBhvr>
                                        <p:cTn id="130" dur="1" fill="hold">
                                          <p:stCondLst>
                                            <p:cond delay="0"/>
                                          </p:stCondLst>
                                        </p:cTn>
                                        <p:tgtEl>
                                          <p:spTgt spid="113"/>
                                        </p:tgtEl>
                                        <p:attrNameLst>
                                          <p:attrName>style.visibility</p:attrName>
                                        </p:attrNameLst>
                                      </p:cBhvr>
                                      <p:to>
                                        <p:strVal val="visible"/>
                                      </p:to>
                                    </p:set>
                                    <p:animEffect transition="in" filter="wipe(down)">
                                      <p:cBhvr>
                                        <p:cTn id="131" dur="500"/>
                                        <p:tgtEl>
                                          <p:spTgt spid="113"/>
                                        </p:tgtEl>
                                      </p:cBhvr>
                                    </p:animEffect>
                                  </p:childTnLst>
                                </p:cTn>
                              </p:par>
                            </p:childTnLst>
                          </p:cTn>
                        </p:par>
                        <p:par>
                          <p:cTn id="132" fill="hold">
                            <p:stCondLst>
                              <p:cond delay="10000"/>
                            </p:stCondLst>
                            <p:childTnLst>
                              <p:par>
                                <p:cTn id="133" presetID="22" presetClass="entr" presetSubtype="4" fill="hold" grpId="0" nodeType="afterEffect">
                                  <p:stCondLst>
                                    <p:cond delay="0"/>
                                  </p:stCondLst>
                                  <p:childTnLst>
                                    <p:set>
                                      <p:cBhvr>
                                        <p:cTn id="134" dur="1" fill="hold">
                                          <p:stCondLst>
                                            <p:cond delay="0"/>
                                          </p:stCondLst>
                                        </p:cTn>
                                        <p:tgtEl>
                                          <p:spTgt spid="119"/>
                                        </p:tgtEl>
                                        <p:attrNameLst>
                                          <p:attrName>style.visibility</p:attrName>
                                        </p:attrNameLst>
                                      </p:cBhvr>
                                      <p:to>
                                        <p:strVal val="visible"/>
                                      </p:to>
                                    </p:set>
                                    <p:animEffect transition="in" filter="wipe(down)">
                                      <p:cBhvr>
                                        <p:cTn id="135" dur="500"/>
                                        <p:tgtEl>
                                          <p:spTgt spid="119"/>
                                        </p:tgtEl>
                                      </p:cBhvr>
                                    </p:animEffect>
                                  </p:childTnLst>
                                </p:cTn>
                              </p:par>
                            </p:childTnLst>
                          </p:cTn>
                        </p:par>
                        <p:par>
                          <p:cTn id="136" fill="hold">
                            <p:stCondLst>
                              <p:cond delay="10500"/>
                            </p:stCondLst>
                            <p:childTnLst>
                              <p:par>
                                <p:cTn id="137" presetID="22" presetClass="entr" presetSubtype="4" fill="hold" grpId="0" nodeType="afterEffect">
                                  <p:stCondLst>
                                    <p:cond delay="0"/>
                                  </p:stCondLst>
                                  <p:childTnLst>
                                    <p:set>
                                      <p:cBhvr>
                                        <p:cTn id="138" dur="1" fill="hold">
                                          <p:stCondLst>
                                            <p:cond delay="0"/>
                                          </p:stCondLst>
                                        </p:cTn>
                                        <p:tgtEl>
                                          <p:spTgt spid="125"/>
                                        </p:tgtEl>
                                        <p:attrNameLst>
                                          <p:attrName>style.visibility</p:attrName>
                                        </p:attrNameLst>
                                      </p:cBhvr>
                                      <p:to>
                                        <p:strVal val="visible"/>
                                      </p:to>
                                    </p:set>
                                    <p:animEffect transition="in" filter="wipe(down)">
                                      <p:cBhvr>
                                        <p:cTn id="139" dur="500"/>
                                        <p:tgtEl>
                                          <p:spTgt spid="125"/>
                                        </p:tgtEl>
                                      </p:cBhvr>
                                    </p:animEffect>
                                  </p:childTnLst>
                                </p:cTn>
                              </p:par>
                            </p:childTnLst>
                          </p:cTn>
                        </p:par>
                        <p:par>
                          <p:cTn id="140" fill="hold">
                            <p:stCondLst>
                              <p:cond delay="11000"/>
                            </p:stCondLst>
                            <p:childTnLst>
                              <p:par>
                                <p:cTn id="141" presetID="22" presetClass="entr" presetSubtype="4" fill="hold" grpId="0" nodeType="afterEffect">
                                  <p:stCondLst>
                                    <p:cond delay="0"/>
                                  </p:stCondLst>
                                  <p:childTnLst>
                                    <p:set>
                                      <p:cBhvr>
                                        <p:cTn id="142" dur="1" fill="hold">
                                          <p:stCondLst>
                                            <p:cond delay="0"/>
                                          </p:stCondLst>
                                        </p:cTn>
                                        <p:tgtEl>
                                          <p:spTgt spid="131"/>
                                        </p:tgtEl>
                                        <p:attrNameLst>
                                          <p:attrName>style.visibility</p:attrName>
                                        </p:attrNameLst>
                                      </p:cBhvr>
                                      <p:to>
                                        <p:strVal val="visible"/>
                                      </p:to>
                                    </p:set>
                                    <p:animEffect transition="in" filter="wipe(down)">
                                      <p:cBhvr>
                                        <p:cTn id="143"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92" grpId="0"/>
      <p:bldP spid="59" grpId="0"/>
      <p:bldP spid="62" grpId="0"/>
      <p:bldP spid="65" grpId="0"/>
      <p:bldP spid="68" grpId="0"/>
      <p:bldP spid="71" grpId="0"/>
      <p:bldP spid="109" grpId="0" animBg="1"/>
      <p:bldP spid="80" grpId="0"/>
      <p:bldP spid="115" grpId="0" animBg="1"/>
      <p:bldP spid="93" grpId="0"/>
      <p:bldP spid="121" grpId="0" animBg="1"/>
      <p:bldP spid="94" grpId="0"/>
      <p:bldP spid="127" grpId="0" animBg="1"/>
      <p:bldP spid="95" grpId="0"/>
      <p:bldP spid="111" grpId="0" animBg="1"/>
      <p:bldP spid="117" grpId="0" animBg="1"/>
      <p:bldP spid="123" grpId="0" animBg="1"/>
      <p:bldP spid="129" grpId="0" animBg="1"/>
      <p:bldP spid="113" grpId="0" animBg="1"/>
      <p:bldP spid="119" grpId="0" animBg="1"/>
      <p:bldP spid="125" grpId="0" animBg="1"/>
      <p:bldP spid="131" grpId="0" animBg="1"/>
      <p:bldP spid="97" grpId="0"/>
      <p:bldP spid="98" grpId="0" animBg="1"/>
      <p:bldP spid="105" grpId="0"/>
      <p:bldP spid="106" grpId="0" animBg="1"/>
      <p:bldP spid="107" grpId="0"/>
      <p:bldP spid="10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D8E5B67F-8265-450D-AFBF-44A82F690553}"/>
              </a:ext>
            </a:extLst>
          </p:cNvPr>
          <p:cNvSpPr txBox="1"/>
          <p:nvPr/>
        </p:nvSpPr>
        <p:spPr>
          <a:xfrm>
            <a:off x="166183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23A53DE-9E10-4E48-894D-2266CD49A0CF}"/>
              </a:ext>
            </a:extLst>
          </p:cNvPr>
          <p:cNvSpPr txBox="1"/>
          <p:nvPr/>
        </p:nvSpPr>
        <p:spPr>
          <a:xfrm>
            <a:off x="76200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21" name="Rectangle: Rounded Corners 20">
            <a:extLst>
              <a:ext uri="{FF2B5EF4-FFF2-40B4-BE49-F238E27FC236}">
                <a16:creationId xmlns:a16="http://schemas.microsoft.com/office/drawing/2014/main" id="{34294BBA-8AD4-4007-88BE-F9193B0C1B14}"/>
              </a:ext>
            </a:extLst>
          </p:cNvPr>
          <p:cNvSpPr/>
          <p:nvPr/>
        </p:nvSpPr>
        <p:spPr>
          <a:xfrm>
            <a:off x="1264326" y="4628390"/>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Rounded Corners 22">
            <a:extLst>
              <a:ext uri="{FF2B5EF4-FFF2-40B4-BE49-F238E27FC236}">
                <a16:creationId xmlns:a16="http://schemas.microsoft.com/office/drawing/2014/main" id="{43C71903-C150-4B81-9FCA-8211C3F4BD83}"/>
              </a:ext>
            </a:extLst>
          </p:cNvPr>
          <p:cNvSpPr/>
          <p:nvPr/>
        </p:nvSpPr>
        <p:spPr>
          <a:xfrm>
            <a:off x="1264328" y="4628391"/>
            <a:ext cx="173736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Oval 73">
            <a:extLst>
              <a:ext uri="{FF2B5EF4-FFF2-40B4-BE49-F238E27FC236}">
                <a16:creationId xmlns:a16="http://schemas.microsoft.com/office/drawing/2014/main" id="{8BF975C4-F138-4CDD-9583-0628C229531A}"/>
              </a:ext>
            </a:extLst>
          </p:cNvPr>
          <p:cNvSpPr>
            <a:spLocks noChangeAspect="1"/>
          </p:cNvSpPr>
          <p:nvPr/>
        </p:nvSpPr>
        <p:spPr>
          <a:xfrm>
            <a:off x="763183" y="1737360"/>
            <a:ext cx="777240" cy="77724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TextBox 74">
            <a:extLst>
              <a:ext uri="{FF2B5EF4-FFF2-40B4-BE49-F238E27FC236}">
                <a16:creationId xmlns:a16="http://schemas.microsoft.com/office/drawing/2014/main" id="{D3C58E29-0513-4868-9621-B8C5B80DB006}"/>
              </a:ext>
            </a:extLst>
          </p:cNvPr>
          <p:cNvSpPr txBox="1"/>
          <p:nvPr/>
        </p:nvSpPr>
        <p:spPr>
          <a:xfrm>
            <a:off x="84300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76" name="TextBox 75">
            <a:extLst>
              <a:ext uri="{FF2B5EF4-FFF2-40B4-BE49-F238E27FC236}">
                <a16:creationId xmlns:a16="http://schemas.microsoft.com/office/drawing/2014/main" id="{9321E7F8-F014-4310-BF16-3484A756BEAA}"/>
              </a:ext>
            </a:extLst>
          </p:cNvPr>
          <p:cNvSpPr txBox="1"/>
          <p:nvPr/>
        </p:nvSpPr>
        <p:spPr>
          <a:xfrm>
            <a:off x="65208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24" name="Group 23">
            <a:extLst>
              <a:ext uri="{FF2B5EF4-FFF2-40B4-BE49-F238E27FC236}">
                <a16:creationId xmlns:a16="http://schemas.microsoft.com/office/drawing/2014/main" id="{4BA127C9-302F-4EC4-A917-ED9AA0C3B923}"/>
              </a:ext>
            </a:extLst>
          </p:cNvPr>
          <p:cNvGrpSpPr/>
          <p:nvPr/>
        </p:nvGrpSpPr>
        <p:grpSpPr>
          <a:xfrm>
            <a:off x="2728554" y="4116367"/>
            <a:ext cx="567893" cy="438229"/>
            <a:chOff x="2728554" y="4116367"/>
            <a:chExt cx="567893" cy="438229"/>
          </a:xfrm>
        </p:grpSpPr>
        <p:sp>
          <p:nvSpPr>
            <p:cNvPr id="22" name="Callout: Down Arrow 21">
              <a:extLst>
                <a:ext uri="{FF2B5EF4-FFF2-40B4-BE49-F238E27FC236}">
                  <a16:creationId xmlns:a16="http://schemas.microsoft.com/office/drawing/2014/main" id="{1AAFF96E-F13D-48FF-A4A1-4FB6F9AD1DF6}"/>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0C833499-76A5-4E4A-B712-62143FCBCEAA}"/>
                </a:ext>
              </a:extLst>
            </p:cNvPr>
            <p:cNvSpPr txBox="1"/>
            <p:nvPr/>
          </p:nvSpPr>
          <p:spPr>
            <a:xfrm>
              <a:off x="2793527" y="4116367"/>
              <a:ext cx="502920" cy="274320"/>
            </a:xfrm>
            <a:prstGeom prst="rect">
              <a:avLst/>
            </a:prstGeom>
            <a:noFill/>
          </p:spPr>
          <p:txBody>
            <a:bodyPr wrap="square" rtlCol="0">
              <a:spAutoFit/>
            </a:bodyPr>
            <a:lstStyle/>
            <a:p>
              <a:r>
                <a:rPr lang="en-US" sz="1600" b="1" dirty="0">
                  <a:solidFill>
                    <a:schemeClr val="bg1"/>
                  </a:solidFill>
                  <a:latin typeface="Candara" panose="020E0502030303020204" pitchFamily="34" charset="0"/>
                </a:rPr>
                <a:t>42%</a:t>
              </a:r>
            </a:p>
          </p:txBody>
        </p:sp>
      </p:grpSp>
      <p:sp>
        <p:nvSpPr>
          <p:cNvPr id="79" name="TextBox 78">
            <a:extLst>
              <a:ext uri="{FF2B5EF4-FFF2-40B4-BE49-F238E27FC236}">
                <a16:creationId xmlns:a16="http://schemas.microsoft.com/office/drawing/2014/main" id="{C18D13DE-54FA-4BE2-8C1D-DFB4B24FFC7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80" name="Rectangle: Rounded Corners 79">
            <a:extLst>
              <a:ext uri="{FF2B5EF4-FFF2-40B4-BE49-F238E27FC236}">
                <a16:creationId xmlns:a16="http://schemas.microsoft.com/office/drawing/2014/main" id="{74DEFB99-6805-479C-8C97-B64971969989}"/>
              </a:ext>
            </a:extLst>
          </p:cNvPr>
          <p:cNvSpPr/>
          <p:nvPr/>
        </p:nvSpPr>
        <p:spPr>
          <a:xfrm>
            <a:off x="1264326" y="5439294"/>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Rectangle: Rounded Corners 80">
            <a:extLst>
              <a:ext uri="{FF2B5EF4-FFF2-40B4-BE49-F238E27FC236}">
                <a16:creationId xmlns:a16="http://schemas.microsoft.com/office/drawing/2014/main" id="{DABBE90F-EB80-402A-9383-ABEBBDA58AA0}"/>
              </a:ext>
            </a:extLst>
          </p:cNvPr>
          <p:cNvSpPr/>
          <p:nvPr/>
        </p:nvSpPr>
        <p:spPr>
          <a:xfrm>
            <a:off x="1264328" y="5439295"/>
            <a:ext cx="32004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2" name="TextBox 81">
            <a:extLst>
              <a:ext uri="{FF2B5EF4-FFF2-40B4-BE49-F238E27FC236}">
                <a16:creationId xmlns:a16="http://schemas.microsoft.com/office/drawing/2014/main" id="{6EE45D74-0452-47A6-91A9-790431EB4ECE}"/>
              </a:ext>
            </a:extLst>
          </p:cNvPr>
          <p:cNvSpPr txBox="1"/>
          <p:nvPr/>
        </p:nvSpPr>
        <p:spPr>
          <a:xfrm>
            <a:off x="65208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83" name="Group 82">
            <a:extLst>
              <a:ext uri="{FF2B5EF4-FFF2-40B4-BE49-F238E27FC236}">
                <a16:creationId xmlns:a16="http://schemas.microsoft.com/office/drawing/2014/main" id="{6796C07F-59E8-44A8-8B7F-0AC5FDFA621D}"/>
              </a:ext>
            </a:extLst>
          </p:cNvPr>
          <p:cNvGrpSpPr/>
          <p:nvPr/>
        </p:nvGrpSpPr>
        <p:grpSpPr>
          <a:xfrm>
            <a:off x="4191000" y="4927271"/>
            <a:ext cx="567893" cy="438229"/>
            <a:chOff x="2728554" y="4116367"/>
            <a:chExt cx="567893" cy="438229"/>
          </a:xfrm>
        </p:grpSpPr>
        <p:sp>
          <p:nvSpPr>
            <p:cNvPr id="84" name="Callout: Down Arrow 83">
              <a:extLst>
                <a:ext uri="{FF2B5EF4-FFF2-40B4-BE49-F238E27FC236}">
                  <a16:creationId xmlns:a16="http://schemas.microsoft.com/office/drawing/2014/main" id="{D2BEB192-2816-4846-81F7-0EE3B4C542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F03EC5DB-8B84-4E58-91E7-64C19EDFD09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78%</a:t>
              </a:r>
            </a:p>
          </p:txBody>
        </p:sp>
      </p:grpSp>
      <p:sp>
        <p:nvSpPr>
          <p:cNvPr id="86" name="Rectangle: Rounded Corners 85">
            <a:extLst>
              <a:ext uri="{FF2B5EF4-FFF2-40B4-BE49-F238E27FC236}">
                <a16:creationId xmlns:a16="http://schemas.microsoft.com/office/drawing/2014/main" id="{8631D901-FC02-402D-A541-2AA52E14DFC3}"/>
              </a:ext>
            </a:extLst>
          </p:cNvPr>
          <p:cNvSpPr/>
          <p:nvPr/>
        </p:nvSpPr>
        <p:spPr>
          <a:xfrm>
            <a:off x="1264326" y="6276486"/>
            <a:ext cx="4389120" cy="274320"/>
          </a:xfrm>
          <a:prstGeom prst="roundRect">
            <a:avLst/>
          </a:prstGeom>
          <a:solidFill>
            <a:schemeClr val="tx1">
              <a:alpha val="25000"/>
            </a:schemeClr>
          </a:solidFill>
          <a:ln w="12700">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Rectangle: Rounded Corners 86">
            <a:extLst>
              <a:ext uri="{FF2B5EF4-FFF2-40B4-BE49-F238E27FC236}">
                <a16:creationId xmlns:a16="http://schemas.microsoft.com/office/drawing/2014/main" id="{FCB39434-57DC-4360-A81F-4E4C6A2F23EC}"/>
              </a:ext>
            </a:extLst>
          </p:cNvPr>
          <p:cNvSpPr/>
          <p:nvPr/>
        </p:nvSpPr>
        <p:spPr>
          <a:xfrm>
            <a:off x="1264328" y="6276487"/>
            <a:ext cx="2286000" cy="274320"/>
          </a:xfrm>
          <a:prstGeom prst="round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8" name="TextBox 87">
            <a:extLst>
              <a:ext uri="{FF2B5EF4-FFF2-40B4-BE49-F238E27FC236}">
                <a16:creationId xmlns:a16="http://schemas.microsoft.com/office/drawing/2014/main" id="{159DC763-E540-48F0-8F8B-077DC41CFD53}"/>
              </a:ext>
            </a:extLst>
          </p:cNvPr>
          <p:cNvSpPr txBox="1"/>
          <p:nvPr/>
        </p:nvSpPr>
        <p:spPr>
          <a:xfrm>
            <a:off x="65208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89" name="Group 88">
            <a:extLst>
              <a:ext uri="{FF2B5EF4-FFF2-40B4-BE49-F238E27FC236}">
                <a16:creationId xmlns:a16="http://schemas.microsoft.com/office/drawing/2014/main" id="{F9BD99C0-B081-4754-A417-12D788844448}"/>
              </a:ext>
            </a:extLst>
          </p:cNvPr>
          <p:cNvGrpSpPr/>
          <p:nvPr/>
        </p:nvGrpSpPr>
        <p:grpSpPr>
          <a:xfrm>
            <a:off x="3318307" y="5764463"/>
            <a:ext cx="567893" cy="438229"/>
            <a:chOff x="2728554" y="4116367"/>
            <a:chExt cx="567893" cy="438229"/>
          </a:xfrm>
        </p:grpSpPr>
        <p:sp>
          <p:nvSpPr>
            <p:cNvPr id="90" name="Callout: Down Arrow 89">
              <a:extLst>
                <a:ext uri="{FF2B5EF4-FFF2-40B4-BE49-F238E27FC236}">
                  <a16:creationId xmlns:a16="http://schemas.microsoft.com/office/drawing/2014/main" id="{A05378E4-5728-4306-97A6-B015D3EB798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TextBox 90">
              <a:extLst>
                <a:ext uri="{FF2B5EF4-FFF2-40B4-BE49-F238E27FC236}">
                  <a16:creationId xmlns:a16="http://schemas.microsoft.com/office/drawing/2014/main" id="{72BFCD09-3927-4598-AD5F-A17C87785D0B}"/>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53%</a:t>
              </a:r>
            </a:p>
          </p:txBody>
        </p:sp>
      </p:grpSp>
      <p:sp>
        <p:nvSpPr>
          <p:cNvPr id="92" name="TextBox 91">
            <a:extLst>
              <a:ext uri="{FF2B5EF4-FFF2-40B4-BE49-F238E27FC236}">
                <a16:creationId xmlns:a16="http://schemas.microsoft.com/office/drawing/2014/main" id="{5D0E568F-BF29-4500-9BF0-79A070BBE8BA}"/>
              </a:ext>
            </a:extLst>
          </p:cNvPr>
          <p:cNvSpPr txBox="1"/>
          <p:nvPr/>
        </p:nvSpPr>
        <p:spPr>
          <a:xfrm>
            <a:off x="7341045" y="1927818"/>
            <a:ext cx="2895600" cy="40011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p:txBody>
      </p:sp>
      <p:sp>
        <p:nvSpPr>
          <p:cNvPr id="93" name="TextBox 92">
            <a:extLst>
              <a:ext uri="{FF2B5EF4-FFF2-40B4-BE49-F238E27FC236}">
                <a16:creationId xmlns:a16="http://schemas.microsoft.com/office/drawing/2014/main" id="{565FACCA-F268-46B8-9782-6007C6374327}"/>
              </a:ext>
            </a:extLst>
          </p:cNvPr>
          <p:cNvSpPr txBox="1"/>
          <p:nvPr/>
        </p:nvSpPr>
        <p:spPr>
          <a:xfrm>
            <a:off x="6441210"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94" name="Rectangle: Rounded Corners 93">
            <a:extLst>
              <a:ext uri="{FF2B5EF4-FFF2-40B4-BE49-F238E27FC236}">
                <a16:creationId xmlns:a16="http://schemas.microsoft.com/office/drawing/2014/main" id="{FB040EAA-EDCF-40EC-834B-C143B4A55C94}"/>
              </a:ext>
            </a:extLst>
          </p:cNvPr>
          <p:cNvSpPr/>
          <p:nvPr/>
        </p:nvSpPr>
        <p:spPr>
          <a:xfrm>
            <a:off x="6943536" y="4628390"/>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Rectangle: Rounded Corners 94">
            <a:extLst>
              <a:ext uri="{FF2B5EF4-FFF2-40B4-BE49-F238E27FC236}">
                <a16:creationId xmlns:a16="http://schemas.microsoft.com/office/drawing/2014/main" id="{30248721-1258-4B52-B35A-826C7CF1072A}"/>
              </a:ext>
            </a:extLst>
          </p:cNvPr>
          <p:cNvSpPr/>
          <p:nvPr/>
        </p:nvSpPr>
        <p:spPr>
          <a:xfrm>
            <a:off x="6943538" y="4628391"/>
            <a:ext cx="301752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6" name="Oval 95">
            <a:extLst>
              <a:ext uri="{FF2B5EF4-FFF2-40B4-BE49-F238E27FC236}">
                <a16:creationId xmlns:a16="http://schemas.microsoft.com/office/drawing/2014/main" id="{366BCD39-05E1-487B-9DC7-EA2B1469F783}"/>
              </a:ext>
            </a:extLst>
          </p:cNvPr>
          <p:cNvSpPr>
            <a:spLocks noChangeAspect="1"/>
          </p:cNvSpPr>
          <p:nvPr/>
        </p:nvSpPr>
        <p:spPr>
          <a:xfrm>
            <a:off x="6442393" y="1737360"/>
            <a:ext cx="777240" cy="77724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26262C0-F200-45FF-8C91-7D71442E2D13}"/>
              </a:ext>
            </a:extLst>
          </p:cNvPr>
          <p:cNvSpPr txBox="1"/>
          <p:nvPr/>
        </p:nvSpPr>
        <p:spPr>
          <a:xfrm>
            <a:off x="6522214" y="182880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98" name="TextBox 97">
            <a:extLst>
              <a:ext uri="{FF2B5EF4-FFF2-40B4-BE49-F238E27FC236}">
                <a16:creationId xmlns:a16="http://schemas.microsoft.com/office/drawing/2014/main" id="{F23EB4A5-7949-4F31-965E-1EFEFF6BB73D}"/>
              </a:ext>
            </a:extLst>
          </p:cNvPr>
          <p:cNvSpPr txBox="1"/>
          <p:nvPr/>
        </p:nvSpPr>
        <p:spPr>
          <a:xfrm>
            <a:off x="6331296" y="4580884"/>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JAN</a:t>
            </a:r>
          </a:p>
        </p:txBody>
      </p:sp>
      <p:grpSp>
        <p:nvGrpSpPr>
          <p:cNvPr id="99" name="Group 98">
            <a:extLst>
              <a:ext uri="{FF2B5EF4-FFF2-40B4-BE49-F238E27FC236}">
                <a16:creationId xmlns:a16="http://schemas.microsoft.com/office/drawing/2014/main" id="{D8B5B8B8-A915-413A-8546-101B25C22CA9}"/>
              </a:ext>
            </a:extLst>
          </p:cNvPr>
          <p:cNvGrpSpPr/>
          <p:nvPr/>
        </p:nvGrpSpPr>
        <p:grpSpPr>
          <a:xfrm>
            <a:off x="9642907" y="4116367"/>
            <a:ext cx="567893" cy="438229"/>
            <a:chOff x="2728554" y="4116367"/>
            <a:chExt cx="567893" cy="438229"/>
          </a:xfrm>
        </p:grpSpPr>
        <p:sp>
          <p:nvSpPr>
            <p:cNvPr id="100" name="Callout: Down Arrow 99">
              <a:extLst>
                <a:ext uri="{FF2B5EF4-FFF2-40B4-BE49-F238E27FC236}">
                  <a16:creationId xmlns:a16="http://schemas.microsoft.com/office/drawing/2014/main" id="{30AB8974-91D2-45EA-8693-7445AA62203A}"/>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1" name="TextBox 100">
              <a:extLst>
                <a:ext uri="{FF2B5EF4-FFF2-40B4-BE49-F238E27FC236}">
                  <a16:creationId xmlns:a16="http://schemas.microsoft.com/office/drawing/2014/main" id="{009D1109-BC87-49F7-BE38-9DB641E9FA6F}"/>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73%</a:t>
              </a:r>
            </a:p>
          </p:txBody>
        </p:sp>
      </p:grpSp>
      <p:sp>
        <p:nvSpPr>
          <p:cNvPr id="102" name="Rectangle: Rounded Corners 101">
            <a:extLst>
              <a:ext uri="{FF2B5EF4-FFF2-40B4-BE49-F238E27FC236}">
                <a16:creationId xmlns:a16="http://schemas.microsoft.com/office/drawing/2014/main" id="{408CAB2F-5A13-4E5E-88F6-6D5BB9579146}"/>
              </a:ext>
            </a:extLst>
          </p:cNvPr>
          <p:cNvSpPr/>
          <p:nvPr/>
        </p:nvSpPr>
        <p:spPr>
          <a:xfrm>
            <a:off x="6943536" y="5439294"/>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Rounded Corners 102">
            <a:extLst>
              <a:ext uri="{FF2B5EF4-FFF2-40B4-BE49-F238E27FC236}">
                <a16:creationId xmlns:a16="http://schemas.microsoft.com/office/drawing/2014/main" id="{8E42A8F0-4987-4F80-AE45-EC771A641369}"/>
              </a:ext>
            </a:extLst>
          </p:cNvPr>
          <p:cNvSpPr/>
          <p:nvPr/>
        </p:nvSpPr>
        <p:spPr>
          <a:xfrm>
            <a:off x="6943538" y="5439295"/>
            <a:ext cx="237744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4" name="TextBox 103">
            <a:extLst>
              <a:ext uri="{FF2B5EF4-FFF2-40B4-BE49-F238E27FC236}">
                <a16:creationId xmlns:a16="http://schemas.microsoft.com/office/drawing/2014/main" id="{3478F68D-2295-4D5D-9E15-76443AF76F63}"/>
              </a:ext>
            </a:extLst>
          </p:cNvPr>
          <p:cNvSpPr txBox="1"/>
          <p:nvPr/>
        </p:nvSpPr>
        <p:spPr>
          <a:xfrm>
            <a:off x="6331296" y="5391788"/>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FEB</a:t>
            </a:r>
          </a:p>
        </p:txBody>
      </p:sp>
      <p:grpSp>
        <p:nvGrpSpPr>
          <p:cNvPr id="105" name="Group 104">
            <a:extLst>
              <a:ext uri="{FF2B5EF4-FFF2-40B4-BE49-F238E27FC236}">
                <a16:creationId xmlns:a16="http://schemas.microsoft.com/office/drawing/2014/main" id="{49DBDA23-147D-4B73-9E30-1A8DE7716744}"/>
              </a:ext>
            </a:extLst>
          </p:cNvPr>
          <p:cNvGrpSpPr/>
          <p:nvPr/>
        </p:nvGrpSpPr>
        <p:grpSpPr>
          <a:xfrm>
            <a:off x="8991600" y="4927271"/>
            <a:ext cx="567893" cy="438229"/>
            <a:chOff x="2728554" y="4116367"/>
            <a:chExt cx="567893" cy="438229"/>
          </a:xfrm>
        </p:grpSpPr>
        <p:sp>
          <p:nvSpPr>
            <p:cNvPr id="106" name="Callout: Down Arrow 105">
              <a:extLst>
                <a:ext uri="{FF2B5EF4-FFF2-40B4-BE49-F238E27FC236}">
                  <a16:creationId xmlns:a16="http://schemas.microsoft.com/office/drawing/2014/main" id="{105E2A98-DB5C-4FF6-85CA-0F3151800663}"/>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7" name="TextBox 106">
              <a:extLst>
                <a:ext uri="{FF2B5EF4-FFF2-40B4-BE49-F238E27FC236}">
                  <a16:creationId xmlns:a16="http://schemas.microsoft.com/office/drawing/2014/main" id="{8BA093E2-A81A-4285-8307-EA6716CC98BE}"/>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52%</a:t>
              </a:r>
            </a:p>
          </p:txBody>
        </p:sp>
      </p:grpSp>
      <p:sp>
        <p:nvSpPr>
          <p:cNvPr id="108" name="Rectangle: Rounded Corners 107">
            <a:extLst>
              <a:ext uri="{FF2B5EF4-FFF2-40B4-BE49-F238E27FC236}">
                <a16:creationId xmlns:a16="http://schemas.microsoft.com/office/drawing/2014/main" id="{DBF3948E-DF88-4C4D-88F4-87C88DD978EE}"/>
              </a:ext>
            </a:extLst>
          </p:cNvPr>
          <p:cNvSpPr/>
          <p:nvPr/>
        </p:nvSpPr>
        <p:spPr>
          <a:xfrm>
            <a:off x="6943536" y="6276486"/>
            <a:ext cx="4389120" cy="274320"/>
          </a:xfrm>
          <a:prstGeom prst="roundRect">
            <a:avLst/>
          </a:prstGeom>
          <a:solidFill>
            <a:schemeClr val="tx1">
              <a:alpha val="25000"/>
            </a:schemeClr>
          </a:solidFill>
          <a:ln w="12700">
            <a:solidFill>
              <a:srgbClr val="5C9AD3"/>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Rounded Corners 108">
            <a:extLst>
              <a:ext uri="{FF2B5EF4-FFF2-40B4-BE49-F238E27FC236}">
                <a16:creationId xmlns:a16="http://schemas.microsoft.com/office/drawing/2014/main" id="{FC30A637-F5DF-412C-B267-CD3D1E63F293}"/>
              </a:ext>
            </a:extLst>
          </p:cNvPr>
          <p:cNvSpPr/>
          <p:nvPr/>
        </p:nvSpPr>
        <p:spPr>
          <a:xfrm>
            <a:off x="6943538" y="6276487"/>
            <a:ext cx="3657600" cy="274320"/>
          </a:xfrm>
          <a:prstGeom prst="round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TextBox 109">
            <a:extLst>
              <a:ext uri="{FF2B5EF4-FFF2-40B4-BE49-F238E27FC236}">
                <a16:creationId xmlns:a16="http://schemas.microsoft.com/office/drawing/2014/main" id="{2CB73CBD-D28F-48D6-8715-167C7F5BB0FD}"/>
              </a:ext>
            </a:extLst>
          </p:cNvPr>
          <p:cNvSpPr txBox="1"/>
          <p:nvPr/>
        </p:nvSpPr>
        <p:spPr>
          <a:xfrm>
            <a:off x="6331296" y="6228980"/>
            <a:ext cx="606242"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MAR</a:t>
            </a:r>
          </a:p>
        </p:txBody>
      </p:sp>
      <p:grpSp>
        <p:nvGrpSpPr>
          <p:cNvPr id="111" name="Group 110">
            <a:extLst>
              <a:ext uri="{FF2B5EF4-FFF2-40B4-BE49-F238E27FC236}">
                <a16:creationId xmlns:a16="http://schemas.microsoft.com/office/drawing/2014/main" id="{6503BCD0-6E3B-4DC1-A252-7D2E7D4D6F2A}"/>
              </a:ext>
            </a:extLst>
          </p:cNvPr>
          <p:cNvGrpSpPr/>
          <p:nvPr/>
        </p:nvGrpSpPr>
        <p:grpSpPr>
          <a:xfrm>
            <a:off x="10328707" y="5764463"/>
            <a:ext cx="567893" cy="438229"/>
            <a:chOff x="2728554" y="4116367"/>
            <a:chExt cx="567893" cy="438229"/>
          </a:xfrm>
        </p:grpSpPr>
        <p:sp>
          <p:nvSpPr>
            <p:cNvPr id="112" name="Callout: Down Arrow 111">
              <a:extLst>
                <a:ext uri="{FF2B5EF4-FFF2-40B4-BE49-F238E27FC236}">
                  <a16:creationId xmlns:a16="http://schemas.microsoft.com/office/drawing/2014/main" id="{CE8C4D3A-5D45-4C31-8BA9-A014A70975D6}"/>
                </a:ext>
              </a:extLst>
            </p:cNvPr>
            <p:cNvSpPr/>
            <p:nvPr/>
          </p:nvSpPr>
          <p:spPr>
            <a:xfrm>
              <a:off x="2728554" y="4190161"/>
              <a:ext cx="548046" cy="364435"/>
            </a:xfrm>
            <a:prstGeom prst="downArrowCallou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TextBox 112">
              <a:extLst>
                <a:ext uri="{FF2B5EF4-FFF2-40B4-BE49-F238E27FC236}">
                  <a16:creationId xmlns:a16="http://schemas.microsoft.com/office/drawing/2014/main" id="{BA216C9E-D659-4E85-AD82-9CC3BDBE92FA}"/>
                </a:ext>
              </a:extLst>
            </p:cNvPr>
            <p:cNvSpPr txBox="1"/>
            <p:nvPr/>
          </p:nvSpPr>
          <p:spPr>
            <a:xfrm>
              <a:off x="2793527" y="4116367"/>
              <a:ext cx="502920" cy="338554"/>
            </a:xfrm>
            <a:prstGeom prst="rect">
              <a:avLst/>
            </a:prstGeom>
            <a:noFill/>
          </p:spPr>
          <p:txBody>
            <a:bodyPr wrap="square" rtlCol="0">
              <a:spAutoFit/>
            </a:bodyPr>
            <a:lstStyle/>
            <a:p>
              <a:r>
                <a:rPr lang="en-US" sz="1600" b="1" dirty="0">
                  <a:solidFill>
                    <a:schemeClr val="bg1"/>
                  </a:solidFill>
                  <a:latin typeface="Candara" panose="020E0502030303020204" pitchFamily="34" charset="0"/>
                </a:rPr>
                <a:t>82%</a:t>
              </a:r>
            </a:p>
          </p:txBody>
        </p:sp>
      </p:grpSp>
    </p:spTree>
    <p:extLst>
      <p:ext uri="{BB962C8B-B14F-4D97-AF65-F5344CB8AC3E}">
        <p14:creationId xmlns:p14="http://schemas.microsoft.com/office/powerpoint/2010/main" val="569157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9"/>
                                        </p:tgtEl>
                                        <p:attrNameLst>
                                          <p:attrName>style.visibility</p:attrName>
                                        </p:attrNameLst>
                                      </p:cBhvr>
                                      <p:to>
                                        <p:strVal val="visible"/>
                                      </p:to>
                                    </p:set>
                                    <p:animEffect transition="in" filter="wipe(left)">
                                      <p:cBhvr>
                                        <p:cTn id="7" dur="1000"/>
                                        <p:tgtEl>
                                          <p:spTgt spid="79"/>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74"/>
                                        </p:tgtEl>
                                        <p:attrNameLst>
                                          <p:attrName>style.visibility</p:attrName>
                                        </p:attrNameLst>
                                      </p:cBhvr>
                                      <p:to>
                                        <p:strVal val="visible"/>
                                      </p:to>
                                    </p:set>
                                    <p:animEffect transition="in" filter="fade">
                                      <p:cBhvr>
                                        <p:cTn id="11" dur="1000"/>
                                        <p:tgtEl>
                                          <p:spTgt spid="74"/>
                                        </p:tgtEl>
                                      </p:cBhvr>
                                    </p:animEffect>
                                    <p:anim calcmode="lin" valueType="num">
                                      <p:cBhvr>
                                        <p:cTn id="12" dur="1000" fill="hold"/>
                                        <p:tgtEl>
                                          <p:spTgt spid="74"/>
                                        </p:tgtEl>
                                        <p:attrNameLst>
                                          <p:attrName>ppt_x</p:attrName>
                                        </p:attrNameLst>
                                      </p:cBhvr>
                                      <p:tavLst>
                                        <p:tav tm="0">
                                          <p:val>
                                            <p:strVal val="#ppt_x"/>
                                          </p:val>
                                        </p:tav>
                                        <p:tav tm="100000">
                                          <p:val>
                                            <p:strVal val="#ppt_x"/>
                                          </p:val>
                                        </p:tav>
                                      </p:tavLst>
                                    </p:anim>
                                    <p:anim calcmode="lin" valueType="num">
                                      <p:cBhvr>
                                        <p:cTn id="13" dur="1000" fill="hold"/>
                                        <p:tgtEl>
                                          <p:spTgt spid="7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Effect transition="in" filter="fade">
                                      <p:cBhvr>
                                        <p:cTn id="16" dur="1000"/>
                                        <p:tgtEl>
                                          <p:spTgt spid="75"/>
                                        </p:tgtEl>
                                      </p:cBhvr>
                                    </p:animEffect>
                                    <p:anim calcmode="lin" valueType="num">
                                      <p:cBhvr>
                                        <p:cTn id="17" dur="1000" fill="hold"/>
                                        <p:tgtEl>
                                          <p:spTgt spid="75"/>
                                        </p:tgtEl>
                                        <p:attrNameLst>
                                          <p:attrName>ppt_x</p:attrName>
                                        </p:attrNameLst>
                                      </p:cBhvr>
                                      <p:tavLst>
                                        <p:tav tm="0">
                                          <p:val>
                                            <p:strVal val="#ppt_x"/>
                                          </p:val>
                                        </p:tav>
                                        <p:tav tm="100000">
                                          <p:val>
                                            <p:strVal val="#ppt_x"/>
                                          </p:val>
                                        </p:tav>
                                      </p:tavLst>
                                    </p:anim>
                                    <p:anim calcmode="lin" valueType="num">
                                      <p:cBhvr>
                                        <p:cTn id="18" dur="1000" fill="hold"/>
                                        <p:tgtEl>
                                          <p:spTgt spid="75"/>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wipe(left)">
                                      <p:cBhvr>
                                        <p:cTn id="22" dur="500"/>
                                        <p:tgtEl>
                                          <p:spTgt spid="4"/>
                                        </p:tgtEl>
                                      </p:cBhvr>
                                    </p:animEffect>
                                  </p:childTnLst>
                                </p:cTn>
                              </p:par>
                            </p:childTnLst>
                          </p:cTn>
                        </p:par>
                        <p:par>
                          <p:cTn id="23" fill="hold">
                            <p:stCondLst>
                              <p:cond delay="2500"/>
                            </p:stCondLst>
                            <p:childTnLst>
                              <p:par>
                                <p:cTn id="24" presetID="22" presetClass="entr" presetSubtype="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wipe(up)">
                                      <p:cBhvr>
                                        <p:cTn id="26" dur="1000"/>
                                        <p:tgtEl>
                                          <p:spTgt spid="9"/>
                                        </p:tgtEl>
                                      </p:cBhvr>
                                    </p:animEffect>
                                  </p:childTnLst>
                                </p:cTn>
                              </p:par>
                            </p:childTnLst>
                          </p:cTn>
                        </p:par>
                        <p:par>
                          <p:cTn id="27" fill="hold">
                            <p:stCondLst>
                              <p:cond delay="3500"/>
                            </p:stCondLst>
                            <p:childTnLst>
                              <p:par>
                                <p:cTn id="28" presetID="2" presetClass="entr" presetSubtype="4" fill="hold" grpId="0" nodeType="afterEffect">
                                  <p:stCondLst>
                                    <p:cond delay="0"/>
                                  </p:stCondLst>
                                  <p:childTnLst>
                                    <p:set>
                                      <p:cBhvr>
                                        <p:cTn id="29" dur="1" fill="hold">
                                          <p:stCondLst>
                                            <p:cond delay="0"/>
                                          </p:stCondLst>
                                        </p:cTn>
                                        <p:tgtEl>
                                          <p:spTgt spid="76"/>
                                        </p:tgtEl>
                                        <p:attrNameLst>
                                          <p:attrName>style.visibility</p:attrName>
                                        </p:attrNameLst>
                                      </p:cBhvr>
                                      <p:to>
                                        <p:strVal val="visible"/>
                                      </p:to>
                                    </p:set>
                                    <p:anim calcmode="lin" valueType="num">
                                      <p:cBhvr additive="base">
                                        <p:cTn id="30" dur="750" fill="hold"/>
                                        <p:tgtEl>
                                          <p:spTgt spid="76"/>
                                        </p:tgtEl>
                                        <p:attrNameLst>
                                          <p:attrName>ppt_x</p:attrName>
                                        </p:attrNameLst>
                                      </p:cBhvr>
                                      <p:tavLst>
                                        <p:tav tm="0">
                                          <p:val>
                                            <p:strVal val="#ppt_x"/>
                                          </p:val>
                                        </p:tav>
                                        <p:tav tm="100000">
                                          <p:val>
                                            <p:strVal val="#ppt_x"/>
                                          </p:val>
                                        </p:tav>
                                      </p:tavLst>
                                    </p:anim>
                                    <p:anim calcmode="lin" valueType="num">
                                      <p:cBhvr additive="base">
                                        <p:cTn id="31" dur="750" fill="hold"/>
                                        <p:tgtEl>
                                          <p:spTgt spid="76"/>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0"/>
                                  </p:stCondLst>
                                  <p:childTnLst>
                                    <p:set>
                                      <p:cBhvr>
                                        <p:cTn id="33" dur="1" fill="hold">
                                          <p:stCondLst>
                                            <p:cond delay="0"/>
                                          </p:stCondLst>
                                        </p:cTn>
                                        <p:tgtEl>
                                          <p:spTgt spid="82"/>
                                        </p:tgtEl>
                                        <p:attrNameLst>
                                          <p:attrName>style.visibility</p:attrName>
                                        </p:attrNameLst>
                                      </p:cBhvr>
                                      <p:to>
                                        <p:strVal val="visible"/>
                                      </p:to>
                                    </p:set>
                                    <p:anim calcmode="lin" valueType="num">
                                      <p:cBhvr additive="base">
                                        <p:cTn id="34" dur="750" fill="hold"/>
                                        <p:tgtEl>
                                          <p:spTgt spid="82"/>
                                        </p:tgtEl>
                                        <p:attrNameLst>
                                          <p:attrName>ppt_x</p:attrName>
                                        </p:attrNameLst>
                                      </p:cBhvr>
                                      <p:tavLst>
                                        <p:tav tm="0">
                                          <p:val>
                                            <p:strVal val="#ppt_x"/>
                                          </p:val>
                                        </p:tav>
                                        <p:tav tm="100000">
                                          <p:val>
                                            <p:strVal val="#ppt_x"/>
                                          </p:val>
                                        </p:tav>
                                      </p:tavLst>
                                    </p:anim>
                                    <p:anim calcmode="lin" valueType="num">
                                      <p:cBhvr additive="base">
                                        <p:cTn id="35" dur="750" fill="hold"/>
                                        <p:tgtEl>
                                          <p:spTgt spid="82"/>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0"/>
                                  </p:stCondLst>
                                  <p:childTnLst>
                                    <p:set>
                                      <p:cBhvr>
                                        <p:cTn id="37" dur="1" fill="hold">
                                          <p:stCondLst>
                                            <p:cond delay="0"/>
                                          </p:stCondLst>
                                        </p:cTn>
                                        <p:tgtEl>
                                          <p:spTgt spid="88"/>
                                        </p:tgtEl>
                                        <p:attrNameLst>
                                          <p:attrName>style.visibility</p:attrName>
                                        </p:attrNameLst>
                                      </p:cBhvr>
                                      <p:to>
                                        <p:strVal val="visible"/>
                                      </p:to>
                                    </p:set>
                                    <p:anim calcmode="lin" valueType="num">
                                      <p:cBhvr additive="base">
                                        <p:cTn id="38" dur="750" fill="hold"/>
                                        <p:tgtEl>
                                          <p:spTgt spid="88"/>
                                        </p:tgtEl>
                                        <p:attrNameLst>
                                          <p:attrName>ppt_x</p:attrName>
                                        </p:attrNameLst>
                                      </p:cBhvr>
                                      <p:tavLst>
                                        <p:tav tm="0">
                                          <p:val>
                                            <p:strVal val="#ppt_x"/>
                                          </p:val>
                                        </p:tav>
                                        <p:tav tm="100000">
                                          <p:val>
                                            <p:strVal val="#ppt_x"/>
                                          </p:val>
                                        </p:tav>
                                      </p:tavLst>
                                    </p:anim>
                                    <p:anim calcmode="lin" valueType="num">
                                      <p:cBhvr additive="base">
                                        <p:cTn id="39" dur="750" fill="hold"/>
                                        <p:tgtEl>
                                          <p:spTgt spid="88"/>
                                        </p:tgtEl>
                                        <p:attrNameLst>
                                          <p:attrName>ppt_y</p:attrName>
                                        </p:attrNameLst>
                                      </p:cBhvr>
                                      <p:tavLst>
                                        <p:tav tm="0">
                                          <p:val>
                                            <p:strVal val="1+#ppt_h/2"/>
                                          </p:val>
                                        </p:tav>
                                        <p:tav tm="100000">
                                          <p:val>
                                            <p:strVal val="#ppt_y"/>
                                          </p:val>
                                        </p:tav>
                                      </p:tavLst>
                                    </p:anim>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wipe(right)">
                                      <p:cBhvr>
                                        <p:cTn id="43" dur="1000"/>
                                        <p:tgtEl>
                                          <p:spTgt spid="21"/>
                                        </p:tgtEl>
                                      </p:cBhvr>
                                    </p:animEffect>
                                  </p:childTnLst>
                                </p:cTn>
                              </p:par>
                            </p:childTnLst>
                          </p:cTn>
                        </p:par>
                        <p:par>
                          <p:cTn id="44" fill="hold">
                            <p:stCondLst>
                              <p:cond delay="5250"/>
                            </p:stCondLst>
                            <p:childTnLst>
                              <p:par>
                                <p:cTn id="45" presetID="22" presetClass="entr" presetSubtype="8" fill="hold" grpId="0" nodeType="afterEffect">
                                  <p:stCondLst>
                                    <p:cond delay="0"/>
                                  </p:stCondLst>
                                  <p:childTnLst>
                                    <p:set>
                                      <p:cBhvr>
                                        <p:cTn id="46" dur="1" fill="hold">
                                          <p:stCondLst>
                                            <p:cond delay="0"/>
                                          </p:stCondLst>
                                        </p:cTn>
                                        <p:tgtEl>
                                          <p:spTgt spid="23"/>
                                        </p:tgtEl>
                                        <p:attrNameLst>
                                          <p:attrName>style.visibility</p:attrName>
                                        </p:attrNameLst>
                                      </p:cBhvr>
                                      <p:to>
                                        <p:strVal val="visible"/>
                                      </p:to>
                                    </p:set>
                                    <p:animEffect transition="in" filter="wipe(left)">
                                      <p:cBhvr>
                                        <p:cTn id="47" dur="1000"/>
                                        <p:tgtEl>
                                          <p:spTgt spid="23"/>
                                        </p:tgtEl>
                                      </p:cBhvr>
                                    </p:animEffect>
                                  </p:childTnLst>
                                </p:cTn>
                              </p:par>
                              <p:par>
                                <p:cTn id="48" presetID="2" presetClass="entr" presetSubtype="8" fill="hold" nodeType="withEffect">
                                  <p:stCondLst>
                                    <p:cond delay="0"/>
                                  </p:stCondLst>
                                  <p:childTnLst>
                                    <p:set>
                                      <p:cBhvr>
                                        <p:cTn id="49" dur="1" fill="hold">
                                          <p:stCondLst>
                                            <p:cond delay="0"/>
                                          </p:stCondLst>
                                        </p:cTn>
                                        <p:tgtEl>
                                          <p:spTgt spid="24"/>
                                        </p:tgtEl>
                                        <p:attrNameLst>
                                          <p:attrName>style.visibility</p:attrName>
                                        </p:attrNameLst>
                                      </p:cBhvr>
                                      <p:to>
                                        <p:strVal val="visible"/>
                                      </p:to>
                                    </p:set>
                                    <p:anim calcmode="lin" valueType="num">
                                      <p:cBhvr additive="base">
                                        <p:cTn id="50" dur="1000" fill="hold"/>
                                        <p:tgtEl>
                                          <p:spTgt spid="24"/>
                                        </p:tgtEl>
                                        <p:attrNameLst>
                                          <p:attrName>ppt_x</p:attrName>
                                        </p:attrNameLst>
                                      </p:cBhvr>
                                      <p:tavLst>
                                        <p:tav tm="0">
                                          <p:val>
                                            <p:strVal val="0-#ppt_w/2"/>
                                          </p:val>
                                        </p:tav>
                                        <p:tav tm="100000">
                                          <p:val>
                                            <p:strVal val="#ppt_x"/>
                                          </p:val>
                                        </p:tav>
                                      </p:tavLst>
                                    </p:anim>
                                    <p:anim calcmode="lin" valueType="num">
                                      <p:cBhvr additive="base">
                                        <p:cTn id="51" dur="1000" fill="hold"/>
                                        <p:tgtEl>
                                          <p:spTgt spid="24"/>
                                        </p:tgtEl>
                                        <p:attrNameLst>
                                          <p:attrName>ppt_y</p:attrName>
                                        </p:attrNameLst>
                                      </p:cBhvr>
                                      <p:tavLst>
                                        <p:tav tm="0">
                                          <p:val>
                                            <p:strVal val="#ppt_y"/>
                                          </p:val>
                                        </p:tav>
                                        <p:tav tm="100000">
                                          <p:val>
                                            <p:strVal val="#ppt_y"/>
                                          </p:val>
                                        </p:tav>
                                      </p:tavLst>
                                    </p:anim>
                                  </p:childTnLst>
                                </p:cTn>
                              </p:par>
                            </p:childTnLst>
                          </p:cTn>
                        </p:par>
                        <p:par>
                          <p:cTn id="52" fill="hold">
                            <p:stCondLst>
                              <p:cond delay="6250"/>
                            </p:stCondLst>
                            <p:childTnLst>
                              <p:par>
                                <p:cTn id="53" presetID="22" presetClass="entr" presetSubtype="2" fill="hold" grpId="0" nodeType="afterEffect">
                                  <p:stCondLst>
                                    <p:cond delay="0"/>
                                  </p:stCondLst>
                                  <p:childTnLst>
                                    <p:set>
                                      <p:cBhvr>
                                        <p:cTn id="54" dur="1" fill="hold">
                                          <p:stCondLst>
                                            <p:cond delay="0"/>
                                          </p:stCondLst>
                                        </p:cTn>
                                        <p:tgtEl>
                                          <p:spTgt spid="80"/>
                                        </p:tgtEl>
                                        <p:attrNameLst>
                                          <p:attrName>style.visibility</p:attrName>
                                        </p:attrNameLst>
                                      </p:cBhvr>
                                      <p:to>
                                        <p:strVal val="visible"/>
                                      </p:to>
                                    </p:set>
                                    <p:animEffect transition="in" filter="wipe(right)">
                                      <p:cBhvr>
                                        <p:cTn id="55" dur="1000"/>
                                        <p:tgtEl>
                                          <p:spTgt spid="80"/>
                                        </p:tgtEl>
                                      </p:cBhvr>
                                    </p:animEffect>
                                  </p:childTnLst>
                                </p:cTn>
                              </p:par>
                            </p:childTnLst>
                          </p:cTn>
                        </p:par>
                        <p:par>
                          <p:cTn id="56" fill="hold">
                            <p:stCondLst>
                              <p:cond delay="7250"/>
                            </p:stCondLst>
                            <p:childTnLst>
                              <p:par>
                                <p:cTn id="57" presetID="22" presetClass="entr" presetSubtype="8" fill="hold" grpId="0" nodeType="after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wipe(left)">
                                      <p:cBhvr>
                                        <p:cTn id="59" dur="1000"/>
                                        <p:tgtEl>
                                          <p:spTgt spid="81"/>
                                        </p:tgtEl>
                                      </p:cBhvr>
                                    </p:animEffect>
                                  </p:childTnLst>
                                </p:cTn>
                              </p:par>
                              <p:par>
                                <p:cTn id="60" presetID="2" presetClass="entr" presetSubtype="8" fill="hold" nodeType="withEffect">
                                  <p:stCondLst>
                                    <p:cond delay="0"/>
                                  </p:stCondLst>
                                  <p:childTnLst>
                                    <p:set>
                                      <p:cBhvr>
                                        <p:cTn id="61" dur="1" fill="hold">
                                          <p:stCondLst>
                                            <p:cond delay="0"/>
                                          </p:stCondLst>
                                        </p:cTn>
                                        <p:tgtEl>
                                          <p:spTgt spid="83"/>
                                        </p:tgtEl>
                                        <p:attrNameLst>
                                          <p:attrName>style.visibility</p:attrName>
                                        </p:attrNameLst>
                                      </p:cBhvr>
                                      <p:to>
                                        <p:strVal val="visible"/>
                                      </p:to>
                                    </p:set>
                                    <p:anim calcmode="lin" valueType="num">
                                      <p:cBhvr additive="base">
                                        <p:cTn id="62" dur="1000" fill="hold"/>
                                        <p:tgtEl>
                                          <p:spTgt spid="83"/>
                                        </p:tgtEl>
                                        <p:attrNameLst>
                                          <p:attrName>ppt_x</p:attrName>
                                        </p:attrNameLst>
                                      </p:cBhvr>
                                      <p:tavLst>
                                        <p:tav tm="0">
                                          <p:val>
                                            <p:strVal val="0-#ppt_w/2"/>
                                          </p:val>
                                        </p:tav>
                                        <p:tav tm="100000">
                                          <p:val>
                                            <p:strVal val="#ppt_x"/>
                                          </p:val>
                                        </p:tav>
                                      </p:tavLst>
                                    </p:anim>
                                    <p:anim calcmode="lin" valueType="num">
                                      <p:cBhvr additive="base">
                                        <p:cTn id="63" dur="1000" fill="hold"/>
                                        <p:tgtEl>
                                          <p:spTgt spid="83"/>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22" presetClass="entr" presetSubtype="2" fill="hold" grpId="0" nodeType="afterEffect">
                                  <p:stCondLst>
                                    <p:cond delay="0"/>
                                  </p:stCondLst>
                                  <p:childTnLst>
                                    <p:set>
                                      <p:cBhvr>
                                        <p:cTn id="66" dur="1" fill="hold">
                                          <p:stCondLst>
                                            <p:cond delay="0"/>
                                          </p:stCondLst>
                                        </p:cTn>
                                        <p:tgtEl>
                                          <p:spTgt spid="86"/>
                                        </p:tgtEl>
                                        <p:attrNameLst>
                                          <p:attrName>style.visibility</p:attrName>
                                        </p:attrNameLst>
                                      </p:cBhvr>
                                      <p:to>
                                        <p:strVal val="visible"/>
                                      </p:to>
                                    </p:set>
                                    <p:animEffect transition="in" filter="wipe(right)">
                                      <p:cBhvr>
                                        <p:cTn id="67" dur="1000"/>
                                        <p:tgtEl>
                                          <p:spTgt spid="86"/>
                                        </p:tgtEl>
                                      </p:cBhvr>
                                    </p:animEffect>
                                  </p:childTnLst>
                                </p:cTn>
                              </p:par>
                            </p:childTnLst>
                          </p:cTn>
                        </p:par>
                        <p:par>
                          <p:cTn id="68" fill="hold">
                            <p:stCondLst>
                              <p:cond delay="9250"/>
                            </p:stCondLst>
                            <p:childTnLst>
                              <p:par>
                                <p:cTn id="69" presetID="22" presetClass="entr" presetSubtype="8" fill="hold" grpId="0" nodeType="afterEffect">
                                  <p:stCondLst>
                                    <p:cond delay="0"/>
                                  </p:stCondLst>
                                  <p:childTnLst>
                                    <p:set>
                                      <p:cBhvr>
                                        <p:cTn id="70" dur="1" fill="hold">
                                          <p:stCondLst>
                                            <p:cond delay="0"/>
                                          </p:stCondLst>
                                        </p:cTn>
                                        <p:tgtEl>
                                          <p:spTgt spid="87"/>
                                        </p:tgtEl>
                                        <p:attrNameLst>
                                          <p:attrName>style.visibility</p:attrName>
                                        </p:attrNameLst>
                                      </p:cBhvr>
                                      <p:to>
                                        <p:strVal val="visible"/>
                                      </p:to>
                                    </p:set>
                                    <p:animEffect transition="in" filter="wipe(left)">
                                      <p:cBhvr>
                                        <p:cTn id="71" dur="1000"/>
                                        <p:tgtEl>
                                          <p:spTgt spid="87"/>
                                        </p:tgtEl>
                                      </p:cBhvr>
                                    </p:animEffect>
                                  </p:childTnLst>
                                </p:cTn>
                              </p:par>
                              <p:par>
                                <p:cTn id="72" presetID="2" presetClass="entr" presetSubtype="8" fill="hold" nodeType="withEffect">
                                  <p:stCondLst>
                                    <p:cond delay="0"/>
                                  </p:stCondLst>
                                  <p:childTnLst>
                                    <p:set>
                                      <p:cBhvr>
                                        <p:cTn id="73" dur="1" fill="hold">
                                          <p:stCondLst>
                                            <p:cond delay="0"/>
                                          </p:stCondLst>
                                        </p:cTn>
                                        <p:tgtEl>
                                          <p:spTgt spid="89"/>
                                        </p:tgtEl>
                                        <p:attrNameLst>
                                          <p:attrName>style.visibility</p:attrName>
                                        </p:attrNameLst>
                                      </p:cBhvr>
                                      <p:to>
                                        <p:strVal val="visible"/>
                                      </p:to>
                                    </p:set>
                                    <p:anim calcmode="lin" valueType="num">
                                      <p:cBhvr additive="base">
                                        <p:cTn id="74" dur="1000" fill="hold"/>
                                        <p:tgtEl>
                                          <p:spTgt spid="89"/>
                                        </p:tgtEl>
                                        <p:attrNameLst>
                                          <p:attrName>ppt_x</p:attrName>
                                        </p:attrNameLst>
                                      </p:cBhvr>
                                      <p:tavLst>
                                        <p:tav tm="0">
                                          <p:val>
                                            <p:strVal val="0-#ppt_w/2"/>
                                          </p:val>
                                        </p:tav>
                                        <p:tav tm="100000">
                                          <p:val>
                                            <p:strVal val="#ppt_x"/>
                                          </p:val>
                                        </p:tav>
                                      </p:tavLst>
                                    </p:anim>
                                    <p:anim calcmode="lin" valueType="num">
                                      <p:cBhvr additive="base">
                                        <p:cTn id="75" dur="1000" fill="hold"/>
                                        <p:tgtEl>
                                          <p:spTgt spid="89"/>
                                        </p:tgtEl>
                                        <p:attrNameLst>
                                          <p:attrName>ppt_y</p:attrName>
                                        </p:attrNameLst>
                                      </p:cBhvr>
                                      <p:tavLst>
                                        <p:tav tm="0">
                                          <p:val>
                                            <p:strVal val="#ppt_y"/>
                                          </p:val>
                                        </p:tav>
                                        <p:tav tm="100000">
                                          <p:val>
                                            <p:strVal val="#ppt_y"/>
                                          </p:val>
                                        </p:tav>
                                      </p:tavLst>
                                    </p:anim>
                                  </p:childTnLst>
                                </p:cTn>
                              </p:par>
                            </p:childTnLst>
                          </p:cTn>
                        </p:par>
                        <p:par>
                          <p:cTn id="76" fill="hold">
                            <p:stCondLst>
                              <p:cond delay="10250"/>
                            </p:stCondLst>
                            <p:childTnLst>
                              <p:par>
                                <p:cTn id="77" presetID="42" presetClass="entr" presetSubtype="0" fill="hold" grpId="0" nodeType="afterEffect">
                                  <p:stCondLst>
                                    <p:cond delay="0"/>
                                  </p:stCondLst>
                                  <p:childTnLst>
                                    <p:set>
                                      <p:cBhvr>
                                        <p:cTn id="78" dur="1" fill="hold">
                                          <p:stCondLst>
                                            <p:cond delay="0"/>
                                          </p:stCondLst>
                                        </p:cTn>
                                        <p:tgtEl>
                                          <p:spTgt spid="96"/>
                                        </p:tgtEl>
                                        <p:attrNameLst>
                                          <p:attrName>style.visibility</p:attrName>
                                        </p:attrNameLst>
                                      </p:cBhvr>
                                      <p:to>
                                        <p:strVal val="visible"/>
                                      </p:to>
                                    </p:set>
                                    <p:animEffect transition="in" filter="fade">
                                      <p:cBhvr>
                                        <p:cTn id="79" dur="1000"/>
                                        <p:tgtEl>
                                          <p:spTgt spid="96"/>
                                        </p:tgtEl>
                                      </p:cBhvr>
                                    </p:animEffect>
                                    <p:anim calcmode="lin" valueType="num">
                                      <p:cBhvr>
                                        <p:cTn id="80" dur="1000" fill="hold"/>
                                        <p:tgtEl>
                                          <p:spTgt spid="96"/>
                                        </p:tgtEl>
                                        <p:attrNameLst>
                                          <p:attrName>ppt_x</p:attrName>
                                        </p:attrNameLst>
                                      </p:cBhvr>
                                      <p:tavLst>
                                        <p:tav tm="0">
                                          <p:val>
                                            <p:strVal val="#ppt_x"/>
                                          </p:val>
                                        </p:tav>
                                        <p:tav tm="100000">
                                          <p:val>
                                            <p:strVal val="#ppt_x"/>
                                          </p:val>
                                        </p:tav>
                                      </p:tavLst>
                                    </p:anim>
                                    <p:anim calcmode="lin" valueType="num">
                                      <p:cBhvr>
                                        <p:cTn id="81" dur="1000" fill="hold"/>
                                        <p:tgtEl>
                                          <p:spTgt spid="96"/>
                                        </p:tgtEl>
                                        <p:attrNameLst>
                                          <p:attrName>ppt_y</p:attrName>
                                        </p:attrNameLst>
                                      </p:cBhvr>
                                      <p:tavLst>
                                        <p:tav tm="0">
                                          <p:val>
                                            <p:strVal val="#ppt_y+.1"/>
                                          </p:val>
                                        </p:tav>
                                        <p:tav tm="100000">
                                          <p:val>
                                            <p:strVal val="#ppt_y"/>
                                          </p:val>
                                        </p:tav>
                                      </p:tavLst>
                                    </p:anim>
                                  </p:childTnLst>
                                </p:cTn>
                              </p:par>
                              <p:par>
                                <p:cTn id="82" presetID="42" presetClass="entr" presetSubtype="0" fill="hold" grpId="0" nodeType="withEffect">
                                  <p:stCondLst>
                                    <p:cond delay="0"/>
                                  </p:stCondLst>
                                  <p:childTnLst>
                                    <p:set>
                                      <p:cBhvr>
                                        <p:cTn id="83" dur="1" fill="hold">
                                          <p:stCondLst>
                                            <p:cond delay="0"/>
                                          </p:stCondLst>
                                        </p:cTn>
                                        <p:tgtEl>
                                          <p:spTgt spid="97"/>
                                        </p:tgtEl>
                                        <p:attrNameLst>
                                          <p:attrName>style.visibility</p:attrName>
                                        </p:attrNameLst>
                                      </p:cBhvr>
                                      <p:to>
                                        <p:strVal val="visible"/>
                                      </p:to>
                                    </p:set>
                                    <p:animEffect transition="in" filter="fade">
                                      <p:cBhvr>
                                        <p:cTn id="84" dur="1000"/>
                                        <p:tgtEl>
                                          <p:spTgt spid="97"/>
                                        </p:tgtEl>
                                      </p:cBhvr>
                                    </p:animEffect>
                                    <p:anim calcmode="lin" valueType="num">
                                      <p:cBhvr>
                                        <p:cTn id="85" dur="1000" fill="hold"/>
                                        <p:tgtEl>
                                          <p:spTgt spid="97"/>
                                        </p:tgtEl>
                                        <p:attrNameLst>
                                          <p:attrName>ppt_x</p:attrName>
                                        </p:attrNameLst>
                                      </p:cBhvr>
                                      <p:tavLst>
                                        <p:tav tm="0">
                                          <p:val>
                                            <p:strVal val="#ppt_x"/>
                                          </p:val>
                                        </p:tav>
                                        <p:tav tm="100000">
                                          <p:val>
                                            <p:strVal val="#ppt_x"/>
                                          </p:val>
                                        </p:tav>
                                      </p:tavLst>
                                    </p:anim>
                                    <p:anim calcmode="lin" valueType="num">
                                      <p:cBhvr>
                                        <p:cTn id="86" dur="1000" fill="hold"/>
                                        <p:tgtEl>
                                          <p:spTgt spid="97"/>
                                        </p:tgtEl>
                                        <p:attrNameLst>
                                          <p:attrName>ppt_y</p:attrName>
                                        </p:attrNameLst>
                                      </p:cBhvr>
                                      <p:tavLst>
                                        <p:tav tm="0">
                                          <p:val>
                                            <p:strVal val="#ppt_y+.1"/>
                                          </p:val>
                                        </p:tav>
                                        <p:tav tm="100000">
                                          <p:val>
                                            <p:strVal val="#ppt_y"/>
                                          </p:val>
                                        </p:tav>
                                      </p:tavLst>
                                    </p:anim>
                                  </p:childTnLst>
                                </p:cTn>
                              </p:par>
                            </p:childTnLst>
                          </p:cTn>
                        </p:par>
                        <p:par>
                          <p:cTn id="87" fill="hold">
                            <p:stCondLst>
                              <p:cond delay="11250"/>
                            </p:stCondLst>
                            <p:childTnLst>
                              <p:par>
                                <p:cTn id="88" presetID="22" presetClass="entr" presetSubtype="8" fill="hold" grpId="0" nodeType="afterEffect">
                                  <p:stCondLst>
                                    <p:cond delay="0"/>
                                  </p:stCondLst>
                                  <p:childTnLst>
                                    <p:set>
                                      <p:cBhvr>
                                        <p:cTn id="89" dur="1" fill="hold">
                                          <p:stCondLst>
                                            <p:cond delay="0"/>
                                          </p:stCondLst>
                                        </p:cTn>
                                        <p:tgtEl>
                                          <p:spTgt spid="92"/>
                                        </p:tgtEl>
                                        <p:attrNameLst>
                                          <p:attrName>style.visibility</p:attrName>
                                        </p:attrNameLst>
                                      </p:cBhvr>
                                      <p:to>
                                        <p:strVal val="visible"/>
                                      </p:to>
                                    </p:set>
                                    <p:animEffect transition="in" filter="wipe(left)">
                                      <p:cBhvr>
                                        <p:cTn id="90" dur="500"/>
                                        <p:tgtEl>
                                          <p:spTgt spid="92"/>
                                        </p:tgtEl>
                                      </p:cBhvr>
                                    </p:animEffect>
                                  </p:childTnLst>
                                </p:cTn>
                              </p:par>
                            </p:childTnLst>
                          </p:cTn>
                        </p:par>
                        <p:par>
                          <p:cTn id="91" fill="hold">
                            <p:stCondLst>
                              <p:cond delay="11750"/>
                            </p:stCondLst>
                            <p:childTnLst>
                              <p:par>
                                <p:cTn id="92" presetID="22" presetClass="entr" presetSubtype="1" fill="hold" grpId="0" nodeType="afterEffect">
                                  <p:stCondLst>
                                    <p:cond delay="0"/>
                                  </p:stCondLst>
                                  <p:childTnLst>
                                    <p:set>
                                      <p:cBhvr>
                                        <p:cTn id="93" dur="1" fill="hold">
                                          <p:stCondLst>
                                            <p:cond delay="0"/>
                                          </p:stCondLst>
                                        </p:cTn>
                                        <p:tgtEl>
                                          <p:spTgt spid="93"/>
                                        </p:tgtEl>
                                        <p:attrNameLst>
                                          <p:attrName>style.visibility</p:attrName>
                                        </p:attrNameLst>
                                      </p:cBhvr>
                                      <p:to>
                                        <p:strVal val="visible"/>
                                      </p:to>
                                    </p:set>
                                    <p:animEffect transition="in" filter="wipe(up)">
                                      <p:cBhvr>
                                        <p:cTn id="94" dur="1000"/>
                                        <p:tgtEl>
                                          <p:spTgt spid="93"/>
                                        </p:tgtEl>
                                      </p:cBhvr>
                                    </p:animEffect>
                                  </p:childTnLst>
                                </p:cTn>
                              </p:par>
                            </p:childTnLst>
                          </p:cTn>
                        </p:par>
                        <p:par>
                          <p:cTn id="95" fill="hold">
                            <p:stCondLst>
                              <p:cond delay="12750"/>
                            </p:stCondLst>
                            <p:childTnLst>
                              <p:par>
                                <p:cTn id="96" presetID="2" presetClass="entr" presetSubtype="4" fill="hold" grpId="0" nodeType="afterEffect">
                                  <p:stCondLst>
                                    <p:cond delay="0"/>
                                  </p:stCondLst>
                                  <p:childTnLst>
                                    <p:set>
                                      <p:cBhvr>
                                        <p:cTn id="97" dur="1" fill="hold">
                                          <p:stCondLst>
                                            <p:cond delay="0"/>
                                          </p:stCondLst>
                                        </p:cTn>
                                        <p:tgtEl>
                                          <p:spTgt spid="98"/>
                                        </p:tgtEl>
                                        <p:attrNameLst>
                                          <p:attrName>style.visibility</p:attrName>
                                        </p:attrNameLst>
                                      </p:cBhvr>
                                      <p:to>
                                        <p:strVal val="visible"/>
                                      </p:to>
                                    </p:set>
                                    <p:anim calcmode="lin" valueType="num">
                                      <p:cBhvr additive="base">
                                        <p:cTn id="98" dur="750" fill="hold"/>
                                        <p:tgtEl>
                                          <p:spTgt spid="98"/>
                                        </p:tgtEl>
                                        <p:attrNameLst>
                                          <p:attrName>ppt_x</p:attrName>
                                        </p:attrNameLst>
                                      </p:cBhvr>
                                      <p:tavLst>
                                        <p:tav tm="0">
                                          <p:val>
                                            <p:strVal val="#ppt_x"/>
                                          </p:val>
                                        </p:tav>
                                        <p:tav tm="100000">
                                          <p:val>
                                            <p:strVal val="#ppt_x"/>
                                          </p:val>
                                        </p:tav>
                                      </p:tavLst>
                                    </p:anim>
                                    <p:anim calcmode="lin" valueType="num">
                                      <p:cBhvr additive="base">
                                        <p:cTn id="99" dur="750" fill="hold"/>
                                        <p:tgtEl>
                                          <p:spTgt spid="98"/>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0"/>
                                  </p:stCondLst>
                                  <p:childTnLst>
                                    <p:set>
                                      <p:cBhvr>
                                        <p:cTn id="101" dur="1" fill="hold">
                                          <p:stCondLst>
                                            <p:cond delay="0"/>
                                          </p:stCondLst>
                                        </p:cTn>
                                        <p:tgtEl>
                                          <p:spTgt spid="104"/>
                                        </p:tgtEl>
                                        <p:attrNameLst>
                                          <p:attrName>style.visibility</p:attrName>
                                        </p:attrNameLst>
                                      </p:cBhvr>
                                      <p:to>
                                        <p:strVal val="visible"/>
                                      </p:to>
                                    </p:set>
                                    <p:anim calcmode="lin" valueType="num">
                                      <p:cBhvr additive="base">
                                        <p:cTn id="102" dur="750" fill="hold"/>
                                        <p:tgtEl>
                                          <p:spTgt spid="104"/>
                                        </p:tgtEl>
                                        <p:attrNameLst>
                                          <p:attrName>ppt_x</p:attrName>
                                        </p:attrNameLst>
                                      </p:cBhvr>
                                      <p:tavLst>
                                        <p:tav tm="0">
                                          <p:val>
                                            <p:strVal val="#ppt_x"/>
                                          </p:val>
                                        </p:tav>
                                        <p:tav tm="100000">
                                          <p:val>
                                            <p:strVal val="#ppt_x"/>
                                          </p:val>
                                        </p:tav>
                                      </p:tavLst>
                                    </p:anim>
                                    <p:anim calcmode="lin" valueType="num">
                                      <p:cBhvr additive="base">
                                        <p:cTn id="103" dur="750" fill="hold"/>
                                        <p:tgtEl>
                                          <p:spTgt spid="104"/>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0"/>
                                  </p:stCondLst>
                                  <p:childTnLst>
                                    <p:set>
                                      <p:cBhvr>
                                        <p:cTn id="105" dur="1" fill="hold">
                                          <p:stCondLst>
                                            <p:cond delay="0"/>
                                          </p:stCondLst>
                                        </p:cTn>
                                        <p:tgtEl>
                                          <p:spTgt spid="110"/>
                                        </p:tgtEl>
                                        <p:attrNameLst>
                                          <p:attrName>style.visibility</p:attrName>
                                        </p:attrNameLst>
                                      </p:cBhvr>
                                      <p:to>
                                        <p:strVal val="visible"/>
                                      </p:to>
                                    </p:set>
                                    <p:anim calcmode="lin" valueType="num">
                                      <p:cBhvr additive="base">
                                        <p:cTn id="106" dur="750" fill="hold"/>
                                        <p:tgtEl>
                                          <p:spTgt spid="110"/>
                                        </p:tgtEl>
                                        <p:attrNameLst>
                                          <p:attrName>ppt_x</p:attrName>
                                        </p:attrNameLst>
                                      </p:cBhvr>
                                      <p:tavLst>
                                        <p:tav tm="0">
                                          <p:val>
                                            <p:strVal val="#ppt_x"/>
                                          </p:val>
                                        </p:tav>
                                        <p:tav tm="100000">
                                          <p:val>
                                            <p:strVal val="#ppt_x"/>
                                          </p:val>
                                        </p:tav>
                                      </p:tavLst>
                                    </p:anim>
                                    <p:anim calcmode="lin" valueType="num">
                                      <p:cBhvr additive="base">
                                        <p:cTn id="107" dur="750" fill="hold"/>
                                        <p:tgtEl>
                                          <p:spTgt spid="110"/>
                                        </p:tgtEl>
                                        <p:attrNameLst>
                                          <p:attrName>ppt_y</p:attrName>
                                        </p:attrNameLst>
                                      </p:cBhvr>
                                      <p:tavLst>
                                        <p:tav tm="0">
                                          <p:val>
                                            <p:strVal val="1+#ppt_h/2"/>
                                          </p:val>
                                        </p:tav>
                                        <p:tav tm="100000">
                                          <p:val>
                                            <p:strVal val="#ppt_y"/>
                                          </p:val>
                                        </p:tav>
                                      </p:tavLst>
                                    </p:anim>
                                  </p:childTnLst>
                                </p:cTn>
                              </p:par>
                            </p:childTnLst>
                          </p:cTn>
                        </p:par>
                        <p:par>
                          <p:cTn id="108" fill="hold">
                            <p:stCondLst>
                              <p:cond delay="13500"/>
                            </p:stCondLst>
                            <p:childTnLst>
                              <p:par>
                                <p:cTn id="109" presetID="22" presetClass="entr" presetSubtype="2" fill="hold" grpId="0" nodeType="afterEffect">
                                  <p:stCondLst>
                                    <p:cond delay="0"/>
                                  </p:stCondLst>
                                  <p:childTnLst>
                                    <p:set>
                                      <p:cBhvr>
                                        <p:cTn id="110" dur="1" fill="hold">
                                          <p:stCondLst>
                                            <p:cond delay="0"/>
                                          </p:stCondLst>
                                        </p:cTn>
                                        <p:tgtEl>
                                          <p:spTgt spid="94"/>
                                        </p:tgtEl>
                                        <p:attrNameLst>
                                          <p:attrName>style.visibility</p:attrName>
                                        </p:attrNameLst>
                                      </p:cBhvr>
                                      <p:to>
                                        <p:strVal val="visible"/>
                                      </p:to>
                                    </p:set>
                                    <p:animEffect transition="in" filter="wipe(right)">
                                      <p:cBhvr>
                                        <p:cTn id="111" dur="1000"/>
                                        <p:tgtEl>
                                          <p:spTgt spid="94"/>
                                        </p:tgtEl>
                                      </p:cBhvr>
                                    </p:animEffect>
                                  </p:childTnLst>
                                </p:cTn>
                              </p:par>
                            </p:childTnLst>
                          </p:cTn>
                        </p:par>
                        <p:par>
                          <p:cTn id="112" fill="hold">
                            <p:stCondLst>
                              <p:cond delay="14500"/>
                            </p:stCondLst>
                            <p:childTnLst>
                              <p:par>
                                <p:cTn id="113" presetID="22" presetClass="entr" presetSubtype="8" fill="hold" grpId="0" nodeType="afterEffect">
                                  <p:stCondLst>
                                    <p:cond delay="0"/>
                                  </p:stCondLst>
                                  <p:childTnLst>
                                    <p:set>
                                      <p:cBhvr>
                                        <p:cTn id="114" dur="1" fill="hold">
                                          <p:stCondLst>
                                            <p:cond delay="0"/>
                                          </p:stCondLst>
                                        </p:cTn>
                                        <p:tgtEl>
                                          <p:spTgt spid="95"/>
                                        </p:tgtEl>
                                        <p:attrNameLst>
                                          <p:attrName>style.visibility</p:attrName>
                                        </p:attrNameLst>
                                      </p:cBhvr>
                                      <p:to>
                                        <p:strVal val="visible"/>
                                      </p:to>
                                    </p:set>
                                    <p:animEffect transition="in" filter="wipe(left)">
                                      <p:cBhvr>
                                        <p:cTn id="115" dur="1000"/>
                                        <p:tgtEl>
                                          <p:spTgt spid="95"/>
                                        </p:tgtEl>
                                      </p:cBhvr>
                                    </p:animEffect>
                                  </p:childTnLst>
                                </p:cTn>
                              </p:par>
                              <p:par>
                                <p:cTn id="116" presetID="2" presetClass="entr" presetSubtype="8" fill="hold" nodeType="withEffect">
                                  <p:stCondLst>
                                    <p:cond delay="0"/>
                                  </p:stCondLst>
                                  <p:childTnLst>
                                    <p:set>
                                      <p:cBhvr>
                                        <p:cTn id="117" dur="1" fill="hold">
                                          <p:stCondLst>
                                            <p:cond delay="0"/>
                                          </p:stCondLst>
                                        </p:cTn>
                                        <p:tgtEl>
                                          <p:spTgt spid="99"/>
                                        </p:tgtEl>
                                        <p:attrNameLst>
                                          <p:attrName>style.visibility</p:attrName>
                                        </p:attrNameLst>
                                      </p:cBhvr>
                                      <p:to>
                                        <p:strVal val="visible"/>
                                      </p:to>
                                    </p:set>
                                    <p:anim calcmode="lin" valueType="num">
                                      <p:cBhvr additive="base">
                                        <p:cTn id="118" dur="1000" fill="hold"/>
                                        <p:tgtEl>
                                          <p:spTgt spid="99"/>
                                        </p:tgtEl>
                                        <p:attrNameLst>
                                          <p:attrName>ppt_x</p:attrName>
                                        </p:attrNameLst>
                                      </p:cBhvr>
                                      <p:tavLst>
                                        <p:tav tm="0">
                                          <p:val>
                                            <p:strVal val="0-#ppt_w/2"/>
                                          </p:val>
                                        </p:tav>
                                        <p:tav tm="100000">
                                          <p:val>
                                            <p:strVal val="#ppt_x"/>
                                          </p:val>
                                        </p:tav>
                                      </p:tavLst>
                                    </p:anim>
                                    <p:anim calcmode="lin" valueType="num">
                                      <p:cBhvr additive="base">
                                        <p:cTn id="119" dur="1000" fill="hold"/>
                                        <p:tgtEl>
                                          <p:spTgt spid="99"/>
                                        </p:tgtEl>
                                        <p:attrNameLst>
                                          <p:attrName>ppt_y</p:attrName>
                                        </p:attrNameLst>
                                      </p:cBhvr>
                                      <p:tavLst>
                                        <p:tav tm="0">
                                          <p:val>
                                            <p:strVal val="#ppt_y"/>
                                          </p:val>
                                        </p:tav>
                                        <p:tav tm="100000">
                                          <p:val>
                                            <p:strVal val="#ppt_y"/>
                                          </p:val>
                                        </p:tav>
                                      </p:tavLst>
                                    </p:anim>
                                  </p:childTnLst>
                                </p:cTn>
                              </p:par>
                            </p:childTnLst>
                          </p:cTn>
                        </p:par>
                        <p:par>
                          <p:cTn id="120" fill="hold">
                            <p:stCondLst>
                              <p:cond delay="15500"/>
                            </p:stCondLst>
                            <p:childTnLst>
                              <p:par>
                                <p:cTn id="121" presetID="22" presetClass="entr" presetSubtype="2" fill="hold" grpId="0" nodeType="afterEffect">
                                  <p:stCondLst>
                                    <p:cond delay="0"/>
                                  </p:stCondLst>
                                  <p:childTnLst>
                                    <p:set>
                                      <p:cBhvr>
                                        <p:cTn id="122" dur="1" fill="hold">
                                          <p:stCondLst>
                                            <p:cond delay="0"/>
                                          </p:stCondLst>
                                        </p:cTn>
                                        <p:tgtEl>
                                          <p:spTgt spid="102"/>
                                        </p:tgtEl>
                                        <p:attrNameLst>
                                          <p:attrName>style.visibility</p:attrName>
                                        </p:attrNameLst>
                                      </p:cBhvr>
                                      <p:to>
                                        <p:strVal val="visible"/>
                                      </p:to>
                                    </p:set>
                                    <p:animEffect transition="in" filter="wipe(right)">
                                      <p:cBhvr>
                                        <p:cTn id="123" dur="1000"/>
                                        <p:tgtEl>
                                          <p:spTgt spid="102"/>
                                        </p:tgtEl>
                                      </p:cBhvr>
                                    </p:animEffect>
                                  </p:childTnLst>
                                </p:cTn>
                              </p:par>
                            </p:childTnLst>
                          </p:cTn>
                        </p:par>
                        <p:par>
                          <p:cTn id="124" fill="hold">
                            <p:stCondLst>
                              <p:cond delay="16500"/>
                            </p:stCondLst>
                            <p:childTnLst>
                              <p:par>
                                <p:cTn id="125" presetID="22" presetClass="entr" presetSubtype="8" fill="hold" grpId="0" nodeType="afterEffect">
                                  <p:stCondLst>
                                    <p:cond delay="0"/>
                                  </p:stCondLst>
                                  <p:childTnLst>
                                    <p:set>
                                      <p:cBhvr>
                                        <p:cTn id="126" dur="1" fill="hold">
                                          <p:stCondLst>
                                            <p:cond delay="0"/>
                                          </p:stCondLst>
                                        </p:cTn>
                                        <p:tgtEl>
                                          <p:spTgt spid="103"/>
                                        </p:tgtEl>
                                        <p:attrNameLst>
                                          <p:attrName>style.visibility</p:attrName>
                                        </p:attrNameLst>
                                      </p:cBhvr>
                                      <p:to>
                                        <p:strVal val="visible"/>
                                      </p:to>
                                    </p:set>
                                    <p:animEffect transition="in" filter="wipe(left)">
                                      <p:cBhvr>
                                        <p:cTn id="127" dur="1000"/>
                                        <p:tgtEl>
                                          <p:spTgt spid="103"/>
                                        </p:tgtEl>
                                      </p:cBhvr>
                                    </p:animEffect>
                                  </p:childTnLst>
                                </p:cTn>
                              </p:par>
                              <p:par>
                                <p:cTn id="128" presetID="2" presetClass="entr" presetSubtype="8" fill="hold" nodeType="withEffect">
                                  <p:stCondLst>
                                    <p:cond delay="0"/>
                                  </p:stCondLst>
                                  <p:childTnLst>
                                    <p:set>
                                      <p:cBhvr>
                                        <p:cTn id="129" dur="1" fill="hold">
                                          <p:stCondLst>
                                            <p:cond delay="0"/>
                                          </p:stCondLst>
                                        </p:cTn>
                                        <p:tgtEl>
                                          <p:spTgt spid="105"/>
                                        </p:tgtEl>
                                        <p:attrNameLst>
                                          <p:attrName>style.visibility</p:attrName>
                                        </p:attrNameLst>
                                      </p:cBhvr>
                                      <p:to>
                                        <p:strVal val="visible"/>
                                      </p:to>
                                    </p:set>
                                    <p:anim calcmode="lin" valueType="num">
                                      <p:cBhvr additive="base">
                                        <p:cTn id="130" dur="1000" fill="hold"/>
                                        <p:tgtEl>
                                          <p:spTgt spid="105"/>
                                        </p:tgtEl>
                                        <p:attrNameLst>
                                          <p:attrName>ppt_x</p:attrName>
                                        </p:attrNameLst>
                                      </p:cBhvr>
                                      <p:tavLst>
                                        <p:tav tm="0">
                                          <p:val>
                                            <p:strVal val="0-#ppt_w/2"/>
                                          </p:val>
                                        </p:tav>
                                        <p:tav tm="100000">
                                          <p:val>
                                            <p:strVal val="#ppt_x"/>
                                          </p:val>
                                        </p:tav>
                                      </p:tavLst>
                                    </p:anim>
                                    <p:anim calcmode="lin" valueType="num">
                                      <p:cBhvr additive="base">
                                        <p:cTn id="131" dur="1000" fill="hold"/>
                                        <p:tgtEl>
                                          <p:spTgt spid="105"/>
                                        </p:tgtEl>
                                        <p:attrNameLst>
                                          <p:attrName>ppt_y</p:attrName>
                                        </p:attrNameLst>
                                      </p:cBhvr>
                                      <p:tavLst>
                                        <p:tav tm="0">
                                          <p:val>
                                            <p:strVal val="#ppt_y"/>
                                          </p:val>
                                        </p:tav>
                                        <p:tav tm="100000">
                                          <p:val>
                                            <p:strVal val="#ppt_y"/>
                                          </p:val>
                                        </p:tav>
                                      </p:tavLst>
                                    </p:anim>
                                  </p:childTnLst>
                                </p:cTn>
                              </p:par>
                            </p:childTnLst>
                          </p:cTn>
                        </p:par>
                        <p:par>
                          <p:cTn id="132" fill="hold">
                            <p:stCondLst>
                              <p:cond delay="17500"/>
                            </p:stCondLst>
                            <p:childTnLst>
                              <p:par>
                                <p:cTn id="133" presetID="22" presetClass="entr" presetSubtype="2" fill="hold" grpId="0" nodeType="afterEffect">
                                  <p:stCondLst>
                                    <p:cond delay="0"/>
                                  </p:stCondLst>
                                  <p:childTnLst>
                                    <p:set>
                                      <p:cBhvr>
                                        <p:cTn id="134" dur="1" fill="hold">
                                          <p:stCondLst>
                                            <p:cond delay="0"/>
                                          </p:stCondLst>
                                        </p:cTn>
                                        <p:tgtEl>
                                          <p:spTgt spid="108"/>
                                        </p:tgtEl>
                                        <p:attrNameLst>
                                          <p:attrName>style.visibility</p:attrName>
                                        </p:attrNameLst>
                                      </p:cBhvr>
                                      <p:to>
                                        <p:strVal val="visible"/>
                                      </p:to>
                                    </p:set>
                                    <p:animEffect transition="in" filter="wipe(right)">
                                      <p:cBhvr>
                                        <p:cTn id="135" dur="1000"/>
                                        <p:tgtEl>
                                          <p:spTgt spid="108"/>
                                        </p:tgtEl>
                                      </p:cBhvr>
                                    </p:animEffect>
                                  </p:childTnLst>
                                </p:cTn>
                              </p:par>
                            </p:childTnLst>
                          </p:cTn>
                        </p:par>
                        <p:par>
                          <p:cTn id="136" fill="hold">
                            <p:stCondLst>
                              <p:cond delay="18500"/>
                            </p:stCondLst>
                            <p:childTnLst>
                              <p:par>
                                <p:cTn id="137" presetID="22" presetClass="entr" presetSubtype="8" fill="hold" grpId="0" nodeType="afterEffect">
                                  <p:stCondLst>
                                    <p:cond delay="0"/>
                                  </p:stCondLst>
                                  <p:childTnLst>
                                    <p:set>
                                      <p:cBhvr>
                                        <p:cTn id="138" dur="1" fill="hold">
                                          <p:stCondLst>
                                            <p:cond delay="0"/>
                                          </p:stCondLst>
                                        </p:cTn>
                                        <p:tgtEl>
                                          <p:spTgt spid="109"/>
                                        </p:tgtEl>
                                        <p:attrNameLst>
                                          <p:attrName>style.visibility</p:attrName>
                                        </p:attrNameLst>
                                      </p:cBhvr>
                                      <p:to>
                                        <p:strVal val="visible"/>
                                      </p:to>
                                    </p:set>
                                    <p:animEffect transition="in" filter="wipe(left)">
                                      <p:cBhvr>
                                        <p:cTn id="139" dur="1000"/>
                                        <p:tgtEl>
                                          <p:spTgt spid="109"/>
                                        </p:tgtEl>
                                      </p:cBhvr>
                                    </p:animEffect>
                                  </p:childTnLst>
                                </p:cTn>
                              </p:par>
                              <p:par>
                                <p:cTn id="140" presetID="2" presetClass="entr" presetSubtype="8" fill="hold" nodeType="withEffect">
                                  <p:stCondLst>
                                    <p:cond delay="0"/>
                                  </p:stCondLst>
                                  <p:childTnLst>
                                    <p:set>
                                      <p:cBhvr>
                                        <p:cTn id="141" dur="1" fill="hold">
                                          <p:stCondLst>
                                            <p:cond delay="0"/>
                                          </p:stCondLst>
                                        </p:cTn>
                                        <p:tgtEl>
                                          <p:spTgt spid="111"/>
                                        </p:tgtEl>
                                        <p:attrNameLst>
                                          <p:attrName>style.visibility</p:attrName>
                                        </p:attrNameLst>
                                      </p:cBhvr>
                                      <p:to>
                                        <p:strVal val="visible"/>
                                      </p:to>
                                    </p:set>
                                    <p:anim calcmode="lin" valueType="num">
                                      <p:cBhvr additive="base">
                                        <p:cTn id="142" dur="1000" fill="hold"/>
                                        <p:tgtEl>
                                          <p:spTgt spid="111"/>
                                        </p:tgtEl>
                                        <p:attrNameLst>
                                          <p:attrName>ppt_x</p:attrName>
                                        </p:attrNameLst>
                                      </p:cBhvr>
                                      <p:tavLst>
                                        <p:tav tm="0">
                                          <p:val>
                                            <p:strVal val="0-#ppt_w/2"/>
                                          </p:val>
                                        </p:tav>
                                        <p:tav tm="100000">
                                          <p:val>
                                            <p:strVal val="#ppt_x"/>
                                          </p:val>
                                        </p:tav>
                                      </p:tavLst>
                                    </p:anim>
                                    <p:anim calcmode="lin" valueType="num">
                                      <p:cBhvr additive="base">
                                        <p:cTn id="143" dur="10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P spid="21" grpId="0" animBg="1"/>
      <p:bldP spid="23" grpId="0" animBg="1"/>
      <p:bldP spid="74" grpId="0" animBg="1"/>
      <p:bldP spid="75" grpId="0"/>
      <p:bldP spid="76" grpId="0"/>
      <p:bldP spid="79" grpId="0"/>
      <p:bldP spid="80" grpId="0" animBg="1"/>
      <p:bldP spid="81" grpId="0" animBg="1"/>
      <p:bldP spid="82" grpId="0"/>
      <p:bldP spid="86" grpId="0" animBg="1"/>
      <p:bldP spid="87" grpId="0" animBg="1"/>
      <p:bldP spid="88" grpId="0"/>
      <p:bldP spid="92" grpId="0"/>
      <p:bldP spid="93" grpId="0"/>
      <p:bldP spid="94" grpId="0" animBg="1"/>
      <p:bldP spid="95" grpId="0" animBg="1"/>
      <p:bldP spid="96" grpId="0" animBg="1"/>
      <p:bldP spid="97" grpId="0"/>
      <p:bldP spid="98" grpId="0"/>
      <p:bldP spid="102" grpId="0" animBg="1"/>
      <p:bldP spid="103" grpId="0" animBg="1"/>
      <p:bldP spid="104" grpId="0"/>
      <p:bldP spid="108" grpId="0" animBg="1"/>
      <p:bldP spid="109" grpId="0" animBg="1"/>
      <p:bldP spid="110"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Shape 42">
            <a:extLst>
              <a:ext uri="{FF2B5EF4-FFF2-40B4-BE49-F238E27FC236}">
                <a16:creationId xmlns:a16="http://schemas.microsoft.com/office/drawing/2014/main" id="{B2E0C312-417B-4DAC-876F-64FBD65257FA}"/>
              </a:ext>
            </a:extLst>
          </p:cNvPr>
          <p:cNvSpPr/>
          <p:nvPr/>
        </p:nvSpPr>
        <p:spPr>
          <a:xfrm>
            <a:off x="838200" y="2598464"/>
            <a:ext cx="10536922" cy="4107136"/>
          </a:xfrm>
          <a:custGeom>
            <a:avLst/>
            <a:gdLst>
              <a:gd name="connsiteX0" fmla="*/ 190504 w 10536922"/>
              <a:gd name="connsiteY0" fmla="*/ 0 h 4107136"/>
              <a:gd name="connsiteX1" fmla="*/ 952496 w 10536922"/>
              <a:gd name="connsiteY1" fmla="*/ 0 h 4107136"/>
              <a:gd name="connsiteX2" fmla="*/ 990889 w 10536922"/>
              <a:gd name="connsiteY2" fmla="*/ 3871 h 4107136"/>
              <a:gd name="connsiteX3" fmla="*/ 991019 w 10536922"/>
              <a:gd name="connsiteY3" fmla="*/ 3911 h 4107136"/>
              <a:gd name="connsiteX4" fmla="*/ 998367 w 10536922"/>
              <a:gd name="connsiteY4" fmla="*/ 3170 h 4107136"/>
              <a:gd name="connsiteX5" fmla="*/ 9552981 w 10536922"/>
              <a:gd name="connsiteY5" fmla="*/ 3170 h 4107136"/>
              <a:gd name="connsiteX6" fmla="*/ 9584426 w 10536922"/>
              <a:gd name="connsiteY6" fmla="*/ 0 h 4107136"/>
              <a:gd name="connsiteX7" fmla="*/ 10346418 w 10536922"/>
              <a:gd name="connsiteY7" fmla="*/ 0 h 4107136"/>
              <a:gd name="connsiteX8" fmla="*/ 10536922 w 10536922"/>
              <a:gd name="connsiteY8" fmla="*/ 190504 h 4107136"/>
              <a:gd name="connsiteX9" fmla="*/ 10536922 w 10536922"/>
              <a:gd name="connsiteY9" fmla="*/ 3913462 h 4107136"/>
              <a:gd name="connsiteX10" fmla="*/ 10346418 w 10536922"/>
              <a:gd name="connsiteY10" fmla="*/ 4103966 h 4107136"/>
              <a:gd name="connsiteX11" fmla="*/ 9768713 w 10536922"/>
              <a:gd name="connsiteY11" fmla="*/ 4103966 h 4107136"/>
              <a:gd name="connsiteX12" fmla="*/ 9737267 w 10536922"/>
              <a:gd name="connsiteY12" fmla="*/ 4107136 h 4107136"/>
              <a:gd name="connsiteX13" fmla="*/ 998367 w 10536922"/>
              <a:gd name="connsiteY13" fmla="*/ 4107136 h 4107136"/>
              <a:gd name="connsiteX14" fmla="*/ 959709 w 10536922"/>
              <a:gd name="connsiteY14" fmla="*/ 4103239 h 4107136"/>
              <a:gd name="connsiteX15" fmla="*/ 952496 w 10536922"/>
              <a:gd name="connsiteY15" fmla="*/ 4103966 h 4107136"/>
              <a:gd name="connsiteX16" fmla="*/ 190504 w 10536922"/>
              <a:gd name="connsiteY16" fmla="*/ 4103966 h 4107136"/>
              <a:gd name="connsiteX17" fmla="*/ 0 w 10536922"/>
              <a:gd name="connsiteY17" fmla="*/ 3913462 h 4107136"/>
              <a:gd name="connsiteX18" fmla="*/ 0 w 10536922"/>
              <a:gd name="connsiteY18" fmla="*/ 190504 h 4107136"/>
              <a:gd name="connsiteX19" fmla="*/ 190504 w 10536922"/>
              <a:gd name="connsiteY19" fmla="*/ 0 h 4107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0536922" h="4107136">
                <a:moveTo>
                  <a:pt x="190504" y="0"/>
                </a:moveTo>
                <a:lnTo>
                  <a:pt x="952496" y="0"/>
                </a:lnTo>
                <a:cubicBezTo>
                  <a:pt x="965648" y="0"/>
                  <a:pt x="978488" y="1333"/>
                  <a:pt x="990889" y="3871"/>
                </a:cubicBezTo>
                <a:lnTo>
                  <a:pt x="991019" y="3911"/>
                </a:lnTo>
                <a:lnTo>
                  <a:pt x="998367" y="3170"/>
                </a:lnTo>
                <a:lnTo>
                  <a:pt x="9552981" y="3170"/>
                </a:lnTo>
                <a:lnTo>
                  <a:pt x="9584426" y="0"/>
                </a:lnTo>
                <a:lnTo>
                  <a:pt x="10346418" y="0"/>
                </a:lnTo>
                <a:cubicBezTo>
                  <a:pt x="10451630" y="0"/>
                  <a:pt x="10536922" y="85292"/>
                  <a:pt x="10536922" y="190504"/>
                </a:cubicBezTo>
                <a:lnTo>
                  <a:pt x="10536922" y="3913462"/>
                </a:lnTo>
                <a:cubicBezTo>
                  <a:pt x="10536922" y="4018674"/>
                  <a:pt x="10451630" y="4103966"/>
                  <a:pt x="10346418" y="4103966"/>
                </a:cubicBezTo>
                <a:lnTo>
                  <a:pt x="9768713" y="4103966"/>
                </a:lnTo>
                <a:lnTo>
                  <a:pt x="9737267" y="4107136"/>
                </a:lnTo>
                <a:lnTo>
                  <a:pt x="998367" y="4107136"/>
                </a:lnTo>
                <a:lnTo>
                  <a:pt x="959709" y="4103239"/>
                </a:lnTo>
                <a:lnTo>
                  <a:pt x="952496" y="4103966"/>
                </a:lnTo>
                <a:lnTo>
                  <a:pt x="190504" y="4103966"/>
                </a:lnTo>
                <a:cubicBezTo>
                  <a:pt x="85292" y="4103966"/>
                  <a:pt x="0" y="4018674"/>
                  <a:pt x="0" y="3913462"/>
                </a:cubicBezTo>
                <a:lnTo>
                  <a:pt x="0" y="190504"/>
                </a:lnTo>
                <a:cubicBezTo>
                  <a:pt x="0" y="85292"/>
                  <a:pt x="85292" y="0"/>
                  <a:pt x="190504" y="0"/>
                </a:cubicBezTo>
                <a:close/>
              </a:path>
            </a:pathLst>
          </a:custGeom>
          <a:solidFill>
            <a:schemeClr val="tx1">
              <a:alpha val="2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B915EB82-532D-45BC-A5C4-8674CE68EA73}"/>
              </a:ext>
            </a:extLst>
          </p:cNvPr>
          <p:cNvSpPr/>
          <p:nvPr/>
        </p:nvSpPr>
        <p:spPr>
          <a:xfrm>
            <a:off x="1048389" y="1560229"/>
            <a:ext cx="10106917" cy="2097739"/>
          </a:xfrm>
          <a:custGeom>
            <a:avLst/>
            <a:gdLst>
              <a:gd name="connsiteX0" fmla="*/ 9068683 w 10106917"/>
              <a:gd name="connsiteY0" fmla="*/ 0 h 2097739"/>
              <a:gd name="connsiteX1" fmla="*/ 10106917 w 10106917"/>
              <a:gd name="connsiteY1" fmla="*/ 1048870 h 2097739"/>
              <a:gd name="connsiteX2" fmla="*/ 9068683 w 10106917"/>
              <a:gd name="connsiteY2" fmla="*/ 2097739 h 2097739"/>
              <a:gd name="connsiteX3" fmla="*/ 9068683 w 10106917"/>
              <a:gd name="connsiteY3" fmla="*/ 1881651 h 2097739"/>
              <a:gd name="connsiteX4" fmla="*/ 421828 w 10106917"/>
              <a:gd name="connsiteY4" fmla="*/ 1881651 h 2097739"/>
              <a:gd name="connsiteX5" fmla="*/ 0 w 10106917"/>
              <a:gd name="connsiteY5" fmla="*/ 1030563 h 2097739"/>
              <a:gd name="connsiteX6" fmla="*/ 398236 w 10106917"/>
              <a:gd name="connsiteY6" fmla="*/ 216088 h 2097739"/>
              <a:gd name="connsiteX7" fmla="*/ 9068683 w 10106917"/>
              <a:gd name="connsiteY7" fmla="*/ 216088 h 2097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106917" h="2097739">
                <a:moveTo>
                  <a:pt x="9068683" y="0"/>
                </a:moveTo>
                <a:lnTo>
                  <a:pt x="10106917" y="1048870"/>
                </a:lnTo>
                <a:lnTo>
                  <a:pt x="9068683" y="2097739"/>
                </a:lnTo>
                <a:lnTo>
                  <a:pt x="9068683" y="1881651"/>
                </a:lnTo>
                <a:lnTo>
                  <a:pt x="421828" y="1881651"/>
                </a:lnTo>
                <a:lnTo>
                  <a:pt x="0" y="1030563"/>
                </a:lnTo>
                <a:lnTo>
                  <a:pt x="398236" y="216088"/>
                </a:lnTo>
                <a:lnTo>
                  <a:pt x="9068683" y="216088"/>
                </a:lnTo>
                <a:close/>
              </a:path>
            </a:pathLst>
          </a:custGeom>
          <a:solidFill>
            <a:srgbClr val="A5A5A5"/>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943DAF8D-CF6B-4EE2-A129-EAB7CE08ABE0}"/>
              </a:ext>
            </a:extLst>
          </p:cNvPr>
          <p:cNvGrpSpPr/>
          <p:nvPr/>
        </p:nvGrpSpPr>
        <p:grpSpPr>
          <a:xfrm>
            <a:off x="1025275" y="1569650"/>
            <a:ext cx="2377440" cy="2097739"/>
            <a:chOff x="730102" y="335755"/>
            <a:chExt cx="2377440" cy="2097739"/>
          </a:xfrm>
        </p:grpSpPr>
        <p:grpSp>
          <p:nvGrpSpPr>
            <p:cNvPr id="4" name="Group 3">
              <a:extLst>
                <a:ext uri="{FF2B5EF4-FFF2-40B4-BE49-F238E27FC236}">
                  <a16:creationId xmlns:a16="http://schemas.microsoft.com/office/drawing/2014/main" id="{30FC5D01-E74C-4A3C-AA1B-91A413AE3BFD}"/>
                </a:ext>
              </a:extLst>
            </p:cNvPr>
            <p:cNvGrpSpPr>
              <a:grpSpLocks noChangeAspect="1"/>
            </p:cNvGrpSpPr>
            <p:nvPr/>
          </p:nvGrpSpPr>
          <p:grpSpPr>
            <a:xfrm>
              <a:off x="730102" y="335755"/>
              <a:ext cx="2377440" cy="2097739"/>
              <a:chOff x="1393461" y="1423931"/>
              <a:chExt cx="5029200" cy="4437517"/>
            </a:xfrm>
          </p:grpSpPr>
          <p:sp>
            <p:nvSpPr>
              <p:cNvPr id="17" name="Hexagon 16">
                <a:extLst>
                  <a:ext uri="{FF2B5EF4-FFF2-40B4-BE49-F238E27FC236}">
                    <a16:creationId xmlns:a16="http://schemas.microsoft.com/office/drawing/2014/main" id="{3BF3367C-4D6C-4405-97DE-D7556DF7C896}"/>
                  </a:ext>
                </a:extLst>
              </p:cNvPr>
              <p:cNvSpPr>
                <a:spLocks noChangeAspect="1"/>
              </p:cNvSpPr>
              <p:nvPr/>
            </p:nvSpPr>
            <p:spPr>
              <a:xfrm>
                <a:off x="1759221" y="1746659"/>
                <a:ext cx="4297680" cy="3792062"/>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A3A574F7-42E1-49EB-970D-987BEBAE55C9}"/>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EF70B301-0ADA-4AAC-B447-C46AB0D8B97B}"/>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01</a:t>
              </a:r>
            </a:p>
            <a:p>
              <a:pPr algn="ctr"/>
              <a:r>
                <a:rPr lang="en-US" sz="900" b="1" dirty="0">
                  <a:solidFill>
                    <a:schemeClr val="bg1"/>
                  </a:solidFill>
                </a:rPr>
                <a:t>OPTION</a:t>
              </a:r>
            </a:p>
          </p:txBody>
        </p:sp>
        <p:sp>
          <p:nvSpPr>
            <p:cNvPr id="20" name="TextBox 19">
              <a:extLst>
                <a:ext uri="{FF2B5EF4-FFF2-40B4-BE49-F238E27FC236}">
                  <a16:creationId xmlns:a16="http://schemas.microsoft.com/office/drawing/2014/main" id="{0F0B5202-88C0-4CA8-93D0-75EE4EB42B0D}"/>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28" name="Group 27">
            <a:extLst>
              <a:ext uri="{FF2B5EF4-FFF2-40B4-BE49-F238E27FC236}">
                <a16:creationId xmlns:a16="http://schemas.microsoft.com/office/drawing/2014/main" id="{F1345CD9-576F-4265-8492-FE27A6053449}"/>
              </a:ext>
            </a:extLst>
          </p:cNvPr>
          <p:cNvGrpSpPr/>
          <p:nvPr/>
        </p:nvGrpSpPr>
        <p:grpSpPr>
          <a:xfrm>
            <a:off x="4044213" y="1569650"/>
            <a:ext cx="2377440" cy="2097739"/>
            <a:chOff x="730102" y="335755"/>
            <a:chExt cx="2377440" cy="2097739"/>
          </a:xfrm>
        </p:grpSpPr>
        <p:grpSp>
          <p:nvGrpSpPr>
            <p:cNvPr id="29" name="Group 28">
              <a:extLst>
                <a:ext uri="{FF2B5EF4-FFF2-40B4-BE49-F238E27FC236}">
                  <a16:creationId xmlns:a16="http://schemas.microsoft.com/office/drawing/2014/main" id="{626948DC-16CB-4831-9A5C-7BD902152310}"/>
                </a:ext>
              </a:extLst>
            </p:cNvPr>
            <p:cNvGrpSpPr>
              <a:grpSpLocks noChangeAspect="1"/>
            </p:cNvGrpSpPr>
            <p:nvPr/>
          </p:nvGrpSpPr>
          <p:grpSpPr>
            <a:xfrm>
              <a:off x="730102" y="335755"/>
              <a:ext cx="2377440" cy="2097739"/>
              <a:chOff x="1393461" y="1423931"/>
              <a:chExt cx="5029200" cy="4437517"/>
            </a:xfrm>
          </p:grpSpPr>
          <p:sp>
            <p:nvSpPr>
              <p:cNvPr id="32" name="Hexagon 31">
                <a:extLst>
                  <a:ext uri="{FF2B5EF4-FFF2-40B4-BE49-F238E27FC236}">
                    <a16:creationId xmlns:a16="http://schemas.microsoft.com/office/drawing/2014/main" id="{6B45231E-6052-4C75-989E-5AFC77F03B35}"/>
                  </a:ext>
                </a:extLst>
              </p:cNvPr>
              <p:cNvSpPr>
                <a:spLocks noChangeAspect="1"/>
              </p:cNvSpPr>
              <p:nvPr/>
            </p:nvSpPr>
            <p:spPr>
              <a:xfrm>
                <a:off x="1759221" y="1746659"/>
                <a:ext cx="4297680" cy="3792062"/>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Freeform: Shape 32">
                <a:extLst>
                  <a:ext uri="{FF2B5EF4-FFF2-40B4-BE49-F238E27FC236}">
                    <a16:creationId xmlns:a16="http://schemas.microsoft.com/office/drawing/2014/main" id="{03D7AE27-7959-45DF-AB24-AF8D3719C941}"/>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0" name="TextBox 29">
              <a:extLst>
                <a:ext uri="{FF2B5EF4-FFF2-40B4-BE49-F238E27FC236}">
                  <a16:creationId xmlns:a16="http://schemas.microsoft.com/office/drawing/2014/main" id="{1AA23491-064F-4524-A898-6F0DE6E48CA9}"/>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02</a:t>
              </a:r>
            </a:p>
            <a:p>
              <a:pPr algn="ctr"/>
              <a:r>
                <a:rPr lang="en-US" sz="900" b="1" dirty="0">
                  <a:solidFill>
                    <a:schemeClr val="bg1"/>
                  </a:solidFill>
                </a:rPr>
                <a:t>OPTION</a:t>
              </a:r>
            </a:p>
          </p:txBody>
        </p:sp>
        <p:sp>
          <p:nvSpPr>
            <p:cNvPr id="31" name="TextBox 30">
              <a:extLst>
                <a:ext uri="{FF2B5EF4-FFF2-40B4-BE49-F238E27FC236}">
                  <a16:creationId xmlns:a16="http://schemas.microsoft.com/office/drawing/2014/main" id="{EA91872E-A213-4515-9E93-E0CD11A464F2}"/>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grpSp>
        <p:nvGrpSpPr>
          <p:cNvPr id="34" name="Group 33">
            <a:extLst>
              <a:ext uri="{FF2B5EF4-FFF2-40B4-BE49-F238E27FC236}">
                <a16:creationId xmlns:a16="http://schemas.microsoft.com/office/drawing/2014/main" id="{3E3D5904-ADCF-420E-AF9B-7F36800DF5A2}"/>
              </a:ext>
            </a:extLst>
          </p:cNvPr>
          <p:cNvGrpSpPr/>
          <p:nvPr/>
        </p:nvGrpSpPr>
        <p:grpSpPr>
          <a:xfrm>
            <a:off x="7061733" y="1569650"/>
            <a:ext cx="2377440" cy="2097739"/>
            <a:chOff x="730102" y="335755"/>
            <a:chExt cx="2377440" cy="2097739"/>
          </a:xfrm>
        </p:grpSpPr>
        <p:grpSp>
          <p:nvGrpSpPr>
            <p:cNvPr id="35" name="Group 34">
              <a:extLst>
                <a:ext uri="{FF2B5EF4-FFF2-40B4-BE49-F238E27FC236}">
                  <a16:creationId xmlns:a16="http://schemas.microsoft.com/office/drawing/2014/main" id="{461221F6-01B6-4FFE-B76E-617B1FF4E9E5}"/>
                </a:ext>
              </a:extLst>
            </p:cNvPr>
            <p:cNvGrpSpPr>
              <a:grpSpLocks noChangeAspect="1"/>
            </p:cNvGrpSpPr>
            <p:nvPr/>
          </p:nvGrpSpPr>
          <p:grpSpPr>
            <a:xfrm>
              <a:off x="730102" y="335755"/>
              <a:ext cx="2377440" cy="2097739"/>
              <a:chOff x="1393461" y="1423931"/>
              <a:chExt cx="5029200" cy="4437517"/>
            </a:xfrm>
          </p:grpSpPr>
          <p:sp>
            <p:nvSpPr>
              <p:cNvPr id="38" name="Hexagon 37">
                <a:extLst>
                  <a:ext uri="{FF2B5EF4-FFF2-40B4-BE49-F238E27FC236}">
                    <a16:creationId xmlns:a16="http://schemas.microsoft.com/office/drawing/2014/main" id="{AE359B47-C1D6-433D-B213-905211E30BEE}"/>
                  </a:ext>
                </a:extLst>
              </p:cNvPr>
              <p:cNvSpPr>
                <a:spLocks noChangeAspect="1"/>
              </p:cNvSpPr>
              <p:nvPr/>
            </p:nvSpPr>
            <p:spPr>
              <a:xfrm>
                <a:off x="1759221" y="1746659"/>
                <a:ext cx="4297680" cy="3792062"/>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AAAE0DEF-4EAE-490E-ABB5-76ABF2B910CD}"/>
                  </a:ext>
                </a:extLst>
              </p:cNvPr>
              <p:cNvSpPr/>
              <p:nvPr/>
            </p:nvSpPr>
            <p:spPr>
              <a:xfrm>
                <a:off x="1393461" y="1423931"/>
                <a:ext cx="5029200" cy="4437517"/>
              </a:xfrm>
              <a:custGeom>
                <a:avLst/>
                <a:gdLst>
                  <a:gd name="connsiteX0" fmla="*/ 3197339 w 5029200"/>
                  <a:gd name="connsiteY0" fmla="*/ 736619 h 4437517"/>
                  <a:gd name="connsiteX1" fmla="*/ 3197339 w 5029200"/>
                  <a:gd name="connsiteY1" fmla="*/ 832693 h 4437517"/>
                  <a:gd name="connsiteX2" fmla="*/ 3101561 w 5029200"/>
                  <a:gd name="connsiteY2" fmla="*/ 832693 h 4437517"/>
                  <a:gd name="connsiteX3" fmla="*/ 3101561 w 5029200"/>
                  <a:gd name="connsiteY3" fmla="*/ 922305 h 4437517"/>
                  <a:gd name="connsiteX4" fmla="*/ 3197339 w 5029200"/>
                  <a:gd name="connsiteY4" fmla="*/ 922305 h 4437517"/>
                  <a:gd name="connsiteX5" fmla="*/ 3197339 w 5029200"/>
                  <a:gd name="connsiteY5" fmla="*/ 1018379 h 4437517"/>
                  <a:gd name="connsiteX6" fmla="*/ 3287502 w 5029200"/>
                  <a:gd name="connsiteY6" fmla="*/ 1018379 h 4437517"/>
                  <a:gd name="connsiteX7" fmla="*/ 3287502 w 5029200"/>
                  <a:gd name="connsiteY7" fmla="*/ 922305 h 4437517"/>
                  <a:gd name="connsiteX8" fmla="*/ 3383280 w 5029200"/>
                  <a:gd name="connsiteY8" fmla="*/ 922305 h 4437517"/>
                  <a:gd name="connsiteX9" fmla="*/ 3383280 w 5029200"/>
                  <a:gd name="connsiteY9" fmla="*/ 832693 h 4437517"/>
                  <a:gd name="connsiteX10" fmla="*/ 3287502 w 5029200"/>
                  <a:gd name="connsiteY10" fmla="*/ 832693 h 4437517"/>
                  <a:gd name="connsiteX11" fmla="*/ 3287502 w 5029200"/>
                  <a:gd name="connsiteY11" fmla="*/ 736619 h 4437517"/>
                  <a:gd name="connsiteX12" fmla="*/ 1676611 w 5029200"/>
                  <a:gd name="connsiteY12" fmla="*/ 609597 h 4437517"/>
                  <a:gd name="connsiteX13" fmla="*/ 1495975 w 5029200"/>
                  <a:gd name="connsiteY13" fmla="*/ 728599 h 4437517"/>
                  <a:gd name="connsiteX14" fmla="*/ 1493653 w 5029200"/>
                  <a:gd name="connsiteY14" fmla="*/ 740028 h 4437517"/>
                  <a:gd name="connsiteX15" fmla="*/ 1492679 w 5029200"/>
                  <a:gd name="connsiteY15" fmla="*/ 741464 h 4437517"/>
                  <a:gd name="connsiteX16" fmla="*/ 1475607 w 5029200"/>
                  <a:gd name="connsiteY16" fmla="*/ 825503 h 4437517"/>
                  <a:gd name="connsiteX17" fmla="*/ 1475607 w 5029200"/>
                  <a:gd name="connsiteY17" fmla="*/ 914399 h 4437517"/>
                  <a:gd name="connsiteX18" fmla="*/ 1437272 w 5029200"/>
                  <a:gd name="connsiteY18" fmla="*/ 914399 h 4437517"/>
                  <a:gd name="connsiteX19" fmla="*/ 1399767 w 5029200"/>
                  <a:gd name="connsiteY19" fmla="*/ 914399 h 4437517"/>
                  <a:gd name="connsiteX20" fmla="*/ 1365566 w 5029200"/>
                  <a:gd name="connsiteY20" fmla="*/ 914399 h 4437517"/>
                  <a:gd name="connsiteX21" fmla="*/ 1283936 w 5029200"/>
                  <a:gd name="connsiteY21" fmla="*/ 914399 h 4437517"/>
                  <a:gd name="connsiteX22" fmla="*/ 1277778 w 5029200"/>
                  <a:gd name="connsiteY22" fmla="*/ 916934 h 4437517"/>
                  <a:gd name="connsiteX23" fmla="*/ 1020555 w 5029200"/>
                  <a:gd name="connsiteY23" fmla="*/ 916934 h 4437517"/>
                  <a:gd name="connsiteX24" fmla="*/ 1020555 w 5029200"/>
                  <a:gd name="connsiteY24" fmla="*/ 909170 h 4437517"/>
                  <a:gd name="connsiteX25" fmla="*/ 365760 w 5029200"/>
                  <a:gd name="connsiteY25" fmla="*/ 2218759 h 4437517"/>
                  <a:gd name="connsiteX26" fmla="*/ 1313776 w 5029200"/>
                  <a:gd name="connsiteY26" fmla="*/ 4114789 h 4437517"/>
                  <a:gd name="connsiteX27" fmla="*/ 3715425 w 5029200"/>
                  <a:gd name="connsiteY27" fmla="*/ 4114789 h 4437517"/>
                  <a:gd name="connsiteX28" fmla="*/ 4663440 w 5029200"/>
                  <a:gd name="connsiteY28" fmla="*/ 2218759 h 4437517"/>
                  <a:gd name="connsiteX29" fmla="*/ 4010643 w 5029200"/>
                  <a:gd name="connsiteY29" fmla="*/ 913165 h 4437517"/>
                  <a:gd name="connsiteX30" fmla="*/ 4010643 w 5029200"/>
                  <a:gd name="connsiteY30" fmla="*/ 916934 h 4437517"/>
                  <a:gd name="connsiteX31" fmla="*/ 3505633 w 5029200"/>
                  <a:gd name="connsiteY31" fmla="*/ 916934 h 4437517"/>
                  <a:gd name="connsiteX32" fmla="*/ 3505633 w 5029200"/>
                  <a:gd name="connsiteY32" fmla="*/ 931485 h 4437517"/>
                  <a:gd name="connsiteX33" fmla="*/ 3496673 w 5029200"/>
                  <a:gd name="connsiteY33" fmla="*/ 935174 h 4437517"/>
                  <a:gd name="connsiteX34" fmla="*/ 3496328 w 5029200"/>
                  <a:gd name="connsiteY34" fmla="*/ 938567 h 4437517"/>
                  <a:gd name="connsiteX35" fmla="*/ 3481318 w 5029200"/>
                  <a:gd name="connsiteY35" fmla="*/ 986627 h 4437517"/>
                  <a:gd name="connsiteX36" fmla="*/ 3473961 w 5029200"/>
                  <a:gd name="connsiteY36" fmla="*/ 997472 h 4437517"/>
                  <a:gd name="connsiteX37" fmla="*/ 3473961 w 5029200"/>
                  <a:gd name="connsiteY37" fmla="*/ 1010574 h 4437517"/>
                  <a:gd name="connsiteX38" fmla="*/ 3473413 w 5029200"/>
                  <a:gd name="connsiteY38" fmla="*/ 1010278 h 4437517"/>
                  <a:gd name="connsiteX39" fmla="*/ 3466682 w 5029200"/>
                  <a:gd name="connsiteY39" fmla="*/ 1008202 h 4437517"/>
                  <a:gd name="connsiteX40" fmla="*/ 3426110 w 5029200"/>
                  <a:gd name="connsiteY40" fmla="*/ 1068009 h 4437517"/>
                  <a:gd name="connsiteX41" fmla="*/ 3243954 w 5029200"/>
                  <a:gd name="connsiteY41" fmla="*/ 1142999 h 4437517"/>
                  <a:gd name="connsiteX42" fmla="*/ 2986346 w 5029200"/>
                  <a:gd name="connsiteY42" fmla="*/ 886967 h 4437517"/>
                  <a:gd name="connsiteX43" fmla="*/ 2991580 w 5029200"/>
                  <a:gd name="connsiteY43" fmla="*/ 835368 h 4437517"/>
                  <a:gd name="connsiteX44" fmla="*/ 2993743 w 5029200"/>
                  <a:gd name="connsiteY44" fmla="*/ 828444 h 4437517"/>
                  <a:gd name="connsiteX45" fmla="*/ 2993743 w 5029200"/>
                  <a:gd name="connsiteY45" fmla="*/ 804440 h 4437517"/>
                  <a:gd name="connsiteX46" fmla="*/ 2797701 w 5029200"/>
                  <a:gd name="connsiteY46" fmla="*/ 609597 h 4437517"/>
                  <a:gd name="connsiteX47" fmla="*/ 1301681 w 5029200"/>
                  <a:gd name="connsiteY47" fmla="*/ 0 h 4437517"/>
                  <a:gd name="connsiteX48" fmla="*/ 3729518 w 5029200"/>
                  <a:gd name="connsiteY48" fmla="*/ 0 h 4437517"/>
                  <a:gd name="connsiteX49" fmla="*/ 3729528 w 5029200"/>
                  <a:gd name="connsiteY49" fmla="*/ 1 h 4437517"/>
                  <a:gd name="connsiteX50" fmla="*/ 3919821 w 5029200"/>
                  <a:gd name="connsiteY50" fmla="*/ 1 h 4437517"/>
                  <a:gd name="connsiteX51" fmla="*/ 5029200 w 5029200"/>
                  <a:gd name="connsiteY51" fmla="*/ 2218759 h 4437517"/>
                  <a:gd name="connsiteX52" fmla="*/ 3919821 w 5029200"/>
                  <a:gd name="connsiteY52" fmla="*/ 4437517 h 4437517"/>
                  <a:gd name="connsiteX53" fmla="*/ 1109380 w 5029200"/>
                  <a:gd name="connsiteY53" fmla="*/ 4437517 h 4437517"/>
                  <a:gd name="connsiteX54" fmla="*/ 0 w 5029200"/>
                  <a:gd name="connsiteY54" fmla="*/ 2218759 h 4437517"/>
                  <a:gd name="connsiteX55" fmla="*/ 1109380 w 5029200"/>
                  <a:gd name="connsiteY55" fmla="*/ 1 h 4437517"/>
                  <a:gd name="connsiteX56" fmla="*/ 1301671 w 5029200"/>
                  <a:gd name="connsiteY56" fmla="*/ 1 h 44375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5029200" h="4437517">
                    <a:moveTo>
                      <a:pt x="3197339" y="736619"/>
                    </a:moveTo>
                    <a:lnTo>
                      <a:pt x="3197339" y="832693"/>
                    </a:lnTo>
                    <a:lnTo>
                      <a:pt x="3101561" y="832693"/>
                    </a:lnTo>
                    <a:lnTo>
                      <a:pt x="3101561" y="922305"/>
                    </a:lnTo>
                    <a:lnTo>
                      <a:pt x="3197339" y="922305"/>
                    </a:lnTo>
                    <a:lnTo>
                      <a:pt x="3197339" y="1018379"/>
                    </a:lnTo>
                    <a:lnTo>
                      <a:pt x="3287502" y="1018379"/>
                    </a:lnTo>
                    <a:lnTo>
                      <a:pt x="3287502" y="922305"/>
                    </a:lnTo>
                    <a:lnTo>
                      <a:pt x="3383280" y="922305"/>
                    </a:lnTo>
                    <a:lnTo>
                      <a:pt x="3383280" y="832693"/>
                    </a:lnTo>
                    <a:lnTo>
                      <a:pt x="3287502" y="832693"/>
                    </a:lnTo>
                    <a:lnTo>
                      <a:pt x="3287502" y="736619"/>
                    </a:lnTo>
                    <a:close/>
                    <a:moveTo>
                      <a:pt x="1676611" y="609597"/>
                    </a:moveTo>
                    <a:cubicBezTo>
                      <a:pt x="1595407" y="609597"/>
                      <a:pt x="1525736" y="658666"/>
                      <a:pt x="1495975" y="728599"/>
                    </a:cubicBezTo>
                    <a:lnTo>
                      <a:pt x="1493653" y="740028"/>
                    </a:lnTo>
                    <a:lnTo>
                      <a:pt x="1492679" y="741464"/>
                    </a:lnTo>
                    <a:cubicBezTo>
                      <a:pt x="1481687" y="767294"/>
                      <a:pt x="1475607" y="795693"/>
                      <a:pt x="1475607" y="825503"/>
                    </a:cubicBezTo>
                    <a:lnTo>
                      <a:pt x="1475607" y="914399"/>
                    </a:lnTo>
                    <a:lnTo>
                      <a:pt x="1437272" y="914399"/>
                    </a:lnTo>
                    <a:lnTo>
                      <a:pt x="1399767" y="914399"/>
                    </a:lnTo>
                    <a:lnTo>
                      <a:pt x="1365566" y="914399"/>
                    </a:lnTo>
                    <a:lnTo>
                      <a:pt x="1283936" y="914399"/>
                    </a:lnTo>
                    <a:lnTo>
                      <a:pt x="1277778" y="916934"/>
                    </a:lnTo>
                    <a:lnTo>
                      <a:pt x="1020555" y="916934"/>
                    </a:lnTo>
                    <a:lnTo>
                      <a:pt x="1020555" y="909170"/>
                    </a:lnTo>
                    <a:lnTo>
                      <a:pt x="365760" y="2218759"/>
                    </a:lnTo>
                    <a:lnTo>
                      <a:pt x="1313776" y="4114789"/>
                    </a:lnTo>
                    <a:lnTo>
                      <a:pt x="3715425" y="4114789"/>
                    </a:lnTo>
                    <a:lnTo>
                      <a:pt x="4663440" y="2218759"/>
                    </a:lnTo>
                    <a:lnTo>
                      <a:pt x="4010643" y="913165"/>
                    </a:lnTo>
                    <a:lnTo>
                      <a:pt x="4010643" y="916934"/>
                    </a:lnTo>
                    <a:lnTo>
                      <a:pt x="3505633" y="916934"/>
                    </a:lnTo>
                    <a:lnTo>
                      <a:pt x="3505633" y="931485"/>
                    </a:lnTo>
                    <a:lnTo>
                      <a:pt x="3496673" y="935174"/>
                    </a:lnTo>
                    <a:lnTo>
                      <a:pt x="3496328" y="938567"/>
                    </a:lnTo>
                    <a:cubicBezTo>
                      <a:pt x="3492896" y="955234"/>
                      <a:pt x="3487836" y="971311"/>
                      <a:pt x="3481318" y="986627"/>
                    </a:cubicBezTo>
                    <a:lnTo>
                      <a:pt x="3473961" y="997472"/>
                    </a:lnTo>
                    <a:lnTo>
                      <a:pt x="3473961" y="1010574"/>
                    </a:lnTo>
                    <a:lnTo>
                      <a:pt x="3473413" y="1010278"/>
                    </a:lnTo>
                    <a:lnTo>
                      <a:pt x="3466682" y="1008202"/>
                    </a:lnTo>
                    <a:lnTo>
                      <a:pt x="3426110" y="1068009"/>
                    </a:lnTo>
                    <a:cubicBezTo>
                      <a:pt x="3379493" y="1114342"/>
                      <a:pt x="3315091" y="1142999"/>
                      <a:pt x="3243954" y="1142999"/>
                    </a:cubicBezTo>
                    <a:cubicBezTo>
                      <a:pt x="3101681" y="1142999"/>
                      <a:pt x="2986346" y="1028370"/>
                      <a:pt x="2986346" y="886967"/>
                    </a:cubicBezTo>
                    <a:cubicBezTo>
                      <a:pt x="2986346" y="869292"/>
                      <a:pt x="2988148" y="852035"/>
                      <a:pt x="2991580" y="835368"/>
                    </a:cubicBezTo>
                    <a:lnTo>
                      <a:pt x="2993743" y="828444"/>
                    </a:lnTo>
                    <a:lnTo>
                      <a:pt x="2993743" y="804440"/>
                    </a:lnTo>
                    <a:cubicBezTo>
                      <a:pt x="2993743" y="696831"/>
                      <a:pt x="2905972" y="609597"/>
                      <a:pt x="2797701" y="609597"/>
                    </a:cubicBezTo>
                    <a:close/>
                    <a:moveTo>
                      <a:pt x="1301681" y="0"/>
                    </a:moveTo>
                    <a:lnTo>
                      <a:pt x="3729518" y="0"/>
                    </a:lnTo>
                    <a:lnTo>
                      <a:pt x="3729528" y="1"/>
                    </a:lnTo>
                    <a:lnTo>
                      <a:pt x="3919821" y="1"/>
                    </a:lnTo>
                    <a:lnTo>
                      <a:pt x="5029200" y="2218759"/>
                    </a:lnTo>
                    <a:lnTo>
                      <a:pt x="3919821" y="4437517"/>
                    </a:lnTo>
                    <a:lnTo>
                      <a:pt x="1109380" y="4437517"/>
                    </a:lnTo>
                    <a:lnTo>
                      <a:pt x="0" y="2218759"/>
                    </a:lnTo>
                    <a:lnTo>
                      <a:pt x="1109380" y="1"/>
                    </a:lnTo>
                    <a:lnTo>
                      <a:pt x="1301671" y="1"/>
                    </a:lnTo>
                    <a:close/>
                  </a:path>
                </a:pathLst>
              </a:custGeom>
              <a:solidFill>
                <a:schemeClr val="bg1"/>
              </a:solidFill>
              <a:ln>
                <a:noFill/>
              </a:ln>
              <a:effectLst>
                <a:outerShdw blurRad="76200" dist="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36" name="TextBox 35">
              <a:extLst>
                <a:ext uri="{FF2B5EF4-FFF2-40B4-BE49-F238E27FC236}">
                  <a16:creationId xmlns:a16="http://schemas.microsoft.com/office/drawing/2014/main" id="{912711DD-4ACB-4E62-B7EC-2E1F0D1CEB5C}"/>
                </a:ext>
              </a:extLst>
            </p:cNvPr>
            <p:cNvSpPr txBox="1"/>
            <p:nvPr/>
          </p:nvSpPr>
          <p:spPr>
            <a:xfrm>
              <a:off x="1447800" y="609600"/>
              <a:ext cx="649332" cy="738664"/>
            </a:xfrm>
            <a:prstGeom prst="rect">
              <a:avLst/>
            </a:prstGeom>
            <a:noFill/>
          </p:spPr>
          <p:txBody>
            <a:bodyPr wrap="square" rtlCol="0">
              <a:spAutoFit/>
            </a:bodyPr>
            <a:lstStyle/>
            <a:p>
              <a:pPr algn="ctr"/>
              <a:r>
                <a:rPr lang="en-US" sz="3300" dirty="0">
                  <a:solidFill>
                    <a:schemeClr val="bg1"/>
                  </a:solidFill>
                  <a:latin typeface="Bernard MT Condensed" panose="02050806060905020404" pitchFamily="18" charset="0"/>
                </a:rPr>
                <a:t>03</a:t>
              </a:r>
            </a:p>
            <a:p>
              <a:pPr algn="ctr"/>
              <a:r>
                <a:rPr lang="en-US" sz="900" b="1" dirty="0">
                  <a:solidFill>
                    <a:schemeClr val="bg1"/>
                  </a:solidFill>
                </a:rPr>
                <a:t>OPTION</a:t>
              </a:r>
            </a:p>
          </p:txBody>
        </p:sp>
        <p:sp>
          <p:nvSpPr>
            <p:cNvPr id="37" name="TextBox 36">
              <a:extLst>
                <a:ext uri="{FF2B5EF4-FFF2-40B4-BE49-F238E27FC236}">
                  <a16:creationId xmlns:a16="http://schemas.microsoft.com/office/drawing/2014/main" id="{73485E00-09BE-489D-A9BF-6F2052E9889B}"/>
                </a:ext>
              </a:extLst>
            </p:cNvPr>
            <p:cNvSpPr txBox="1"/>
            <p:nvPr/>
          </p:nvSpPr>
          <p:spPr>
            <a:xfrm>
              <a:off x="1124263" y="1387717"/>
              <a:ext cx="1589117" cy="646331"/>
            </a:xfrm>
            <a:prstGeom prst="rect">
              <a:avLst/>
            </a:prstGeom>
            <a:noFill/>
          </p:spPr>
          <p:txBody>
            <a:bodyPr wrap="square" rtlCol="0">
              <a:spAutoFit/>
            </a:bodyPr>
            <a:lstStyle/>
            <a:p>
              <a:pPr algn="ctr"/>
              <a:r>
                <a:rPr lang="en-US" sz="1200" dirty="0">
                  <a:solidFill>
                    <a:schemeClr val="bg1"/>
                  </a:solidFill>
                  <a:latin typeface="Candara" panose="020E0502030303020204" pitchFamily="34" charset="0"/>
                </a:rPr>
                <a:t>Lorem ipsum dolor sit amet, consectetur adipiscing elit.</a:t>
              </a:r>
            </a:p>
          </p:txBody>
        </p:sp>
      </p:grpSp>
      <p:sp>
        <p:nvSpPr>
          <p:cNvPr id="44" name="TextBox 43">
            <a:extLst>
              <a:ext uri="{FF2B5EF4-FFF2-40B4-BE49-F238E27FC236}">
                <a16:creationId xmlns:a16="http://schemas.microsoft.com/office/drawing/2014/main" id="{61C1F25D-5CA0-44D6-8A01-C6CB2E67B356}"/>
              </a:ext>
            </a:extLst>
          </p:cNvPr>
          <p:cNvSpPr txBox="1"/>
          <p:nvPr/>
        </p:nvSpPr>
        <p:spPr>
          <a:xfrm>
            <a:off x="1209573" y="3923129"/>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7" name="TextBox 46">
            <a:extLst>
              <a:ext uri="{FF2B5EF4-FFF2-40B4-BE49-F238E27FC236}">
                <a16:creationId xmlns:a16="http://schemas.microsoft.com/office/drawing/2014/main" id="{75EBA48A-D5F2-421B-A949-2EACE613B65B}"/>
              </a:ext>
            </a:extLst>
          </p:cNvPr>
          <p:cNvSpPr txBox="1"/>
          <p:nvPr/>
        </p:nvSpPr>
        <p:spPr>
          <a:xfrm>
            <a:off x="422709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DE8D4DA8-147D-4962-A282-AB086036D4CB}"/>
              </a:ext>
            </a:extLst>
          </p:cNvPr>
          <p:cNvSpPr txBox="1"/>
          <p:nvPr/>
        </p:nvSpPr>
        <p:spPr>
          <a:xfrm>
            <a:off x="7244613" y="3923128"/>
            <a:ext cx="2468880" cy="2477601"/>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9" name="TextBox 48">
            <a:extLst>
              <a:ext uri="{FF2B5EF4-FFF2-40B4-BE49-F238E27FC236}">
                <a16:creationId xmlns:a16="http://schemas.microsoft.com/office/drawing/2014/main" id="{A764ECBA-DFAB-4668-87C8-77AE2BFBF89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702095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ipe(left)">
                                      <p:cBhvr>
                                        <p:cTn id="7" dur="1000"/>
                                        <p:tgtEl>
                                          <p:spTgt spid="49"/>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Effect transition="in" filter="wipe(left)">
                                      <p:cBhvr>
                                        <p:cTn id="11" dur="1000"/>
                                        <p:tgtEl>
                                          <p:spTgt spid="27"/>
                                        </p:tgtEl>
                                      </p:cBhvr>
                                    </p:animEffect>
                                  </p:childTnLst>
                                </p:cTn>
                              </p:par>
                              <p:par>
                                <p:cTn id="12" presetID="42" presetClass="entr" presetSubtype="0" fill="hold" grpId="0" nodeType="withEffect">
                                  <p:stCondLst>
                                    <p:cond delay="0"/>
                                  </p:stCondLst>
                                  <p:childTnLst>
                                    <p:set>
                                      <p:cBhvr>
                                        <p:cTn id="13" dur="1" fill="hold">
                                          <p:stCondLst>
                                            <p:cond delay="0"/>
                                          </p:stCondLst>
                                        </p:cTn>
                                        <p:tgtEl>
                                          <p:spTgt spid="43"/>
                                        </p:tgtEl>
                                        <p:attrNameLst>
                                          <p:attrName>style.visibility</p:attrName>
                                        </p:attrNameLst>
                                      </p:cBhvr>
                                      <p:to>
                                        <p:strVal val="visible"/>
                                      </p:to>
                                    </p:set>
                                    <p:animEffect transition="in" filter="fade">
                                      <p:cBhvr>
                                        <p:cTn id="14" dur="1000"/>
                                        <p:tgtEl>
                                          <p:spTgt spid="43"/>
                                        </p:tgtEl>
                                      </p:cBhvr>
                                    </p:animEffect>
                                    <p:anim calcmode="lin" valueType="num">
                                      <p:cBhvr>
                                        <p:cTn id="15" dur="1000" fill="hold"/>
                                        <p:tgtEl>
                                          <p:spTgt spid="43"/>
                                        </p:tgtEl>
                                        <p:attrNameLst>
                                          <p:attrName>ppt_x</p:attrName>
                                        </p:attrNameLst>
                                      </p:cBhvr>
                                      <p:tavLst>
                                        <p:tav tm="0">
                                          <p:val>
                                            <p:strVal val="#ppt_x"/>
                                          </p:val>
                                        </p:tav>
                                        <p:tav tm="100000">
                                          <p:val>
                                            <p:strVal val="#ppt_x"/>
                                          </p:val>
                                        </p:tav>
                                      </p:tavLst>
                                    </p:anim>
                                    <p:anim calcmode="lin" valueType="num">
                                      <p:cBhvr>
                                        <p:cTn id="16" dur="1000" fill="hold"/>
                                        <p:tgtEl>
                                          <p:spTgt spid="43"/>
                                        </p:tgtEl>
                                        <p:attrNameLst>
                                          <p:attrName>ppt_y</p:attrName>
                                        </p:attrNameLst>
                                      </p:cBhvr>
                                      <p:tavLst>
                                        <p:tav tm="0">
                                          <p:val>
                                            <p:strVal val="#ppt_y+.1"/>
                                          </p:val>
                                        </p:tav>
                                        <p:tav tm="100000">
                                          <p:val>
                                            <p:strVal val="#ppt_y"/>
                                          </p:val>
                                        </p:tav>
                                      </p:tavLst>
                                    </p:anim>
                                  </p:childTnLst>
                                </p:cTn>
                              </p:par>
                            </p:childTnLst>
                          </p:cTn>
                        </p:par>
                        <p:par>
                          <p:cTn id="17" fill="hold">
                            <p:stCondLst>
                              <p:cond delay="2000"/>
                            </p:stCondLst>
                            <p:childTnLst>
                              <p:par>
                                <p:cTn id="18" presetID="47" presetClass="entr" presetSubtype="0" fill="hold" nodeType="after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1000"/>
                                        <p:tgtEl>
                                          <p:spTgt spid="21"/>
                                        </p:tgtEl>
                                      </p:cBhvr>
                                    </p:animEffect>
                                    <p:anim calcmode="lin" valueType="num">
                                      <p:cBhvr>
                                        <p:cTn id="21" dur="1000" fill="hold"/>
                                        <p:tgtEl>
                                          <p:spTgt spid="21"/>
                                        </p:tgtEl>
                                        <p:attrNameLst>
                                          <p:attrName>ppt_x</p:attrName>
                                        </p:attrNameLst>
                                      </p:cBhvr>
                                      <p:tavLst>
                                        <p:tav tm="0">
                                          <p:val>
                                            <p:strVal val="#ppt_x"/>
                                          </p:val>
                                        </p:tav>
                                        <p:tav tm="100000">
                                          <p:val>
                                            <p:strVal val="#ppt_x"/>
                                          </p:val>
                                        </p:tav>
                                      </p:tavLst>
                                    </p:anim>
                                    <p:anim calcmode="lin" valueType="num">
                                      <p:cBhvr>
                                        <p:cTn id="22" dur="1000" fill="hold"/>
                                        <p:tgtEl>
                                          <p:spTgt spid="21"/>
                                        </p:tgtEl>
                                        <p:attrNameLst>
                                          <p:attrName>ppt_y</p:attrName>
                                        </p:attrNameLst>
                                      </p:cBhvr>
                                      <p:tavLst>
                                        <p:tav tm="0">
                                          <p:val>
                                            <p:strVal val="#ppt_y-.1"/>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44">
                                            <p:txEl>
                                              <p:pRg st="0" end="0"/>
                                            </p:txEl>
                                          </p:spTgt>
                                        </p:tgtEl>
                                        <p:attrNameLst>
                                          <p:attrName>style.visibility</p:attrName>
                                        </p:attrNameLst>
                                      </p:cBhvr>
                                      <p:to>
                                        <p:strVal val="visible"/>
                                      </p:to>
                                    </p:set>
                                    <p:animEffect transition="in" filter="fade">
                                      <p:cBhvr>
                                        <p:cTn id="26" dur="1000"/>
                                        <p:tgtEl>
                                          <p:spTgt spid="44">
                                            <p:txEl>
                                              <p:pRg st="0" end="0"/>
                                            </p:txEl>
                                          </p:spTgt>
                                        </p:tgtEl>
                                      </p:cBhvr>
                                    </p:animEffect>
                                    <p:anim calcmode="lin" valueType="num">
                                      <p:cBhvr>
                                        <p:cTn id="27"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28"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42" presetClass="entr" presetSubtype="0" fill="hold" grpId="0" nodeType="afterEffect">
                                  <p:stCondLst>
                                    <p:cond delay="0"/>
                                  </p:stCondLst>
                                  <p:childTnLst>
                                    <p:set>
                                      <p:cBhvr>
                                        <p:cTn id="31" dur="1" fill="hold">
                                          <p:stCondLst>
                                            <p:cond delay="0"/>
                                          </p:stCondLst>
                                        </p:cTn>
                                        <p:tgtEl>
                                          <p:spTgt spid="44">
                                            <p:txEl>
                                              <p:pRg st="2" end="2"/>
                                            </p:txEl>
                                          </p:spTgt>
                                        </p:tgtEl>
                                        <p:attrNameLst>
                                          <p:attrName>style.visibility</p:attrName>
                                        </p:attrNameLst>
                                      </p:cBhvr>
                                      <p:to>
                                        <p:strVal val="visible"/>
                                      </p:to>
                                    </p:set>
                                    <p:animEffect transition="in" filter="fade">
                                      <p:cBhvr>
                                        <p:cTn id="32" dur="1000"/>
                                        <p:tgtEl>
                                          <p:spTgt spid="44">
                                            <p:txEl>
                                              <p:pRg st="2" end="2"/>
                                            </p:txEl>
                                          </p:spTgt>
                                        </p:tgtEl>
                                      </p:cBhvr>
                                    </p:animEffect>
                                    <p:anim calcmode="lin" valueType="num">
                                      <p:cBhvr>
                                        <p:cTn id="33"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34"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35" fill="hold">
                            <p:stCondLst>
                              <p:cond delay="5000"/>
                            </p:stCondLst>
                            <p:childTnLst>
                              <p:par>
                                <p:cTn id="36" presetID="42" presetClass="entr" presetSubtype="0" fill="hold" grpId="0" nodeType="afterEffect">
                                  <p:stCondLst>
                                    <p:cond delay="0"/>
                                  </p:stCondLst>
                                  <p:childTnLst>
                                    <p:set>
                                      <p:cBhvr>
                                        <p:cTn id="37" dur="1" fill="hold">
                                          <p:stCondLst>
                                            <p:cond delay="0"/>
                                          </p:stCondLst>
                                        </p:cTn>
                                        <p:tgtEl>
                                          <p:spTgt spid="44">
                                            <p:txEl>
                                              <p:pRg st="4" end="4"/>
                                            </p:txEl>
                                          </p:spTgt>
                                        </p:tgtEl>
                                        <p:attrNameLst>
                                          <p:attrName>style.visibility</p:attrName>
                                        </p:attrNameLst>
                                      </p:cBhvr>
                                      <p:to>
                                        <p:strVal val="visible"/>
                                      </p:to>
                                    </p:set>
                                    <p:animEffect transition="in" filter="fade">
                                      <p:cBhvr>
                                        <p:cTn id="38" dur="1000"/>
                                        <p:tgtEl>
                                          <p:spTgt spid="44">
                                            <p:txEl>
                                              <p:pRg st="4" end="4"/>
                                            </p:txEl>
                                          </p:spTgt>
                                        </p:tgtEl>
                                      </p:cBhvr>
                                    </p:animEffect>
                                    <p:anim calcmode="lin" valueType="num">
                                      <p:cBhvr>
                                        <p:cTn id="39"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40"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41" fill="hold">
                            <p:stCondLst>
                              <p:cond delay="6000"/>
                            </p:stCondLst>
                            <p:childTnLst>
                              <p:par>
                                <p:cTn id="42" presetID="42" presetClass="entr" presetSubtype="0" fill="hold" grpId="0" nodeType="afterEffect">
                                  <p:stCondLst>
                                    <p:cond delay="0"/>
                                  </p:stCondLst>
                                  <p:childTnLst>
                                    <p:set>
                                      <p:cBhvr>
                                        <p:cTn id="43" dur="1" fill="hold">
                                          <p:stCondLst>
                                            <p:cond delay="0"/>
                                          </p:stCondLst>
                                        </p:cTn>
                                        <p:tgtEl>
                                          <p:spTgt spid="44">
                                            <p:txEl>
                                              <p:pRg st="5" end="5"/>
                                            </p:txEl>
                                          </p:spTgt>
                                        </p:tgtEl>
                                        <p:attrNameLst>
                                          <p:attrName>style.visibility</p:attrName>
                                        </p:attrNameLst>
                                      </p:cBhvr>
                                      <p:to>
                                        <p:strVal val="visible"/>
                                      </p:to>
                                    </p:set>
                                    <p:animEffect transition="in" filter="fade">
                                      <p:cBhvr>
                                        <p:cTn id="44" dur="1000"/>
                                        <p:tgtEl>
                                          <p:spTgt spid="44">
                                            <p:txEl>
                                              <p:pRg st="5" end="5"/>
                                            </p:txEl>
                                          </p:spTgt>
                                        </p:tgtEl>
                                      </p:cBhvr>
                                    </p:animEffect>
                                    <p:anim calcmode="lin" valueType="num">
                                      <p:cBhvr>
                                        <p:cTn id="45" dur="1000" fill="hold"/>
                                        <p:tgtEl>
                                          <p:spTgt spid="44">
                                            <p:txEl>
                                              <p:pRg st="5" end="5"/>
                                            </p:txEl>
                                          </p:spTgt>
                                        </p:tgtEl>
                                        <p:attrNameLst>
                                          <p:attrName>ppt_x</p:attrName>
                                        </p:attrNameLst>
                                      </p:cBhvr>
                                      <p:tavLst>
                                        <p:tav tm="0">
                                          <p:val>
                                            <p:strVal val="#ppt_x"/>
                                          </p:val>
                                        </p:tav>
                                        <p:tav tm="100000">
                                          <p:val>
                                            <p:strVal val="#ppt_x"/>
                                          </p:val>
                                        </p:tav>
                                      </p:tavLst>
                                    </p:anim>
                                    <p:anim calcmode="lin" valueType="num">
                                      <p:cBhvr>
                                        <p:cTn id="46" dur="1000" fill="hold"/>
                                        <p:tgtEl>
                                          <p:spTgt spid="44">
                                            <p:txEl>
                                              <p:pRg st="5" end="5"/>
                                            </p:txEl>
                                          </p:spTgt>
                                        </p:tgtEl>
                                        <p:attrNameLst>
                                          <p:attrName>ppt_y</p:attrName>
                                        </p:attrNameLst>
                                      </p:cBhvr>
                                      <p:tavLst>
                                        <p:tav tm="0">
                                          <p:val>
                                            <p:strVal val="#ppt_y+.1"/>
                                          </p:val>
                                        </p:tav>
                                        <p:tav tm="100000">
                                          <p:val>
                                            <p:strVal val="#ppt_y"/>
                                          </p:val>
                                        </p:tav>
                                      </p:tavLst>
                                    </p:anim>
                                  </p:childTnLst>
                                </p:cTn>
                              </p:par>
                            </p:childTnLst>
                          </p:cTn>
                        </p:par>
                        <p:par>
                          <p:cTn id="47" fill="hold">
                            <p:stCondLst>
                              <p:cond delay="7000"/>
                            </p:stCondLst>
                            <p:childTnLst>
                              <p:par>
                                <p:cTn id="48" presetID="42" presetClass="entr" presetSubtype="0" fill="hold" grpId="0" nodeType="afterEffect">
                                  <p:stCondLst>
                                    <p:cond delay="0"/>
                                  </p:stCondLst>
                                  <p:childTnLst>
                                    <p:set>
                                      <p:cBhvr>
                                        <p:cTn id="49" dur="1" fill="hold">
                                          <p:stCondLst>
                                            <p:cond delay="0"/>
                                          </p:stCondLst>
                                        </p:cTn>
                                        <p:tgtEl>
                                          <p:spTgt spid="44">
                                            <p:txEl>
                                              <p:pRg st="6" end="6"/>
                                            </p:txEl>
                                          </p:spTgt>
                                        </p:tgtEl>
                                        <p:attrNameLst>
                                          <p:attrName>style.visibility</p:attrName>
                                        </p:attrNameLst>
                                      </p:cBhvr>
                                      <p:to>
                                        <p:strVal val="visible"/>
                                      </p:to>
                                    </p:set>
                                    <p:animEffect transition="in" filter="fade">
                                      <p:cBhvr>
                                        <p:cTn id="50" dur="1000"/>
                                        <p:tgtEl>
                                          <p:spTgt spid="44">
                                            <p:txEl>
                                              <p:pRg st="6" end="6"/>
                                            </p:txEl>
                                          </p:spTgt>
                                        </p:tgtEl>
                                      </p:cBhvr>
                                    </p:animEffect>
                                    <p:anim calcmode="lin" valueType="num">
                                      <p:cBhvr>
                                        <p:cTn id="51" dur="1000" fill="hold"/>
                                        <p:tgtEl>
                                          <p:spTgt spid="44">
                                            <p:txEl>
                                              <p:pRg st="6" end="6"/>
                                            </p:txEl>
                                          </p:spTgt>
                                        </p:tgtEl>
                                        <p:attrNameLst>
                                          <p:attrName>ppt_x</p:attrName>
                                        </p:attrNameLst>
                                      </p:cBhvr>
                                      <p:tavLst>
                                        <p:tav tm="0">
                                          <p:val>
                                            <p:strVal val="#ppt_x"/>
                                          </p:val>
                                        </p:tav>
                                        <p:tav tm="100000">
                                          <p:val>
                                            <p:strVal val="#ppt_x"/>
                                          </p:val>
                                        </p:tav>
                                      </p:tavLst>
                                    </p:anim>
                                    <p:anim calcmode="lin" valueType="num">
                                      <p:cBhvr>
                                        <p:cTn id="52" dur="1000" fill="hold"/>
                                        <p:tgtEl>
                                          <p:spTgt spid="44">
                                            <p:txEl>
                                              <p:pRg st="6" end="6"/>
                                            </p:txEl>
                                          </p:spTgt>
                                        </p:tgtEl>
                                        <p:attrNameLst>
                                          <p:attrName>ppt_y</p:attrName>
                                        </p:attrNameLst>
                                      </p:cBhvr>
                                      <p:tavLst>
                                        <p:tav tm="0">
                                          <p:val>
                                            <p:strVal val="#ppt_y+.1"/>
                                          </p:val>
                                        </p:tav>
                                        <p:tav tm="100000">
                                          <p:val>
                                            <p:strVal val="#ppt_y"/>
                                          </p:val>
                                        </p:tav>
                                      </p:tavLst>
                                    </p:anim>
                                  </p:childTnLst>
                                </p:cTn>
                              </p:par>
                            </p:childTnLst>
                          </p:cTn>
                        </p:par>
                        <p:par>
                          <p:cTn id="53" fill="hold">
                            <p:stCondLst>
                              <p:cond delay="8000"/>
                            </p:stCondLst>
                            <p:childTnLst>
                              <p:par>
                                <p:cTn id="54" presetID="47" presetClass="entr" presetSubtype="0" fill="hold" nodeType="afterEffect">
                                  <p:stCondLst>
                                    <p:cond delay="0"/>
                                  </p:stCondLst>
                                  <p:childTnLst>
                                    <p:set>
                                      <p:cBhvr>
                                        <p:cTn id="55" dur="1" fill="hold">
                                          <p:stCondLst>
                                            <p:cond delay="0"/>
                                          </p:stCondLst>
                                        </p:cTn>
                                        <p:tgtEl>
                                          <p:spTgt spid="28"/>
                                        </p:tgtEl>
                                        <p:attrNameLst>
                                          <p:attrName>style.visibility</p:attrName>
                                        </p:attrNameLst>
                                      </p:cBhvr>
                                      <p:to>
                                        <p:strVal val="visible"/>
                                      </p:to>
                                    </p:set>
                                    <p:animEffect transition="in" filter="fade">
                                      <p:cBhvr>
                                        <p:cTn id="56" dur="1000"/>
                                        <p:tgtEl>
                                          <p:spTgt spid="28"/>
                                        </p:tgtEl>
                                      </p:cBhvr>
                                    </p:animEffect>
                                    <p:anim calcmode="lin" valueType="num">
                                      <p:cBhvr>
                                        <p:cTn id="57" dur="1000" fill="hold"/>
                                        <p:tgtEl>
                                          <p:spTgt spid="28"/>
                                        </p:tgtEl>
                                        <p:attrNameLst>
                                          <p:attrName>ppt_x</p:attrName>
                                        </p:attrNameLst>
                                      </p:cBhvr>
                                      <p:tavLst>
                                        <p:tav tm="0">
                                          <p:val>
                                            <p:strVal val="#ppt_x"/>
                                          </p:val>
                                        </p:tav>
                                        <p:tav tm="100000">
                                          <p:val>
                                            <p:strVal val="#ppt_x"/>
                                          </p:val>
                                        </p:tav>
                                      </p:tavLst>
                                    </p:anim>
                                    <p:anim calcmode="lin" valueType="num">
                                      <p:cBhvr>
                                        <p:cTn id="58" dur="1000" fill="hold"/>
                                        <p:tgtEl>
                                          <p:spTgt spid="28"/>
                                        </p:tgtEl>
                                        <p:attrNameLst>
                                          <p:attrName>ppt_y</p:attrName>
                                        </p:attrNameLst>
                                      </p:cBhvr>
                                      <p:tavLst>
                                        <p:tav tm="0">
                                          <p:val>
                                            <p:strVal val="#ppt_y-.1"/>
                                          </p:val>
                                        </p:tav>
                                        <p:tav tm="100000">
                                          <p:val>
                                            <p:strVal val="#ppt_y"/>
                                          </p:val>
                                        </p:tav>
                                      </p:tavLst>
                                    </p:anim>
                                  </p:childTnLst>
                                </p:cTn>
                              </p:par>
                            </p:childTnLst>
                          </p:cTn>
                        </p:par>
                        <p:par>
                          <p:cTn id="59" fill="hold">
                            <p:stCondLst>
                              <p:cond delay="9000"/>
                            </p:stCondLst>
                            <p:childTnLst>
                              <p:par>
                                <p:cTn id="60" presetID="42" presetClass="entr" presetSubtype="0" fill="hold" grpId="0" nodeType="afterEffect">
                                  <p:stCondLst>
                                    <p:cond delay="0"/>
                                  </p:stCondLst>
                                  <p:childTnLst>
                                    <p:set>
                                      <p:cBhvr>
                                        <p:cTn id="61" dur="1" fill="hold">
                                          <p:stCondLst>
                                            <p:cond delay="0"/>
                                          </p:stCondLst>
                                        </p:cTn>
                                        <p:tgtEl>
                                          <p:spTgt spid="47">
                                            <p:txEl>
                                              <p:pRg st="0" end="0"/>
                                            </p:txEl>
                                          </p:spTgt>
                                        </p:tgtEl>
                                        <p:attrNameLst>
                                          <p:attrName>style.visibility</p:attrName>
                                        </p:attrNameLst>
                                      </p:cBhvr>
                                      <p:to>
                                        <p:strVal val="visible"/>
                                      </p:to>
                                    </p:set>
                                    <p:animEffect transition="in" filter="fade">
                                      <p:cBhvr>
                                        <p:cTn id="62" dur="1000"/>
                                        <p:tgtEl>
                                          <p:spTgt spid="47">
                                            <p:txEl>
                                              <p:pRg st="0" end="0"/>
                                            </p:txEl>
                                          </p:spTgt>
                                        </p:tgtEl>
                                      </p:cBhvr>
                                    </p:animEffect>
                                    <p:anim calcmode="lin" valueType="num">
                                      <p:cBhvr>
                                        <p:cTn id="63" dur="1000" fill="hold"/>
                                        <p:tgtEl>
                                          <p:spTgt spid="47">
                                            <p:txEl>
                                              <p:pRg st="0" end="0"/>
                                            </p:txEl>
                                          </p:spTgt>
                                        </p:tgtEl>
                                        <p:attrNameLst>
                                          <p:attrName>ppt_x</p:attrName>
                                        </p:attrNameLst>
                                      </p:cBhvr>
                                      <p:tavLst>
                                        <p:tav tm="0">
                                          <p:val>
                                            <p:strVal val="#ppt_x"/>
                                          </p:val>
                                        </p:tav>
                                        <p:tav tm="100000">
                                          <p:val>
                                            <p:strVal val="#ppt_x"/>
                                          </p:val>
                                        </p:tav>
                                      </p:tavLst>
                                    </p:anim>
                                    <p:anim calcmode="lin" valueType="num">
                                      <p:cBhvr>
                                        <p:cTn id="64" dur="1000" fill="hold"/>
                                        <p:tgtEl>
                                          <p:spTgt spid="47">
                                            <p:txEl>
                                              <p:pRg st="0" end="0"/>
                                            </p:txEl>
                                          </p:spTgt>
                                        </p:tgtEl>
                                        <p:attrNameLst>
                                          <p:attrName>ppt_y</p:attrName>
                                        </p:attrNameLst>
                                      </p:cBhvr>
                                      <p:tavLst>
                                        <p:tav tm="0">
                                          <p:val>
                                            <p:strVal val="#ppt_y+.1"/>
                                          </p:val>
                                        </p:tav>
                                        <p:tav tm="100000">
                                          <p:val>
                                            <p:strVal val="#ppt_y"/>
                                          </p:val>
                                        </p:tav>
                                      </p:tavLst>
                                    </p:anim>
                                  </p:childTnLst>
                                </p:cTn>
                              </p:par>
                            </p:childTnLst>
                          </p:cTn>
                        </p:par>
                        <p:par>
                          <p:cTn id="65" fill="hold">
                            <p:stCondLst>
                              <p:cond delay="10000"/>
                            </p:stCondLst>
                            <p:childTnLst>
                              <p:par>
                                <p:cTn id="66" presetID="42" presetClass="entr" presetSubtype="0" fill="hold" grpId="0" nodeType="afterEffect">
                                  <p:stCondLst>
                                    <p:cond delay="0"/>
                                  </p:stCondLst>
                                  <p:childTnLst>
                                    <p:set>
                                      <p:cBhvr>
                                        <p:cTn id="67" dur="1" fill="hold">
                                          <p:stCondLst>
                                            <p:cond delay="0"/>
                                          </p:stCondLst>
                                        </p:cTn>
                                        <p:tgtEl>
                                          <p:spTgt spid="47">
                                            <p:txEl>
                                              <p:pRg st="2" end="2"/>
                                            </p:txEl>
                                          </p:spTgt>
                                        </p:tgtEl>
                                        <p:attrNameLst>
                                          <p:attrName>style.visibility</p:attrName>
                                        </p:attrNameLst>
                                      </p:cBhvr>
                                      <p:to>
                                        <p:strVal val="visible"/>
                                      </p:to>
                                    </p:set>
                                    <p:animEffect transition="in" filter="fade">
                                      <p:cBhvr>
                                        <p:cTn id="68" dur="1000"/>
                                        <p:tgtEl>
                                          <p:spTgt spid="47">
                                            <p:txEl>
                                              <p:pRg st="2" end="2"/>
                                            </p:txEl>
                                          </p:spTgt>
                                        </p:tgtEl>
                                      </p:cBhvr>
                                    </p:animEffect>
                                    <p:anim calcmode="lin" valueType="num">
                                      <p:cBhvr>
                                        <p:cTn id="69" dur="1000" fill="hold"/>
                                        <p:tgtEl>
                                          <p:spTgt spid="47">
                                            <p:txEl>
                                              <p:pRg st="2" end="2"/>
                                            </p:txEl>
                                          </p:spTgt>
                                        </p:tgtEl>
                                        <p:attrNameLst>
                                          <p:attrName>ppt_x</p:attrName>
                                        </p:attrNameLst>
                                      </p:cBhvr>
                                      <p:tavLst>
                                        <p:tav tm="0">
                                          <p:val>
                                            <p:strVal val="#ppt_x"/>
                                          </p:val>
                                        </p:tav>
                                        <p:tav tm="100000">
                                          <p:val>
                                            <p:strVal val="#ppt_x"/>
                                          </p:val>
                                        </p:tav>
                                      </p:tavLst>
                                    </p:anim>
                                    <p:anim calcmode="lin" valueType="num">
                                      <p:cBhvr>
                                        <p:cTn id="70" dur="1000" fill="hold"/>
                                        <p:tgtEl>
                                          <p:spTgt spid="47">
                                            <p:txEl>
                                              <p:pRg st="2" end="2"/>
                                            </p:txEl>
                                          </p:spTgt>
                                        </p:tgtEl>
                                        <p:attrNameLst>
                                          <p:attrName>ppt_y</p:attrName>
                                        </p:attrNameLst>
                                      </p:cBhvr>
                                      <p:tavLst>
                                        <p:tav tm="0">
                                          <p:val>
                                            <p:strVal val="#ppt_y+.1"/>
                                          </p:val>
                                        </p:tav>
                                        <p:tav tm="100000">
                                          <p:val>
                                            <p:strVal val="#ppt_y"/>
                                          </p:val>
                                        </p:tav>
                                      </p:tavLst>
                                    </p:anim>
                                  </p:childTnLst>
                                </p:cTn>
                              </p:par>
                            </p:childTnLst>
                          </p:cTn>
                        </p:par>
                        <p:par>
                          <p:cTn id="71" fill="hold">
                            <p:stCondLst>
                              <p:cond delay="11000"/>
                            </p:stCondLst>
                            <p:childTnLst>
                              <p:par>
                                <p:cTn id="72" presetID="42" presetClass="entr" presetSubtype="0" fill="hold" grpId="0" nodeType="afterEffect">
                                  <p:stCondLst>
                                    <p:cond delay="0"/>
                                  </p:stCondLst>
                                  <p:childTnLst>
                                    <p:set>
                                      <p:cBhvr>
                                        <p:cTn id="73" dur="1" fill="hold">
                                          <p:stCondLst>
                                            <p:cond delay="0"/>
                                          </p:stCondLst>
                                        </p:cTn>
                                        <p:tgtEl>
                                          <p:spTgt spid="47">
                                            <p:txEl>
                                              <p:pRg st="4" end="4"/>
                                            </p:txEl>
                                          </p:spTgt>
                                        </p:tgtEl>
                                        <p:attrNameLst>
                                          <p:attrName>style.visibility</p:attrName>
                                        </p:attrNameLst>
                                      </p:cBhvr>
                                      <p:to>
                                        <p:strVal val="visible"/>
                                      </p:to>
                                    </p:set>
                                    <p:animEffect transition="in" filter="fade">
                                      <p:cBhvr>
                                        <p:cTn id="74" dur="1000"/>
                                        <p:tgtEl>
                                          <p:spTgt spid="47">
                                            <p:txEl>
                                              <p:pRg st="4" end="4"/>
                                            </p:txEl>
                                          </p:spTgt>
                                        </p:tgtEl>
                                      </p:cBhvr>
                                    </p:animEffect>
                                    <p:anim calcmode="lin" valueType="num">
                                      <p:cBhvr>
                                        <p:cTn id="75" dur="1000" fill="hold"/>
                                        <p:tgtEl>
                                          <p:spTgt spid="47">
                                            <p:txEl>
                                              <p:pRg st="4" end="4"/>
                                            </p:txEl>
                                          </p:spTgt>
                                        </p:tgtEl>
                                        <p:attrNameLst>
                                          <p:attrName>ppt_x</p:attrName>
                                        </p:attrNameLst>
                                      </p:cBhvr>
                                      <p:tavLst>
                                        <p:tav tm="0">
                                          <p:val>
                                            <p:strVal val="#ppt_x"/>
                                          </p:val>
                                        </p:tav>
                                        <p:tav tm="100000">
                                          <p:val>
                                            <p:strVal val="#ppt_x"/>
                                          </p:val>
                                        </p:tav>
                                      </p:tavLst>
                                    </p:anim>
                                    <p:anim calcmode="lin" valueType="num">
                                      <p:cBhvr>
                                        <p:cTn id="76" dur="1000" fill="hold"/>
                                        <p:tgtEl>
                                          <p:spTgt spid="47">
                                            <p:txEl>
                                              <p:pRg st="4" end="4"/>
                                            </p:txEl>
                                          </p:spTgt>
                                        </p:tgtEl>
                                        <p:attrNameLst>
                                          <p:attrName>ppt_y</p:attrName>
                                        </p:attrNameLst>
                                      </p:cBhvr>
                                      <p:tavLst>
                                        <p:tav tm="0">
                                          <p:val>
                                            <p:strVal val="#ppt_y+.1"/>
                                          </p:val>
                                        </p:tav>
                                        <p:tav tm="100000">
                                          <p:val>
                                            <p:strVal val="#ppt_y"/>
                                          </p:val>
                                        </p:tav>
                                      </p:tavLst>
                                    </p:anim>
                                  </p:childTnLst>
                                </p:cTn>
                              </p:par>
                            </p:childTnLst>
                          </p:cTn>
                        </p:par>
                        <p:par>
                          <p:cTn id="77" fill="hold">
                            <p:stCondLst>
                              <p:cond delay="12000"/>
                            </p:stCondLst>
                            <p:childTnLst>
                              <p:par>
                                <p:cTn id="78" presetID="42" presetClass="entr" presetSubtype="0" fill="hold" grpId="0" nodeType="afterEffect">
                                  <p:stCondLst>
                                    <p:cond delay="0"/>
                                  </p:stCondLst>
                                  <p:childTnLst>
                                    <p:set>
                                      <p:cBhvr>
                                        <p:cTn id="79" dur="1" fill="hold">
                                          <p:stCondLst>
                                            <p:cond delay="0"/>
                                          </p:stCondLst>
                                        </p:cTn>
                                        <p:tgtEl>
                                          <p:spTgt spid="47">
                                            <p:txEl>
                                              <p:pRg st="5" end="5"/>
                                            </p:txEl>
                                          </p:spTgt>
                                        </p:tgtEl>
                                        <p:attrNameLst>
                                          <p:attrName>style.visibility</p:attrName>
                                        </p:attrNameLst>
                                      </p:cBhvr>
                                      <p:to>
                                        <p:strVal val="visible"/>
                                      </p:to>
                                    </p:set>
                                    <p:animEffect transition="in" filter="fade">
                                      <p:cBhvr>
                                        <p:cTn id="80" dur="1000"/>
                                        <p:tgtEl>
                                          <p:spTgt spid="47">
                                            <p:txEl>
                                              <p:pRg st="5" end="5"/>
                                            </p:txEl>
                                          </p:spTgt>
                                        </p:tgtEl>
                                      </p:cBhvr>
                                    </p:animEffect>
                                    <p:anim calcmode="lin" valueType="num">
                                      <p:cBhvr>
                                        <p:cTn id="81" dur="1000" fill="hold"/>
                                        <p:tgtEl>
                                          <p:spTgt spid="47">
                                            <p:txEl>
                                              <p:pRg st="5" end="5"/>
                                            </p:txEl>
                                          </p:spTgt>
                                        </p:tgtEl>
                                        <p:attrNameLst>
                                          <p:attrName>ppt_x</p:attrName>
                                        </p:attrNameLst>
                                      </p:cBhvr>
                                      <p:tavLst>
                                        <p:tav tm="0">
                                          <p:val>
                                            <p:strVal val="#ppt_x"/>
                                          </p:val>
                                        </p:tav>
                                        <p:tav tm="100000">
                                          <p:val>
                                            <p:strVal val="#ppt_x"/>
                                          </p:val>
                                        </p:tav>
                                      </p:tavLst>
                                    </p:anim>
                                    <p:anim calcmode="lin" valueType="num">
                                      <p:cBhvr>
                                        <p:cTn id="82" dur="1000" fill="hold"/>
                                        <p:tgtEl>
                                          <p:spTgt spid="47">
                                            <p:txEl>
                                              <p:pRg st="5" end="5"/>
                                            </p:txEl>
                                          </p:spTgt>
                                        </p:tgtEl>
                                        <p:attrNameLst>
                                          <p:attrName>ppt_y</p:attrName>
                                        </p:attrNameLst>
                                      </p:cBhvr>
                                      <p:tavLst>
                                        <p:tav tm="0">
                                          <p:val>
                                            <p:strVal val="#ppt_y+.1"/>
                                          </p:val>
                                        </p:tav>
                                        <p:tav tm="100000">
                                          <p:val>
                                            <p:strVal val="#ppt_y"/>
                                          </p:val>
                                        </p:tav>
                                      </p:tavLst>
                                    </p:anim>
                                  </p:childTnLst>
                                </p:cTn>
                              </p:par>
                            </p:childTnLst>
                          </p:cTn>
                        </p:par>
                        <p:par>
                          <p:cTn id="83" fill="hold">
                            <p:stCondLst>
                              <p:cond delay="13000"/>
                            </p:stCondLst>
                            <p:childTnLst>
                              <p:par>
                                <p:cTn id="84" presetID="42" presetClass="entr" presetSubtype="0" fill="hold" grpId="0" nodeType="afterEffect">
                                  <p:stCondLst>
                                    <p:cond delay="0"/>
                                  </p:stCondLst>
                                  <p:childTnLst>
                                    <p:set>
                                      <p:cBhvr>
                                        <p:cTn id="85" dur="1" fill="hold">
                                          <p:stCondLst>
                                            <p:cond delay="0"/>
                                          </p:stCondLst>
                                        </p:cTn>
                                        <p:tgtEl>
                                          <p:spTgt spid="47">
                                            <p:txEl>
                                              <p:pRg st="6" end="6"/>
                                            </p:txEl>
                                          </p:spTgt>
                                        </p:tgtEl>
                                        <p:attrNameLst>
                                          <p:attrName>style.visibility</p:attrName>
                                        </p:attrNameLst>
                                      </p:cBhvr>
                                      <p:to>
                                        <p:strVal val="visible"/>
                                      </p:to>
                                    </p:set>
                                    <p:animEffect transition="in" filter="fade">
                                      <p:cBhvr>
                                        <p:cTn id="86" dur="1000"/>
                                        <p:tgtEl>
                                          <p:spTgt spid="47">
                                            <p:txEl>
                                              <p:pRg st="6" end="6"/>
                                            </p:txEl>
                                          </p:spTgt>
                                        </p:tgtEl>
                                      </p:cBhvr>
                                    </p:animEffect>
                                    <p:anim calcmode="lin" valueType="num">
                                      <p:cBhvr>
                                        <p:cTn id="87" dur="1000" fill="hold"/>
                                        <p:tgtEl>
                                          <p:spTgt spid="47">
                                            <p:txEl>
                                              <p:pRg st="6" end="6"/>
                                            </p:txEl>
                                          </p:spTgt>
                                        </p:tgtEl>
                                        <p:attrNameLst>
                                          <p:attrName>ppt_x</p:attrName>
                                        </p:attrNameLst>
                                      </p:cBhvr>
                                      <p:tavLst>
                                        <p:tav tm="0">
                                          <p:val>
                                            <p:strVal val="#ppt_x"/>
                                          </p:val>
                                        </p:tav>
                                        <p:tav tm="100000">
                                          <p:val>
                                            <p:strVal val="#ppt_x"/>
                                          </p:val>
                                        </p:tav>
                                      </p:tavLst>
                                    </p:anim>
                                    <p:anim calcmode="lin" valueType="num">
                                      <p:cBhvr>
                                        <p:cTn id="88" dur="1000" fill="hold"/>
                                        <p:tgtEl>
                                          <p:spTgt spid="47">
                                            <p:txEl>
                                              <p:pRg st="6" end="6"/>
                                            </p:txEl>
                                          </p:spTgt>
                                        </p:tgtEl>
                                        <p:attrNameLst>
                                          <p:attrName>ppt_y</p:attrName>
                                        </p:attrNameLst>
                                      </p:cBhvr>
                                      <p:tavLst>
                                        <p:tav tm="0">
                                          <p:val>
                                            <p:strVal val="#ppt_y+.1"/>
                                          </p:val>
                                        </p:tav>
                                        <p:tav tm="100000">
                                          <p:val>
                                            <p:strVal val="#ppt_y"/>
                                          </p:val>
                                        </p:tav>
                                      </p:tavLst>
                                    </p:anim>
                                  </p:childTnLst>
                                </p:cTn>
                              </p:par>
                            </p:childTnLst>
                          </p:cTn>
                        </p:par>
                        <p:par>
                          <p:cTn id="89" fill="hold">
                            <p:stCondLst>
                              <p:cond delay="14000"/>
                            </p:stCondLst>
                            <p:childTnLst>
                              <p:par>
                                <p:cTn id="90" presetID="47" presetClass="entr" presetSubtype="0" fill="hold" nodeType="afterEffect">
                                  <p:stCondLst>
                                    <p:cond delay="0"/>
                                  </p:stCondLst>
                                  <p:childTnLst>
                                    <p:set>
                                      <p:cBhvr>
                                        <p:cTn id="91" dur="1" fill="hold">
                                          <p:stCondLst>
                                            <p:cond delay="0"/>
                                          </p:stCondLst>
                                        </p:cTn>
                                        <p:tgtEl>
                                          <p:spTgt spid="34"/>
                                        </p:tgtEl>
                                        <p:attrNameLst>
                                          <p:attrName>style.visibility</p:attrName>
                                        </p:attrNameLst>
                                      </p:cBhvr>
                                      <p:to>
                                        <p:strVal val="visible"/>
                                      </p:to>
                                    </p:set>
                                    <p:animEffect transition="in" filter="fade">
                                      <p:cBhvr>
                                        <p:cTn id="92" dur="1000"/>
                                        <p:tgtEl>
                                          <p:spTgt spid="34"/>
                                        </p:tgtEl>
                                      </p:cBhvr>
                                    </p:animEffect>
                                    <p:anim calcmode="lin" valueType="num">
                                      <p:cBhvr>
                                        <p:cTn id="93" dur="1000" fill="hold"/>
                                        <p:tgtEl>
                                          <p:spTgt spid="34"/>
                                        </p:tgtEl>
                                        <p:attrNameLst>
                                          <p:attrName>ppt_x</p:attrName>
                                        </p:attrNameLst>
                                      </p:cBhvr>
                                      <p:tavLst>
                                        <p:tav tm="0">
                                          <p:val>
                                            <p:strVal val="#ppt_x"/>
                                          </p:val>
                                        </p:tav>
                                        <p:tav tm="100000">
                                          <p:val>
                                            <p:strVal val="#ppt_x"/>
                                          </p:val>
                                        </p:tav>
                                      </p:tavLst>
                                    </p:anim>
                                    <p:anim calcmode="lin" valueType="num">
                                      <p:cBhvr>
                                        <p:cTn id="94" dur="1000" fill="hold"/>
                                        <p:tgtEl>
                                          <p:spTgt spid="34"/>
                                        </p:tgtEl>
                                        <p:attrNameLst>
                                          <p:attrName>ppt_y</p:attrName>
                                        </p:attrNameLst>
                                      </p:cBhvr>
                                      <p:tavLst>
                                        <p:tav tm="0">
                                          <p:val>
                                            <p:strVal val="#ppt_y-.1"/>
                                          </p:val>
                                        </p:tav>
                                        <p:tav tm="100000">
                                          <p:val>
                                            <p:strVal val="#ppt_y"/>
                                          </p:val>
                                        </p:tav>
                                      </p:tavLst>
                                    </p:anim>
                                  </p:childTnLst>
                                </p:cTn>
                              </p:par>
                            </p:childTnLst>
                          </p:cTn>
                        </p:par>
                        <p:par>
                          <p:cTn id="95" fill="hold">
                            <p:stCondLst>
                              <p:cond delay="15000"/>
                            </p:stCondLst>
                            <p:childTnLst>
                              <p:par>
                                <p:cTn id="96" presetID="42" presetClass="entr" presetSubtype="0" fill="hold" grpId="0" nodeType="afterEffect">
                                  <p:stCondLst>
                                    <p:cond delay="0"/>
                                  </p:stCondLst>
                                  <p:childTnLst>
                                    <p:set>
                                      <p:cBhvr>
                                        <p:cTn id="97" dur="1" fill="hold">
                                          <p:stCondLst>
                                            <p:cond delay="0"/>
                                          </p:stCondLst>
                                        </p:cTn>
                                        <p:tgtEl>
                                          <p:spTgt spid="48">
                                            <p:txEl>
                                              <p:pRg st="0" end="0"/>
                                            </p:txEl>
                                          </p:spTgt>
                                        </p:tgtEl>
                                        <p:attrNameLst>
                                          <p:attrName>style.visibility</p:attrName>
                                        </p:attrNameLst>
                                      </p:cBhvr>
                                      <p:to>
                                        <p:strVal val="visible"/>
                                      </p:to>
                                    </p:set>
                                    <p:animEffect transition="in" filter="fade">
                                      <p:cBhvr>
                                        <p:cTn id="98" dur="1000"/>
                                        <p:tgtEl>
                                          <p:spTgt spid="48">
                                            <p:txEl>
                                              <p:pRg st="0" end="0"/>
                                            </p:txEl>
                                          </p:spTgt>
                                        </p:tgtEl>
                                      </p:cBhvr>
                                    </p:animEffect>
                                    <p:anim calcmode="lin" valueType="num">
                                      <p:cBhvr>
                                        <p:cTn id="99" dur="1000" fill="hold"/>
                                        <p:tgtEl>
                                          <p:spTgt spid="48">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48">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6000"/>
                            </p:stCondLst>
                            <p:childTnLst>
                              <p:par>
                                <p:cTn id="102" presetID="42" presetClass="entr" presetSubtype="0" fill="hold" grpId="0" nodeType="afterEffect">
                                  <p:stCondLst>
                                    <p:cond delay="0"/>
                                  </p:stCondLst>
                                  <p:childTnLst>
                                    <p:set>
                                      <p:cBhvr>
                                        <p:cTn id="103" dur="1" fill="hold">
                                          <p:stCondLst>
                                            <p:cond delay="0"/>
                                          </p:stCondLst>
                                        </p:cTn>
                                        <p:tgtEl>
                                          <p:spTgt spid="48">
                                            <p:txEl>
                                              <p:pRg st="2" end="2"/>
                                            </p:txEl>
                                          </p:spTgt>
                                        </p:tgtEl>
                                        <p:attrNameLst>
                                          <p:attrName>style.visibility</p:attrName>
                                        </p:attrNameLst>
                                      </p:cBhvr>
                                      <p:to>
                                        <p:strVal val="visible"/>
                                      </p:to>
                                    </p:set>
                                    <p:animEffect transition="in" filter="fade">
                                      <p:cBhvr>
                                        <p:cTn id="104" dur="1000"/>
                                        <p:tgtEl>
                                          <p:spTgt spid="48">
                                            <p:txEl>
                                              <p:pRg st="2" end="2"/>
                                            </p:txEl>
                                          </p:spTgt>
                                        </p:tgtEl>
                                      </p:cBhvr>
                                    </p:animEffect>
                                    <p:anim calcmode="lin" valueType="num">
                                      <p:cBhvr>
                                        <p:cTn id="105" dur="1000" fill="hold"/>
                                        <p:tgtEl>
                                          <p:spTgt spid="48">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48">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7000"/>
                            </p:stCondLst>
                            <p:childTnLst>
                              <p:par>
                                <p:cTn id="108" presetID="42" presetClass="entr" presetSubtype="0" fill="hold" grpId="0" nodeType="afterEffect">
                                  <p:stCondLst>
                                    <p:cond delay="0"/>
                                  </p:stCondLst>
                                  <p:childTnLst>
                                    <p:set>
                                      <p:cBhvr>
                                        <p:cTn id="109" dur="1" fill="hold">
                                          <p:stCondLst>
                                            <p:cond delay="0"/>
                                          </p:stCondLst>
                                        </p:cTn>
                                        <p:tgtEl>
                                          <p:spTgt spid="48">
                                            <p:txEl>
                                              <p:pRg st="4" end="4"/>
                                            </p:txEl>
                                          </p:spTgt>
                                        </p:tgtEl>
                                        <p:attrNameLst>
                                          <p:attrName>style.visibility</p:attrName>
                                        </p:attrNameLst>
                                      </p:cBhvr>
                                      <p:to>
                                        <p:strVal val="visible"/>
                                      </p:to>
                                    </p:set>
                                    <p:animEffect transition="in" filter="fade">
                                      <p:cBhvr>
                                        <p:cTn id="110" dur="1000"/>
                                        <p:tgtEl>
                                          <p:spTgt spid="48">
                                            <p:txEl>
                                              <p:pRg st="4" end="4"/>
                                            </p:txEl>
                                          </p:spTgt>
                                        </p:tgtEl>
                                      </p:cBhvr>
                                    </p:animEffect>
                                    <p:anim calcmode="lin" valueType="num">
                                      <p:cBhvr>
                                        <p:cTn id="111" dur="1000" fill="hold"/>
                                        <p:tgtEl>
                                          <p:spTgt spid="48">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48">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8000"/>
                            </p:stCondLst>
                            <p:childTnLst>
                              <p:par>
                                <p:cTn id="114" presetID="42" presetClass="entr" presetSubtype="0" fill="hold" grpId="0" nodeType="afterEffect">
                                  <p:stCondLst>
                                    <p:cond delay="0"/>
                                  </p:stCondLst>
                                  <p:childTnLst>
                                    <p:set>
                                      <p:cBhvr>
                                        <p:cTn id="115" dur="1" fill="hold">
                                          <p:stCondLst>
                                            <p:cond delay="0"/>
                                          </p:stCondLst>
                                        </p:cTn>
                                        <p:tgtEl>
                                          <p:spTgt spid="48">
                                            <p:txEl>
                                              <p:pRg st="5" end="5"/>
                                            </p:txEl>
                                          </p:spTgt>
                                        </p:tgtEl>
                                        <p:attrNameLst>
                                          <p:attrName>style.visibility</p:attrName>
                                        </p:attrNameLst>
                                      </p:cBhvr>
                                      <p:to>
                                        <p:strVal val="visible"/>
                                      </p:to>
                                    </p:set>
                                    <p:animEffect transition="in" filter="fade">
                                      <p:cBhvr>
                                        <p:cTn id="116" dur="1000"/>
                                        <p:tgtEl>
                                          <p:spTgt spid="48">
                                            <p:txEl>
                                              <p:pRg st="5" end="5"/>
                                            </p:txEl>
                                          </p:spTgt>
                                        </p:tgtEl>
                                      </p:cBhvr>
                                    </p:animEffect>
                                    <p:anim calcmode="lin" valueType="num">
                                      <p:cBhvr>
                                        <p:cTn id="117" dur="1000" fill="hold"/>
                                        <p:tgtEl>
                                          <p:spTgt spid="48">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48">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9000"/>
                            </p:stCondLst>
                            <p:childTnLst>
                              <p:par>
                                <p:cTn id="120" presetID="42" presetClass="entr" presetSubtype="0" fill="hold" grpId="0" nodeType="afterEffect">
                                  <p:stCondLst>
                                    <p:cond delay="0"/>
                                  </p:stCondLst>
                                  <p:childTnLst>
                                    <p:set>
                                      <p:cBhvr>
                                        <p:cTn id="121" dur="1" fill="hold">
                                          <p:stCondLst>
                                            <p:cond delay="0"/>
                                          </p:stCondLst>
                                        </p:cTn>
                                        <p:tgtEl>
                                          <p:spTgt spid="48">
                                            <p:txEl>
                                              <p:pRg st="6" end="6"/>
                                            </p:txEl>
                                          </p:spTgt>
                                        </p:tgtEl>
                                        <p:attrNameLst>
                                          <p:attrName>style.visibility</p:attrName>
                                        </p:attrNameLst>
                                      </p:cBhvr>
                                      <p:to>
                                        <p:strVal val="visible"/>
                                      </p:to>
                                    </p:set>
                                    <p:animEffect transition="in" filter="fade">
                                      <p:cBhvr>
                                        <p:cTn id="122" dur="1000"/>
                                        <p:tgtEl>
                                          <p:spTgt spid="48">
                                            <p:txEl>
                                              <p:pRg st="6" end="6"/>
                                            </p:txEl>
                                          </p:spTgt>
                                        </p:tgtEl>
                                      </p:cBhvr>
                                    </p:animEffect>
                                    <p:anim calcmode="lin" valueType="num">
                                      <p:cBhvr>
                                        <p:cTn id="123" dur="1000" fill="hold"/>
                                        <p:tgtEl>
                                          <p:spTgt spid="48">
                                            <p:txEl>
                                              <p:pRg st="6" end="6"/>
                                            </p:txEl>
                                          </p:spTgt>
                                        </p:tgtEl>
                                        <p:attrNameLst>
                                          <p:attrName>ppt_x</p:attrName>
                                        </p:attrNameLst>
                                      </p:cBhvr>
                                      <p:tavLst>
                                        <p:tav tm="0">
                                          <p:val>
                                            <p:strVal val="#ppt_x"/>
                                          </p:val>
                                        </p:tav>
                                        <p:tav tm="100000">
                                          <p:val>
                                            <p:strVal val="#ppt_x"/>
                                          </p:val>
                                        </p:tav>
                                      </p:tavLst>
                                    </p:anim>
                                    <p:anim calcmode="lin" valueType="num">
                                      <p:cBhvr>
                                        <p:cTn id="124" dur="1000" fill="hold"/>
                                        <p:tgtEl>
                                          <p:spTgt spid="48">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7" grpId="0" animBg="1"/>
      <p:bldP spid="44" grpId="0" build="p"/>
      <p:bldP spid="47" grpId="0" build="p"/>
      <p:bldP spid="48" grpId="0" build="p"/>
      <p:bldP spid="49"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B3B42E1F-1DBA-495F-A631-457A22036A85}"/>
              </a:ext>
            </a:extLst>
          </p:cNvPr>
          <p:cNvGrpSpPr/>
          <p:nvPr/>
        </p:nvGrpSpPr>
        <p:grpSpPr>
          <a:xfrm>
            <a:off x="9821649" y="2335921"/>
            <a:ext cx="1752600" cy="2133600"/>
            <a:chOff x="9821649" y="2335921"/>
            <a:chExt cx="1752600" cy="2133600"/>
          </a:xfrm>
        </p:grpSpPr>
        <p:sp>
          <p:nvSpPr>
            <p:cNvPr id="58" name="Freeform: Shape 57">
              <a:extLst>
                <a:ext uri="{FF2B5EF4-FFF2-40B4-BE49-F238E27FC236}">
                  <a16:creationId xmlns:a16="http://schemas.microsoft.com/office/drawing/2014/main" id="{6E93B7B3-0382-469F-8FCE-03F3B25E7375}"/>
                </a:ext>
              </a:extLst>
            </p:cNvPr>
            <p:cNvSpPr/>
            <p:nvPr/>
          </p:nvSpPr>
          <p:spPr>
            <a:xfrm>
              <a:off x="9821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5CF13D3C-2A69-4B1E-B9E5-E3C7629F9062}"/>
                </a:ext>
              </a:extLst>
            </p:cNvPr>
            <p:cNvSpPr txBox="1"/>
            <p:nvPr/>
          </p:nvSpPr>
          <p:spPr>
            <a:xfrm>
              <a:off x="9919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6" name="Group 75">
            <a:extLst>
              <a:ext uri="{FF2B5EF4-FFF2-40B4-BE49-F238E27FC236}">
                <a16:creationId xmlns:a16="http://schemas.microsoft.com/office/drawing/2014/main" id="{F7469B19-09C9-4338-948C-5F8484507152}"/>
              </a:ext>
            </a:extLst>
          </p:cNvPr>
          <p:cNvGrpSpPr/>
          <p:nvPr/>
        </p:nvGrpSpPr>
        <p:grpSpPr>
          <a:xfrm>
            <a:off x="7535649" y="2335921"/>
            <a:ext cx="1752600" cy="2133600"/>
            <a:chOff x="7535649" y="2335921"/>
            <a:chExt cx="1752600" cy="2133600"/>
          </a:xfrm>
        </p:grpSpPr>
        <p:sp>
          <p:nvSpPr>
            <p:cNvPr id="51" name="Freeform: Shape 50">
              <a:extLst>
                <a:ext uri="{FF2B5EF4-FFF2-40B4-BE49-F238E27FC236}">
                  <a16:creationId xmlns:a16="http://schemas.microsoft.com/office/drawing/2014/main" id="{A9ED6611-B119-4CCD-A83F-3D9B4670815D}"/>
                </a:ext>
              </a:extLst>
            </p:cNvPr>
            <p:cNvSpPr/>
            <p:nvPr/>
          </p:nvSpPr>
          <p:spPr>
            <a:xfrm>
              <a:off x="7535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TextBox 54">
              <a:extLst>
                <a:ext uri="{FF2B5EF4-FFF2-40B4-BE49-F238E27FC236}">
                  <a16:creationId xmlns:a16="http://schemas.microsoft.com/office/drawing/2014/main" id="{57298141-69BB-4676-A658-CDE9F3505F69}"/>
                </a:ext>
              </a:extLst>
            </p:cNvPr>
            <p:cNvSpPr txBox="1"/>
            <p:nvPr/>
          </p:nvSpPr>
          <p:spPr>
            <a:xfrm>
              <a:off x="7633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4" name="Group 73">
            <a:extLst>
              <a:ext uri="{FF2B5EF4-FFF2-40B4-BE49-F238E27FC236}">
                <a16:creationId xmlns:a16="http://schemas.microsoft.com/office/drawing/2014/main" id="{FD60DE0F-AC41-43E1-A826-1593EA6432F4}"/>
              </a:ext>
            </a:extLst>
          </p:cNvPr>
          <p:cNvGrpSpPr/>
          <p:nvPr/>
        </p:nvGrpSpPr>
        <p:grpSpPr>
          <a:xfrm>
            <a:off x="5249649" y="2335921"/>
            <a:ext cx="1752600" cy="2133600"/>
            <a:chOff x="5249649" y="2335921"/>
            <a:chExt cx="1752600" cy="2133600"/>
          </a:xfrm>
        </p:grpSpPr>
        <p:sp>
          <p:nvSpPr>
            <p:cNvPr id="44" name="Freeform: Shape 43">
              <a:extLst>
                <a:ext uri="{FF2B5EF4-FFF2-40B4-BE49-F238E27FC236}">
                  <a16:creationId xmlns:a16="http://schemas.microsoft.com/office/drawing/2014/main" id="{77E9FC03-EAA0-48FA-A3B2-922ADE74F965}"/>
                </a:ext>
              </a:extLst>
            </p:cNvPr>
            <p:cNvSpPr/>
            <p:nvPr/>
          </p:nvSpPr>
          <p:spPr>
            <a:xfrm>
              <a:off x="5249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TextBox 47">
              <a:extLst>
                <a:ext uri="{FF2B5EF4-FFF2-40B4-BE49-F238E27FC236}">
                  <a16:creationId xmlns:a16="http://schemas.microsoft.com/office/drawing/2014/main" id="{0B9AB1B8-A287-4130-8C98-3895F4160DE7}"/>
                </a:ext>
              </a:extLst>
            </p:cNvPr>
            <p:cNvSpPr txBox="1"/>
            <p:nvPr/>
          </p:nvSpPr>
          <p:spPr>
            <a:xfrm>
              <a:off x="5347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3" name="Group 72">
            <a:extLst>
              <a:ext uri="{FF2B5EF4-FFF2-40B4-BE49-F238E27FC236}">
                <a16:creationId xmlns:a16="http://schemas.microsoft.com/office/drawing/2014/main" id="{2010ECCF-766D-4077-8865-860961B66EF1}"/>
              </a:ext>
            </a:extLst>
          </p:cNvPr>
          <p:cNvGrpSpPr/>
          <p:nvPr/>
        </p:nvGrpSpPr>
        <p:grpSpPr>
          <a:xfrm>
            <a:off x="2963649" y="2335921"/>
            <a:ext cx="1752600" cy="2133600"/>
            <a:chOff x="2963649" y="2335921"/>
            <a:chExt cx="1752600" cy="2133600"/>
          </a:xfrm>
        </p:grpSpPr>
        <p:sp>
          <p:nvSpPr>
            <p:cNvPr id="22" name="Freeform: Shape 21">
              <a:extLst>
                <a:ext uri="{FF2B5EF4-FFF2-40B4-BE49-F238E27FC236}">
                  <a16:creationId xmlns:a16="http://schemas.microsoft.com/office/drawing/2014/main" id="{D13957F0-161C-478A-B3E4-637DBDEB7F23}"/>
                </a:ext>
              </a:extLst>
            </p:cNvPr>
            <p:cNvSpPr/>
            <p:nvPr/>
          </p:nvSpPr>
          <p:spPr>
            <a:xfrm>
              <a:off x="2963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CE316EF-4272-4710-9C67-18323528C157}"/>
                </a:ext>
              </a:extLst>
            </p:cNvPr>
            <p:cNvSpPr txBox="1"/>
            <p:nvPr/>
          </p:nvSpPr>
          <p:spPr>
            <a:xfrm>
              <a:off x="3061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0" name="Group 69">
            <a:extLst>
              <a:ext uri="{FF2B5EF4-FFF2-40B4-BE49-F238E27FC236}">
                <a16:creationId xmlns:a16="http://schemas.microsoft.com/office/drawing/2014/main" id="{5F4166A4-F76F-440F-8A0E-9812065ECBC8}"/>
              </a:ext>
            </a:extLst>
          </p:cNvPr>
          <p:cNvGrpSpPr/>
          <p:nvPr/>
        </p:nvGrpSpPr>
        <p:grpSpPr>
          <a:xfrm>
            <a:off x="677649" y="2335921"/>
            <a:ext cx="1752600" cy="2133600"/>
            <a:chOff x="677649" y="2335921"/>
            <a:chExt cx="1752600" cy="2133600"/>
          </a:xfrm>
        </p:grpSpPr>
        <p:sp>
          <p:nvSpPr>
            <p:cNvPr id="13" name="Freeform: Shape 12">
              <a:extLst>
                <a:ext uri="{FF2B5EF4-FFF2-40B4-BE49-F238E27FC236}">
                  <a16:creationId xmlns:a16="http://schemas.microsoft.com/office/drawing/2014/main" id="{87E14D12-93FB-4920-A3AB-1DCC0DD7D5FD}"/>
                </a:ext>
              </a:extLst>
            </p:cNvPr>
            <p:cNvSpPr/>
            <p:nvPr/>
          </p:nvSpPr>
          <p:spPr>
            <a:xfrm>
              <a:off x="677649" y="2335921"/>
              <a:ext cx="1752600" cy="2133600"/>
            </a:xfrm>
            <a:custGeom>
              <a:avLst/>
              <a:gdLst>
                <a:gd name="connsiteX0" fmla="*/ 114302 w 1752600"/>
                <a:gd name="connsiteY0" fmla="*/ 0 h 2133600"/>
                <a:gd name="connsiteX1" fmla="*/ 1638298 w 1752600"/>
                <a:gd name="connsiteY1" fmla="*/ 0 h 2133600"/>
                <a:gd name="connsiteX2" fmla="*/ 1752600 w 1752600"/>
                <a:gd name="connsiteY2" fmla="*/ 114302 h 2133600"/>
                <a:gd name="connsiteX3" fmla="*/ 1752600 w 1752600"/>
                <a:gd name="connsiteY3" fmla="*/ 508005 h 2133600"/>
                <a:gd name="connsiteX4" fmla="*/ 1752600 w 1752600"/>
                <a:gd name="connsiteY4" fmla="*/ 571498 h 2133600"/>
                <a:gd name="connsiteX5" fmla="*/ 1752600 w 1752600"/>
                <a:gd name="connsiteY5" fmla="*/ 1562102 h 2133600"/>
                <a:gd name="connsiteX6" fmla="*/ 1752600 w 1752600"/>
                <a:gd name="connsiteY6" fmla="*/ 1625594 h 2133600"/>
                <a:gd name="connsiteX7" fmla="*/ 1752600 w 1752600"/>
                <a:gd name="connsiteY7" fmla="*/ 2019298 h 2133600"/>
                <a:gd name="connsiteX8" fmla="*/ 1638298 w 1752600"/>
                <a:gd name="connsiteY8" fmla="*/ 2133600 h 2133600"/>
                <a:gd name="connsiteX9" fmla="*/ 114302 w 1752600"/>
                <a:gd name="connsiteY9" fmla="*/ 2133600 h 2133600"/>
                <a:gd name="connsiteX10" fmla="*/ 0 w 1752600"/>
                <a:gd name="connsiteY10" fmla="*/ 2019298 h 2133600"/>
                <a:gd name="connsiteX11" fmla="*/ 0 w 1752600"/>
                <a:gd name="connsiteY11" fmla="*/ 1625594 h 2133600"/>
                <a:gd name="connsiteX12" fmla="*/ 0 w 1752600"/>
                <a:gd name="connsiteY12" fmla="*/ 1562102 h 2133600"/>
                <a:gd name="connsiteX13" fmla="*/ 0 w 1752600"/>
                <a:gd name="connsiteY13" fmla="*/ 571498 h 2133600"/>
                <a:gd name="connsiteX14" fmla="*/ 0 w 1752600"/>
                <a:gd name="connsiteY14" fmla="*/ 508005 h 2133600"/>
                <a:gd name="connsiteX15" fmla="*/ 0 w 1752600"/>
                <a:gd name="connsiteY15" fmla="*/ 114302 h 2133600"/>
                <a:gd name="connsiteX16" fmla="*/ 114302 w 1752600"/>
                <a:gd name="connsiteY16" fmla="*/ 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2600" h="2133600">
                  <a:moveTo>
                    <a:pt x="114302" y="0"/>
                  </a:moveTo>
                  <a:lnTo>
                    <a:pt x="1638298" y="0"/>
                  </a:lnTo>
                  <a:cubicBezTo>
                    <a:pt x="1701425" y="0"/>
                    <a:pt x="1752600" y="51175"/>
                    <a:pt x="1752600" y="114302"/>
                  </a:cubicBezTo>
                  <a:lnTo>
                    <a:pt x="1752600" y="508005"/>
                  </a:lnTo>
                  <a:lnTo>
                    <a:pt x="1752600" y="571498"/>
                  </a:lnTo>
                  <a:lnTo>
                    <a:pt x="1752600" y="1562102"/>
                  </a:lnTo>
                  <a:lnTo>
                    <a:pt x="1752600" y="1625594"/>
                  </a:lnTo>
                  <a:lnTo>
                    <a:pt x="1752600" y="2019298"/>
                  </a:lnTo>
                  <a:cubicBezTo>
                    <a:pt x="1752600" y="2082425"/>
                    <a:pt x="1701425" y="2133600"/>
                    <a:pt x="1638298" y="2133600"/>
                  </a:cubicBezTo>
                  <a:lnTo>
                    <a:pt x="114302" y="2133600"/>
                  </a:lnTo>
                  <a:cubicBezTo>
                    <a:pt x="51175" y="2133600"/>
                    <a:pt x="0" y="2082425"/>
                    <a:pt x="0" y="2019298"/>
                  </a:cubicBezTo>
                  <a:lnTo>
                    <a:pt x="0" y="1625594"/>
                  </a:lnTo>
                  <a:lnTo>
                    <a:pt x="0" y="1562102"/>
                  </a:lnTo>
                  <a:lnTo>
                    <a:pt x="0" y="571498"/>
                  </a:lnTo>
                  <a:lnTo>
                    <a:pt x="0" y="508005"/>
                  </a:lnTo>
                  <a:lnTo>
                    <a:pt x="0" y="114302"/>
                  </a:lnTo>
                  <a:cubicBezTo>
                    <a:pt x="0" y="51175"/>
                    <a:pt x="51175" y="0"/>
                    <a:pt x="1143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A20EE974-4577-4949-99E6-BA4F7C6F9E94}"/>
                </a:ext>
              </a:extLst>
            </p:cNvPr>
            <p:cNvSpPr txBox="1"/>
            <p:nvPr/>
          </p:nvSpPr>
          <p:spPr>
            <a:xfrm>
              <a:off x="775567" y="2445503"/>
              <a:ext cx="1542587" cy="126188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endParaRPr lang="en-US" sz="1500" dirty="0">
                <a:solidFill>
                  <a:schemeClr val="bg1"/>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a:t>
              </a:r>
            </a:p>
          </p:txBody>
        </p:sp>
      </p:grpSp>
      <p:grpSp>
        <p:nvGrpSpPr>
          <p:cNvPr id="71" name="Group 70">
            <a:extLst>
              <a:ext uri="{FF2B5EF4-FFF2-40B4-BE49-F238E27FC236}">
                <a16:creationId xmlns:a16="http://schemas.microsoft.com/office/drawing/2014/main" id="{EADE2CC6-0102-4EE7-B8D6-C193D7A77583}"/>
              </a:ext>
            </a:extLst>
          </p:cNvPr>
          <p:cNvGrpSpPr/>
          <p:nvPr/>
        </p:nvGrpSpPr>
        <p:grpSpPr>
          <a:xfrm>
            <a:off x="677649" y="3783722"/>
            <a:ext cx="1752600" cy="990598"/>
            <a:chOff x="677649" y="3783722"/>
            <a:chExt cx="1752600" cy="990598"/>
          </a:xfrm>
        </p:grpSpPr>
        <p:sp>
          <p:nvSpPr>
            <p:cNvPr id="14" name="Freeform: Shape 13">
              <a:extLst>
                <a:ext uri="{FF2B5EF4-FFF2-40B4-BE49-F238E27FC236}">
                  <a16:creationId xmlns:a16="http://schemas.microsoft.com/office/drawing/2014/main" id="{40223AC3-6C5C-4866-A330-DF649A738127}"/>
                </a:ext>
              </a:extLst>
            </p:cNvPr>
            <p:cNvSpPr/>
            <p:nvPr/>
          </p:nvSpPr>
          <p:spPr>
            <a:xfrm>
              <a:off x="677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E7068EBA-61B2-4BB8-B142-8E7BE480D06D}"/>
                </a:ext>
              </a:extLst>
            </p:cNvPr>
            <p:cNvSpPr txBox="1"/>
            <p:nvPr/>
          </p:nvSpPr>
          <p:spPr>
            <a:xfrm>
              <a:off x="782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01</a:t>
              </a:r>
            </a:p>
          </p:txBody>
        </p:sp>
      </p:grpSp>
      <p:sp>
        <p:nvSpPr>
          <p:cNvPr id="18" name="Arc 17">
            <a:extLst>
              <a:ext uri="{FF2B5EF4-FFF2-40B4-BE49-F238E27FC236}">
                <a16:creationId xmlns:a16="http://schemas.microsoft.com/office/drawing/2014/main" id="{6A4EC905-4A60-4C20-A6FD-7AEDC6E54D24}"/>
              </a:ext>
            </a:extLst>
          </p:cNvPr>
          <p:cNvSpPr/>
          <p:nvPr/>
        </p:nvSpPr>
        <p:spPr>
          <a:xfrm rot="19080000">
            <a:off x="1592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0" name="TextBox 19">
            <a:extLst>
              <a:ext uri="{FF2B5EF4-FFF2-40B4-BE49-F238E27FC236}">
                <a16:creationId xmlns:a16="http://schemas.microsoft.com/office/drawing/2014/main" id="{7AF8852C-6BA5-4AE7-AEFC-0F3AFA9F696C}"/>
              </a:ext>
            </a:extLst>
          </p:cNvPr>
          <p:cNvSpPr txBox="1"/>
          <p:nvPr/>
        </p:nvSpPr>
        <p:spPr>
          <a:xfrm>
            <a:off x="457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2" name="Group 71">
            <a:extLst>
              <a:ext uri="{FF2B5EF4-FFF2-40B4-BE49-F238E27FC236}">
                <a16:creationId xmlns:a16="http://schemas.microsoft.com/office/drawing/2014/main" id="{04F0E9BE-0AAB-418E-9F6A-2757FA921CA5}"/>
              </a:ext>
            </a:extLst>
          </p:cNvPr>
          <p:cNvGrpSpPr/>
          <p:nvPr/>
        </p:nvGrpSpPr>
        <p:grpSpPr>
          <a:xfrm>
            <a:off x="2963649" y="3783722"/>
            <a:ext cx="1752600" cy="990598"/>
            <a:chOff x="2963649" y="3783722"/>
            <a:chExt cx="1752600" cy="990598"/>
          </a:xfrm>
        </p:grpSpPr>
        <p:sp>
          <p:nvSpPr>
            <p:cNvPr id="23" name="Freeform: Shape 22">
              <a:extLst>
                <a:ext uri="{FF2B5EF4-FFF2-40B4-BE49-F238E27FC236}">
                  <a16:creationId xmlns:a16="http://schemas.microsoft.com/office/drawing/2014/main" id="{07F29DAA-14B1-466D-8594-36ADB18694EF}"/>
                </a:ext>
              </a:extLst>
            </p:cNvPr>
            <p:cNvSpPr/>
            <p:nvPr/>
          </p:nvSpPr>
          <p:spPr>
            <a:xfrm>
              <a:off x="2963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887D0A05-72F2-4B20-AE3B-C2091EB5A569}"/>
                </a:ext>
              </a:extLst>
            </p:cNvPr>
            <p:cNvSpPr txBox="1"/>
            <p:nvPr/>
          </p:nvSpPr>
          <p:spPr>
            <a:xfrm>
              <a:off x="3068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02</a:t>
              </a:r>
            </a:p>
          </p:txBody>
        </p:sp>
      </p:grpSp>
      <p:sp>
        <p:nvSpPr>
          <p:cNvPr id="25" name="Arc 24">
            <a:extLst>
              <a:ext uri="{FF2B5EF4-FFF2-40B4-BE49-F238E27FC236}">
                <a16:creationId xmlns:a16="http://schemas.microsoft.com/office/drawing/2014/main" id="{20F243BE-7011-4786-9153-89A1F53509E0}"/>
              </a:ext>
            </a:extLst>
          </p:cNvPr>
          <p:cNvSpPr/>
          <p:nvPr/>
        </p:nvSpPr>
        <p:spPr>
          <a:xfrm rot="19080000">
            <a:off x="3878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27" name="TextBox 26">
            <a:extLst>
              <a:ext uri="{FF2B5EF4-FFF2-40B4-BE49-F238E27FC236}">
                <a16:creationId xmlns:a16="http://schemas.microsoft.com/office/drawing/2014/main" id="{9F9436AE-7D33-44A4-B167-F9959C3B4E36}"/>
              </a:ext>
            </a:extLst>
          </p:cNvPr>
          <p:cNvSpPr txBox="1"/>
          <p:nvPr/>
        </p:nvSpPr>
        <p:spPr>
          <a:xfrm>
            <a:off x="2743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5" name="Group 74">
            <a:extLst>
              <a:ext uri="{FF2B5EF4-FFF2-40B4-BE49-F238E27FC236}">
                <a16:creationId xmlns:a16="http://schemas.microsoft.com/office/drawing/2014/main" id="{596A5EF5-DF73-447D-BBA5-0903F5426CF9}"/>
              </a:ext>
            </a:extLst>
          </p:cNvPr>
          <p:cNvGrpSpPr/>
          <p:nvPr/>
        </p:nvGrpSpPr>
        <p:grpSpPr>
          <a:xfrm>
            <a:off x="5249649" y="3783722"/>
            <a:ext cx="1752600" cy="990598"/>
            <a:chOff x="5249649" y="3783722"/>
            <a:chExt cx="1752600" cy="990598"/>
          </a:xfrm>
        </p:grpSpPr>
        <p:sp>
          <p:nvSpPr>
            <p:cNvPr id="45" name="Freeform: Shape 44">
              <a:extLst>
                <a:ext uri="{FF2B5EF4-FFF2-40B4-BE49-F238E27FC236}">
                  <a16:creationId xmlns:a16="http://schemas.microsoft.com/office/drawing/2014/main" id="{E751F970-2772-4F51-BDB7-0FB6FF4FB61A}"/>
                </a:ext>
              </a:extLst>
            </p:cNvPr>
            <p:cNvSpPr/>
            <p:nvPr/>
          </p:nvSpPr>
          <p:spPr>
            <a:xfrm>
              <a:off x="5249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TextBox 45">
              <a:extLst>
                <a:ext uri="{FF2B5EF4-FFF2-40B4-BE49-F238E27FC236}">
                  <a16:creationId xmlns:a16="http://schemas.microsoft.com/office/drawing/2014/main" id="{7452B192-48FB-414E-B5F7-4E43A376CC71}"/>
                </a:ext>
              </a:extLst>
            </p:cNvPr>
            <p:cNvSpPr txBox="1"/>
            <p:nvPr/>
          </p:nvSpPr>
          <p:spPr>
            <a:xfrm>
              <a:off x="5354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03</a:t>
              </a:r>
            </a:p>
          </p:txBody>
        </p:sp>
      </p:grpSp>
      <p:sp>
        <p:nvSpPr>
          <p:cNvPr id="47" name="Arc 46">
            <a:extLst>
              <a:ext uri="{FF2B5EF4-FFF2-40B4-BE49-F238E27FC236}">
                <a16:creationId xmlns:a16="http://schemas.microsoft.com/office/drawing/2014/main" id="{FDE173B9-4EA5-4A69-829F-84C3885E5C55}"/>
              </a:ext>
            </a:extLst>
          </p:cNvPr>
          <p:cNvSpPr/>
          <p:nvPr/>
        </p:nvSpPr>
        <p:spPr>
          <a:xfrm rot="19080000">
            <a:off x="6164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49" name="TextBox 48">
            <a:extLst>
              <a:ext uri="{FF2B5EF4-FFF2-40B4-BE49-F238E27FC236}">
                <a16:creationId xmlns:a16="http://schemas.microsoft.com/office/drawing/2014/main" id="{B22C9192-5F71-4375-8449-7CE3A86F42DA}"/>
              </a:ext>
            </a:extLst>
          </p:cNvPr>
          <p:cNvSpPr txBox="1"/>
          <p:nvPr/>
        </p:nvSpPr>
        <p:spPr>
          <a:xfrm>
            <a:off x="5029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7" name="Group 76">
            <a:extLst>
              <a:ext uri="{FF2B5EF4-FFF2-40B4-BE49-F238E27FC236}">
                <a16:creationId xmlns:a16="http://schemas.microsoft.com/office/drawing/2014/main" id="{EDB84369-6070-42DA-8153-A5E66ED22F00}"/>
              </a:ext>
            </a:extLst>
          </p:cNvPr>
          <p:cNvGrpSpPr/>
          <p:nvPr/>
        </p:nvGrpSpPr>
        <p:grpSpPr>
          <a:xfrm>
            <a:off x="7535649" y="3783722"/>
            <a:ext cx="1752600" cy="990598"/>
            <a:chOff x="7535649" y="3783722"/>
            <a:chExt cx="1752600" cy="990598"/>
          </a:xfrm>
        </p:grpSpPr>
        <p:sp>
          <p:nvSpPr>
            <p:cNvPr id="52" name="Freeform: Shape 51">
              <a:extLst>
                <a:ext uri="{FF2B5EF4-FFF2-40B4-BE49-F238E27FC236}">
                  <a16:creationId xmlns:a16="http://schemas.microsoft.com/office/drawing/2014/main" id="{058E58B7-8633-4948-B5F0-31D20D8A7FCC}"/>
                </a:ext>
              </a:extLst>
            </p:cNvPr>
            <p:cNvSpPr/>
            <p:nvPr/>
          </p:nvSpPr>
          <p:spPr>
            <a:xfrm>
              <a:off x="7535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3" name="TextBox 52">
              <a:extLst>
                <a:ext uri="{FF2B5EF4-FFF2-40B4-BE49-F238E27FC236}">
                  <a16:creationId xmlns:a16="http://schemas.microsoft.com/office/drawing/2014/main" id="{2C209F02-7757-4E3B-A962-19D2513D7544}"/>
                </a:ext>
              </a:extLst>
            </p:cNvPr>
            <p:cNvSpPr txBox="1"/>
            <p:nvPr/>
          </p:nvSpPr>
          <p:spPr>
            <a:xfrm>
              <a:off x="7640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04</a:t>
              </a:r>
            </a:p>
          </p:txBody>
        </p:sp>
      </p:grpSp>
      <p:sp>
        <p:nvSpPr>
          <p:cNvPr id="54" name="Arc 53">
            <a:extLst>
              <a:ext uri="{FF2B5EF4-FFF2-40B4-BE49-F238E27FC236}">
                <a16:creationId xmlns:a16="http://schemas.microsoft.com/office/drawing/2014/main" id="{1B5ECD7E-95C3-4BDE-814A-D2967A4B5590}"/>
              </a:ext>
            </a:extLst>
          </p:cNvPr>
          <p:cNvSpPr/>
          <p:nvPr/>
        </p:nvSpPr>
        <p:spPr>
          <a:xfrm rot="19080000">
            <a:off x="8450049" y="1837888"/>
            <a:ext cx="2181771" cy="2181771"/>
          </a:xfrm>
          <a:prstGeom prst="arc">
            <a:avLst/>
          </a:prstGeom>
          <a:ln w="28575">
            <a:solidFill>
              <a:schemeClr val="bg1"/>
            </a:solidFill>
            <a:prstDash val="sysDot"/>
            <a:tailEnd type="stealt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2400" dirty="0"/>
          </a:p>
        </p:txBody>
      </p:sp>
      <p:sp>
        <p:nvSpPr>
          <p:cNvPr id="56" name="TextBox 55">
            <a:extLst>
              <a:ext uri="{FF2B5EF4-FFF2-40B4-BE49-F238E27FC236}">
                <a16:creationId xmlns:a16="http://schemas.microsoft.com/office/drawing/2014/main" id="{B864555F-AF0C-498E-8A5E-FE424196F33F}"/>
              </a:ext>
            </a:extLst>
          </p:cNvPr>
          <p:cNvSpPr txBox="1"/>
          <p:nvPr/>
        </p:nvSpPr>
        <p:spPr>
          <a:xfrm>
            <a:off x="7315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grpSp>
        <p:nvGrpSpPr>
          <p:cNvPr id="79" name="Group 78">
            <a:extLst>
              <a:ext uri="{FF2B5EF4-FFF2-40B4-BE49-F238E27FC236}">
                <a16:creationId xmlns:a16="http://schemas.microsoft.com/office/drawing/2014/main" id="{B55A4202-21B9-44EA-BEB5-E202C3925456}"/>
              </a:ext>
            </a:extLst>
          </p:cNvPr>
          <p:cNvGrpSpPr/>
          <p:nvPr/>
        </p:nvGrpSpPr>
        <p:grpSpPr>
          <a:xfrm>
            <a:off x="9821649" y="3783722"/>
            <a:ext cx="1752600" cy="990598"/>
            <a:chOff x="9821649" y="3783722"/>
            <a:chExt cx="1752600" cy="990598"/>
          </a:xfrm>
        </p:grpSpPr>
        <p:sp>
          <p:nvSpPr>
            <p:cNvPr id="59" name="Freeform: Shape 58">
              <a:extLst>
                <a:ext uri="{FF2B5EF4-FFF2-40B4-BE49-F238E27FC236}">
                  <a16:creationId xmlns:a16="http://schemas.microsoft.com/office/drawing/2014/main" id="{1D589B7B-3130-448F-B5BE-CD25DBD76E37}"/>
                </a:ext>
              </a:extLst>
            </p:cNvPr>
            <p:cNvSpPr/>
            <p:nvPr/>
          </p:nvSpPr>
          <p:spPr>
            <a:xfrm>
              <a:off x="9821649" y="3783722"/>
              <a:ext cx="1752600" cy="990598"/>
            </a:xfrm>
            <a:custGeom>
              <a:avLst/>
              <a:gdLst>
                <a:gd name="connsiteX0" fmla="*/ 0 w 1752600"/>
                <a:gd name="connsiteY0" fmla="*/ 0 h 990598"/>
                <a:gd name="connsiteX1" fmla="*/ 1752600 w 1752600"/>
                <a:gd name="connsiteY1" fmla="*/ 0 h 990598"/>
                <a:gd name="connsiteX2" fmla="*/ 1752600 w 1752600"/>
                <a:gd name="connsiteY2" fmla="*/ 114301 h 990598"/>
                <a:gd name="connsiteX3" fmla="*/ 1752600 w 1752600"/>
                <a:gd name="connsiteY3" fmla="*/ 177793 h 990598"/>
                <a:gd name="connsiteX4" fmla="*/ 1752600 w 1752600"/>
                <a:gd name="connsiteY4" fmla="*/ 571497 h 990598"/>
                <a:gd name="connsiteX5" fmla="*/ 1638298 w 1752600"/>
                <a:gd name="connsiteY5" fmla="*/ 685799 h 990598"/>
                <a:gd name="connsiteX6" fmla="*/ 1181099 w 1752600"/>
                <a:gd name="connsiteY6" fmla="*/ 685799 h 990598"/>
                <a:gd name="connsiteX7" fmla="*/ 876300 w 1752600"/>
                <a:gd name="connsiteY7" fmla="*/ 990598 h 990598"/>
                <a:gd name="connsiteX8" fmla="*/ 571501 w 1752600"/>
                <a:gd name="connsiteY8" fmla="*/ 685799 h 990598"/>
                <a:gd name="connsiteX9" fmla="*/ 114302 w 1752600"/>
                <a:gd name="connsiteY9" fmla="*/ 685799 h 990598"/>
                <a:gd name="connsiteX10" fmla="*/ 0 w 1752600"/>
                <a:gd name="connsiteY10" fmla="*/ 571497 h 990598"/>
                <a:gd name="connsiteX11" fmla="*/ 0 w 1752600"/>
                <a:gd name="connsiteY11" fmla="*/ 177793 h 990598"/>
                <a:gd name="connsiteX12" fmla="*/ 0 w 1752600"/>
                <a:gd name="connsiteY12" fmla="*/ 114301 h 990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52600" h="990598">
                  <a:moveTo>
                    <a:pt x="0" y="0"/>
                  </a:moveTo>
                  <a:lnTo>
                    <a:pt x="1752600" y="0"/>
                  </a:lnTo>
                  <a:lnTo>
                    <a:pt x="1752600" y="114301"/>
                  </a:lnTo>
                  <a:lnTo>
                    <a:pt x="1752600" y="177793"/>
                  </a:lnTo>
                  <a:lnTo>
                    <a:pt x="1752600" y="571497"/>
                  </a:lnTo>
                  <a:cubicBezTo>
                    <a:pt x="1752600" y="634624"/>
                    <a:pt x="1701425" y="685799"/>
                    <a:pt x="1638298" y="685799"/>
                  </a:cubicBezTo>
                  <a:lnTo>
                    <a:pt x="1181099" y="685799"/>
                  </a:lnTo>
                  <a:lnTo>
                    <a:pt x="876300" y="990598"/>
                  </a:lnTo>
                  <a:lnTo>
                    <a:pt x="571501" y="685799"/>
                  </a:lnTo>
                  <a:lnTo>
                    <a:pt x="114302" y="685799"/>
                  </a:lnTo>
                  <a:cubicBezTo>
                    <a:pt x="51175" y="685799"/>
                    <a:pt x="0" y="634624"/>
                    <a:pt x="0" y="571497"/>
                  </a:cubicBezTo>
                  <a:lnTo>
                    <a:pt x="0" y="177793"/>
                  </a:lnTo>
                  <a:lnTo>
                    <a:pt x="0" y="114301"/>
                  </a:lnTo>
                  <a:close/>
                </a:path>
              </a:pathLst>
            </a:cu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 name="TextBox 59">
              <a:extLst>
                <a:ext uri="{FF2B5EF4-FFF2-40B4-BE49-F238E27FC236}">
                  <a16:creationId xmlns:a16="http://schemas.microsoft.com/office/drawing/2014/main" id="{97249BDB-B8F2-4297-8F6F-0E31D1188459}"/>
                </a:ext>
              </a:extLst>
            </p:cNvPr>
            <p:cNvSpPr txBox="1"/>
            <p:nvPr/>
          </p:nvSpPr>
          <p:spPr>
            <a:xfrm>
              <a:off x="9926655" y="3946775"/>
              <a:ext cx="1542587"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OPTION 05</a:t>
              </a:r>
            </a:p>
          </p:txBody>
        </p:sp>
      </p:grpSp>
      <p:sp>
        <p:nvSpPr>
          <p:cNvPr id="63" name="TextBox 62">
            <a:extLst>
              <a:ext uri="{FF2B5EF4-FFF2-40B4-BE49-F238E27FC236}">
                <a16:creationId xmlns:a16="http://schemas.microsoft.com/office/drawing/2014/main" id="{A55A2116-5A0F-4E0D-ADE8-5A382943986A}"/>
              </a:ext>
            </a:extLst>
          </p:cNvPr>
          <p:cNvSpPr txBox="1"/>
          <p:nvPr/>
        </p:nvSpPr>
        <p:spPr>
          <a:xfrm>
            <a:off x="9601200" y="4937373"/>
            <a:ext cx="2179320" cy="1615827"/>
          </a:xfrm>
          <a:prstGeom prst="rect">
            <a:avLst/>
          </a:prstGeom>
          <a:noFill/>
        </p:spPr>
        <p:txBody>
          <a:bodyPr wrap="square" rtlCol="0">
            <a:spAutoFit/>
          </a:bodyPr>
          <a:lstStyle/>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100" dirty="0">
                <a:solidFill>
                  <a:schemeClr val="bg1"/>
                </a:solidFill>
                <a:latin typeface="Candara" panose="020E0502030303020204" pitchFamily="34" charset="0"/>
              </a:rPr>
              <a:t>Lorem ipsum dolor sit amet, consectetur adipiscing elit, sed do eiusmod.</a:t>
            </a:r>
          </a:p>
        </p:txBody>
      </p:sp>
      <p:sp>
        <p:nvSpPr>
          <p:cNvPr id="64" name="TextBox 63">
            <a:extLst>
              <a:ext uri="{FF2B5EF4-FFF2-40B4-BE49-F238E27FC236}">
                <a16:creationId xmlns:a16="http://schemas.microsoft.com/office/drawing/2014/main" id="{F1FAB937-90BC-43BC-8BA0-DFA5CA709606}"/>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2981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4"/>
                                        </p:tgtEl>
                                        <p:attrNameLst>
                                          <p:attrName>style.visibility</p:attrName>
                                        </p:attrNameLst>
                                      </p:cBhvr>
                                      <p:to>
                                        <p:strVal val="visible"/>
                                      </p:to>
                                    </p:set>
                                    <p:animEffect transition="in" filter="wipe(left)">
                                      <p:cBhvr>
                                        <p:cTn id="7" dur="1000"/>
                                        <p:tgtEl>
                                          <p:spTgt spid="64"/>
                                        </p:tgtEl>
                                      </p:cBhvr>
                                    </p:animEffect>
                                  </p:childTnLst>
                                </p:cTn>
                              </p:par>
                            </p:childTnLst>
                          </p:cTn>
                        </p:par>
                        <p:par>
                          <p:cTn id="8" fill="hold">
                            <p:stCondLst>
                              <p:cond delay="1000"/>
                            </p:stCondLst>
                            <p:childTnLst>
                              <p:par>
                                <p:cTn id="9" presetID="47" presetClass="entr" presetSubtype="0" fill="hold" nodeType="afterEffect">
                                  <p:stCondLst>
                                    <p:cond delay="0"/>
                                  </p:stCondLst>
                                  <p:childTnLst>
                                    <p:set>
                                      <p:cBhvr>
                                        <p:cTn id="10" dur="1" fill="hold">
                                          <p:stCondLst>
                                            <p:cond delay="0"/>
                                          </p:stCondLst>
                                        </p:cTn>
                                        <p:tgtEl>
                                          <p:spTgt spid="70"/>
                                        </p:tgtEl>
                                        <p:attrNameLst>
                                          <p:attrName>style.visibility</p:attrName>
                                        </p:attrNameLst>
                                      </p:cBhvr>
                                      <p:to>
                                        <p:strVal val="visible"/>
                                      </p:to>
                                    </p:set>
                                    <p:animEffect transition="in" filter="fade">
                                      <p:cBhvr>
                                        <p:cTn id="11" dur="1000"/>
                                        <p:tgtEl>
                                          <p:spTgt spid="70"/>
                                        </p:tgtEl>
                                      </p:cBhvr>
                                    </p:animEffect>
                                    <p:anim calcmode="lin" valueType="num">
                                      <p:cBhvr>
                                        <p:cTn id="12" dur="1000" fill="hold"/>
                                        <p:tgtEl>
                                          <p:spTgt spid="70"/>
                                        </p:tgtEl>
                                        <p:attrNameLst>
                                          <p:attrName>ppt_x</p:attrName>
                                        </p:attrNameLst>
                                      </p:cBhvr>
                                      <p:tavLst>
                                        <p:tav tm="0">
                                          <p:val>
                                            <p:strVal val="#ppt_x"/>
                                          </p:val>
                                        </p:tav>
                                        <p:tav tm="100000">
                                          <p:val>
                                            <p:strVal val="#ppt_x"/>
                                          </p:val>
                                        </p:tav>
                                      </p:tavLst>
                                    </p:anim>
                                    <p:anim calcmode="lin" valueType="num">
                                      <p:cBhvr>
                                        <p:cTn id="13" dur="1000" fill="hold"/>
                                        <p:tgtEl>
                                          <p:spTgt spid="70"/>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0"/>
                                  </p:stCondLst>
                                  <p:childTnLst>
                                    <p:set>
                                      <p:cBhvr>
                                        <p:cTn id="15" dur="1" fill="hold">
                                          <p:stCondLst>
                                            <p:cond delay="0"/>
                                          </p:stCondLst>
                                        </p:cTn>
                                        <p:tgtEl>
                                          <p:spTgt spid="71"/>
                                        </p:tgtEl>
                                        <p:attrNameLst>
                                          <p:attrName>style.visibility</p:attrName>
                                        </p:attrNameLst>
                                      </p:cBhvr>
                                      <p:to>
                                        <p:strVal val="visible"/>
                                      </p:to>
                                    </p:set>
                                    <p:animEffect transition="in" filter="fade">
                                      <p:cBhvr>
                                        <p:cTn id="16" dur="1000"/>
                                        <p:tgtEl>
                                          <p:spTgt spid="71"/>
                                        </p:tgtEl>
                                      </p:cBhvr>
                                    </p:animEffect>
                                    <p:anim calcmode="lin" valueType="num">
                                      <p:cBhvr>
                                        <p:cTn id="17" dur="1000" fill="hold"/>
                                        <p:tgtEl>
                                          <p:spTgt spid="71"/>
                                        </p:tgtEl>
                                        <p:attrNameLst>
                                          <p:attrName>ppt_x</p:attrName>
                                        </p:attrNameLst>
                                      </p:cBhvr>
                                      <p:tavLst>
                                        <p:tav tm="0">
                                          <p:val>
                                            <p:strVal val="#ppt_x"/>
                                          </p:val>
                                        </p:tav>
                                        <p:tav tm="100000">
                                          <p:val>
                                            <p:strVal val="#ppt_x"/>
                                          </p:val>
                                        </p:tav>
                                      </p:tavLst>
                                    </p:anim>
                                    <p:anim calcmode="lin" valueType="num">
                                      <p:cBhvr>
                                        <p:cTn id="18" dur="1000" fill="hold"/>
                                        <p:tgtEl>
                                          <p:spTgt spid="7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0">
                                            <p:txEl>
                                              <p:pRg st="0" end="0"/>
                                            </p:txEl>
                                          </p:spTgt>
                                        </p:tgtEl>
                                        <p:attrNameLst>
                                          <p:attrName>style.visibility</p:attrName>
                                        </p:attrNameLst>
                                      </p:cBhvr>
                                      <p:to>
                                        <p:strVal val="visible"/>
                                      </p:to>
                                    </p:set>
                                    <p:animEffect transition="in" filter="fade">
                                      <p:cBhvr>
                                        <p:cTn id="22" dur="1000"/>
                                        <p:tgtEl>
                                          <p:spTgt spid="20">
                                            <p:txEl>
                                              <p:pRg st="0" end="0"/>
                                            </p:txEl>
                                          </p:spTgt>
                                        </p:tgtEl>
                                      </p:cBhvr>
                                    </p:animEffect>
                                    <p:anim calcmode="lin" valueType="num">
                                      <p:cBhvr>
                                        <p:cTn id="23"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20">
                                            <p:txEl>
                                              <p:pRg st="1" end="1"/>
                                            </p:txEl>
                                          </p:spTgt>
                                        </p:tgtEl>
                                        <p:attrNameLst>
                                          <p:attrName>style.visibility</p:attrName>
                                        </p:attrNameLst>
                                      </p:cBhvr>
                                      <p:to>
                                        <p:strVal val="visible"/>
                                      </p:to>
                                    </p:set>
                                    <p:animEffect transition="in" filter="fade">
                                      <p:cBhvr>
                                        <p:cTn id="28" dur="1000"/>
                                        <p:tgtEl>
                                          <p:spTgt spid="20">
                                            <p:txEl>
                                              <p:pRg st="1" end="1"/>
                                            </p:txEl>
                                          </p:spTgt>
                                        </p:tgtEl>
                                      </p:cBhvr>
                                    </p:animEffect>
                                    <p:anim calcmode="lin" valueType="num">
                                      <p:cBhvr>
                                        <p:cTn id="29"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30"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42" presetClass="entr" presetSubtype="0" fill="hold" grpId="0" nodeType="afterEffect">
                                  <p:stCondLst>
                                    <p:cond delay="0"/>
                                  </p:stCondLst>
                                  <p:childTnLst>
                                    <p:set>
                                      <p:cBhvr>
                                        <p:cTn id="33" dur="1" fill="hold">
                                          <p:stCondLst>
                                            <p:cond delay="0"/>
                                          </p:stCondLst>
                                        </p:cTn>
                                        <p:tgtEl>
                                          <p:spTgt spid="20">
                                            <p:txEl>
                                              <p:pRg st="2" end="2"/>
                                            </p:txEl>
                                          </p:spTgt>
                                        </p:tgtEl>
                                        <p:attrNameLst>
                                          <p:attrName>style.visibility</p:attrName>
                                        </p:attrNameLst>
                                      </p:cBhvr>
                                      <p:to>
                                        <p:strVal val="visible"/>
                                      </p:to>
                                    </p:set>
                                    <p:animEffect transition="in" filter="fade">
                                      <p:cBhvr>
                                        <p:cTn id="34" dur="1000"/>
                                        <p:tgtEl>
                                          <p:spTgt spid="20">
                                            <p:txEl>
                                              <p:pRg st="2" end="2"/>
                                            </p:txEl>
                                          </p:spTgt>
                                        </p:tgtEl>
                                      </p:cBhvr>
                                    </p:animEffect>
                                    <p:anim calcmode="lin" valueType="num">
                                      <p:cBhvr>
                                        <p:cTn id="35"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36"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37" fill="hold">
                            <p:stCondLst>
                              <p:cond delay="5000"/>
                            </p:stCondLst>
                            <p:childTnLst>
                              <p:par>
                                <p:cTn id="38" presetID="49" presetClass="entr" presetSubtype="0" decel="100000"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 calcmode="lin" valueType="num">
                                      <p:cBhvr>
                                        <p:cTn id="42" dur="500" fill="hold"/>
                                        <p:tgtEl>
                                          <p:spTgt spid="18"/>
                                        </p:tgtEl>
                                        <p:attrNameLst>
                                          <p:attrName>style.rotation</p:attrName>
                                        </p:attrNameLst>
                                      </p:cBhvr>
                                      <p:tavLst>
                                        <p:tav tm="0">
                                          <p:val>
                                            <p:fltVal val="360"/>
                                          </p:val>
                                        </p:tav>
                                        <p:tav tm="100000">
                                          <p:val>
                                            <p:fltVal val="0"/>
                                          </p:val>
                                        </p:tav>
                                      </p:tavLst>
                                    </p:anim>
                                    <p:animEffect transition="in" filter="fade">
                                      <p:cBhvr>
                                        <p:cTn id="43" dur="500"/>
                                        <p:tgtEl>
                                          <p:spTgt spid="18"/>
                                        </p:tgtEl>
                                      </p:cBhvr>
                                    </p:animEffect>
                                  </p:childTnLst>
                                </p:cTn>
                              </p:par>
                            </p:childTnLst>
                          </p:cTn>
                        </p:par>
                        <p:par>
                          <p:cTn id="44" fill="hold">
                            <p:stCondLst>
                              <p:cond delay="5500"/>
                            </p:stCondLst>
                            <p:childTnLst>
                              <p:par>
                                <p:cTn id="45" presetID="47"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72"/>
                                        </p:tgtEl>
                                        <p:attrNameLst>
                                          <p:attrName>style.visibility</p:attrName>
                                        </p:attrNameLst>
                                      </p:cBhvr>
                                      <p:to>
                                        <p:strVal val="visible"/>
                                      </p:to>
                                    </p:set>
                                    <p:animEffect transition="in" filter="fade">
                                      <p:cBhvr>
                                        <p:cTn id="52" dur="1000"/>
                                        <p:tgtEl>
                                          <p:spTgt spid="72"/>
                                        </p:tgtEl>
                                      </p:cBhvr>
                                    </p:animEffect>
                                    <p:anim calcmode="lin" valueType="num">
                                      <p:cBhvr>
                                        <p:cTn id="53" dur="1000" fill="hold"/>
                                        <p:tgtEl>
                                          <p:spTgt spid="72"/>
                                        </p:tgtEl>
                                        <p:attrNameLst>
                                          <p:attrName>ppt_x</p:attrName>
                                        </p:attrNameLst>
                                      </p:cBhvr>
                                      <p:tavLst>
                                        <p:tav tm="0">
                                          <p:val>
                                            <p:strVal val="#ppt_x"/>
                                          </p:val>
                                        </p:tav>
                                        <p:tav tm="100000">
                                          <p:val>
                                            <p:strVal val="#ppt_x"/>
                                          </p:val>
                                        </p:tav>
                                      </p:tavLst>
                                    </p:anim>
                                    <p:anim calcmode="lin" valueType="num">
                                      <p:cBhvr>
                                        <p:cTn id="54" dur="1000" fill="hold"/>
                                        <p:tgtEl>
                                          <p:spTgt spid="72"/>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42" presetClass="entr" presetSubtype="0" fill="hold" grpId="0" nodeType="afterEffect">
                                  <p:stCondLst>
                                    <p:cond delay="0"/>
                                  </p:stCondLst>
                                  <p:childTnLst>
                                    <p:set>
                                      <p:cBhvr>
                                        <p:cTn id="57" dur="1" fill="hold">
                                          <p:stCondLst>
                                            <p:cond delay="0"/>
                                          </p:stCondLst>
                                        </p:cTn>
                                        <p:tgtEl>
                                          <p:spTgt spid="27">
                                            <p:txEl>
                                              <p:pRg st="0" end="0"/>
                                            </p:txEl>
                                          </p:spTgt>
                                        </p:tgtEl>
                                        <p:attrNameLst>
                                          <p:attrName>style.visibility</p:attrName>
                                        </p:attrNameLst>
                                      </p:cBhvr>
                                      <p:to>
                                        <p:strVal val="visible"/>
                                      </p:to>
                                    </p:set>
                                    <p:animEffect transition="in" filter="fade">
                                      <p:cBhvr>
                                        <p:cTn id="58" dur="1000"/>
                                        <p:tgtEl>
                                          <p:spTgt spid="27">
                                            <p:txEl>
                                              <p:pRg st="0" end="0"/>
                                            </p:txEl>
                                          </p:spTgt>
                                        </p:tgtEl>
                                      </p:cBhvr>
                                    </p:animEffect>
                                    <p:anim calcmode="lin" valueType="num">
                                      <p:cBhvr>
                                        <p:cTn id="59" dur="1000" fill="hold"/>
                                        <p:tgtEl>
                                          <p:spTgt spid="27">
                                            <p:txEl>
                                              <p:pRg st="0" end="0"/>
                                            </p:txEl>
                                          </p:spTgt>
                                        </p:tgtEl>
                                        <p:attrNameLst>
                                          <p:attrName>ppt_x</p:attrName>
                                        </p:attrNameLst>
                                      </p:cBhvr>
                                      <p:tavLst>
                                        <p:tav tm="0">
                                          <p:val>
                                            <p:strVal val="#ppt_x"/>
                                          </p:val>
                                        </p:tav>
                                        <p:tav tm="100000">
                                          <p:val>
                                            <p:strVal val="#ppt_x"/>
                                          </p:val>
                                        </p:tav>
                                      </p:tavLst>
                                    </p:anim>
                                    <p:anim calcmode="lin" valueType="num">
                                      <p:cBhvr>
                                        <p:cTn id="60" dur="1000" fill="hold"/>
                                        <p:tgtEl>
                                          <p:spTgt spid="27">
                                            <p:txEl>
                                              <p:pRg st="0" end="0"/>
                                            </p:txEl>
                                          </p:spTgt>
                                        </p:tgtEl>
                                        <p:attrNameLst>
                                          <p:attrName>ppt_y</p:attrName>
                                        </p:attrNameLst>
                                      </p:cBhvr>
                                      <p:tavLst>
                                        <p:tav tm="0">
                                          <p:val>
                                            <p:strVal val="#ppt_y+.1"/>
                                          </p:val>
                                        </p:tav>
                                        <p:tav tm="100000">
                                          <p:val>
                                            <p:strVal val="#ppt_y"/>
                                          </p:val>
                                        </p:tav>
                                      </p:tavLst>
                                    </p:anim>
                                  </p:childTnLst>
                                </p:cTn>
                              </p:par>
                            </p:childTnLst>
                          </p:cTn>
                        </p:par>
                        <p:par>
                          <p:cTn id="61" fill="hold">
                            <p:stCondLst>
                              <p:cond delay="7500"/>
                            </p:stCondLst>
                            <p:childTnLst>
                              <p:par>
                                <p:cTn id="62" presetID="42" presetClass="entr" presetSubtype="0" fill="hold" grpId="0" nodeType="afterEffect">
                                  <p:stCondLst>
                                    <p:cond delay="0"/>
                                  </p:stCondLst>
                                  <p:childTnLst>
                                    <p:set>
                                      <p:cBhvr>
                                        <p:cTn id="63" dur="1" fill="hold">
                                          <p:stCondLst>
                                            <p:cond delay="0"/>
                                          </p:stCondLst>
                                        </p:cTn>
                                        <p:tgtEl>
                                          <p:spTgt spid="27">
                                            <p:txEl>
                                              <p:pRg st="1" end="1"/>
                                            </p:txEl>
                                          </p:spTgt>
                                        </p:tgtEl>
                                        <p:attrNameLst>
                                          <p:attrName>style.visibility</p:attrName>
                                        </p:attrNameLst>
                                      </p:cBhvr>
                                      <p:to>
                                        <p:strVal val="visible"/>
                                      </p:to>
                                    </p:set>
                                    <p:animEffect transition="in" filter="fade">
                                      <p:cBhvr>
                                        <p:cTn id="64" dur="1000"/>
                                        <p:tgtEl>
                                          <p:spTgt spid="27">
                                            <p:txEl>
                                              <p:pRg st="1" end="1"/>
                                            </p:txEl>
                                          </p:spTgt>
                                        </p:tgtEl>
                                      </p:cBhvr>
                                    </p:animEffect>
                                    <p:anim calcmode="lin" valueType="num">
                                      <p:cBhvr>
                                        <p:cTn id="65" dur="1000" fill="hold"/>
                                        <p:tgtEl>
                                          <p:spTgt spid="2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7">
                                            <p:txEl>
                                              <p:pRg st="1" end="1"/>
                                            </p:txEl>
                                          </p:spTgt>
                                        </p:tgtEl>
                                        <p:attrNameLst>
                                          <p:attrName>ppt_y</p:attrName>
                                        </p:attrNameLst>
                                      </p:cBhvr>
                                      <p:tavLst>
                                        <p:tav tm="0">
                                          <p:val>
                                            <p:strVal val="#ppt_y+.1"/>
                                          </p:val>
                                        </p:tav>
                                        <p:tav tm="100000">
                                          <p:val>
                                            <p:strVal val="#ppt_y"/>
                                          </p:val>
                                        </p:tav>
                                      </p:tavLst>
                                    </p:anim>
                                  </p:childTnLst>
                                </p:cTn>
                              </p:par>
                            </p:childTnLst>
                          </p:cTn>
                        </p:par>
                        <p:par>
                          <p:cTn id="67" fill="hold">
                            <p:stCondLst>
                              <p:cond delay="8500"/>
                            </p:stCondLst>
                            <p:childTnLst>
                              <p:par>
                                <p:cTn id="68" presetID="42" presetClass="entr" presetSubtype="0" fill="hold" grpId="0" nodeType="afterEffect">
                                  <p:stCondLst>
                                    <p:cond delay="0"/>
                                  </p:stCondLst>
                                  <p:childTnLst>
                                    <p:set>
                                      <p:cBhvr>
                                        <p:cTn id="69" dur="1" fill="hold">
                                          <p:stCondLst>
                                            <p:cond delay="0"/>
                                          </p:stCondLst>
                                        </p:cTn>
                                        <p:tgtEl>
                                          <p:spTgt spid="27">
                                            <p:txEl>
                                              <p:pRg st="2" end="2"/>
                                            </p:txEl>
                                          </p:spTgt>
                                        </p:tgtEl>
                                        <p:attrNameLst>
                                          <p:attrName>style.visibility</p:attrName>
                                        </p:attrNameLst>
                                      </p:cBhvr>
                                      <p:to>
                                        <p:strVal val="visible"/>
                                      </p:to>
                                    </p:set>
                                    <p:animEffect transition="in" filter="fade">
                                      <p:cBhvr>
                                        <p:cTn id="70" dur="1000"/>
                                        <p:tgtEl>
                                          <p:spTgt spid="27">
                                            <p:txEl>
                                              <p:pRg st="2" end="2"/>
                                            </p:txEl>
                                          </p:spTgt>
                                        </p:tgtEl>
                                      </p:cBhvr>
                                    </p:animEffect>
                                    <p:anim calcmode="lin" valueType="num">
                                      <p:cBhvr>
                                        <p:cTn id="71" dur="1000" fill="hold"/>
                                        <p:tgtEl>
                                          <p:spTgt spid="27">
                                            <p:txEl>
                                              <p:pRg st="2" end="2"/>
                                            </p:txEl>
                                          </p:spTgt>
                                        </p:tgtEl>
                                        <p:attrNameLst>
                                          <p:attrName>ppt_x</p:attrName>
                                        </p:attrNameLst>
                                      </p:cBhvr>
                                      <p:tavLst>
                                        <p:tav tm="0">
                                          <p:val>
                                            <p:strVal val="#ppt_x"/>
                                          </p:val>
                                        </p:tav>
                                        <p:tav tm="100000">
                                          <p:val>
                                            <p:strVal val="#ppt_x"/>
                                          </p:val>
                                        </p:tav>
                                      </p:tavLst>
                                    </p:anim>
                                    <p:anim calcmode="lin" valueType="num">
                                      <p:cBhvr>
                                        <p:cTn id="72" dur="1000" fill="hold"/>
                                        <p:tgtEl>
                                          <p:spTgt spid="27">
                                            <p:txEl>
                                              <p:pRg st="2" end="2"/>
                                            </p:txEl>
                                          </p:spTgt>
                                        </p:tgtEl>
                                        <p:attrNameLst>
                                          <p:attrName>ppt_y</p:attrName>
                                        </p:attrNameLst>
                                      </p:cBhvr>
                                      <p:tavLst>
                                        <p:tav tm="0">
                                          <p:val>
                                            <p:strVal val="#ppt_y+.1"/>
                                          </p:val>
                                        </p:tav>
                                        <p:tav tm="100000">
                                          <p:val>
                                            <p:strVal val="#ppt_y"/>
                                          </p:val>
                                        </p:tav>
                                      </p:tavLst>
                                    </p:anim>
                                  </p:childTnLst>
                                </p:cTn>
                              </p:par>
                            </p:childTnLst>
                          </p:cTn>
                        </p:par>
                        <p:par>
                          <p:cTn id="73" fill="hold">
                            <p:stCondLst>
                              <p:cond delay="9500"/>
                            </p:stCondLst>
                            <p:childTnLst>
                              <p:par>
                                <p:cTn id="74" presetID="49" presetClass="entr" presetSubtype="0" decel="100000" fill="hold" grpId="0" nodeType="afterEffect">
                                  <p:stCondLst>
                                    <p:cond delay="0"/>
                                  </p:stCondLst>
                                  <p:childTnLst>
                                    <p:set>
                                      <p:cBhvr>
                                        <p:cTn id="75" dur="1" fill="hold">
                                          <p:stCondLst>
                                            <p:cond delay="0"/>
                                          </p:stCondLst>
                                        </p:cTn>
                                        <p:tgtEl>
                                          <p:spTgt spid="25"/>
                                        </p:tgtEl>
                                        <p:attrNameLst>
                                          <p:attrName>style.visibility</p:attrName>
                                        </p:attrNameLst>
                                      </p:cBhvr>
                                      <p:to>
                                        <p:strVal val="visible"/>
                                      </p:to>
                                    </p:set>
                                    <p:anim calcmode="lin" valueType="num">
                                      <p:cBhvr>
                                        <p:cTn id="76" dur="500" fill="hold"/>
                                        <p:tgtEl>
                                          <p:spTgt spid="25"/>
                                        </p:tgtEl>
                                        <p:attrNameLst>
                                          <p:attrName>ppt_w</p:attrName>
                                        </p:attrNameLst>
                                      </p:cBhvr>
                                      <p:tavLst>
                                        <p:tav tm="0">
                                          <p:val>
                                            <p:fltVal val="0"/>
                                          </p:val>
                                        </p:tav>
                                        <p:tav tm="100000">
                                          <p:val>
                                            <p:strVal val="#ppt_w"/>
                                          </p:val>
                                        </p:tav>
                                      </p:tavLst>
                                    </p:anim>
                                    <p:anim calcmode="lin" valueType="num">
                                      <p:cBhvr>
                                        <p:cTn id="77" dur="500" fill="hold"/>
                                        <p:tgtEl>
                                          <p:spTgt spid="25"/>
                                        </p:tgtEl>
                                        <p:attrNameLst>
                                          <p:attrName>ppt_h</p:attrName>
                                        </p:attrNameLst>
                                      </p:cBhvr>
                                      <p:tavLst>
                                        <p:tav tm="0">
                                          <p:val>
                                            <p:fltVal val="0"/>
                                          </p:val>
                                        </p:tav>
                                        <p:tav tm="100000">
                                          <p:val>
                                            <p:strVal val="#ppt_h"/>
                                          </p:val>
                                        </p:tav>
                                      </p:tavLst>
                                    </p:anim>
                                    <p:anim calcmode="lin" valueType="num">
                                      <p:cBhvr>
                                        <p:cTn id="78" dur="500" fill="hold"/>
                                        <p:tgtEl>
                                          <p:spTgt spid="25"/>
                                        </p:tgtEl>
                                        <p:attrNameLst>
                                          <p:attrName>style.rotation</p:attrName>
                                        </p:attrNameLst>
                                      </p:cBhvr>
                                      <p:tavLst>
                                        <p:tav tm="0">
                                          <p:val>
                                            <p:fltVal val="360"/>
                                          </p:val>
                                        </p:tav>
                                        <p:tav tm="100000">
                                          <p:val>
                                            <p:fltVal val="0"/>
                                          </p:val>
                                        </p:tav>
                                      </p:tavLst>
                                    </p:anim>
                                    <p:animEffect transition="in" filter="fade">
                                      <p:cBhvr>
                                        <p:cTn id="79" dur="500"/>
                                        <p:tgtEl>
                                          <p:spTgt spid="25"/>
                                        </p:tgtEl>
                                      </p:cBhvr>
                                    </p:animEffect>
                                  </p:childTnLst>
                                </p:cTn>
                              </p:par>
                            </p:childTnLst>
                          </p:cTn>
                        </p:par>
                        <p:par>
                          <p:cTn id="80" fill="hold">
                            <p:stCondLst>
                              <p:cond delay="10000"/>
                            </p:stCondLst>
                            <p:childTnLst>
                              <p:par>
                                <p:cTn id="81" presetID="47" presetClass="entr" presetSubtype="0" fill="hold" nodeType="afterEffect">
                                  <p:stCondLst>
                                    <p:cond delay="0"/>
                                  </p:stCondLst>
                                  <p:childTnLst>
                                    <p:set>
                                      <p:cBhvr>
                                        <p:cTn id="82" dur="1" fill="hold">
                                          <p:stCondLst>
                                            <p:cond delay="0"/>
                                          </p:stCondLst>
                                        </p:cTn>
                                        <p:tgtEl>
                                          <p:spTgt spid="74"/>
                                        </p:tgtEl>
                                        <p:attrNameLst>
                                          <p:attrName>style.visibility</p:attrName>
                                        </p:attrNameLst>
                                      </p:cBhvr>
                                      <p:to>
                                        <p:strVal val="visible"/>
                                      </p:to>
                                    </p:set>
                                    <p:animEffect transition="in" filter="fade">
                                      <p:cBhvr>
                                        <p:cTn id="83" dur="1000"/>
                                        <p:tgtEl>
                                          <p:spTgt spid="74"/>
                                        </p:tgtEl>
                                      </p:cBhvr>
                                    </p:animEffect>
                                    <p:anim calcmode="lin" valueType="num">
                                      <p:cBhvr>
                                        <p:cTn id="84" dur="1000" fill="hold"/>
                                        <p:tgtEl>
                                          <p:spTgt spid="74"/>
                                        </p:tgtEl>
                                        <p:attrNameLst>
                                          <p:attrName>ppt_x</p:attrName>
                                        </p:attrNameLst>
                                      </p:cBhvr>
                                      <p:tavLst>
                                        <p:tav tm="0">
                                          <p:val>
                                            <p:strVal val="#ppt_x"/>
                                          </p:val>
                                        </p:tav>
                                        <p:tav tm="100000">
                                          <p:val>
                                            <p:strVal val="#ppt_x"/>
                                          </p:val>
                                        </p:tav>
                                      </p:tavLst>
                                    </p:anim>
                                    <p:anim calcmode="lin" valueType="num">
                                      <p:cBhvr>
                                        <p:cTn id="85" dur="1000" fill="hold"/>
                                        <p:tgtEl>
                                          <p:spTgt spid="74"/>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75"/>
                                        </p:tgtEl>
                                        <p:attrNameLst>
                                          <p:attrName>style.visibility</p:attrName>
                                        </p:attrNameLst>
                                      </p:cBhvr>
                                      <p:to>
                                        <p:strVal val="visible"/>
                                      </p:to>
                                    </p:set>
                                    <p:animEffect transition="in" filter="fade">
                                      <p:cBhvr>
                                        <p:cTn id="88" dur="1000"/>
                                        <p:tgtEl>
                                          <p:spTgt spid="75"/>
                                        </p:tgtEl>
                                      </p:cBhvr>
                                    </p:animEffect>
                                    <p:anim calcmode="lin" valueType="num">
                                      <p:cBhvr>
                                        <p:cTn id="89" dur="1000" fill="hold"/>
                                        <p:tgtEl>
                                          <p:spTgt spid="75"/>
                                        </p:tgtEl>
                                        <p:attrNameLst>
                                          <p:attrName>ppt_x</p:attrName>
                                        </p:attrNameLst>
                                      </p:cBhvr>
                                      <p:tavLst>
                                        <p:tav tm="0">
                                          <p:val>
                                            <p:strVal val="#ppt_x"/>
                                          </p:val>
                                        </p:tav>
                                        <p:tav tm="100000">
                                          <p:val>
                                            <p:strVal val="#ppt_x"/>
                                          </p:val>
                                        </p:tav>
                                      </p:tavLst>
                                    </p:anim>
                                    <p:anim calcmode="lin" valueType="num">
                                      <p:cBhvr>
                                        <p:cTn id="90" dur="1000" fill="hold"/>
                                        <p:tgtEl>
                                          <p:spTgt spid="75"/>
                                        </p:tgtEl>
                                        <p:attrNameLst>
                                          <p:attrName>ppt_y</p:attrName>
                                        </p:attrNameLst>
                                      </p:cBhvr>
                                      <p:tavLst>
                                        <p:tav tm="0">
                                          <p:val>
                                            <p:strVal val="#ppt_y+.1"/>
                                          </p:val>
                                        </p:tav>
                                        <p:tav tm="100000">
                                          <p:val>
                                            <p:strVal val="#ppt_y"/>
                                          </p:val>
                                        </p:tav>
                                      </p:tavLst>
                                    </p:anim>
                                  </p:childTnLst>
                                </p:cTn>
                              </p:par>
                            </p:childTnLst>
                          </p:cTn>
                        </p:par>
                        <p:par>
                          <p:cTn id="91" fill="hold">
                            <p:stCondLst>
                              <p:cond delay="11000"/>
                            </p:stCondLst>
                            <p:childTnLst>
                              <p:par>
                                <p:cTn id="92" presetID="42" presetClass="entr" presetSubtype="0" fill="hold" grpId="0" nodeType="afterEffect">
                                  <p:stCondLst>
                                    <p:cond delay="0"/>
                                  </p:stCondLst>
                                  <p:childTnLst>
                                    <p:set>
                                      <p:cBhvr>
                                        <p:cTn id="93" dur="1" fill="hold">
                                          <p:stCondLst>
                                            <p:cond delay="0"/>
                                          </p:stCondLst>
                                        </p:cTn>
                                        <p:tgtEl>
                                          <p:spTgt spid="49">
                                            <p:txEl>
                                              <p:pRg st="0" end="0"/>
                                            </p:txEl>
                                          </p:spTgt>
                                        </p:tgtEl>
                                        <p:attrNameLst>
                                          <p:attrName>style.visibility</p:attrName>
                                        </p:attrNameLst>
                                      </p:cBhvr>
                                      <p:to>
                                        <p:strVal val="visible"/>
                                      </p:to>
                                    </p:set>
                                    <p:animEffect transition="in" filter="fade">
                                      <p:cBhvr>
                                        <p:cTn id="94" dur="1000"/>
                                        <p:tgtEl>
                                          <p:spTgt spid="49">
                                            <p:txEl>
                                              <p:pRg st="0" end="0"/>
                                            </p:txEl>
                                          </p:spTgt>
                                        </p:tgtEl>
                                      </p:cBhvr>
                                    </p:animEffect>
                                    <p:anim calcmode="lin" valueType="num">
                                      <p:cBhvr>
                                        <p:cTn id="95" dur="1000" fill="hold"/>
                                        <p:tgtEl>
                                          <p:spTgt spid="49">
                                            <p:txEl>
                                              <p:pRg st="0" end="0"/>
                                            </p:txEl>
                                          </p:spTgt>
                                        </p:tgtEl>
                                        <p:attrNameLst>
                                          <p:attrName>ppt_x</p:attrName>
                                        </p:attrNameLst>
                                      </p:cBhvr>
                                      <p:tavLst>
                                        <p:tav tm="0">
                                          <p:val>
                                            <p:strVal val="#ppt_x"/>
                                          </p:val>
                                        </p:tav>
                                        <p:tav tm="100000">
                                          <p:val>
                                            <p:strVal val="#ppt_x"/>
                                          </p:val>
                                        </p:tav>
                                      </p:tavLst>
                                    </p:anim>
                                    <p:anim calcmode="lin" valueType="num">
                                      <p:cBhvr>
                                        <p:cTn id="96" dur="1000" fill="hold"/>
                                        <p:tgtEl>
                                          <p:spTgt spid="49">
                                            <p:txEl>
                                              <p:pRg st="0" end="0"/>
                                            </p:txEl>
                                          </p:spTgt>
                                        </p:tgtEl>
                                        <p:attrNameLst>
                                          <p:attrName>ppt_y</p:attrName>
                                        </p:attrNameLst>
                                      </p:cBhvr>
                                      <p:tavLst>
                                        <p:tav tm="0">
                                          <p:val>
                                            <p:strVal val="#ppt_y+.1"/>
                                          </p:val>
                                        </p:tav>
                                        <p:tav tm="100000">
                                          <p:val>
                                            <p:strVal val="#ppt_y"/>
                                          </p:val>
                                        </p:tav>
                                      </p:tavLst>
                                    </p:anim>
                                  </p:childTnLst>
                                </p:cTn>
                              </p:par>
                            </p:childTnLst>
                          </p:cTn>
                        </p:par>
                        <p:par>
                          <p:cTn id="97" fill="hold">
                            <p:stCondLst>
                              <p:cond delay="12000"/>
                            </p:stCondLst>
                            <p:childTnLst>
                              <p:par>
                                <p:cTn id="98" presetID="42" presetClass="entr" presetSubtype="0" fill="hold" grpId="0" nodeType="afterEffect">
                                  <p:stCondLst>
                                    <p:cond delay="0"/>
                                  </p:stCondLst>
                                  <p:childTnLst>
                                    <p:set>
                                      <p:cBhvr>
                                        <p:cTn id="99" dur="1" fill="hold">
                                          <p:stCondLst>
                                            <p:cond delay="0"/>
                                          </p:stCondLst>
                                        </p:cTn>
                                        <p:tgtEl>
                                          <p:spTgt spid="49">
                                            <p:txEl>
                                              <p:pRg st="1" end="1"/>
                                            </p:txEl>
                                          </p:spTgt>
                                        </p:tgtEl>
                                        <p:attrNameLst>
                                          <p:attrName>style.visibility</p:attrName>
                                        </p:attrNameLst>
                                      </p:cBhvr>
                                      <p:to>
                                        <p:strVal val="visible"/>
                                      </p:to>
                                    </p:set>
                                    <p:animEffect transition="in" filter="fade">
                                      <p:cBhvr>
                                        <p:cTn id="100" dur="1000"/>
                                        <p:tgtEl>
                                          <p:spTgt spid="49">
                                            <p:txEl>
                                              <p:pRg st="1" end="1"/>
                                            </p:txEl>
                                          </p:spTgt>
                                        </p:tgtEl>
                                      </p:cBhvr>
                                    </p:animEffect>
                                    <p:anim calcmode="lin" valueType="num">
                                      <p:cBhvr>
                                        <p:cTn id="101" dur="1000" fill="hold"/>
                                        <p:tgtEl>
                                          <p:spTgt spid="49">
                                            <p:txEl>
                                              <p:pRg st="1" end="1"/>
                                            </p:txEl>
                                          </p:spTgt>
                                        </p:tgtEl>
                                        <p:attrNameLst>
                                          <p:attrName>ppt_x</p:attrName>
                                        </p:attrNameLst>
                                      </p:cBhvr>
                                      <p:tavLst>
                                        <p:tav tm="0">
                                          <p:val>
                                            <p:strVal val="#ppt_x"/>
                                          </p:val>
                                        </p:tav>
                                        <p:tav tm="100000">
                                          <p:val>
                                            <p:strVal val="#ppt_x"/>
                                          </p:val>
                                        </p:tav>
                                      </p:tavLst>
                                    </p:anim>
                                    <p:anim calcmode="lin" valueType="num">
                                      <p:cBhvr>
                                        <p:cTn id="102" dur="1000" fill="hold"/>
                                        <p:tgtEl>
                                          <p:spTgt spid="49">
                                            <p:txEl>
                                              <p:pRg st="1" end="1"/>
                                            </p:txEl>
                                          </p:spTgt>
                                        </p:tgtEl>
                                        <p:attrNameLst>
                                          <p:attrName>ppt_y</p:attrName>
                                        </p:attrNameLst>
                                      </p:cBhvr>
                                      <p:tavLst>
                                        <p:tav tm="0">
                                          <p:val>
                                            <p:strVal val="#ppt_y+.1"/>
                                          </p:val>
                                        </p:tav>
                                        <p:tav tm="100000">
                                          <p:val>
                                            <p:strVal val="#ppt_y"/>
                                          </p:val>
                                        </p:tav>
                                      </p:tavLst>
                                    </p:anim>
                                  </p:childTnLst>
                                </p:cTn>
                              </p:par>
                            </p:childTnLst>
                          </p:cTn>
                        </p:par>
                        <p:par>
                          <p:cTn id="103" fill="hold">
                            <p:stCondLst>
                              <p:cond delay="13000"/>
                            </p:stCondLst>
                            <p:childTnLst>
                              <p:par>
                                <p:cTn id="104" presetID="42" presetClass="entr" presetSubtype="0" fill="hold" grpId="0" nodeType="afterEffect">
                                  <p:stCondLst>
                                    <p:cond delay="0"/>
                                  </p:stCondLst>
                                  <p:childTnLst>
                                    <p:set>
                                      <p:cBhvr>
                                        <p:cTn id="105" dur="1" fill="hold">
                                          <p:stCondLst>
                                            <p:cond delay="0"/>
                                          </p:stCondLst>
                                        </p:cTn>
                                        <p:tgtEl>
                                          <p:spTgt spid="49">
                                            <p:txEl>
                                              <p:pRg st="2" end="2"/>
                                            </p:txEl>
                                          </p:spTgt>
                                        </p:tgtEl>
                                        <p:attrNameLst>
                                          <p:attrName>style.visibility</p:attrName>
                                        </p:attrNameLst>
                                      </p:cBhvr>
                                      <p:to>
                                        <p:strVal val="visible"/>
                                      </p:to>
                                    </p:set>
                                    <p:animEffect transition="in" filter="fade">
                                      <p:cBhvr>
                                        <p:cTn id="106" dur="1000"/>
                                        <p:tgtEl>
                                          <p:spTgt spid="49">
                                            <p:txEl>
                                              <p:pRg st="2" end="2"/>
                                            </p:txEl>
                                          </p:spTgt>
                                        </p:tgtEl>
                                      </p:cBhvr>
                                    </p:animEffect>
                                    <p:anim calcmode="lin" valueType="num">
                                      <p:cBhvr>
                                        <p:cTn id="107" dur="1000" fill="hold"/>
                                        <p:tgtEl>
                                          <p:spTgt spid="49">
                                            <p:txEl>
                                              <p:pRg st="2" end="2"/>
                                            </p:txEl>
                                          </p:spTgt>
                                        </p:tgtEl>
                                        <p:attrNameLst>
                                          <p:attrName>ppt_x</p:attrName>
                                        </p:attrNameLst>
                                      </p:cBhvr>
                                      <p:tavLst>
                                        <p:tav tm="0">
                                          <p:val>
                                            <p:strVal val="#ppt_x"/>
                                          </p:val>
                                        </p:tav>
                                        <p:tav tm="100000">
                                          <p:val>
                                            <p:strVal val="#ppt_x"/>
                                          </p:val>
                                        </p:tav>
                                      </p:tavLst>
                                    </p:anim>
                                    <p:anim calcmode="lin" valueType="num">
                                      <p:cBhvr>
                                        <p:cTn id="108" dur="1000" fill="hold"/>
                                        <p:tgtEl>
                                          <p:spTgt spid="49">
                                            <p:txEl>
                                              <p:pRg st="2" end="2"/>
                                            </p:txEl>
                                          </p:spTgt>
                                        </p:tgtEl>
                                        <p:attrNameLst>
                                          <p:attrName>ppt_y</p:attrName>
                                        </p:attrNameLst>
                                      </p:cBhvr>
                                      <p:tavLst>
                                        <p:tav tm="0">
                                          <p:val>
                                            <p:strVal val="#ppt_y+.1"/>
                                          </p:val>
                                        </p:tav>
                                        <p:tav tm="100000">
                                          <p:val>
                                            <p:strVal val="#ppt_y"/>
                                          </p:val>
                                        </p:tav>
                                      </p:tavLst>
                                    </p:anim>
                                  </p:childTnLst>
                                </p:cTn>
                              </p:par>
                            </p:childTnLst>
                          </p:cTn>
                        </p:par>
                        <p:par>
                          <p:cTn id="109" fill="hold">
                            <p:stCondLst>
                              <p:cond delay="14000"/>
                            </p:stCondLst>
                            <p:childTnLst>
                              <p:par>
                                <p:cTn id="110" presetID="49" presetClass="entr" presetSubtype="0" decel="100000" fill="hold" grpId="0" nodeType="afterEffect">
                                  <p:stCondLst>
                                    <p:cond delay="0"/>
                                  </p:stCondLst>
                                  <p:childTnLst>
                                    <p:set>
                                      <p:cBhvr>
                                        <p:cTn id="111" dur="1" fill="hold">
                                          <p:stCondLst>
                                            <p:cond delay="0"/>
                                          </p:stCondLst>
                                        </p:cTn>
                                        <p:tgtEl>
                                          <p:spTgt spid="47"/>
                                        </p:tgtEl>
                                        <p:attrNameLst>
                                          <p:attrName>style.visibility</p:attrName>
                                        </p:attrNameLst>
                                      </p:cBhvr>
                                      <p:to>
                                        <p:strVal val="visible"/>
                                      </p:to>
                                    </p:set>
                                    <p:anim calcmode="lin" valueType="num">
                                      <p:cBhvr>
                                        <p:cTn id="112" dur="500" fill="hold"/>
                                        <p:tgtEl>
                                          <p:spTgt spid="47"/>
                                        </p:tgtEl>
                                        <p:attrNameLst>
                                          <p:attrName>ppt_w</p:attrName>
                                        </p:attrNameLst>
                                      </p:cBhvr>
                                      <p:tavLst>
                                        <p:tav tm="0">
                                          <p:val>
                                            <p:fltVal val="0"/>
                                          </p:val>
                                        </p:tav>
                                        <p:tav tm="100000">
                                          <p:val>
                                            <p:strVal val="#ppt_w"/>
                                          </p:val>
                                        </p:tav>
                                      </p:tavLst>
                                    </p:anim>
                                    <p:anim calcmode="lin" valueType="num">
                                      <p:cBhvr>
                                        <p:cTn id="113" dur="500" fill="hold"/>
                                        <p:tgtEl>
                                          <p:spTgt spid="47"/>
                                        </p:tgtEl>
                                        <p:attrNameLst>
                                          <p:attrName>ppt_h</p:attrName>
                                        </p:attrNameLst>
                                      </p:cBhvr>
                                      <p:tavLst>
                                        <p:tav tm="0">
                                          <p:val>
                                            <p:fltVal val="0"/>
                                          </p:val>
                                        </p:tav>
                                        <p:tav tm="100000">
                                          <p:val>
                                            <p:strVal val="#ppt_h"/>
                                          </p:val>
                                        </p:tav>
                                      </p:tavLst>
                                    </p:anim>
                                    <p:anim calcmode="lin" valueType="num">
                                      <p:cBhvr>
                                        <p:cTn id="114" dur="500" fill="hold"/>
                                        <p:tgtEl>
                                          <p:spTgt spid="47"/>
                                        </p:tgtEl>
                                        <p:attrNameLst>
                                          <p:attrName>style.rotation</p:attrName>
                                        </p:attrNameLst>
                                      </p:cBhvr>
                                      <p:tavLst>
                                        <p:tav tm="0">
                                          <p:val>
                                            <p:fltVal val="360"/>
                                          </p:val>
                                        </p:tav>
                                        <p:tav tm="100000">
                                          <p:val>
                                            <p:fltVal val="0"/>
                                          </p:val>
                                        </p:tav>
                                      </p:tavLst>
                                    </p:anim>
                                    <p:animEffect transition="in" filter="fade">
                                      <p:cBhvr>
                                        <p:cTn id="115" dur="500"/>
                                        <p:tgtEl>
                                          <p:spTgt spid="47"/>
                                        </p:tgtEl>
                                      </p:cBhvr>
                                    </p:animEffect>
                                  </p:childTnLst>
                                </p:cTn>
                              </p:par>
                            </p:childTnLst>
                          </p:cTn>
                        </p:par>
                        <p:par>
                          <p:cTn id="116" fill="hold">
                            <p:stCondLst>
                              <p:cond delay="14500"/>
                            </p:stCondLst>
                            <p:childTnLst>
                              <p:par>
                                <p:cTn id="117" presetID="47" presetClass="entr" presetSubtype="0" fill="hold" nodeType="afterEffect">
                                  <p:stCondLst>
                                    <p:cond delay="0"/>
                                  </p:stCondLst>
                                  <p:childTnLst>
                                    <p:set>
                                      <p:cBhvr>
                                        <p:cTn id="118" dur="1" fill="hold">
                                          <p:stCondLst>
                                            <p:cond delay="0"/>
                                          </p:stCondLst>
                                        </p:cTn>
                                        <p:tgtEl>
                                          <p:spTgt spid="76"/>
                                        </p:tgtEl>
                                        <p:attrNameLst>
                                          <p:attrName>style.visibility</p:attrName>
                                        </p:attrNameLst>
                                      </p:cBhvr>
                                      <p:to>
                                        <p:strVal val="visible"/>
                                      </p:to>
                                    </p:set>
                                    <p:animEffect transition="in" filter="fade">
                                      <p:cBhvr>
                                        <p:cTn id="119" dur="1000"/>
                                        <p:tgtEl>
                                          <p:spTgt spid="76"/>
                                        </p:tgtEl>
                                      </p:cBhvr>
                                    </p:animEffect>
                                    <p:anim calcmode="lin" valueType="num">
                                      <p:cBhvr>
                                        <p:cTn id="120" dur="1000" fill="hold"/>
                                        <p:tgtEl>
                                          <p:spTgt spid="76"/>
                                        </p:tgtEl>
                                        <p:attrNameLst>
                                          <p:attrName>ppt_x</p:attrName>
                                        </p:attrNameLst>
                                      </p:cBhvr>
                                      <p:tavLst>
                                        <p:tav tm="0">
                                          <p:val>
                                            <p:strVal val="#ppt_x"/>
                                          </p:val>
                                        </p:tav>
                                        <p:tav tm="100000">
                                          <p:val>
                                            <p:strVal val="#ppt_x"/>
                                          </p:val>
                                        </p:tav>
                                      </p:tavLst>
                                    </p:anim>
                                    <p:anim calcmode="lin" valueType="num">
                                      <p:cBhvr>
                                        <p:cTn id="121" dur="1000" fill="hold"/>
                                        <p:tgtEl>
                                          <p:spTgt spid="76"/>
                                        </p:tgtEl>
                                        <p:attrNameLst>
                                          <p:attrName>ppt_y</p:attrName>
                                        </p:attrNameLst>
                                      </p:cBhvr>
                                      <p:tavLst>
                                        <p:tav tm="0">
                                          <p:val>
                                            <p:strVal val="#ppt_y-.1"/>
                                          </p:val>
                                        </p:tav>
                                        <p:tav tm="100000">
                                          <p:val>
                                            <p:strVal val="#ppt_y"/>
                                          </p:val>
                                        </p:tav>
                                      </p:tavLst>
                                    </p:anim>
                                  </p:childTnLst>
                                </p:cTn>
                              </p:par>
                              <p:par>
                                <p:cTn id="122" presetID="42" presetClass="entr" presetSubtype="0" fill="hold" nodeType="withEffect">
                                  <p:stCondLst>
                                    <p:cond delay="0"/>
                                  </p:stCondLst>
                                  <p:childTnLst>
                                    <p:set>
                                      <p:cBhvr>
                                        <p:cTn id="123" dur="1" fill="hold">
                                          <p:stCondLst>
                                            <p:cond delay="0"/>
                                          </p:stCondLst>
                                        </p:cTn>
                                        <p:tgtEl>
                                          <p:spTgt spid="77"/>
                                        </p:tgtEl>
                                        <p:attrNameLst>
                                          <p:attrName>style.visibility</p:attrName>
                                        </p:attrNameLst>
                                      </p:cBhvr>
                                      <p:to>
                                        <p:strVal val="visible"/>
                                      </p:to>
                                    </p:set>
                                    <p:animEffect transition="in" filter="fade">
                                      <p:cBhvr>
                                        <p:cTn id="124" dur="1000"/>
                                        <p:tgtEl>
                                          <p:spTgt spid="77"/>
                                        </p:tgtEl>
                                      </p:cBhvr>
                                    </p:animEffect>
                                    <p:anim calcmode="lin" valueType="num">
                                      <p:cBhvr>
                                        <p:cTn id="125" dur="1000" fill="hold"/>
                                        <p:tgtEl>
                                          <p:spTgt spid="77"/>
                                        </p:tgtEl>
                                        <p:attrNameLst>
                                          <p:attrName>ppt_x</p:attrName>
                                        </p:attrNameLst>
                                      </p:cBhvr>
                                      <p:tavLst>
                                        <p:tav tm="0">
                                          <p:val>
                                            <p:strVal val="#ppt_x"/>
                                          </p:val>
                                        </p:tav>
                                        <p:tav tm="100000">
                                          <p:val>
                                            <p:strVal val="#ppt_x"/>
                                          </p:val>
                                        </p:tav>
                                      </p:tavLst>
                                    </p:anim>
                                    <p:anim calcmode="lin" valueType="num">
                                      <p:cBhvr>
                                        <p:cTn id="126" dur="1000" fill="hold"/>
                                        <p:tgtEl>
                                          <p:spTgt spid="77"/>
                                        </p:tgtEl>
                                        <p:attrNameLst>
                                          <p:attrName>ppt_y</p:attrName>
                                        </p:attrNameLst>
                                      </p:cBhvr>
                                      <p:tavLst>
                                        <p:tav tm="0">
                                          <p:val>
                                            <p:strVal val="#ppt_y+.1"/>
                                          </p:val>
                                        </p:tav>
                                        <p:tav tm="100000">
                                          <p:val>
                                            <p:strVal val="#ppt_y"/>
                                          </p:val>
                                        </p:tav>
                                      </p:tavLst>
                                    </p:anim>
                                  </p:childTnLst>
                                </p:cTn>
                              </p:par>
                            </p:childTnLst>
                          </p:cTn>
                        </p:par>
                        <p:par>
                          <p:cTn id="127" fill="hold">
                            <p:stCondLst>
                              <p:cond delay="15500"/>
                            </p:stCondLst>
                            <p:childTnLst>
                              <p:par>
                                <p:cTn id="128" presetID="42" presetClass="entr" presetSubtype="0" fill="hold" grpId="0" nodeType="afterEffect">
                                  <p:stCondLst>
                                    <p:cond delay="0"/>
                                  </p:stCondLst>
                                  <p:childTnLst>
                                    <p:set>
                                      <p:cBhvr>
                                        <p:cTn id="129" dur="1" fill="hold">
                                          <p:stCondLst>
                                            <p:cond delay="0"/>
                                          </p:stCondLst>
                                        </p:cTn>
                                        <p:tgtEl>
                                          <p:spTgt spid="56">
                                            <p:txEl>
                                              <p:pRg st="0" end="0"/>
                                            </p:txEl>
                                          </p:spTgt>
                                        </p:tgtEl>
                                        <p:attrNameLst>
                                          <p:attrName>style.visibility</p:attrName>
                                        </p:attrNameLst>
                                      </p:cBhvr>
                                      <p:to>
                                        <p:strVal val="visible"/>
                                      </p:to>
                                    </p:set>
                                    <p:animEffect transition="in" filter="fade">
                                      <p:cBhvr>
                                        <p:cTn id="130" dur="1000"/>
                                        <p:tgtEl>
                                          <p:spTgt spid="56">
                                            <p:txEl>
                                              <p:pRg st="0" end="0"/>
                                            </p:txEl>
                                          </p:spTgt>
                                        </p:tgtEl>
                                      </p:cBhvr>
                                    </p:animEffect>
                                    <p:anim calcmode="lin" valueType="num">
                                      <p:cBhvr>
                                        <p:cTn id="131"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132"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133" fill="hold">
                            <p:stCondLst>
                              <p:cond delay="16500"/>
                            </p:stCondLst>
                            <p:childTnLst>
                              <p:par>
                                <p:cTn id="134" presetID="42" presetClass="entr" presetSubtype="0" fill="hold" grpId="0" nodeType="afterEffect">
                                  <p:stCondLst>
                                    <p:cond delay="0"/>
                                  </p:stCondLst>
                                  <p:childTnLst>
                                    <p:set>
                                      <p:cBhvr>
                                        <p:cTn id="135" dur="1" fill="hold">
                                          <p:stCondLst>
                                            <p:cond delay="0"/>
                                          </p:stCondLst>
                                        </p:cTn>
                                        <p:tgtEl>
                                          <p:spTgt spid="56">
                                            <p:txEl>
                                              <p:pRg st="1" end="1"/>
                                            </p:txEl>
                                          </p:spTgt>
                                        </p:tgtEl>
                                        <p:attrNameLst>
                                          <p:attrName>style.visibility</p:attrName>
                                        </p:attrNameLst>
                                      </p:cBhvr>
                                      <p:to>
                                        <p:strVal val="visible"/>
                                      </p:to>
                                    </p:set>
                                    <p:animEffect transition="in" filter="fade">
                                      <p:cBhvr>
                                        <p:cTn id="136" dur="1000"/>
                                        <p:tgtEl>
                                          <p:spTgt spid="56">
                                            <p:txEl>
                                              <p:pRg st="1" end="1"/>
                                            </p:txEl>
                                          </p:spTgt>
                                        </p:tgtEl>
                                      </p:cBhvr>
                                    </p:animEffect>
                                    <p:anim calcmode="lin" valueType="num">
                                      <p:cBhvr>
                                        <p:cTn id="137" dur="1000" fill="hold"/>
                                        <p:tgtEl>
                                          <p:spTgt spid="56">
                                            <p:txEl>
                                              <p:pRg st="1" end="1"/>
                                            </p:txEl>
                                          </p:spTgt>
                                        </p:tgtEl>
                                        <p:attrNameLst>
                                          <p:attrName>ppt_x</p:attrName>
                                        </p:attrNameLst>
                                      </p:cBhvr>
                                      <p:tavLst>
                                        <p:tav tm="0">
                                          <p:val>
                                            <p:strVal val="#ppt_x"/>
                                          </p:val>
                                        </p:tav>
                                        <p:tav tm="100000">
                                          <p:val>
                                            <p:strVal val="#ppt_x"/>
                                          </p:val>
                                        </p:tav>
                                      </p:tavLst>
                                    </p:anim>
                                    <p:anim calcmode="lin" valueType="num">
                                      <p:cBhvr>
                                        <p:cTn id="138" dur="1000" fill="hold"/>
                                        <p:tgtEl>
                                          <p:spTgt spid="56">
                                            <p:txEl>
                                              <p:pRg st="1" end="1"/>
                                            </p:txEl>
                                          </p:spTgt>
                                        </p:tgtEl>
                                        <p:attrNameLst>
                                          <p:attrName>ppt_y</p:attrName>
                                        </p:attrNameLst>
                                      </p:cBhvr>
                                      <p:tavLst>
                                        <p:tav tm="0">
                                          <p:val>
                                            <p:strVal val="#ppt_y+.1"/>
                                          </p:val>
                                        </p:tav>
                                        <p:tav tm="100000">
                                          <p:val>
                                            <p:strVal val="#ppt_y"/>
                                          </p:val>
                                        </p:tav>
                                      </p:tavLst>
                                    </p:anim>
                                  </p:childTnLst>
                                </p:cTn>
                              </p:par>
                            </p:childTnLst>
                          </p:cTn>
                        </p:par>
                        <p:par>
                          <p:cTn id="139" fill="hold">
                            <p:stCondLst>
                              <p:cond delay="17500"/>
                            </p:stCondLst>
                            <p:childTnLst>
                              <p:par>
                                <p:cTn id="140" presetID="42" presetClass="entr" presetSubtype="0" fill="hold" grpId="0" nodeType="afterEffect">
                                  <p:stCondLst>
                                    <p:cond delay="0"/>
                                  </p:stCondLst>
                                  <p:childTnLst>
                                    <p:set>
                                      <p:cBhvr>
                                        <p:cTn id="141" dur="1" fill="hold">
                                          <p:stCondLst>
                                            <p:cond delay="0"/>
                                          </p:stCondLst>
                                        </p:cTn>
                                        <p:tgtEl>
                                          <p:spTgt spid="56">
                                            <p:txEl>
                                              <p:pRg st="2" end="2"/>
                                            </p:txEl>
                                          </p:spTgt>
                                        </p:tgtEl>
                                        <p:attrNameLst>
                                          <p:attrName>style.visibility</p:attrName>
                                        </p:attrNameLst>
                                      </p:cBhvr>
                                      <p:to>
                                        <p:strVal val="visible"/>
                                      </p:to>
                                    </p:set>
                                    <p:animEffect transition="in" filter="fade">
                                      <p:cBhvr>
                                        <p:cTn id="142" dur="1000"/>
                                        <p:tgtEl>
                                          <p:spTgt spid="56">
                                            <p:txEl>
                                              <p:pRg st="2" end="2"/>
                                            </p:txEl>
                                          </p:spTgt>
                                        </p:tgtEl>
                                      </p:cBhvr>
                                    </p:animEffect>
                                    <p:anim calcmode="lin" valueType="num">
                                      <p:cBhvr>
                                        <p:cTn id="143"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144"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145" fill="hold">
                            <p:stCondLst>
                              <p:cond delay="18500"/>
                            </p:stCondLst>
                            <p:childTnLst>
                              <p:par>
                                <p:cTn id="146" presetID="49" presetClass="entr" presetSubtype="0" decel="100000" fill="hold" grpId="0" nodeType="afterEffect">
                                  <p:stCondLst>
                                    <p:cond delay="0"/>
                                  </p:stCondLst>
                                  <p:childTnLst>
                                    <p:set>
                                      <p:cBhvr>
                                        <p:cTn id="147" dur="1" fill="hold">
                                          <p:stCondLst>
                                            <p:cond delay="0"/>
                                          </p:stCondLst>
                                        </p:cTn>
                                        <p:tgtEl>
                                          <p:spTgt spid="54"/>
                                        </p:tgtEl>
                                        <p:attrNameLst>
                                          <p:attrName>style.visibility</p:attrName>
                                        </p:attrNameLst>
                                      </p:cBhvr>
                                      <p:to>
                                        <p:strVal val="visible"/>
                                      </p:to>
                                    </p:set>
                                    <p:anim calcmode="lin" valueType="num">
                                      <p:cBhvr>
                                        <p:cTn id="148" dur="500" fill="hold"/>
                                        <p:tgtEl>
                                          <p:spTgt spid="54"/>
                                        </p:tgtEl>
                                        <p:attrNameLst>
                                          <p:attrName>ppt_w</p:attrName>
                                        </p:attrNameLst>
                                      </p:cBhvr>
                                      <p:tavLst>
                                        <p:tav tm="0">
                                          <p:val>
                                            <p:fltVal val="0"/>
                                          </p:val>
                                        </p:tav>
                                        <p:tav tm="100000">
                                          <p:val>
                                            <p:strVal val="#ppt_w"/>
                                          </p:val>
                                        </p:tav>
                                      </p:tavLst>
                                    </p:anim>
                                    <p:anim calcmode="lin" valueType="num">
                                      <p:cBhvr>
                                        <p:cTn id="149" dur="500" fill="hold"/>
                                        <p:tgtEl>
                                          <p:spTgt spid="54"/>
                                        </p:tgtEl>
                                        <p:attrNameLst>
                                          <p:attrName>ppt_h</p:attrName>
                                        </p:attrNameLst>
                                      </p:cBhvr>
                                      <p:tavLst>
                                        <p:tav tm="0">
                                          <p:val>
                                            <p:fltVal val="0"/>
                                          </p:val>
                                        </p:tav>
                                        <p:tav tm="100000">
                                          <p:val>
                                            <p:strVal val="#ppt_h"/>
                                          </p:val>
                                        </p:tav>
                                      </p:tavLst>
                                    </p:anim>
                                    <p:anim calcmode="lin" valueType="num">
                                      <p:cBhvr>
                                        <p:cTn id="150" dur="500" fill="hold"/>
                                        <p:tgtEl>
                                          <p:spTgt spid="54"/>
                                        </p:tgtEl>
                                        <p:attrNameLst>
                                          <p:attrName>style.rotation</p:attrName>
                                        </p:attrNameLst>
                                      </p:cBhvr>
                                      <p:tavLst>
                                        <p:tav tm="0">
                                          <p:val>
                                            <p:fltVal val="360"/>
                                          </p:val>
                                        </p:tav>
                                        <p:tav tm="100000">
                                          <p:val>
                                            <p:fltVal val="0"/>
                                          </p:val>
                                        </p:tav>
                                      </p:tavLst>
                                    </p:anim>
                                    <p:animEffect transition="in" filter="fade">
                                      <p:cBhvr>
                                        <p:cTn id="151" dur="500"/>
                                        <p:tgtEl>
                                          <p:spTgt spid="54"/>
                                        </p:tgtEl>
                                      </p:cBhvr>
                                    </p:animEffect>
                                  </p:childTnLst>
                                </p:cTn>
                              </p:par>
                            </p:childTnLst>
                          </p:cTn>
                        </p:par>
                        <p:par>
                          <p:cTn id="152" fill="hold">
                            <p:stCondLst>
                              <p:cond delay="19000"/>
                            </p:stCondLst>
                            <p:childTnLst>
                              <p:par>
                                <p:cTn id="153" presetID="47" presetClass="entr" presetSubtype="0" fill="hold" nodeType="afterEffect">
                                  <p:stCondLst>
                                    <p:cond delay="0"/>
                                  </p:stCondLst>
                                  <p:childTnLst>
                                    <p:set>
                                      <p:cBhvr>
                                        <p:cTn id="154" dur="1" fill="hold">
                                          <p:stCondLst>
                                            <p:cond delay="0"/>
                                          </p:stCondLst>
                                        </p:cTn>
                                        <p:tgtEl>
                                          <p:spTgt spid="78"/>
                                        </p:tgtEl>
                                        <p:attrNameLst>
                                          <p:attrName>style.visibility</p:attrName>
                                        </p:attrNameLst>
                                      </p:cBhvr>
                                      <p:to>
                                        <p:strVal val="visible"/>
                                      </p:to>
                                    </p:set>
                                    <p:animEffect transition="in" filter="fade">
                                      <p:cBhvr>
                                        <p:cTn id="155" dur="1000"/>
                                        <p:tgtEl>
                                          <p:spTgt spid="78"/>
                                        </p:tgtEl>
                                      </p:cBhvr>
                                    </p:animEffect>
                                    <p:anim calcmode="lin" valueType="num">
                                      <p:cBhvr>
                                        <p:cTn id="156" dur="1000" fill="hold"/>
                                        <p:tgtEl>
                                          <p:spTgt spid="78"/>
                                        </p:tgtEl>
                                        <p:attrNameLst>
                                          <p:attrName>ppt_x</p:attrName>
                                        </p:attrNameLst>
                                      </p:cBhvr>
                                      <p:tavLst>
                                        <p:tav tm="0">
                                          <p:val>
                                            <p:strVal val="#ppt_x"/>
                                          </p:val>
                                        </p:tav>
                                        <p:tav tm="100000">
                                          <p:val>
                                            <p:strVal val="#ppt_x"/>
                                          </p:val>
                                        </p:tav>
                                      </p:tavLst>
                                    </p:anim>
                                    <p:anim calcmode="lin" valueType="num">
                                      <p:cBhvr>
                                        <p:cTn id="157" dur="1000" fill="hold"/>
                                        <p:tgtEl>
                                          <p:spTgt spid="78"/>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79"/>
                                        </p:tgtEl>
                                        <p:attrNameLst>
                                          <p:attrName>style.visibility</p:attrName>
                                        </p:attrNameLst>
                                      </p:cBhvr>
                                      <p:to>
                                        <p:strVal val="visible"/>
                                      </p:to>
                                    </p:set>
                                    <p:animEffect transition="in" filter="fade">
                                      <p:cBhvr>
                                        <p:cTn id="160" dur="1000"/>
                                        <p:tgtEl>
                                          <p:spTgt spid="79"/>
                                        </p:tgtEl>
                                      </p:cBhvr>
                                    </p:animEffect>
                                    <p:anim calcmode="lin" valueType="num">
                                      <p:cBhvr>
                                        <p:cTn id="161" dur="1000" fill="hold"/>
                                        <p:tgtEl>
                                          <p:spTgt spid="79"/>
                                        </p:tgtEl>
                                        <p:attrNameLst>
                                          <p:attrName>ppt_x</p:attrName>
                                        </p:attrNameLst>
                                      </p:cBhvr>
                                      <p:tavLst>
                                        <p:tav tm="0">
                                          <p:val>
                                            <p:strVal val="#ppt_x"/>
                                          </p:val>
                                        </p:tav>
                                        <p:tav tm="100000">
                                          <p:val>
                                            <p:strVal val="#ppt_x"/>
                                          </p:val>
                                        </p:tav>
                                      </p:tavLst>
                                    </p:anim>
                                    <p:anim calcmode="lin" valueType="num">
                                      <p:cBhvr>
                                        <p:cTn id="162" dur="1000" fill="hold"/>
                                        <p:tgtEl>
                                          <p:spTgt spid="79"/>
                                        </p:tgtEl>
                                        <p:attrNameLst>
                                          <p:attrName>ppt_y</p:attrName>
                                        </p:attrNameLst>
                                      </p:cBhvr>
                                      <p:tavLst>
                                        <p:tav tm="0">
                                          <p:val>
                                            <p:strVal val="#ppt_y+.1"/>
                                          </p:val>
                                        </p:tav>
                                        <p:tav tm="100000">
                                          <p:val>
                                            <p:strVal val="#ppt_y"/>
                                          </p:val>
                                        </p:tav>
                                      </p:tavLst>
                                    </p:anim>
                                  </p:childTnLst>
                                </p:cTn>
                              </p:par>
                            </p:childTnLst>
                          </p:cTn>
                        </p:par>
                        <p:par>
                          <p:cTn id="163" fill="hold">
                            <p:stCondLst>
                              <p:cond delay="20000"/>
                            </p:stCondLst>
                            <p:childTnLst>
                              <p:par>
                                <p:cTn id="164" presetID="42" presetClass="entr" presetSubtype="0" fill="hold" grpId="0" nodeType="afterEffect">
                                  <p:stCondLst>
                                    <p:cond delay="0"/>
                                  </p:stCondLst>
                                  <p:childTnLst>
                                    <p:set>
                                      <p:cBhvr>
                                        <p:cTn id="165" dur="1" fill="hold">
                                          <p:stCondLst>
                                            <p:cond delay="0"/>
                                          </p:stCondLst>
                                        </p:cTn>
                                        <p:tgtEl>
                                          <p:spTgt spid="63">
                                            <p:txEl>
                                              <p:pRg st="0" end="0"/>
                                            </p:txEl>
                                          </p:spTgt>
                                        </p:tgtEl>
                                        <p:attrNameLst>
                                          <p:attrName>style.visibility</p:attrName>
                                        </p:attrNameLst>
                                      </p:cBhvr>
                                      <p:to>
                                        <p:strVal val="visible"/>
                                      </p:to>
                                    </p:set>
                                    <p:animEffect transition="in" filter="fade">
                                      <p:cBhvr>
                                        <p:cTn id="166" dur="1000"/>
                                        <p:tgtEl>
                                          <p:spTgt spid="63">
                                            <p:txEl>
                                              <p:pRg st="0" end="0"/>
                                            </p:txEl>
                                          </p:spTgt>
                                        </p:tgtEl>
                                      </p:cBhvr>
                                    </p:animEffect>
                                    <p:anim calcmode="lin" valueType="num">
                                      <p:cBhvr>
                                        <p:cTn id="167" dur="1000" fill="hold"/>
                                        <p:tgtEl>
                                          <p:spTgt spid="63">
                                            <p:txEl>
                                              <p:pRg st="0" end="0"/>
                                            </p:txEl>
                                          </p:spTgt>
                                        </p:tgtEl>
                                        <p:attrNameLst>
                                          <p:attrName>ppt_x</p:attrName>
                                        </p:attrNameLst>
                                      </p:cBhvr>
                                      <p:tavLst>
                                        <p:tav tm="0">
                                          <p:val>
                                            <p:strVal val="#ppt_x"/>
                                          </p:val>
                                        </p:tav>
                                        <p:tav tm="100000">
                                          <p:val>
                                            <p:strVal val="#ppt_x"/>
                                          </p:val>
                                        </p:tav>
                                      </p:tavLst>
                                    </p:anim>
                                    <p:anim calcmode="lin" valueType="num">
                                      <p:cBhvr>
                                        <p:cTn id="168" dur="1000" fill="hold"/>
                                        <p:tgtEl>
                                          <p:spTgt spid="63">
                                            <p:txEl>
                                              <p:pRg st="0" end="0"/>
                                            </p:txEl>
                                          </p:spTgt>
                                        </p:tgtEl>
                                        <p:attrNameLst>
                                          <p:attrName>ppt_y</p:attrName>
                                        </p:attrNameLst>
                                      </p:cBhvr>
                                      <p:tavLst>
                                        <p:tav tm="0">
                                          <p:val>
                                            <p:strVal val="#ppt_y+.1"/>
                                          </p:val>
                                        </p:tav>
                                        <p:tav tm="100000">
                                          <p:val>
                                            <p:strVal val="#ppt_y"/>
                                          </p:val>
                                        </p:tav>
                                      </p:tavLst>
                                    </p:anim>
                                  </p:childTnLst>
                                </p:cTn>
                              </p:par>
                            </p:childTnLst>
                          </p:cTn>
                        </p:par>
                        <p:par>
                          <p:cTn id="169" fill="hold">
                            <p:stCondLst>
                              <p:cond delay="21000"/>
                            </p:stCondLst>
                            <p:childTnLst>
                              <p:par>
                                <p:cTn id="170" presetID="42" presetClass="entr" presetSubtype="0" fill="hold" grpId="0" nodeType="afterEffect">
                                  <p:stCondLst>
                                    <p:cond delay="0"/>
                                  </p:stCondLst>
                                  <p:childTnLst>
                                    <p:set>
                                      <p:cBhvr>
                                        <p:cTn id="171" dur="1" fill="hold">
                                          <p:stCondLst>
                                            <p:cond delay="0"/>
                                          </p:stCondLst>
                                        </p:cTn>
                                        <p:tgtEl>
                                          <p:spTgt spid="63">
                                            <p:txEl>
                                              <p:pRg st="1" end="1"/>
                                            </p:txEl>
                                          </p:spTgt>
                                        </p:tgtEl>
                                        <p:attrNameLst>
                                          <p:attrName>style.visibility</p:attrName>
                                        </p:attrNameLst>
                                      </p:cBhvr>
                                      <p:to>
                                        <p:strVal val="visible"/>
                                      </p:to>
                                    </p:set>
                                    <p:animEffect transition="in" filter="fade">
                                      <p:cBhvr>
                                        <p:cTn id="172" dur="1000"/>
                                        <p:tgtEl>
                                          <p:spTgt spid="63">
                                            <p:txEl>
                                              <p:pRg st="1" end="1"/>
                                            </p:txEl>
                                          </p:spTgt>
                                        </p:tgtEl>
                                      </p:cBhvr>
                                    </p:animEffect>
                                    <p:anim calcmode="lin" valueType="num">
                                      <p:cBhvr>
                                        <p:cTn id="173" dur="1000" fill="hold"/>
                                        <p:tgtEl>
                                          <p:spTgt spid="63">
                                            <p:txEl>
                                              <p:pRg st="1" end="1"/>
                                            </p:txEl>
                                          </p:spTgt>
                                        </p:tgtEl>
                                        <p:attrNameLst>
                                          <p:attrName>ppt_x</p:attrName>
                                        </p:attrNameLst>
                                      </p:cBhvr>
                                      <p:tavLst>
                                        <p:tav tm="0">
                                          <p:val>
                                            <p:strVal val="#ppt_x"/>
                                          </p:val>
                                        </p:tav>
                                        <p:tav tm="100000">
                                          <p:val>
                                            <p:strVal val="#ppt_x"/>
                                          </p:val>
                                        </p:tav>
                                      </p:tavLst>
                                    </p:anim>
                                    <p:anim calcmode="lin" valueType="num">
                                      <p:cBhvr>
                                        <p:cTn id="174" dur="1000" fill="hold"/>
                                        <p:tgtEl>
                                          <p:spTgt spid="63">
                                            <p:txEl>
                                              <p:pRg st="1" end="1"/>
                                            </p:txEl>
                                          </p:spTgt>
                                        </p:tgtEl>
                                        <p:attrNameLst>
                                          <p:attrName>ppt_y</p:attrName>
                                        </p:attrNameLst>
                                      </p:cBhvr>
                                      <p:tavLst>
                                        <p:tav tm="0">
                                          <p:val>
                                            <p:strVal val="#ppt_y+.1"/>
                                          </p:val>
                                        </p:tav>
                                        <p:tav tm="100000">
                                          <p:val>
                                            <p:strVal val="#ppt_y"/>
                                          </p:val>
                                        </p:tav>
                                      </p:tavLst>
                                    </p:anim>
                                  </p:childTnLst>
                                </p:cTn>
                              </p:par>
                            </p:childTnLst>
                          </p:cTn>
                        </p:par>
                        <p:par>
                          <p:cTn id="175" fill="hold">
                            <p:stCondLst>
                              <p:cond delay="22000"/>
                            </p:stCondLst>
                            <p:childTnLst>
                              <p:par>
                                <p:cTn id="176" presetID="42" presetClass="entr" presetSubtype="0" fill="hold" grpId="0" nodeType="afterEffect">
                                  <p:stCondLst>
                                    <p:cond delay="0"/>
                                  </p:stCondLst>
                                  <p:childTnLst>
                                    <p:set>
                                      <p:cBhvr>
                                        <p:cTn id="177" dur="1" fill="hold">
                                          <p:stCondLst>
                                            <p:cond delay="0"/>
                                          </p:stCondLst>
                                        </p:cTn>
                                        <p:tgtEl>
                                          <p:spTgt spid="63">
                                            <p:txEl>
                                              <p:pRg st="2" end="2"/>
                                            </p:txEl>
                                          </p:spTgt>
                                        </p:tgtEl>
                                        <p:attrNameLst>
                                          <p:attrName>style.visibility</p:attrName>
                                        </p:attrNameLst>
                                      </p:cBhvr>
                                      <p:to>
                                        <p:strVal val="visible"/>
                                      </p:to>
                                    </p:set>
                                    <p:animEffect transition="in" filter="fade">
                                      <p:cBhvr>
                                        <p:cTn id="178" dur="1000"/>
                                        <p:tgtEl>
                                          <p:spTgt spid="63">
                                            <p:txEl>
                                              <p:pRg st="2" end="2"/>
                                            </p:txEl>
                                          </p:spTgt>
                                        </p:tgtEl>
                                      </p:cBhvr>
                                    </p:animEffect>
                                    <p:anim calcmode="lin" valueType="num">
                                      <p:cBhvr>
                                        <p:cTn id="179" dur="1000" fill="hold"/>
                                        <p:tgtEl>
                                          <p:spTgt spid="63">
                                            <p:txEl>
                                              <p:pRg st="2" end="2"/>
                                            </p:txEl>
                                          </p:spTgt>
                                        </p:tgtEl>
                                        <p:attrNameLst>
                                          <p:attrName>ppt_x</p:attrName>
                                        </p:attrNameLst>
                                      </p:cBhvr>
                                      <p:tavLst>
                                        <p:tav tm="0">
                                          <p:val>
                                            <p:strVal val="#ppt_x"/>
                                          </p:val>
                                        </p:tav>
                                        <p:tav tm="100000">
                                          <p:val>
                                            <p:strVal val="#ppt_x"/>
                                          </p:val>
                                        </p:tav>
                                      </p:tavLst>
                                    </p:anim>
                                    <p:anim calcmode="lin" valueType="num">
                                      <p:cBhvr>
                                        <p:cTn id="180" dur="1000" fill="hold"/>
                                        <p:tgtEl>
                                          <p:spTgt spid="63">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0" grpId="0" build="p"/>
      <p:bldP spid="25" grpId="0" animBg="1"/>
      <p:bldP spid="27" grpId="0" build="p"/>
      <p:bldP spid="47" grpId="0" animBg="1"/>
      <p:bldP spid="49" grpId="0" build="p"/>
      <p:bldP spid="54" grpId="0" animBg="1"/>
      <p:bldP spid="56" grpId="0" build="p"/>
      <p:bldP spid="63" grpId="0" build="p"/>
      <p:bldP spid="64"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11731397" y="6289514"/>
            <a:ext cx="329610" cy="107722"/>
          </a:xfrm>
          <a:prstGeom prst="rect">
            <a:avLst/>
          </a:prstGeom>
          <a:noFill/>
        </p:spPr>
        <p:txBody>
          <a:bodyPr wrap="square" rtlCol="0">
            <a:spAutoFit/>
          </a:bodyPr>
          <a:lstStyle/>
          <a:p>
            <a:r>
              <a:rPr lang="en-US" sz="100" dirty="0">
                <a:solidFill>
                  <a:schemeClr val="bg1">
                    <a:lumMod val="75000"/>
                  </a:schemeClr>
                </a:solidFill>
                <a:hlinkClick r:id="rId3"/>
              </a:rPr>
              <a:t>Free PowerPoint Templates</a:t>
            </a:r>
            <a:endParaRPr lang="en-US" sz="100" dirty="0">
              <a:solidFill>
                <a:schemeClr val="bg1">
                  <a:lumMod val="75000"/>
                </a:schemeClr>
              </a:solidFill>
            </a:endParaRPr>
          </a:p>
        </p:txBody>
      </p:sp>
      <p:sp>
        <p:nvSpPr>
          <p:cNvPr id="13" name="TextBox 12"/>
          <p:cNvSpPr txBox="1"/>
          <p:nvPr/>
        </p:nvSpPr>
        <p:spPr>
          <a:xfrm>
            <a:off x="5453415" y="2237993"/>
            <a:ext cx="731520" cy="584775"/>
          </a:xfrm>
          <a:prstGeom prst="rect">
            <a:avLst/>
          </a:prstGeom>
          <a:noFill/>
        </p:spPr>
        <p:txBody>
          <a:bodyPr wrap="square" rtlCol="0">
            <a:spAutoFit/>
          </a:bodyPr>
          <a:lstStyle/>
          <a:p>
            <a:pPr algn="ctr"/>
            <a:r>
              <a:rPr lang="en-US" sz="3200" b="1" dirty="0">
                <a:solidFill>
                  <a:schemeClr val="bg1"/>
                </a:solidFill>
                <a:latin typeface="Candara" panose="020E0502030303020204" pitchFamily="34" charset="0"/>
                <a:cs typeface="Estrangelo Edessa" panose="03080600000000000000" pitchFamily="66" charset="0"/>
              </a:rPr>
              <a:t>VS</a:t>
            </a:r>
          </a:p>
        </p:txBody>
      </p:sp>
      <p:cxnSp>
        <p:nvCxnSpPr>
          <p:cNvPr id="26" name="Straight Connector 25">
            <a:extLst>
              <a:ext uri="{FF2B5EF4-FFF2-40B4-BE49-F238E27FC236}">
                <a16:creationId xmlns:a16="http://schemas.microsoft.com/office/drawing/2014/main" id="{ED8FE8EF-697E-4CFE-8AA7-92764BF6D8E4}"/>
              </a:ext>
            </a:extLst>
          </p:cNvPr>
          <p:cNvCxnSpPr>
            <a:cxnSpLocks/>
            <a:stCxn id="42" idx="1"/>
          </p:cNvCxnSpPr>
          <p:nvPr/>
        </p:nvCxnSpPr>
        <p:spPr>
          <a:xfrm flipH="1">
            <a:off x="1788500" y="2486051"/>
            <a:ext cx="1676032" cy="2076"/>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409534B-8F57-4A21-9477-C1E786E1D42D}"/>
              </a:ext>
            </a:extLst>
          </p:cNvPr>
          <p:cNvCxnSpPr>
            <a:cxnSpLocks/>
            <a:stCxn id="19" idx="5"/>
          </p:cNvCxnSpPr>
          <p:nvPr/>
        </p:nvCxnSpPr>
        <p:spPr>
          <a:xfrm flipH="1">
            <a:off x="2057400" y="3355129"/>
            <a:ext cx="1701402" cy="1140671"/>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855CB7DD-4E9B-4134-9D9B-04794DE91364}"/>
              </a:ext>
            </a:extLst>
          </p:cNvPr>
          <p:cNvCxnSpPr>
            <a:cxnSpLocks/>
            <a:stCxn id="21" idx="4"/>
            <a:endCxn id="57" idx="0"/>
          </p:cNvCxnSpPr>
          <p:nvPr/>
        </p:nvCxnSpPr>
        <p:spPr>
          <a:xfrm flipH="1">
            <a:off x="4592598" y="3731848"/>
            <a:ext cx="79099" cy="1434282"/>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F12D27BC-C871-4202-AFF4-DC85241BBAF0}"/>
              </a:ext>
            </a:extLst>
          </p:cNvPr>
          <p:cNvCxnSpPr>
            <a:cxnSpLocks/>
            <a:endCxn id="25" idx="6"/>
          </p:cNvCxnSpPr>
          <p:nvPr/>
        </p:nvCxnSpPr>
        <p:spPr>
          <a:xfrm flipH="1">
            <a:off x="8170782" y="2488127"/>
            <a:ext cx="1201818" cy="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89F01BA0-8143-4E08-A9B4-C417C243AF67}"/>
              </a:ext>
            </a:extLst>
          </p:cNvPr>
          <p:cNvCxnSpPr>
            <a:cxnSpLocks/>
            <a:endCxn id="23" idx="5"/>
          </p:cNvCxnSpPr>
          <p:nvPr/>
        </p:nvCxnSpPr>
        <p:spPr>
          <a:xfrm flipH="1" flipV="1">
            <a:off x="7856972" y="3349263"/>
            <a:ext cx="1253332" cy="994138"/>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cxnSp>
        <p:nvCxnSpPr>
          <p:cNvPr id="31" name="Straight Connector 30">
            <a:extLst>
              <a:ext uri="{FF2B5EF4-FFF2-40B4-BE49-F238E27FC236}">
                <a16:creationId xmlns:a16="http://schemas.microsoft.com/office/drawing/2014/main" id="{29E15151-C144-4582-946F-ABB0C3A47F38}"/>
              </a:ext>
            </a:extLst>
          </p:cNvPr>
          <p:cNvCxnSpPr>
            <a:cxnSpLocks/>
            <a:endCxn id="24" idx="4"/>
          </p:cNvCxnSpPr>
          <p:nvPr/>
        </p:nvCxnSpPr>
        <p:spPr>
          <a:xfrm flipV="1">
            <a:off x="6837065" y="3733800"/>
            <a:ext cx="190717" cy="1371600"/>
          </a:xfrm>
          <a:prstGeom prst="line">
            <a:avLst/>
          </a:prstGeom>
          <a:ln w="28575" cap="rnd">
            <a:solidFill>
              <a:schemeClr val="bg1"/>
            </a:solidFill>
            <a:prstDash val="sysDot"/>
          </a:ln>
        </p:spPr>
        <p:style>
          <a:lnRef idx="1">
            <a:schemeClr val="accent1"/>
          </a:lnRef>
          <a:fillRef idx="0">
            <a:schemeClr val="accent1"/>
          </a:fillRef>
          <a:effectRef idx="0">
            <a:schemeClr val="accent1"/>
          </a:effectRef>
          <a:fontRef idx="minor">
            <a:schemeClr val="tx1"/>
          </a:fontRef>
        </p:style>
      </p:cxnSp>
      <p:grpSp>
        <p:nvGrpSpPr>
          <p:cNvPr id="91" name="Group 90">
            <a:extLst>
              <a:ext uri="{FF2B5EF4-FFF2-40B4-BE49-F238E27FC236}">
                <a16:creationId xmlns:a16="http://schemas.microsoft.com/office/drawing/2014/main" id="{0AD0D93A-4499-41C8-92E4-710F4912025F}"/>
              </a:ext>
            </a:extLst>
          </p:cNvPr>
          <p:cNvGrpSpPr/>
          <p:nvPr/>
        </p:nvGrpSpPr>
        <p:grpSpPr>
          <a:xfrm>
            <a:off x="3680493" y="1676400"/>
            <a:ext cx="1828800" cy="1828800"/>
            <a:chOff x="3680493" y="1676400"/>
            <a:chExt cx="1828800" cy="1828800"/>
          </a:xfrm>
        </p:grpSpPr>
        <p:sp>
          <p:nvSpPr>
            <p:cNvPr id="2" name="Oval 1"/>
            <p:cNvSpPr>
              <a:spLocks noChangeAspect="1"/>
            </p:cNvSpPr>
            <p:nvPr/>
          </p:nvSpPr>
          <p:spPr>
            <a:xfrm>
              <a:off x="3680493"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303811C5-1ED4-4A45-BA1D-7CB5DF142CCF}"/>
                </a:ext>
              </a:extLst>
            </p:cNvPr>
            <p:cNvSpPr txBox="1"/>
            <p:nvPr/>
          </p:nvSpPr>
          <p:spPr>
            <a:xfrm>
              <a:off x="384362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01</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92" name="Group 91">
            <a:extLst>
              <a:ext uri="{FF2B5EF4-FFF2-40B4-BE49-F238E27FC236}">
                <a16:creationId xmlns:a16="http://schemas.microsoft.com/office/drawing/2014/main" id="{8BCF6E52-40A3-42FA-B327-6C51AD2972F4}"/>
              </a:ext>
            </a:extLst>
          </p:cNvPr>
          <p:cNvGrpSpPr/>
          <p:nvPr/>
        </p:nvGrpSpPr>
        <p:grpSpPr>
          <a:xfrm>
            <a:off x="6113382" y="1676400"/>
            <a:ext cx="1828800" cy="1828800"/>
            <a:chOff x="6113382" y="1676400"/>
            <a:chExt cx="1828800" cy="1828800"/>
          </a:xfrm>
        </p:grpSpPr>
        <p:sp>
          <p:nvSpPr>
            <p:cNvPr id="12" name="Oval 11"/>
            <p:cNvSpPr>
              <a:spLocks noChangeAspect="1"/>
            </p:cNvSpPr>
            <p:nvPr/>
          </p:nvSpPr>
          <p:spPr>
            <a:xfrm>
              <a:off x="6113382" y="1676400"/>
              <a:ext cx="1828800" cy="18288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TextBox 40">
              <a:extLst>
                <a:ext uri="{FF2B5EF4-FFF2-40B4-BE49-F238E27FC236}">
                  <a16:creationId xmlns:a16="http://schemas.microsoft.com/office/drawing/2014/main" id="{94039BF9-91E3-4BDE-9C7A-0610C7D8D2BD}"/>
                </a:ext>
              </a:extLst>
            </p:cNvPr>
            <p:cNvSpPr txBox="1"/>
            <p:nvPr/>
          </p:nvSpPr>
          <p:spPr>
            <a:xfrm>
              <a:off x="6256488" y="2108699"/>
              <a:ext cx="1542587" cy="877163"/>
            </a:xfrm>
            <a:prstGeom prst="rect">
              <a:avLst/>
            </a:prstGeom>
            <a:noFill/>
          </p:spPr>
          <p:txBody>
            <a:bodyPr wrap="square" rtlCol="0">
              <a:spAutoFit/>
            </a:bodyPr>
            <a:lstStyle/>
            <a:p>
              <a:pPr algn="ctr"/>
              <a:r>
                <a:rPr lang="en-US" sz="1400" dirty="0">
                  <a:solidFill>
                    <a:srgbClr val="454545"/>
                  </a:solidFill>
                  <a:latin typeface="Bernard MT Condensed" panose="02050806060905020404" pitchFamily="18" charset="0"/>
                </a:rPr>
                <a:t>LOREM IPSUM </a:t>
              </a:r>
              <a:r>
                <a:rPr lang="en-US" sz="1500" dirty="0">
                  <a:solidFill>
                    <a:srgbClr val="454545"/>
                  </a:solidFill>
                  <a:latin typeface="Bernard MT Condensed" panose="02050806060905020404" pitchFamily="18" charset="0"/>
                </a:rPr>
                <a:t>02</a:t>
              </a:r>
            </a:p>
            <a:p>
              <a:pPr algn="ctr"/>
              <a:r>
                <a:rPr lang="en-US" sz="1200" dirty="0">
                  <a:solidFill>
                    <a:srgbClr val="454545"/>
                  </a:solidFill>
                  <a:latin typeface="Candara" panose="020E0502030303020204" pitchFamily="34" charset="0"/>
                </a:rPr>
                <a:t>Lorem ipsum dolor sit amet, consectetur adipiscing elit. </a:t>
              </a:r>
              <a:endParaRPr lang="en-US" sz="1200" dirty="0">
                <a:solidFill>
                  <a:srgbClr val="454545"/>
                </a:solidFill>
              </a:endParaRPr>
            </a:p>
          </p:txBody>
        </p:sp>
      </p:grpSp>
      <p:grpSp>
        <p:nvGrpSpPr>
          <p:cNvPr id="49" name="Group 48">
            <a:extLst>
              <a:ext uri="{FF2B5EF4-FFF2-40B4-BE49-F238E27FC236}">
                <a16:creationId xmlns:a16="http://schemas.microsoft.com/office/drawing/2014/main" id="{0EECEB71-F6E1-4EFA-AE76-3DE1FCA4CD47}"/>
              </a:ext>
            </a:extLst>
          </p:cNvPr>
          <p:cNvGrpSpPr/>
          <p:nvPr/>
        </p:nvGrpSpPr>
        <p:grpSpPr>
          <a:xfrm>
            <a:off x="3424405" y="2259527"/>
            <a:ext cx="457200" cy="457200"/>
            <a:chOff x="3424405" y="2412843"/>
            <a:chExt cx="457200" cy="457200"/>
          </a:xfrm>
        </p:grpSpPr>
        <p:sp>
          <p:nvSpPr>
            <p:cNvPr id="22" name="Oval 12">
              <a:extLst>
                <a:ext uri="{FF2B5EF4-FFF2-40B4-BE49-F238E27FC236}">
                  <a16:creationId xmlns:a16="http://schemas.microsoft.com/office/drawing/2014/main" id="{136BF1C1-D209-4E64-835E-8CF47F64193D}"/>
                </a:ext>
              </a:extLst>
            </p:cNvPr>
            <p:cNvSpPr>
              <a:spLocks noChangeArrowheads="1"/>
            </p:cNvSpPr>
            <p:nvPr/>
          </p:nvSpPr>
          <p:spPr bwMode="auto">
            <a:xfrm flipH="1">
              <a:off x="3424405" y="2412843"/>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pPr algn="ctr"/>
              <a:endParaRPr lang="en-US" sz="2400" dirty="0">
                <a:solidFill>
                  <a:schemeClr val="bg1"/>
                </a:solidFill>
              </a:endParaRPr>
            </a:p>
          </p:txBody>
        </p:sp>
        <p:sp>
          <p:nvSpPr>
            <p:cNvPr id="42" name="TextBox 41">
              <a:extLst>
                <a:ext uri="{FF2B5EF4-FFF2-40B4-BE49-F238E27FC236}">
                  <a16:creationId xmlns:a16="http://schemas.microsoft.com/office/drawing/2014/main" id="{06788214-E2CF-42E7-A7F2-44E1E9B65B62}"/>
                </a:ext>
              </a:extLst>
            </p:cNvPr>
            <p:cNvSpPr txBox="1"/>
            <p:nvPr/>
          </p:nvSpPr>
          <p:spPr>
            <a:xfrm>
              <a:off x="3464532" y="2456487"/>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48" name="Group 47">
            <a:extLst>
              <a:ext uri="{FF2B5EF4-FFF2-40B4-BE49-F238E27FC236}">
                <a16:creationId xmlns:a16="http://schemas.microsoft.com/office/drawing/2014/main" id="{C60A58F0-F0C8-4370-A812-95EA32D23F66}"/>
              </a:ext>
            </a:extLst>
          </p:cNvPr>
          <p:cNvGrpSpPr/>
          <p:nvPr/>
        </p:nvGrpSpPr>
        <p:grpSpPr>
          <a:xfrm>
            <a:off x="3691847" y="2964884"/>
            <a:ext cx="457200" cy="457200"/>
            <a:chOff x="3691847" y="3118200"/>
            <a:chExt cx="457200" cy="457200"/>
          </a:xfrm>
        </p:grpSpPr>
        <p:sp>
          <p:nvSpPr>
            <p:cNvPr id="19" name="Oval 7">
              <a:extLst>
                <a:ext uri="{FF2B5EF4-FFF2-40B4-BE49-F238E27FC236}">
                  <a16:creationId xmlns:a16="http://schemas.microsoft.com/office/drawing/2014/main" id="{8D06FA0D-2A7B-42B1-8F8E-1598E5145E11}"/>
                </a:ext>
              </a:extLst>
            </p:cNvPr>
            <p:cNvSpPr>
              <a:spLocks noChangeArrowheads="1"/>
            </p:cNvSpPr>
            <p:nvPr/>
          </p:nvSpPr>
          <p:spPr bwMode="auto">
            <a:xfrm flipH="1">
              <a:off x="3691847" y="3118200"/>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5" name="TextBox 44">
              <a:extLst>
                <a:ext uri="{FF2B5EF4-FFF2-40B4-BE49-F238E27FC236}">
                  <a16:creationId xmlns:a16="http://schemas.microsoft.com/office/drawing/2014/main" id="{A38E0557-C01E-4BFC-84B5-6CDDDB091AC0}"/>
                </a:ext>
              </a:extLst>
            </p:cNvPr>
            <p:cNvSpPr txBox="1"/>
            <p:nvPr/>
          </p:nvSpPr>
          <p:spPr>
            <a:xfrm>
              <a:off x="3734437" y="314777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47" name="Group 46">
            <a:extLst>
              <a:ext uri="{FF2B5EF4-FFF2-40B4-BE49-F238E27FC236}">
                <a16:creationId xmlns:a16="http://schemas.microsoft.com/office/drawing/2014/main" id="{47479DBC-6971-4C50-9BEF-985560CBDA83}"/>
              </a:ext>
            </a:extLst>
          </p:cNvPr>
          <p:cNvGrpSpPr/>
          <p:nvPr/>
        </p:nvGrpSpPr>
        <p:grpSpPr>
          <a:xfrm>
            <a:off x="4443097" y="3274648"/>
            <a:ext cx="457200" cy="457200"/>
            <a:chOff x="4443097" y="3427964"/>
            <a:chExt cx="457200" cy="457200"/>
          </a:xfrm>
        </p:grpSpPr>
        <p:sp>
          <p:nvSpPr>
            <p:cNvPr id="21" name="Oval 11">
              <a:extLst>
                <a:ext uri="{FF2B5EF4-FFF2-40B4-BE49-F238E27FC236}">
                  <a16:creationId xmlns:a16="http://schemas.microsoft.com/office/drawing/2014/main" id="{610288FC-2966-4BBE-AF08-D82CD1367105}"/>
                </a:ext>
              </a:extLst>
            </p:cNvPr>
            <p:cNvSpPr>
              <a:spLocks noChangeArrowheads="1"/>
            </p:cNvSpPr>
            <p:nvPr/>
          </p:nvSpPr>
          <p:spPr bwMode="auto">
            <a:xfrm flipH="1">
              <a:off x="4443097" y="3427964"/>
              <a:ext cx="457200" cy="457200"/>
            </a:xfrm>
            <a:prstGeom prst="ellipse">
              <a:avLst/>
            </a:prstGeom>
            <a:solidFill>
              <a:schemeClr val="tx1">
                <a:alpha val="75000"/>
              </a:schemeClr>
            </a:solidFill>
            <a:ln w="28575">
              <a:solidFill>
                <a:srgbClr val="FE4A1E"/>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6" name="TextBox 45">
              <a:extLst>
                <a:ext uri="{FF2B5EF4-FFF2-40B4-BE49-F238E27FC236}">
                  <a16:creationId xmlns:a16="http://schemas.microsoft.com/office/drawing/2014/main" id="{F6A35C84-4A9D-41B0-9DAF-C59B60B1A900}"/>
                </a:ext>
              </a:extLst>
            </p:cNvPr>
            <p:cNvSpPr txBox="1"/>
            <p:nvPr/>
          </p:nvSpPr>
          <p:spPr>
            <a:xfrm>
              <a:off x="4490695" y="346734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grpSp>
        <p:nvGrpSpPr>
          <p:cNvPr id="51" name="Group 50">
            <a:extLst>
              <a:ext uri="{FF2B5EF4-FFF2-40B4-BE49-F238E27FC236}">
                <a16:creationId xmlns:a16="http://schemas.microsoft.com/office/drawing/2014/main" id="{14F5EBC1-7BA4-444E-B522-8C9EA4B782FD}"/>
              </a:ext>
            </a:extLst>
          </p:cNvPr>
          <p:cNvGrpSpPr/>
          <p:nvPr/>
        </p:nvGrpSpPr>
        <p:grpSpPr>
          <a:xfrm>
            <a:off x="7713582" y="2259527"/>
            <a:ext cx="457200" cy="457200"/>
            <a:chOff x="7713582" y="2412843"/>
            <a:chExt cx="457200" cy="457200"/>
          </a:xfrm>
        </p:grpSpPr>
        <p:sp>
          <p:nvSpPr>
            <p:cNvPr id="25" name="Oval 12">
              <a:extLst>
                <a:ext uri="{FF2B5EF4-FFF2-40B4-BE49-F238E27FC236}">
                  <a16:creationId xmlns:a16="http://schemas.microsoft.com/office/drawing/2014/main" id="{BAB893FD-23D4-4AEB-9A77-3D3C181EDEFF}"/>
                </a:ext>
              </a:extLst>
            </p:cNvPr>
            <p:cNvSpPr>
              <a:spLocks noChangeArrowheads="1"/>
            </p:cNvSpPr>
            <p:nvPr/>
          </p:nvSpPr>
          <p:spPr bwMode="auto">
            <a:xfrm>
              <a:off x="7713582" y="2412843"/>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0" name="TextBox 49">
              <a:extLst>
                <a:ext uri="{FF2B5EF4-FFF2-40B4-BE49-F238E27FC236}">
                  <a16:creationId xmlns:a16="http://schemas.microsoft.com/office/drawing/2014/main" id="{3CEC9FA4-B119-4B9E-9A43-4DDE9371E6FF}"/>
                </a:ext>
              </a:extLst>
            </p:cNvPr>
            <p:cNvSpPr txBox="1"/>
            <p:nvPr/>
          </p:nvSpPr>
          <p:spPr>
            <a:xfrm>
              <a:off x="7759301" y="2431270"/>
              <a:ext cx="365760" cy="36576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A</a:t>
              </a:r>
            </a:p>
          </p:txBody>
        </p:sp>
      </p:grpSp>
      <p:grpSp>
        <p:nvGrpSpPr>
          <p:cNvPr id="53" name="Group 52">
            <a:extLst>
              <a:ext uri="{FF2B5EF4-FFF2-40B4-BE49-F238E27FC236}">
                <a16:creationId xmlns:a16="http://schemas.microsoft.com/office/drawing/2014/main" id="{EB259677-B78F-49C7-A937-98B13FCA885F}"/>
              </a:ext>
            </a:extLst>
          </p:cNvPr>
          <p:cNvGrpSpPr/>
          <p:nvPr/>
        </p:nvGrpSpPr>
        <p:grpSpPr>
          <a:xfrm>
            <a:off x="7466727" y="2959018"/>
            <a:ext cx="457200" cy="457200"/>
            <a:chOff x="7466727" y="3112334"/>
            <a:chExt cx="457200" cy="457200"/>
          </a:xfrm>
        </p:grpSpPr>
        <p:sp>
          <p:nvSpPr>
            <p:cNvPr id="23" name="Oval 7">
              <a:extLst>
                <a:ext uri="{FF2B5EF4-FFF2-40B4-BE49-F238E27FC236}">
                  <a16:creationId xmlns:a16="http://schemas.microsoft.com/office/drawing/2014/main" id="{68DF4BB2-AADE-48AD-9027-31E5FF9ACD8F}"/>
                </a:ext>
              </a:extLst>
            </p:cNvPr>
            <p:cNvSpPr>
              <a:spLocks noChangeArrowheads="1"/>
            </p:cNvSpPr>
            <p:nvPr/>
          </p:nvSpPr>
          <p:spPr bwMode="auto">
            <a:xfrm>
              <a:off x="7466727" y="3112334"/>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TextBox 51">
              <a:extLst>
                <a:ext uri="{FF2B5EF4-FFF2-40B4-BE49-F238E27FC236}">
                  <a16:creationId xmlns:a16="http://schemas.microsoft.com/office/drawing/2014/main" id="{C801541B-1CEF-469F-9337-C879C0F8513B}"/>
                </a:ext>
              </a:extLst>
            </p:cNvPr>
            <p:cNvSpPr txBox="1"/>
            <p:nvPr/>
          </p:nvSpPr>
          <p:spPr>
            <a:xfrm>
              <a:off x="7504869" y="3143431"/>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B</a:t>
              </a:r>
            </a:p>
          </p:txBody>
        </p:sp>
      </p:grpSp>
      <p:grpSp>
        <p:nvGrpSpPr>
          <p:cNvPr id="55" name="Group 54">
            <a:extLst>
              <a:ext uri="{FF2B5EF4-FFF2-40B4-BE49-F238E27FC236}">
                <a16:creationId xmlns:a16="http://schemas.microsoft.com/office/drawing/2014/main" id="{8570CFB0-5745-4007-B2B1-7EB18FAFF837}"/>
              </a:ext>
            </a:extLst>
          </p:cNvPr>
          <p:cNvGrpSpPr/>
          <p:nvPr/>
        </p:nvGrpSpPr>
        <p:grpSpPr>
          <a:xfrm>
            <a:off x="6799182" y="3276600"/>
            <a:ext cx="457200" cy="457200"/>
            <a:chOff x="6799182" y="3429916"/>
            <a:chExt cx="457200" cy="457200"/>
          </a:xfrm>
        </p:grpSpPr>
        <p:sp>
          <p:nvSpPr>
            <p:cNvPr id="24" name="Oval 11">
              <a:extLst>
                <a:ext uri="{FF2B5EF4-FFF2-40B4-BE49-F238E27FC236}">
                  <a16:creationId xmlns:a16="http://schemas.microsoft.com/office/drawing/2014/main" id="{20AC6D63-5163-431D-9CF5-825414CA5EE0}"/>
                </a:ext>
              </a:extLst>
            </p:cNvPr>
            <p:cNvSpPr>
              <a:spLocks noChangeArrowheads="1"/>
            </p:cNvSpPr>
            <p:nvPr/>
          </p:nvSpPr>
          <p:spPr bwMode="auto">
            <a:xfrm>
              <a:off x="6799182" y="3429916"/>
              <a:ext cx="457200" cy="457200"/>
            </a:xfrm>
            <a:prstGeom prst="ellipse">
              <a:avLst/>
            </a:prstGeom>
            <a:solidFill>
              <a:schemeClr val="tx1">
                <a:alpha val="75000"/>
              </a:schemeClr>
            </a:solidFill>
            <a:ln w="28575">
              <a:solidFill>
                <a:srgbClr val="5C9AD3"/>
              </a:solid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4" name="TextBox 53">
              <a:extLst>
                <a:ext uri="{FF2B5EF4-FFF2-40B4-BE49-F238E27FC236}">
                  <a16:creationId xmlns:a16="http://schemas.microsoft.com/office/drawing/2014/main" id="{3FDA4DBF-6389-4292-AD9F-9DA04C6ADCF8}"/>
                </a:ext>
              </a:extLst>
            </p:cNvPr>
            <p:cNvSpPr txBox="1"/>
            <p:nvPr/>
          </p:nvSpPr>
          <p:spPr>
            <a:xfrm>
              <a:off x="6837065" y="3461038"/>
              <a:ext cx="365760" cy="400110"/>
            </a:xfrm>
            <a:prstGeom prst="rect">
              <a:avLst/>
            </a:prstGeom>
            <a:noFill/>
          </p:spPr>
          <p:txBody>
            <a:bodyPr wrap="square" rtlCol="0">
              <a:spAutoFit/>
            </a:bodyPr>
            <a:lstStyle/>
            <a:p>
              <a:pPr algn="ctr"/>
              <a:r>
                <a:rPr lang="en-US" sz="2000" b="1" dirty="0">
                  <a:solidFill>
                    <a:schemeClr val="bg1"/>
                  </a:solidFill>
                  <a:latin typeface="Candara" panose="020E0502030303020204" pitchFamily="34" charset="0"/>
                  <a:cs typeface="Estrangelo Edessa" panose="03080600000000000000" pitchFamily="66" charset="0"/>
                </a:rPr>
                <a:t>C</a:t>
              </a:r>
            </a:p>
          </p:txBody>
        </p:sp>
      </p:grpSp>
      <p:sp>
        <p:nvSpPr>
          <p:cNvPr id="56" name="TextBox 55">
            <a:extLst>
              <a:ext uri="{FF2B5EF4-FFF2-40B4-BE49-F238E27FC236}">
                <a16:creationId xmlns:a16="http://schemas.microsoft.com/office/drawing/2014/main" id="{69B5E05F-D8DF-4ED4-B5F5-9263F6DFCBA3}"/>
              </a:ext>
            </a:extLst>
          </p:cNvPr>
          <p:cNvSpPr txBox="1"/>
          <p:nvPr/>
        </p:nvSpPr>
        <p:spPr>
          <a:xfrm>
            <a:off x="86797" y="241219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7" name="TextBox 56">
            <a:extLst>
              <a:ext uri="{FF2B5EF4-FFF2-40B4-BE49-F238E27FC236}">
                <a16:creationId xmlns:a16="http://schemas.microsoft.com/office/drawing/2014/main" id="{AC336643-6177-4406-9FF4-DD18C7F3692D}"/>
              </a:ext>
            </a:extLst>
          </p:cNvPr>
          <p:cNvSpPr txBox="1"/>
          <p:nvPr/>
        </p:nvSpPr>
        <p:spPr>
          <a:xfrm>
            <a:off x="3241595" y="5166130"/>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C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8" name="TextBox 57">
            <a:extLst>
              <a:ext uri="{FF2B5EF4-FFF2-40B4-BE49-F238E27FC236}">
                <a16:creationId xmlns:a16="http://schemas.microsoft.com/office/drawing/2014/main" id="{C0E0C208-D3FB-45B3-8B84-3EAD22BF4D99}"/>
              </a:ext>
            </a:extLst>
          </p:cNvPr>
          <p:cNvSpPr txBox="1"/>
          <p:nvPr/>
        </p:nvSpPr>
        <p:spPr>
          <a:xfrm>
            <a:off x="422195" y="4348931"/>
            <a:ext cx="2702005" cy="1538883"/>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B </a:t>
            </a:r>
            <a:endParaRPr lang="en-US" sz="1500" dirty="0">
              <a:solidFill>
                <a:srgbClr val="FE4A1E"/>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C7728A1F-0EFF-43EA-985D-52D5504132C0}"/>
              </a:ext>
            </a:extLst>
          </p:cNvPr>
          <p:cNvSpPr txBox="1"/>
          <p:nvPr/>
        </p:nvSpPr>
        <p:spPr>
          <a:xfrm>
            <a:off x="9491752" y="241219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4" name="TextBox 63">
            <a:extLst>
              <a:ext uri="{FF2B5EF4-FFF2-40B4-BE49-F238E27FC236}">
                <a16:creationId xmlns:a16="http://schemas.microsoft.com/office/drawing/2014/main" id="{AC5D71D2-9363-45BE-800D-E9F564FD2FBA}"/>
              </a:ext>
            </a:extLst>
          </p:cNvPr>
          <p:cNvSpPr txBox="1"/>
          <p:nvPr/>
        </p:nvSpPr>
        <p:spPr>
          <a:xfrm>
            <a:off x="9220200" y="4343400"/>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B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66" name="TextBox 65">
            <a:extLst>
              <a:ext uri="{FF2B5EF4-FFF2-40B4-BE49-F238E27FC236}">
                <a16:creationId xmlns:a16="http://schemas.microsoft.com/office/drawing/2014/main" id="{F4C5EF80-4B22-4DDC-8455-7E1C29FEFFA6}"/>
              </a:ext>
            </a:extLst>
          </p:cNvPr>
          <p:cNvSpPr txBox="1"/>
          <p:nvPr/>
        </p:nvSpPr>
        <p:spPr>
          <a:xfrm>
            <a:off x="6408298" y="5166717"/>
            <a:ext cx="2702005" cy="1538883"/>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C </a:t>
            </a:r>
            <a:endParaRPr lang="en-US" sz="1500" dirty="0">
              <a:solidFill>
                <a:srgbClr val="5C9AD3"/>
              </a:solidFill>
              <a:latin typeface="Bernard MT Condensed" panose="02050806060905020404" pitchFamily="18" charset="0"/>
            </a:endParaRP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1" name="TextBox 80">
            <a:extLst>
              <a:ext uri="{FF2B5EF4-FFF2-40B4-BE49-F238E27FC236}">
                <a16:creationId xmlns:a16="http://schemas.microsoft.com/office/drawing/2014/main" id="{F5A63BBD-15F5-47E2-8551-640BA17DF9F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49582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1"/>
                                        </p:tgtEl>
                                        <p:attrNameLst>
                                          <p:attrName>style.visibility</p:attrName>
                                        </p:attrNameLst>
                                      </p:cBhvr>
                                      <p:to>
                                        <p:strVal val="visible"/>
                                      </p:to>
                                    </p:set>
                                    <p:animEffect transition="in" filter="wipe(left)">
                                      <p:cBhvr>
                                        <p:cTn id="7" dur="1000"/>
                                        <p:tgtEl>
                                          <p:spTgt spid="81"/>
                                        </p:tgtEl>
                                      </p:cBhvr>
                                    </p:animEffect>
                                  </p:childTnLst>
                                </p:cTn>
                              </p:par>
                            </p:childTnLst>
                          </p:cTn>
                        </p:par>
                        <p:par>
                          <p:cTn id="8" fill="hold">
                            <p:stCondLst>
                              <p:cond delay="1000"/>
                            </p:stCondLst>
                            <p:childTnLst>
                              <p:par>
                                <p:cTn id="9" presetID="45" presetClass="entr" presetSubtype="0" fill="hold" nodeType="afterEffect">
                                  <p:stCondLst>
                                    <p:cond delay="0"/>
                                  </p:stCondLst>
                                  <p:childTnLst>
                                    <p:set>
                                      <p:cBhvr>
                                        <p:cTn id="10" dur="1" fill="hold">
                                          <p:stCondLst>
                                            <p:cond delay="0"/>
                                          </p:stCondLst>
                                        </p:cTn>
                                        <p:tgtEl>
                                          <p:spTgt spid="91"/>
                                        </p:tgtEl>
                                        <p:attrNameLst>
                                          <p:attrName>style.visibility</p:attrName>
                                        </p:attrNameLst>
                                      </p:cBhvr>
                                      <p:to>
                                        <p:strVal val="visible"/>
                                      </p:to>
                                    </p:set>
                                    <p:animEffect transition="in" filter="fade">
                                      <p:cBhvr>
                                        <p:cTn id="11" dur="2000"/>
                                        <p:tgtEl>
                                          <p:spTgt spid="91"/>
                                        </p:tgtEl>
                                      </p:cBhvr>
                                    </p:animEffect>
                                    <p:anim calcmode="lin" valueType="num">
                                      <p:cBhvr>
                                        <p:cTn id="12" dur="2000" fill="hold"/>
                                        <p:tgtEl>
                                          <p:spTgt spid="91"/>
                                        </p:tgtEl>
                                        <p:attrNameLst>
                                          <p:attrName>ppt_w</p:attrName>
                                        </p:attrNameLst>
                                      </p:cBhvr>
                                      <p:tavLst>
                                        <p:tav tm="0" fmla="#ppt_w*sin(2.5*pi*$)">
                                          <p:val>
                                            <p:fltVal val="0"/>
                                          </p:val>
                                        </p:tav>
                                        <p:tav tm="100000">
                                          <p:val>
                                            <p:fltVal val="1"/>
                                          </p:val>
                                        </p:tav>
                                      </p:tavLst>
                                    </p:anim>
                                    <p:anim calcmode="lin" valueType="num">
                                      <p:cBhvr>
                                        <p:cTn id="13" dur="2000" fill="hold"/>
                                        <p:tgtEl>
                                          <p:spTgt spid="91"/>
                                        </p:tgtEl>
                                        <p:attrNameLst>
                                          <p:attrName>ppt_h</p:attrName>
                                        </p:attrNameLst>
                                      </p:cBhvr>
                                      <p:tavLst>
                                        <p:tav tm="0">
                                          <p:val>
                                            <p:strVal val="#ppt_h"/>
                                          </p:val>
                                        </p:tav>
                                        <p:tav tm="100000">
                                          <p:val>
                                            <p:strVal val="#ppt_h"/>
                                          </p:val>
                                        </p:tav>
                                      </p:tavLst>
                                    </p:anim>
                                  </p:childTnLst>
                                </p:cTn>
                              </p:par>
                              <p:par>
                                <p:cTn id="14" presetID="45" presetClass="entr" presetSubtype="0" fill="hold" nodeType="withEffect">
                                  <p:stCondLst>
                                    <p:cond delay="1000"/>
                                  </p:stCondLst>
                                  <p:childTnLst>
                                    <p:set>
                                      <p:cBhvr>
                                        <p:cTn id="15" dur="1" fill="hold">
                                          <p:stCondLst>
                                            <p:cond delay="0"/>
                                          </p:stCondLst>
                                        </p:cTn>
                                        <p:tgtEl>
                                          <p:spTgt spid="92"/>
                                        </p:tgtEl>
                                        <p:attrNameLst>
                                          <p:attrName>style.visibility</p:attrName>
                                        </p:attrNameLst>
                                      </p:cBhvr>
                                      <p:to>
                                        <p:strVal val="visible"/>
                                      </p:to>
                                    </p:set>
                                    <p:animEffect transition="in" filter="fade">
                                      <p:cBhvr>
                                        <p:cTn id="16" dur="2000"/>
                                        <p:tgtEl>
                                          <p:spTgt spid="92"/>
                                        </p:tgtEl>
                                      </p:cBhvr>
                                    </p:animEffect>
                                    <p:anim calcmode="lin" valueType="num">
                                      <p:cBhvr>
                                        <p:cTn id="17" dur="2000" fill="hold"/>
                                        <p:tgtEl>
                                          <p:spTgt spid="92"/>
                                        </p:tgtEl>
                                        <p:attrNameLst>
                                          <p:attrName>ppt_w</p:attrName>
                                        </p:attrNameLst>
                                      </p:cBhvr>
                                      <p:tavLst>
                                        <p:tav tm="0" fmla="#ppt_w*sin(2.5*pi*$)">
                                          <p:val>
                                            <p:fltVal val="0"/>
                                          </p:val>
                                        </p:tav>
                                        <p:tav tm="100000">
                                          <p:val>
                                            <p:fltVal val="1"/>
                                          </p:val>
                                        </p:tav>
                                      </p:tavLst>
                                    </p:anim>
                                    <p:anim calcmode="lin" valueType="num">
                                      <p:cBhvr>
                                        <p:cTn id="18" dur="2000" fill="hold"/>
                                        <p:tgtEl>
                                          <p:spTgt spid="92"/>
                                        </p:tgtEl>
                                        <p:attrNameLst>
                                          <p:attrName>ppt_h</p:attrName>
                                        </p:attrNameLst>
                                      </p:cBhvr>
                                      <p:tavLst>
                                        <p:tav tm="0">
                                          <p:val>
                                            <p:strVal val="#ppt_h"/>
                                          </p:val>
                                        </p:tav>
                                        <p:tav tm="100000">
                                          <p:val>
                                            <p:strVal val="#ppt_h"/>
                                          </p:val>
                                        </p:tav>
                                      </p:tavLst>
                                    </p:anim>
                                  </p:childTnLst>
                                </p:cTn>
                              </p:par>
                              <p:par>
                                <p:cTn id="19" presetID="42" presetClass="entr" presetSubtype="0" fill="hold" grpId="0" nodeType="withEffect">
                                  <p:stCondLst>
                                    <p:cond delay="50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53" presetClass="entr" presetSubtype="16" fill="hold" nodeType="afterEffect">
                                  <p:stCondLst>
                                    <p:cond delay="250"/>
                                  </p:stCondLst>
                                  <p:childTnLst>
                                    <p:set>
                                      <p:cBhvr>
                                        <p:cTn id="26" dur="1" fill="hold">
                                          <p:stCondLst>
                                            <p:cond delay="0"/>
                                          </p:stCondLst>
                                        </p:cTn>
                                        <p:tgtEl>
                                          <p:spTgt spid="49"/>
                                        </p:tgtEl>
                                        <p:attrNameLst>
                                          <p:attrName>style.visibility</p:attrName>
                                        </p:attrNameLst>
                                      </p:cBhvr>
                                      <p:to>
                                        <p:strVal val="visible"/>
                                      </p:to>
                                    </p:set>
                                    <p:anim calcmode="lin" valueType="num">
                                      <p:cBhvr>
                                        <p:cTn id="27" dur="1000" fill="hold"/>
                                        <p:tgtEl>
                                          <p:spTgt spid="49"/>
                                        </p:tgtEl>
                                        <p:attrNameLst>
                                          <p:attrName>ppt_w</p:attrName>
                                        </p:attrNameLst>
                                      </p:cBhvr>
                                      <p:tavLst>
                                        <p:tav tm="0">
                                          <p:val>
                                            <p:fltVal val="0"/>
                                          </p:val>
                                        </p:tav>
                                        <p:tav tm="100000">
                                          <p:val>
                                            <p:strVal val="#ppt_w"/>
                                          </p:val>
                                        </p:tav>
                                      </p:tavLst>
                                    </p:anim>
                                    <p:anim calcmode="lin" valueType="num">
                                      <p:cBhvr>
                                        <p:cTn id="28" dur="1000" fill="hold"/>
                                        <p:tgtEl>
                                          <p:spTgt spid="49"/>
                                        </p:tgtEl>
                                        <p:attrNameLst>
                                          <p:attrName>ppt_h</p:attrName>
                                        </p:attrNameLst>
                                      </p:cBhvr>
                                      <p:tavLst>
                                        <p:tav tm="0">
                                          <p:val>
                                            <p:fltVal val="0"/>
                                          </p:val>
                                        </p:tav>
                                        <p:tav tm="100000">
                                          <p:val>
                                            <p:strVal val="#ppt_h"/>
                                          </p:val>
                                        </p:tav>
                                      </p:tavLst>
                                    </p:anim>
                                    <p:animEffect transition="in" filter="fade">
                                      <p:cBhvr>
                                        <p:cTn id="29" dur="1000"/>
                                        <p:tgtEl>
                                          <p:spTgt spid="49"/>
                                        </p:tgtEl>
                                      </p:cBhvr>
                                    </p:animEffect>
                                  </p:childTnLst>
                                </p:cTn>
                              </p:par>
                            </p:childTnLst>
                          </p:cTn>
                        </p:par>
                        <p:par>
                          <p:cTn id="30" fill="hold">
                            <p:stCondLst>
                              <p:cond delay="5250"/>
                            </p:stCondLst>
                            <p:childTnLst>
                              <p:par>
                                <p:cTn id="31" presetID="18" presetClass="entr" presetSubtype="12" fill="hold" nodeType="afterEffect">
                                  <p:stCondLst>
                                    <p:cond delay="0"/>
                                  </p:stCondLst>
                                  <p:childTnLst>
                                    <p:set>
                                      <p:cBhvr>
                                        <p:cTn id="32" dur="1" fill="hold">
                                          <p:stCondLst>
                                            <p:cond delay="0"/>
                                          </p:stCondLst>
                                        </p:cTn>
                                        <p:tgtEl>
                                          <p:spTgt spid="26"/>
                                        </p:tgtEl>
                                        <p:attrNameLst>
                                          <p:attrName>style.visibility</p:attrName>
                                        </p:attrNameLst>
                                      </p:cBhvr>
                                      <p:to>
                                        <p:strVal val="visible"/>
                                      </p:to>
                                    </p:set>
                                    <p:animEffect transition="in" filter="strips(downLeft)">
                                      <p:cBhvr>
                                        <p:cTn id="33" dur="1500"/>
                                        <p:tgtEl>
                                          <p:spTgt spid="26"/>
                                        </p:tgtEl>
                                      </p:cBhvr>
                                    </p:animEffect>
                                  </p:childTnLst>
                                </p:cTn>
                              </p:par>
                              <p:par>
                                <p:cTn id="34" presetID="42" presetClass="entr" presetSubtype="0" fill="hold" grpId="0" nodeType="withEffect">
                                  <p:stCondLst>
                                    <p:cond delay="0"/>
                                  </p:stCondLst>
                                  <p:childTnLst>
                                    <p:set>
                                      <p:cBhvr>
                                        <p:cTn id="35" dur="1" fill="hold">
                                          <p:stCondLst>
                                            <p:cond delay="0"/>
                                          </p:stCondLst>
                                        </p:cTn>
                                        <p:tgtEl>
                                          <p:spTgt spid="56"/>
                                        </p:tgtEl>
                                        <p:attrNameLst>
                                          <p:attrName>style.visibility</p:attrName>
                                        </p:attrNameLst>
                                      </p:cBhvr>
                                      <p:to>
                                        <p:strVal val="visible"/>
                                      </p:to>
                                    </p:set>
                                    <p:animEffect transition="in" filter="fade">
                                      <p:cBhvr>
                                        <p:cTn id="36" dur="1500"/>
                                        <p:tgtEl>
                                          <p:spTgt spid="56"/>
                                        </p:tgtEl>
                                      </p:cBhvr>
                                    </p:animEffect>
                                    <p:anim calcmode="lin" valueType="num">
                                      <p:cBhvr>
                                        <p:cTn id="37" dur="1500" fill="hold"/>
                                        <p:tgtEl>
                                          <p:spTgt spid="56"/>
                                        </p:tgtEl>
                                        <p:attrNameLst>
                                          <p:attrName>ppt_x</p:attrName>
                                        </p:attrNameLst>
                                      </p:cBhvr>
                                      <p:tavLst>
                                        <p:tav tm="0">
                                          <p:val>
                                            <p:strVal val="#ppt_x"/>
                                          </p:val>
                                        </p:tav>
                                        <p:tav tm="100000">
                                          <p:val>
                                            <p:strVal val="#ppt_x"/>
                                          </p:val>
                                        </p:tav>
                                      </p:tavLst>
                                    </p:anim>
                                    <p:anim calcmode="lin" valueType="num">
                                      <p:cBhvr>
                                        <p:cTn id="38" dur="1500" fill="hold"/>
                                        <p:tgtEl>
                                          <p:spTgt spid="56"/>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53" presetClass="entr" presetSubtype="16" fill="hold" nodeType="afterEffect">
                                  <p:stCondLst>
                                    <p:cond delay="250"/>
                                  </p:stCondLst>
                                  <p:childTnLst>
                                    <p:set>
                                      <p:cBhvr>
                                        <p:cTn id="41" dur="1" fill="hold">
                                          <p:stCondLst>
                                            <p:cond delay="0"/>
                                          </p:stCondLst>
                                        </p:cTn>
                                        <p:tgtEl>
                                          <p:spTgt spid="51"/>
                                        </p:tgtEl>
                                        <p:attrNameLst>
                                          <p:attrName>style.visibility</p:attrName>
                                        </p:attrNameLst>
                                      </p:cBhvr>
                                      <p:to>
                                        <p:strVal val="visible"/>
                                      </p:to>
                                    </p:set>
                                    <p:anim calcmode="lin" valueType="num">
                                      <p:cBhvr>
                                        <p:cTn id="42" dur="1000" fill="hold"/>
                                        <p:tgtEl>
                                          <p:spTgt spid="51"/>
                                        </p:tgtEl>
                                        <p:attrNameLst>
                                          <p:attrName>ppt_w</p:attrName>
                                        </p:attrNameLst>
                                      </p:cBhvr>
                                      <p:tavLst>
                                        <p:tav tm="0">
                                          <p:val>
                                            <p:fltVal val="0"/>
                                          </p:val>
                                        </p:tav>
                                        <p:tav tm="100000">
                                          <p:val>
                                            <p:strVal val="#ppt_w"/>
                                          </p:val>
                                        </p:tav>
                                      </p:tavLst>
                                    </p:anim>
                                    <p:anim calcmode="lin" valueType="num">
                                      <p:cBhvr>
                                        <p:cTn id="43" dur="1000" fill="hold"/>
                                        <p:tgtEl>
                                          <p:spTgt spid="51"/>
                                        </p:tgtEl>
                                        <p:attrNameLst>
                                          <p:attrName>ppt_h</p:attrName>
                                        </p:attrNameLst>
                                      </p:cBhvr>
                                      <p:tavLst>
                                        <p:tav tm="0">
                                          <p:val>
                                            <p:fltVal val="0"/>
                                          </p:val>
                                        </p:tav>
                                        <p:tav tm="100000">
                                          <p:val>
                                            <p:strVal val="#ppt_h"/>
                                          </p:val>
                                        </p:tav>
                                      </p:tavLst>
                                    </p:anim>
                                    <p:animEffect transition="in" filter="fade">
                                      <p:cBhvr>
                                        <p:cTn id="44" dur="1000"/>
                                        <p:tgtEl>
                                          <p:spTgt spid="51"/>
                                        </p:tgtEl>
                                      </p:cBhvr>
                                    </p:animEffect>
                                  </p:childTnLst>
                                </p:cTn>
                              </p:par>
                            </p:childTnLst>
                          </p:cTn>
                        </p:par>
                        <p:par>
                          <p:cTn id="45" fill="hold">
                            <p:stCondLst>
                              <p:cond delay="8000"/>
                            </p:stCondLst>
                            <p:childTnLst>
                              <p:par>
                                <p:cTn id="46" presetID="18" presetClass="entr" presetSubtype="6"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Effect transition="in" filter="strips(downRight)">
                                      <p:cBhvr>
                                        <p:cTn id="48" dur="1500"/>
                                        <p:tgtEl>
                                          <p:spTgt spid="29"/>
                                        </p:tgtEl>
                                      </p:cBhvr>
                                    </p:animEffect>
                                  </p:childTnLst>
                                </p:cTn>
                              </p:par>
                              <p:par>
                                <p:cTn id="49" presetID="42" presetClass="entr" presetSubtype="0" fill="hold" grpId="0" nodeType="withEffect">
                                  <p:stCondLst>
                                    <p:cond delay="0"/>
                                  </p:stCondLst>
                                  <p:childTnLst>
                                    <p:set>
                                      <p:cBhvr>
                                        <p:cTn id="50" dur="1" fill="hold">
                                          <p:stCondLst>
                                            <p:cond delay="0"/>
                                          </p:stCondLst>
                                        </p:cTn>
                                        <p:tgtEl>
                                          <p:spTgt spid="62"/>
                                        </p:tgtEl>
                                        <p:attrNameLst>
                                          <p:attrName>style.visibility</p:attrName>
                                        </p:attrNameLst>
                                      </p:cBhvr>
                                      <p:to>
                                        <p:strVal val="visible"/>
                                      </p:to>
                                    </p:set>
                                    <p:animEffect transition="in" filter="fade">
                                      <p:cBhvr>
                                        <p:cTn id="51" dur="1500"/>
                                        <p:tgtEl>
                                          <p:spTgt spid="62"/>
                                        </p:tgtEl>
                                      </p:cBhvr>
                                    </p:animEffect>
                                    <p:anim calcmode="lin" valueType="num">
                                      <p:cBhvr>
                                        <p:cTn id="52" dur="1500" fill="hold"/>
                                        <p:tgtEl>
                                          <p:spTgt spid="62"/>
                                        </p:tgtEl>
                                        <p:attrNameLst>
                                          <p:attrName>ppt_x</p:attrName>
                                        </p:attrNameLst>
                                      </p:cBhvr>
                                      <p:tavLst>
                                        <p:tav tm="0">
                                          <p:val>
                                            <p:strVal val="#ppt_x"/>
                                          </p:val>
                                        </p:tav>
                                        <p:tav tm="100000">
                                          <p:val>
                                            <p:strVal val="#ppt_x"/>
                                          </p:val>
                                        </p:tav>
                                      </p:tavLst>
                                    </p:anim>
                                    <p:anim calcmode="lin" valueType="num">
                                      <p:cBhvr>
                                        <p:cTn id="53" dur="1500" fill="hold"/>
                                        <p:tgtEl>
                                          <p:spTgt spid="62"/>
                                        </p:tgtEl>
                                        <p:attrNameLst>
                                          <p:attrName>ppt_y</p:attrName>
                                        </p:attrNameLst>
                                      </p:cBhvr>
                                      <p:tavLst>
                                        <p:tav tm="0">
                                          <p:val>
                                            <p:strVal val="#ppt_y+.1"/>
                                          </p:val>
                                        </p:tav>
                                        <p:tav tm="100000">
                                          <p:val>
                                            <p:strVal val="#ppt_y"/>
                                          </p:val>
                                        </p:tav>
                                      </p:tavLst>
                                    </p:anim>
                                  </p:childTnLst>
                                </p:cTn>
                              </p:par>
                            </p:childTnLst>
                          </p:cTn>
                        </p:par>
                        <p:par>
                          <p:cTn id="54" fill="hold">
                            <p:stCondLst>
                              <p:cond delay="9500"/>
                            </p:stCondLst>
                            <p:childTnLst>
                              <p:par>
                                <p:cTn id="55" presetID="53" presetClass="entr" presetSubtype="16" fill="hold" nodeType="afterEffect">
                                  <p:stCondLst>
                                    <p:cond delay="250"/>
                                  </p:stCondLst>
                                  <p:childTnLst>
                                    <p:set>
                                      <p:cBhvr>
                                        <p:cTn id="56" dur="1" fill="hold">
                                          <p:stCondLst>
                                            <p:cond delay="0"/>
                                          </p:stCondLst>
                                        </p:cTn>
                                        <p:tgtEl>
                                          <p:spTgt spid="48"/>
                                        </p:tgtEl>
                                        <p:attrNameLst>
                                          <p:attrName>style.visibility</p:attrName>
                                        </p:attrNameLst>
                                      </p:cBhvr>
                                      <p:to>
                                        <p:strVal val="visible"/>
                                      </p:to>
                                    </p:set>
                                    <p:anim calcmode="lin" valueType="num">
                                      <p:cBhvr>
                                        <p:cTn id="57" dur="1000" fill="hold"/>
                                        <p:tgtEl>
                                          <p:spTgt spid="48"/>
                                        </p:tgtEl>
                                        <p:attrNameLst>
                                          <p:attrName>ppt_w</p:attrName>
                                        </p:attrNameLst>
                                      </p:cBhvr>
                                      <p:tavLst>
                                        <p:tav tm="0">
                                          <p:val>
                                            <p:fltVal val="0"/>
                                          </p:val>
                                        </p:tav>
                                        <p:tav tm="100000">
                                          <p:val>
                                            <p:strVal val="#ppt_w"/>
                                          </p:val>
                                        </p:tav>
                                      </p:tavLst>
                                    </p:anim>
                                    <p:anim calcmode="lin" valueType="num">
                                      <p:cBhvr>
                                        <p:cTn id="58" dur="1000" fill="hold"/>
                                        <p:tgtEl>
                                          <p:spTgt spid="48"/>
                                        </p:tgtEl>
                                        <p:attrNameLst>
                                          <p:attrName>ppt_h</p:attrName>
                                        </p:attrNameLst>
                                      </p:cBhvr>
                                      <p:tavLst>
                                        <p:tav tm="0">
                                          <p:val>
                                            <p:fltVal val="0"/>
                                          </p:val>
                                        </p:tav>
                                        <p:tav tm="100000">
                                          <p:val>
                                            <p:strVal val="#ppt_h"/>
                                          </p:val>
                                        </p:tav>
                                      </p:tavLst>
                                    </p:anim>
                                    <p:animEffect transition="in" filter="fade">
                                      <p:cBhvr>
                                        <p:cTn id="59" dur="1000"/>
                                        <p:tgtEl>
                                          <p:spTgt spid="48"/>
                                        </p:tgtEl>
                                      </p:cBhvr>
                                    </p:animEffect>
                                  </p:childTnLst>
                                </p:cTn>
                              </p:par>
                            </p:childTnLst>
                          </p:cTn>
                        </p:par>
                        <p:par>
                          <p:cTn id="60" fill="hold">
                            <p:stCondLst>
                              <p:cond delay="10750"/>
                            </p:stCondLst>
                            <p:childTnLst>
                              <p:par>
                                <p:cTn id="61" presetID="18" presetClass="entr" presetSubtype="12"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strips(downLeft)">
                                      <p:cBhvr>
                                        <p:cTn id="63" dur="1500"/>
                                        <p:tgtEl>
                                          <p:spTgt spid="27"/>
                                        </p:tgtEl>
                                      </p:cBhvr>
                                    </p:animEffect>
                                  </p:childTnLst>
                                </p:cTn>
                              </p:par>
                              <p:par>
                                <p:cTn id="64" presetID="42" presetClass="entr" presetSubtype="0" fill="hold" grpId="0" nodeType="with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500"/>
                                        <p:tgtEl>
                                          <p:spTgt spid="58"/>
                                        </p:tgtEl>
                                      </p:cBhvr>
                                    </p:animEffect>
                                    <p:anim calcmode="lin" valueType="num">
                                      <p:cBhvr>
                                        <p:cTn id="67" dur="1500" fill="hold"/>
                                        <p:tgtEl>
                                          <p:spTgt spid="58"/>
                                        </p:tgtEl>
                                        <p:attrNameLst>
                                          <p:attrName>ppt_x</p:attrName>
                                        </p:attrNameLst>
                                      </p:cBhvr>
                                      <p:tavLst>
                                        <p:tav tm="0">
                                          <p:val>
                                            <p:strVal val="#ppt_x"/>
                                          </p:val>
                                        </p:tav>
                                        <p:tav tm="100000">
                                          <p:val>
                                            <p:strVal val="#ppt_x"/>
                                          </p:val>
                                        </p:tav>
                                      </p:tavLst>
                                    </p:anim>
                                    <p:anim calcmode="lin" valueType="num">
                                      <p:cBhvr>
                                        <p:cTn id="68" dur="1500" fill="hold"/>
                                        <p:tgtEl>
                                          <p:spTgt spid="58"/>
                                        </p:tgtEl>
                                        <p:attrNameLst>
                                          <p:attrName>ppt_y</p:attrName>
                                        </p:attrNameLst>
                                      </p:cBhvr>
                                      <p:tavLst>
                                        <p:tav tm="0">
                                          <p:val>
                                            <p:strVal val="#ppt_y+.1"/>
                                          </p:val>
                                        </p:tav>
                                        <p:tav tm="100000">
                                          <p:val>
                                            <p:strVal val="#ppt_y"/>
                                          </p:val>
                                        </p:tav>
                                      </p:tavLst>
                                    </p:anim>
                                  </p:childTnLst>
                                </p:cTn>
                              </p:par>
                            </p:childTnLst>
                          </p:cTn>
                        </p:par>
                        <p:par>
                          <p:cTn id="69" fill="hold">
                            <p:stCondLst>
                              <p:cond delay="12250"/>
                            </p:stCondLst>
                            <p:childTnLst>
                              <p:par>
                                <p:cTn id="70" presetID="53" presetClass="entr" presetSubtype="16" fill="hold" nodeType="afterEffect">
                                  <p:stCondLst>
                                    <p:cond delay="250"/>
                                  </p:stCondLst>
                                  <p:childTnLst>
                                    <p:set>
                                      <p:cBhvr>
                                        <p:cTn id="71" dur="1" fill="hold">
                                          <p:stCondLst>
                                            <p:cond delay="0"/>
                                          </p:stCondLst>
                                        </p:cTn>
                                        <p:tgtEl>
                                          <p:spTgt spid="53"/>
                                        </p:tgtEl>
                                        <p:attrNameLst>
                                          <p:attrName>style.visibility</p:attrName>
                                        </p:attrNameLst>
                                      </p:cBhvr>
                                      <p:to>
                                        <p:strVal val="visible"/>
                                      </p:to>
                                    </p:set>
                                    <p:anim calcmode="lin" valueType="num">
                                      <p:cBhvr>
                                        <p:cTn id="72" dur="1000" fill="hold"/>
                                        <p:tgtEl>
                                          <p:spTgt spid="53"/>
                                        </p:tgtEl>
                                        <p:attrNameLst>
                                          <p:attrName>ppt_w</p:attrName>
                                        </p:attrNameLst>
                                      </p:cBhvr>
                                      <p:tavLst>
                                        <p:tav tm="0">
                                          <p:val>
                                            <p:fltVal val="0"/>
                                          </p:val>
                                        </p:tav>
                                        <p:tav tm="100000">
                                          <p:val>
                                            <p:strVal val="#ppt_w"/>
                                          </p:val>
                                        </p:tav>
                                      </p:tavLst>
                                    </p:anim>
                                    <p:anim calcmode="lin" valueType="num">
                                      <p:cBhvr>
                                        <p:cTn id="73" dur="1000" fill="hold"/>
                                        <p:tgtEl>
                                          <p:spTgt spid="53"/>
                                        </p:tgtEl>
                                        <p:attrNameLst>
                                          <p:attrName>ppt_h</p:attrName>
                                        </p:attrNameLst>
                                      </p:cBhvr>
                                      <p:tavLst>
                                        <p:tav tm="0">
                                          <p:val>
                                            <p:fltVal val="0"/>
                                          </p:val>
                                        </p:tav>
                                        <p:tav tm="100000">
                                          <p:val>
                                            <p:strVal val="#ppt_h"/>
                                          </p:val>
                                        </p:tav>
                                      </p:tavLst>
                                    </p:anim>
                                    <p:animEffect transition="in" filter="fade">
                                      <p:cBhvr>
                                        <p:cTn id="74" dur="1000"/>
                                        <p:tgtEl>
                                          <p:spTgt spid="53"/>
                                        </p:tgtEl>
                                      </p:cBhvr>
                                    </p:animEffect>
                                  </p:childTnLst>
                                </p:cTn>
                              </p:par>
                            </p:childTnLst>
                          </p:cTn>
                        </p:par>
                        <p:par>
                          <p:cTn id="75" fill="hold">
                            <p:stCondLst>
                              <p:cond delay="13500"/>
                            </p:stCondLst>
                            <p:childTnLst>
                              <p:par>
                                <p:cTn id="76" presetID="18" presetClass="entr" presetSubtype="6" fill="hold" nodeType="afterEffect">
                                  <p:stCondLst>
                                    <p:cond delay="0"/>
                                  </p:stCondLst>
                                  <p:childTnLst>
                                    <p:set>
                                      <p:cBhvr>
                                        <p:cTn id="77" dur="1" fill="hold">
                                          <p:stCondLst>
                                            <p:cond delay="0"/>
                                          </p:stCondLst>
                                        </p:cTn>
                                        <p:tgtEl>
                                          <p:spTgt spid="30"/>
                                        </p:tgtEl>
                                        <p:attrNameLst>
                                          <p:attrName>style.visibility</p:attrName>
                                        </p:attrNameLst>
                                      </p:cBhvr>
                                      <p:to>
                                        <p:strVal val="visible"/>
                                      </p:to>
                                    </p:set>
                                    <p:animEffect transition="in" filter="strips(downRight)">
                                      <p:cBhvr>
                                        <p:cTn id="78" dur="1500"/>
                                        <p:tgtEl>
                                          <p:spTgt spid="30"/>
                                        </p:tgtEl>
                                      </p:cBhvr>
                                    </p:animEffect>
                                  </p:childTnLst>
                                </p:cTn>
                              </p:par>
                              <p:par>
                                <p:cTn id="79" presetID="42" presetClass="entr" presetSubtype="0" fill="hold" grpId="0" nodeType="withEffect">
                                  <p:stCondLst>
                                    <p:cond delay="0"/>
                                  </p:stCondLst>
                                  <p:childTnLst>
                                    <p:set>
                                      <p:cBhvr>
                                        <p:cTn id="80" dur="1" fill="hold">
                                          <p:stCondLst>
                                            <p:cond delay="0"/>
                                          </p:stCondLst>
                                        </p:cTn>
                                        <p:tgtEl>
                                          <p:spTgt spid="64"/>
                                        </p:tgtEl>
                                        <p:attrNameLst>
                                          <p:attrName>style.visibility</p:attrName>
                                        </p:attrNameLst>
                                      </p:cBhvr>
                                      <p:to>
                                        <p:strVal val="visible"/>
                                      </p:to>
                                    </p:set>
                                    <p:animEffect transition="in" filter="fade">
                                      <p:cBhvr>
                                        <p:cTn id="81" dur="1500"/>
                                        <p:tgtEl>
                                          <p:spTgt spid="64"/>
                                        </p:tgtEl>
                                      </p:cBhvr>
                                    </p:animEffect>
                                    <p:anim calcmode="lin" valueType="num">
                                      <p:cBhvr>
                                        <p:cTn id="82" dur="1500" fill="hold"/>
                                        <p:tgtEl>
                                          <p:spTgt spid="64"/>
                                        </p:tgtEl>
                                        <p:attrNameLst>
                                          <p:attrName>ppt_x</p:attrName>
                                        </p:attrNameLst>
                                      </p:cBhvr>
                                      <p:tavLst>
                                        <p:tav tm="0">
                                          <p:val>
                                            <p:strVal val="#ppt_x"/>
                                          </p:val>
                                        </p:tav>
                                        <p:tav tm="100000">
                                          <p:val>
                                            <p:strVal val="#ppt_x"/>
                                          </p:val>
                                        </p:tav>
                                      </p:tavLst>
                                    </p:anim>
                                    <p:anim calcmode="lin" valueType="num">
                                      <p:cBhvr>
                                        <p:cTn id="83" dur="1500" fill="hold"/>
                                        <p:tgtEl>
                                          <p:spTgt spid="64"/>
                                        </p:tgtEl>
                                        <p:attrNameLst>
                                          <p:attrName>ppt_y</p:attrName>
                                        </p:attrNameLst>
                                      </p:cBhvr>
                                      <p:tavLst>
                                        <p:tav tm="0">
                                          <p:val>
                                            <p:strVal val="#ppt_y+.1"/>
                                          </p:val>
                                        </p:tav>
                                        <p:tav tm="100000">
                                          <p:val>
                                            <p:strVal val="#ppt_y"/>
                                          </p:val>
                                        </p:tav>
                                      </p:tavLst>
                                    </p:anim>
                                  </p:childTnLst>
                                </p:cTn>
                              </p:par>
                            </p:childTnLst>
                          </p:cTn>
                        </p:par>
                        <p:par>
                          <p:cTn id="84" fill="hold">
                            <p:stCondLst>
                              <p:cond delay="15000"/>
                            </p:stCondLst>
                            <p:childTnLst>
                              <p:par>
                                <p:cTn id="85" presetID="53" presetClass="entr" presetSubtype="16" fill="hold" nodeType="afterEffect">
                                  <p:stCondLst>
                                    <p:cond delay="250"/>
                                  </p:stCondLst>
                                  <p:childTnLst>
                                    <p:set>
                                      <p:cBhvr>
                                        <p:cTn id="86" dur="1" fill="hold">
                                          <p:stCondLst>
                                            <p:cond delay="0"/>
                                          </p:stCondLst>
                                        </p:cTn>
                                        <p:tgtEl>
                                          <p:spTgt spid="47"/>
                                        </p:tgtEl>
                                        <p:attrNameLst>
                                          <p:attrName>style.visibility</p:attrName>
                                        </p:attrNameLst>
                                      </p:cBhvr>
                                      <p:to>
                                        <p:strVal val="visible"/>
                                      </p:to>
                                    </p:set>
                                    <p:anim calcmode="lin" valueType="num">
                                      <p:cBhvr>
                                        <p:cTn id="87" dur="1000" fill="hold"/>
                                        <p:tgtEl>
                                          <p:spTgt spid="47"/>
                                        </p:tgtEl>
                                        <p:attrNameLst>
                                          <p:attrName>ppt_w</p:attrName>
                                        </p:attrNameLst>
                                      </p:cBhvr>
                                      <p:tavLst>
                                        <p:tav tm="0">
                                          <p:val>
                                            <p:fltVal val="0"/>
                                          </p:val>
                                        </p:tav>
                                        <p:tav tm="100000">
                                          <p:val>
                                            <p:strVal val="#ppt_w"/>
                                          </p:val>
                                        </p:tav>
                                      </p:tavLst>
                                    </p:anim>
                                    <p:anim calcmode="lin" valueType="num">
                                      <p:cBhvr>
                                        <p:cTn id="88" dur="1000" fill="hold"/>
                                        <p:tgtEl>
                                          <p:spTgt spid="47"/>
                                        </p:tgtEl>
                                        <p:attrNameLst>
                                          <p:attrName>ppt_h</p:attrName>
                                        </p:attrNameLst>
                                      </p:cBhvr>
                                      <p:tavLst>
                                        <p:tav tm="0">
                                          <p:val>
                                            <p:fltVal val="0"/>
                                          </p:val>
                                        </p:tav>
                                        <p:tav tm="100000">
                                          <p:val>
                                            <p:strVal val="#ppt_h"/>
                                          </p:val>
                                        </p:tav>
                                      </p:tavLst>
                                    </p:anim>
                                    <p:animEffect transition="in" filter="fade">
                                      <p:cBhvr>
                                        <p:cTn id="89" dur="1000"/>
                                        <p:tgtEl>
                                          <p:spTgt spid="47"/>
                                        </p:tgtEl>
                                      </p:cBhvr>
                                    </p:animEffect>
                                  </p:childTnLst>
                                </p:cTn>
                              </p:par>
                            </p:childTnLst>
                          </p:cTn>
                        </p:par>
                        <p:par>
                          <p:cTn id="90" fill="hold">
                            <p:stCondLst>
                              <p:cond delay="16250"/>
                            </p:stCondLst>
                            <p:childTnLst>
                              <p:par>
                                <p:cTn id="91" presetID="18" presetClass="entr" presetSubtype="12" fill="hold" nodeType="afterEffect">
                                  <p:stCondLst>
                                    <p:cond delay="0"/>
                                  </p:stCondLst>
                                  <p:childTnLst>
                                    <p:set>
                                      <p:cBhvr>
                                        <p:cTn id="92" dur="1" fill="hold">
                                          <p:stCondLst>
                                            <p:cond delay="0"/>
                                          </p:stCondLst>
                                        </p:cTn>
                                        <p:tgtEl>
                                          <p:spTgt spid="28"/>
                                        </p:tgtEl>
                                        <p:attrNameLst>
                                          <p:attrName>style.visibility</p:attrName>
                                        </p:attrNameLst>
                                      </p:cBhvr>
                                      <p:to>
                                        <p:strVal val="visible"/>
                                      </p:to>
                                    </p:set>
                                    <p:animEffect transition="in" filter="strips(downLeft)">
                                      <p:cBhvr>
                                        <p:cTn id="93" dur="1500"/>
                                        <p:tgtEl>
                                          <p:spTgt spid="28"/>
                                        </p:tgtEl>
                                      </p:cBhvr>
                                    </p:animEffect>
                                  </p:childTnLst>
                                </p:cTn>
                              </p:par>
                              <p:par>
                                <p:cTn id="94" presetID="42" presetClass="entr" presetSubtype="0" fill="hold" grpId="0" nodeType="withEffect">
                                  <p:stCondLst>
                                    <p:cond delay="0"/>
                                  </p:stCondLst>
                                  <p:childTnLst>
                                    <p:set>
                                      <p:cBhvr>
                                        <p:cTn id="95" dur="1" fill="hold">
                                          <p:stCondLst>
                                            <p:cond delay="0"/>
                                          </p:stCondLst>
                                        </p:cTn>
                                        <p:tgtEl>
                                          <p:spTgt spid="57"/>
                                        </p:tgtEl>
                                        <p:attrNameLst>
                                          <p:attrName>style.visibility</p:attrName>
                                        </p:attrNameLst>
                                      </p:cBhvr>
                                      <p:to>
                                        <p:strVal val="visible"/>
                                      </p:to>
                                    </p:set>
                                    <p:animEffect transition="in" filter="fade">
                                      <p:cBhvr>
                                        <p:cTn id="96" dur="1500"/>
                                        <p:tgtEl>
                                          <p:spTgt spid="57"/>
                                        </p:tgtEl>
                                      </p:cBhvr>
                                    </p:animEffect>
                                    <p:anim calcmode="lin" valueType="num">
                                      <p:cBhvr>
                                        <p:cTn id="97" dur="1500" fill="hold"/>
                                        <p:tgtEl>
                                          <p:spTgt spid="57"/>
                                        </p:tgtEl>
                                        <p:attrNameLst>
                                          <p:attrName>ppt_x</p:attrName>
                                        </p:attrNameLst>
                                      </p:cBhvr>
                                      <p:tavLst>
                                        <p:tav tm="0">
                                          <p:val>
                                            <p:strVal val="#ppt_x"/>
                                          </p:val>
                                        </p:tav>
                                        <p:tav tm="100000">
                                          <p:val>
                                            <p:strVal val="#ppt_x"/>
                                          </p:val>
                                        </p:tav>
                                      </p:tavLst>
                                    </p:anim>
                                    <p:anim calcmode="lin" valueType="num">
                                      <p:cBhvr>
                                        <p:cTn id="98" dur="1500" fill="hold"/>
                                        <p:tgtEl>
                                          <p:spTgt spid="57"/>
                                        </p:tgtEl>
                                        <p:attrNameLst>
                                          <p:attrName>ppt_y</p:attrName>
                                        </p:attrNameLst>
                                      </p:cBhvr>
                                      <p:tavLst>
                                        <p:tav tm="0">
                                          <p:val>
                                            <p:strVal val="#ppt_y+.1"/>
                                          </p:val>
                                        </p:tav>
                                        <p:tav tm="100000">
                                          <p:val>
                                            <p:strVal val="#ppt_y"/>
                                          </p:val>
                                        </p:tav>
                                      </p:tavLst>
                                    </p:anim>
                                  </p:childTnLst>
                                </p:cTn>
                              </p:par>
                            </p:childTnLst>
                          </p:cTn>
                        </p:par>
                        <p:par>
                          <p:cTn id="99" fill="hold">
                            <p:stCondLst>
                              <p:cond delay="17750"/>
                            </p:stCondLst>
                            <p:childTnLst>
                              <p:par>
                                <p:cTn id="100" presetID="53" presetClass="entr" presetSubtype="16" fill="hold" nodeType="afterEffect">
                                  <p:stCondLst>
                                    <p:cond delay="250"/>
                                  </p:stCondLst>
                                  <p:childTnLst>
                                    <p:set>
                                      <p:cBhvr>
                                        <p:cTn id="101" dur="1" fill="hold">
                                          <p:stCondLst>
                                            <p:cond delay="0"/>
                                          </p:stCondLst>
                                        </p:cTn>
                                        <p:tgtEl>
                                          <p:spTgt spid="55"/>
                                        </p:tgtEl>
                                        <p:attrNameLst>
                                          <p:attrName>style.visibility</p:attrName>
                                        </p:attrNameLst>
                                      </p:cBhvr>
                                      <p:to>
                                        <p:strVal val="visible"/>
                                      </p:to>
                                    </p:set>
                                    <p:anim calcmode="lin" valueType="num">
                                      <p:cBhvr>
                                        <p:cTn id="102" dur="1000" fill="hold"/>
                                        <p:tgtEl>
                                          <p:spTgt spid="55"/>
                                        </p:tgtEl>
                                        <p:attrNameLst>
                                          <p:attrName>ppt_w</p:attrName>
                                        </p:attrNameLst>
                                      </p:cBhvr>
                                      <p:tavLst>
                                        <p:tav tm="0">
                                          <p:val>
                                            <p:fltVal val="0"/>
                                          </p:val>
                                        </p:tav>
                                        <p:tav tm="100000">
                                          <p:val>
                                            <p:strVal val="#ppt_w"/>
                                          </p:val>
                                        </p:tav>
                                      </p:tavLst>
                                    </p:anim>
                                    <p:anim calcmode="lin" valueType="num">
                                      <p:cBhvr>
                                        <p:cTn id="103" dur="1000" fill="hold"/>
                                        <p:tgtEl>
                                          <p:spTgt spid="55"/>
                                        </p:tgtEl>
                                        <p:attrNameLst>
                                          <p:attrName>ppt_h</p:attrName>
                                        </p:attrNameLst>
                                      </p:cBhvr>
                                      <p:tavLst>
                                        <p:tav tm="0">
                                          <p:val>
                                            <p:fltVal val="0"/>
                                          </p:val>
                                        </p:tav>
                                        <p:tav tm="100000">
                                          <p:val>
                                            <p:strVal val="#ppt_h"/>
                                          </p:val>
                                        </p:tav>
                                      </p:tavLst>
                                    </p:anim>
                                    <p:animEffect transition="in" filter="fade">
                                      <p:cBhvr>
                                        <p:cTn id="104" dur="1000"/>
                                        <p:tgtEl>
                                          <p:spTgt spid="55"/>
                                        </p:tgtEl>
                                      </p:cBhvr>
                                    </p:animEffect>
                                  </p:childTnLst>
                                </p:cTn>
                              </p:par>
                            </p:childTnLst>
                          </p:cTn>
                        </p:par>
                        <p:par>
                          <p:cTn id="105" fill="hold">
                            <p:stCondLst>
                              <p:cond delay="19000"/>
                            </p:stCondLst>
                            <p:childTnLst>
                              <p:par>
                                <p:cTn id="106" presetID="18" presetClass="entr" presetSubtype="12" fill="hold" nodeType="afterEffect">
                                  <p:stCondLst>
                                    <p:cond delay="0"/>
                                  </p:stCondLst>
                                  <p:childTnLst>
                                    <p:set>
                                      <p:cBhvr>
                                        <p:cTn id="107" dur="1" fill="hold">
                                          <p:stCondLst>
                                            <p:cond delay="0"/>
                                          </p:stCondLst>
                                        </p:cTn>
                                        <p:tgtEl>
                                          <p:spTgt spid="31"/>
                                        </p:tgtEl>
                                        <p:attrNameLst>
                                          <p:attrName>style.visibility</p:attrName>
                                        </p:attrNameLst>
                                      </p:cBhvr>
                                      <p:to>
                                        <p:strVal val="visible"/>
                                      </p:to>
                                    </p:set>
                                    <p:animEffect transition="in" filter="strips(downLeft)">
                                      <p:cBhvr>
                                        <p:cTn id="108" dur="1500"/>
                                        <p:tgtEl>
                                          <p:spTgt spid="31"/>
                                        </p:tgtEl>
                                      </p:cBhvr>
                                    </p:animEffect>
                                  </p:childTnLst>
                                </p:cTn>
                              </p:par>
                              <p:par>
                                <p:cTn id="109" presetID="42" presetClass="entr" presetSubtype="0" fill="hold" grpId="0" nodeType="withEffect">
                                  <p:stCondLst>
                                    <p:cond delay="0"/>
                                  </p:stCondLst>
                                  <p:childTnLst>
                                    <p:set>
                                      <p:cBhvr>
                                        <p:cTn id="110" dur="1" fill="hold">
                                          <p:stCondLst>
                                            <p:cond delay="0"/>
                                          </p:stCondLst>
                                        </p:cTn>
                                        <p:tgtEl>
                                          <p:spTgt spid="66"/>
                                        </p:tgtEl>
                                        <p:attrNameLst>
                                          <p:attrName>style.visibility</p:attrName>
                                        </p:attrNameLst>
                                      </p:cBhvr>
                                      <p:to>
                                        <p:strVal val="visible"/>
                                      </p:to>
                                    </p:set>
                                    <p:animEffect transition="in" filter="fade">
                                      <p:cBhvr>
                                        <p:cTn id="111" dur="1500"/>
                                        <p:tgtEl>
                                          <p:spTgt spid="66"/>
                                        </p:tgtEl>
                                      </p:cBhvr>
                                    </p:animEffect>
                                    <p:anim calcmode="lin" valueType="num">
                                      <p:cBhvr>
                                        <p:cTn id="112" dur="1500" fill="hold"/>
                                        <p:tgtEl>
                                          <p:spTgt spid="66"/>
                                        </p:tgtEl>
                                        <p:attrNameLst>
                                          <p:attrName>ppt_x</p:attrName>
                                        </p:attrNameLst>
                                      </p:cBhvr>
                                      <p:tavLst>
                                        <p:tav tm="0">
                                          <p:val>
                                            <p:strVal val="#ppt_x"/>
                                          </p:val>
                                        </p:tav>
                                        <p:tav tm="100000">
                                          <p:val>
                                            <p:strVal val="#ppt_x"/>
                                          </p:val>
                                        </p:tav>
                                      </p:tavLst>
                                    </p:anim>
                                    <p:anim calcmode="lin" valueType="num">
                                      <p:cBhvr>
                                        <p:cTn id="113" dur="1500" fill="hold"/>
                                        <p:tgtEl>
                                          <p:spTgt spid="6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56" grpId="0"/>
      <p:bldP spid="57" grpId="0"/>
      <p:bldP spid="58" grpId="0"/>
      <p:bldP spid="62" grpId="0"/>
      <p:bldP spid="64" grpId="0"/>
      <p:bldP spid="66" grpId="0"/>
      <p:bldP spid="8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860432AD-7162-45CA-B5D0-6EE4B351E066}"/>
              </a:ext>
            </a:extLst>
          </p:cNvPr>
          <p:cNvGrpSpPr/>
          <p:nvPr/>
        </p:nvGrpSpPr>
        <p:grpSpPr>
          <a:xfrm>
            <a:off x="639425" y="964957"/>
            <a:ext cx="3528274" cy="1188720"/>
            <a:chOff x="639425" y="964957"/>
            <a:chExt cx="3528274" cy="1188720"/>
          </a:xfrm>
        </p:grpSpPr>
        <p:sp>
          <p:nvSpPr>
            <p:cNvPr id="41" name="Freeform 15">
              <a:extLst>
                <a:ext uri="{FF2B5EF4-FFF2-40B4-BE49-F238E27FC236}">
                  <a16:creationId xmlns:a16="http://schemas.microsoft.com/office/drawing/2014/main" id="{B569EBBF-98BE-4822-9853-89F7BDDF7127}"/>
                </a:ext>
              </a:extLst>
            </p:cNvPr>
            <p:cNvSpPr>
              <a:spLocks noChangeAspect="1"/>
            </p:cNvSpPr>
            <p:nvPr/>
          </p:nvSpPr>
          <p:spPr bwMode="auto">
            <a:xfrm>
              <a:off x="639425" y="964957"/>
              <a:ext cx="3528274" cy="1188720"/>
            </a:xfrm>
            <a:custGeom>
              <a:avLst/>
              <a:gdLst/>
              <a:ahLst/>
              <a:cxnLst>
                <a:cxn ang="0">
                  <a:pos x="661" y="0"/>
                </a:cxn>
                <a:cxn ang="0">
                  <a:pos x="0" y="0"/>
                </a:cxn>
                <a:cxn ang="0">
                  <a:pos x="0" y="251"/>
                </a:cxn>
                <a:cxn ang="0">
                  <a:pos x="661" y="251"/>
                </a:cxn>
                <a:cxn ang="0">
                  <a:pos x="745" y="125"/>
                </a:cxn>
                <a:cxn ang="0">
                  <a:pos x="661" y="0"/>
                </a:cxn>
              </a:cxnLst>
              <a:rect l="0" t="0" r="r" b="b"/>
              <a:pathLst>
                <a:path w="745" h="251">
                  <a:moveTo>
                    <a:pt x="661" y="0"/>
                  </a:moveTo>
                  <a:lnTo>
                    <a:pt x="0" y="0"/>
                  </a:lnTo>
                  <a:lnTo>
                    <a:pt x="0" y="251"/>
                  </a:lnTo>
                  <a:lnTo>
                    <a:pt x="661" y="251"/>
                  </a:lnTo>
                  <a:lnTo>
                    <a:pt x="745" y="125"/>
                  </a:lnTo>
                  <a:lnTo>
                    <a:pt x="661" y="0"/>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Shape 44">
              <a:extLst>
                <a:ext uri="{FF2B5EF4-FFF2-40B4-BE49-F238E27FC236}">
                  <a16:creationId xmlns:a16="http://schemas.microsoft.com/office/drawing/2014/main" id="{AAB6EA88-4ED7-4DDE-B399-580C06D96FF5}"/>
                </a:ext>
              </a:extLst>
            </p:cNvPr>
            <p:cNvSpPr>
              <a:spLocks/>
            </p:cNvSpPr>
            <p:nvPr/>
          </p:nvSpPr>
          <p:spPr bwMode="auto">
            <a:xfrm>
              <a:off x="722376" y="1047253"/>
              <a:ext cx="3349271" cy="1024128"/>
            </a:xfrm>
            <a:custGeom>
              <a:avLst/>
              <a:gdLst>
                <a:gd name="connsiteX0" fmla="*/ 0 w 3349271"/>
                <a:gd name="connsiteY0" fmla="*/ 0 h 1024128"/>
                <a:gd name="connsiteX1" fmla="*/ 270390 w 3349271"/>
                <a:gd name="connsiteY1" fmla="*/ 0 h 1024128"/>
                <a:gd name="connsiteX2" fmla="*/ 2731732 w 3349271"/>
                <a:gd name="connsiteY2" fmla="*/ 0 h 1024128"/>
                <a:gd name="connsiteX3" fmla="*/ 3002122 w 3349271"/>
                <a:gd name="connsiteY3" fmla="*/ 0 h 1024128"/>
                <a:gd name="connsiteX4" fmla="*/ 3349271 w 3349271"/>
                <a:gd name="connsiteY4" fmla="*/ 510024 h 1024128"/>
                <a:gd name="connsiteX5" fmla="*/ 3002122 w 3349271"/>
                <a:gd name="connsiteY5" fmla="*/ 1024128 h 1024128"/>
                <a:gd name="connsiteX6" fmla="*/ 2731732 w 3349271"/>
                <a:gd name="connsiteY6" fmla="*/ 1024128 h 1024128"/>
                <a:gd name="connsiteX7" fmla="*/ 270390 w 3349271"/>
                <a:gd name="connsiteY7" fmla="*/ 1024128 h 1024128"/>
                <a:gd name="connsiteX8" fmla="*/ 0 w 3349271"/>
                <a:gd name="connsiteY8"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49271" h="1024128">
                  <a:moveTo>
                    <a:pt x="0" y="0"/>
                  </a:moveTo>
                  <a:lnTo>
                    <a:pt x="270390" y="0"/>
                  </a:lnTo>
                  <a:lnTo>
                    <a:pt x="2731732" y="0"/>
                  </a:lnTo>
                  <a:lnTo>
                    <a:pt x="3002122" y="0"/>
                  </a:lnTo>
                  <a:lnTo>
                    <a:pt x="3349271" y="510024"/>
                  </a:lnTo>
                  <a:lnTo>
                    <a:pt x="3002122" y="1024128"/>
                  </a:lnTo>
                  <a:lnTo>
                    <a:pt x="2731732" y="1024128"/>
                  </a:lnTo>
                  <a:lnTo>
                    <a:pt x="270390" y="1024128"/>
                  </a:lnTo>
                  <a:lnTo>
                    <a:pt x="0" y="1024128"/>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0" name="Freeform 16">
              <a:extLst>
                <a:ext uri="{FF2B5EF4-FFF2-40B4-BE49-F238E27FC236}">
                  <a16:creationId xmlns:a16="http://schemas.microsoft.com/office/drawing/2014/main" id="{845CB2A1-393A-4700-A018-04EFDE67B526}"/>
                </a:ext>
              </a:extLst>
            </p:cNvPr>
            <p:cNvSpPr>
              <a:spLocks/>
            </p:cNvSpPr>
            <p:nvPr/>
          </p:nvSpPr>
          <p:spPr bwMode="auto">
            <a:xfrm>
              <a:off x="722376" y="104725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4" name="TextBox 83">
              <a:extLst>
                <a:ext uri="{FF2B5EF4-FFF2-40B4-BE49-F238E27FC236}">
                  <a16:creationId xmlns:a16="http://schemas.microsoft.com/office/drawing/2014/main" id="{7930169D-B844-4706-A9A1-5B9870309698}"/>
                </a:ext>
              </a:extLst>
            </p:cNvPr>
            <p:cNvSpPr txBox="1"/>
            <p:nvPr/>
          </p:nvSpPr>
          <p:spPr>
            <a:xfrm>
              <a:off x="1143000" y="1184087"/>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3" name="Group 2">
            <a:extLst>
              <a:ext uri="{FF2B5EF4-FFF2-40B4-BE49-F238E27FC236}">
                <a16:creationId xmlns:a16="http://schemas.microsoft.com/office/drawing/2014/main" id="{79EABF4B-34AA-4AA7-ABD4-ACDC005431CA}"/>
              </a:ext>
            </a:extLst>
          </p:cNvPr>
          <p:cNvGrpSpPr/>
          <p:nvPr/>
        </p:nvGrpSpPr>
        <p:grpSpPr>
          <a:xfrm>
            <a:off x="639425" y="2356939"/>
            <a:ext cx="4035612" cy="1190008"/>
            <a:chOff x="639425" y="2356939"/>
            <a:chExt cx="4035612" cy="1190008"/>
          </a:xfrm>
        </p:grpSpPr>
        <p:sp>
          <p:nvSpPr>
            <p:cNvPr id="50" name="Freeform: Shape 49">
              <a:extLst>
                <a:ext uri="{FF2B5EF4-FFF2-40B4-BE49-F238E27FC236}">
                  <a16:creationId xmlns:a16="http://schemas.microsoft.com/office/drawing/2014/main" id="{904FB901-C72B-473F-85A2-6572755CDD18}"/>
                </a:ext>
              </a:extLst>
            </p:cNvPr>
            <p:cNvSpPr>
              <a:spLocks noChangeAspect="1"/>
            </p:cNvSpPr>
            <p:nvPr/>
          </p:nvSpPr>
          <p:spPr bwMode="auto">
            <a:xfrm>
              <a:off x="639425" y="2356939"/>
              <a:ext cx="4035612" cy="1190008"/>
            </a:xfrm>
            <a:custGeom>
              <a:avLst/>
              <a:gdLst>
                <a:gd name="connsiteX0" fmla="*/ 507338 w 4035612"/>
                <a:gd name="connsiteY0" fmla="*/ 0 h 1190008"/>
                <a:gd name="connsiteX1" fmla="*/ 3637793 w 4035612"/>
                <a:gd name="connsiteY1" fmla="*/ 0 h 1190008"/>
                <a:gd name="connsiteX2" fmla="*/ 4035612 w 4035612"/>
                <a:gd name="connsiteY2" fmla="*/ 591992 h 1190008"/>
                <a:gd name="connsiteX3" fmla="*/ 3637793 w 4035612"/>
                <a:gd name="connsiteY3" fmla="*/ 1188720 h 1190008"/>
                <a:gd name="connsiteX4" fmla="*/ 3131314 w 4035612"/>
                <a:gd name="connsiteY4" fmla="*/ 1188720 h 1190008"/>
                <a:gd name="connsiteX5" fmla="*/ 3130455 w 4035612"/>
                <a:gd name="connsiteY5" fmla="*/ 1190008 h 1190008"/>
                <a:gd name="connsiteX6" fmla="*/ 0 w 4035612"/>
                <a:gd name="connsiteY6" fmla="*/ 1190008 h 1190008"/>
                <a:gd name="connsiteX7" fmla="*/ 0 w 4035612"/>
                <a:gd name="connsiteY7" fmla="*/ 1288 h 1190008"/>
                <a:gd name="connsiteX8" fmla="*/ 507338 w 4035612"/>
                <a:gd name="connsiteY8"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035612" h="1190008">
                  <a:moveTo>
                    <a:pt x="507338" y="0"/>
                  </a:moveTo>
                  <a:lnTo>
                    <a:pt x="3637793" y="0"/>
                  </a:lnTo>
                  <a:lnTo>
                    <a:pt x="4035612" y="591992"/>
                  </a:lnTo>
                  <a:lnTo>
                    <a:pt x="3637793" y="1188720"/>
                  </a:lnTo>
                  <a:lnTo>
                    <a:pt x="3131314" y="1188720"/>
                  </a:lnTo>
                  <a:lnTo>
                    <a:pt x="3130455"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F71DDF08-22A1-4739-8B7D-30C16B65F210}"/>
                </a:ext>
              </a:extLst>
            </p:cNvPr>
            <p:cNvSpPr>
              <a:spLocks/>
            </p:cNvSpPr>
            <p:nvPr/>
          </p:nvSpPr>
          <p:spPr bwMode="auto">
            <a:xfrm>
              <a:off x="728926" y="2439879"/>
              <a:ext cx="3854785" cy="1024128"/>
            </a:xfrm>
            <a:custGeom>
              <a:avLst/>
              <a:gdLst>
                <a:gd name="connsiteX0" fmla="*/ 0 w 3854785"/>
                <a:gd name="connsiteY0" fmla="*/ 0 h 1024128"/>
                <a:gd name="connsiteX1" fmla="*/ 270390 w 3854785"/>
                <a:gd name="connsiteY1" fmla="*/ 0 h 1024128"/>
                <a:gd name="connsiteX2" fmla="*/ 505514 w 3854785"/>
                <a:gd name="connsiteY2" fmla="*/ 0 h 1024128"/>
                <a:gd name="connsiteX3" fmla="*/ 775904 w 3854785"/>
                <a:gd name="connsiteY3" fmla="*/ 0 h 1024128"/>
                <a:gd name="connsiteX4" fmla="*/ 2731732 w 3854785"/>
                <a:gd name="connsiteY4" fmla="*/ 0 h 1024128"/>
                <a:gd name="connsiteX5" fmla="*/ 3002122 w 3854785"/>
                <a:gd name="connsiteY5" fmla="*/ 0 h 1024128"/>
                <a:gd name="connsiteX6" fmla="*/ 3237246 w 3854785"/>
                <a:gd name="connsiteY6" fmla="*/ 0 h 1024128"/>
                <a:gd name="connsiteX7" fmla="*/ 3507636 w 3854785"/>
                <a:gd name="connsiteY7" fmla="*/ 0 h 1024128"/>
                <a:gd name="connsiteX8" fmla="*/ 3854785 w 3854785"/>
                <a:gd name="connsiteY8" fmla="*/ 510024 h 1024128"/>
                <a:gd name="connsiteX9" fmla="*/ 3507636 w 3854785"/>
                <a:gd name="connsiteY9" fmla="*/ 1024128 h 1024128"/>
                <a:gd name="connsiteX10" fmla="*/ 3237246 w 3854785"/>
                <a:gd name="connsiteY10" fmla="*/ 1024128 h 1024128"/>
                <a:gd name="connsiteX11" fmla="*/ 3002122 w 3854785"/>
                <a:gd name="connsiteY11" fmla="*/ 1024128 h 1024128"/>
                <a:gd name="connsiteX12" fmla="*/ 2731732 w 3854785"/>
                <a:gd name="connsiteY12" fmla="*/ 1024128 h 1024128"/>
                <a:gd name="connsiteX13" fmla="*/ 775904 w 3854785"/>
                <a:gd name="connsiteY13" fmla="*/ 1024128 h 1024128"/>
                <a:gd name="connsiteX14" fmla="*/ 505514 w 3854785"/>
                <a:gd name="connsiteY14" fmla="*/ 1024128 h 1024128"/>
                <a:gd name="connsiteX15" fmla="*/ 270390 w 3854785"/>
                <a:gd name="connsiteY15" fmla="*/ 1024128 h 1024128"/>
                <a:gd name="connsiteX16" fmla="*/ 0 w 3854785"/>
                <a:gd name="connsiteY16" fmla="*/ 1024128 h 10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54785" h="1024128">
                  <a:moveTo>
                    <a:pt x="0" y="0"/>
                  </a:moveTo>
                  <a:lnTo>
                    <a:pt x="270390" y="0"/>
                  </a:lnTo>
                  <a:lnTo>
                    <a:pt x="505514" y="0"/>
                  </a:lnTo>
                  <a:lnTo>
                    <a:pt x="775904" y="0"/>
                  </a:lnTo>
                  <a:lnTo>
                    <a:pt x="2731732" y="0"/>
                  </a:lnTo>
                  <a:lnTo>
                    <a:pt x="3002122" y="0"/>
                  </a:lnTo>
                  <a:lnTo>
                    <a:pt x="3237246" y="0"/>
                  </a:lnTo>
                  <a:lnTo>
                    <a:pt x="3507636" y="0"/>
                  </a:lnTo>
                  <a:lnTo>
                    <a:pt x="3854785" y="510024"/>
                  </a:lnTo>
                  <a:lnTo>
                    <a:pt x="3507636" y="1024128"/>
                  </a:lnTo>
                  <a:lnTo>
                    <a:pt x="3237246" y="1024128"/>
                  </a:lnTo>
                  <a:lnTo>
                    <a:pt x="3002122" y="1024128"/>
                  </a:lnTo>
                  <a:lnTo>
                    <a:pt x="2731732" y="1024128"/>
                  </a:lnTo>
                  <a:lnTo>
                    <a:pt x="775904" y="1024128"/>
                  </a:lnTo>
                  <a:lnTo>
                    <a:pt x="505514" y="1024128"/>
                  </a:lnTo>
                  <a:lnTo>
                    <a:pt x="270390" y="1024128"/>
                  </a:lnTo>
                  <a:lnTo>
                    <a:pt x="0" y="1024128"/>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2" name="Freeform 16">
              <a:extLst>
                <a:ext uri="{FF2B5EF4-FFF2-40B4-BE49-F238E27FC236}">
                  <a16:creationId xmlns:a16="http://schemas.microsoft.com/office/drawing/2014/main" id="{3D9DB6E7-BE5D-4818-831F-9FAA04D629B2}"/>
                </a:ext>
              </a:extLst>
            </p:cNvPr>
            <p:cNvSpPr>
              <a:spLocks/>
            </p:cNvSpPr>
            <p:nvPr/>
          </p:nvSpPr>
          <p:spPr bwMode="auto">
            <a:xfrm>
              <a:off x="722376" y="2439879"/>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5" name="TextBox 84">
              <a:extLst>
                <a:ext uri="{FF2B5EF4-FFF2-40B4-BE49-F238E27FC236}">
                  <a16:creationId xmlns:a16="http://schemas.microsoft.com/office/drawing/2014/main" id="{7FADDE69-0F50-4253-826A-8C8AEEA4BBA7}"/>
                </a:ext>
              </a:extLst>
            </p:cNvPr>
            <p:cNvSpPr txBox="1"/>
            <p:nvPr/>
          </p:nvSpPr>
          <p:spPr>
            <a:xfrm>
              <a:off x="1137986" y="257460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4" name="Group 3">
            <a:extLst>
              <a:ext uri="{FF2B5EF4-FFF2-40B4-BE49-F238E27FC236}">
                <a16:creationId xmlns:a16="http://schemas.microsoft.com/office/drawing/2014/main" id="{B6C1CDD2-3AC2-4501-8084-96C07257A819}"/>
              </a:ext>
            </a:extLst>
          </p:cNvPr>
          <p:cNvGrpSpPr/>
          <p:nvPr/>
        </p:nvGrpSpPr>
        <p:grpSpPr>
          <a:xfrm>
            <a:off x="639425" y="3747454"/>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grpSp>
        <p:nvGrpSpPr>
          <p:cNvPr id="5" name="Group 4">
            <a:extLst>
              <a:ext uri="{FF2B5EF4-FFF2-40B4-BE49-F238E27FC236}">
                <a16:creationId xmlns:a16="http://schemas.microsoft.com/office/drawing/2014/main" id="{C6FB7C61-120D-4B9B-9A55-F0955BE0B629}"/>
              </a:ext>
            </a:extLst>
          </p:cNvPr>
          <p:cNvGrpSpPr/>
          <p:nvPr/>
        </p:nvGrpSpPr>
        <p:grpSpPr>
          <a:xfrm>
            <a:off x="639425" y="5140724"/>
            <a:ext cx="5787282" cy="1195324"/>
            <a:chOff x="639425" y="5140724"/>
            <a:chExt cx="5787282" cy="1195324"/>
          </a:xfrm>
        </p:grpSpPr>
        <p:sp>
          <p:nvSpPr>
            <p:cNvPr id="59" name="Freeform: Shape 58">
              <a:extLst>
                <a:ext uri="{FF2B5EF4-FFF2-40B4-BE49-F238E27FC236}">
                  <a16:creationId xmlns:a16="http://schemas.microsoft.com/office/drawing/2014/main" id="{6319DC59-DFD0-4388-BD09-955B4D60D8F2}"/>
                </a:ext>
              </a:extLst>
            </p:cNvPr>
            <p:cNvSpPr>
              <a:spLocks noChangeAspect="1"/>
            </p:cNvSpPr>
            <p:nvPr/>
          </p:nvSpPr>
          <p:spPr bwMode="auto">
            <a:xfrm>
              <a:off x="639425" y="5140724"/>
              <a:ext cx="5787282" cy="1195324"/>
            </a:xfrm>
            <a:custGeom>
              <a:avLst/>
              <a:gdLst>
                <a:gd name="connsiteX0" fmla="*/ 507338 w 5787282"/>
                <a:gd name="connsiteY0" fmla="*/ 0 h 1195324"/>
                <a:gd name="connsiteX1" fmla="*/ 1379876 w 5787282"/>
                <a:gd name="connsiteY1" fmla="*/ 0 h 1195324"/>
                <a:gd name="connsiteX2" fmla="*/ 3637793 w 5787282"/>
                <a:gd name="connsiteY2" fmla="*/ 0 h 1195324"/>
                <a:gd name="connsiteX3" fmla="*/ 4510331 w 5787282"/>
                <a:gd name="connsiteY3" fmla="*/ 0 h 1195324"/>
                <a:gd name="connsiteX4" fmla="*/ 4513904 w 5787282"/>
                <a:gd name="connsiteY4" fmla="*/ 5316 h 1195324"/>
                <a:gd name="connsiteX5" fmla="*/ 4516925 w 5787282"/>
                <a:gd name="connsiteY5" fmla="*/ 5316 h 1195324"/>
                <a:gd name="connsiteX6" fmla="*/ 5389463 w 5787282"/>
                <a:gd name="connsiteY6" fmla="*/ 5316 h 1195324"/>
                <a:gd name="connsiteX7" fmla="*/ 5787282 w 5787282"/>
                <a:gd name="connsiteY7" fmla="*/ 597308 h 1195324"/>
                <a:gd name="connsiteX8" fmla="*/ 5389463 w 5787282"/>
                <a:gd name="connsiteY8" fmla="*/ 1194036 h 1195324"/>
                <a:gd name="connsiteX9" fmla="*/ 4882984 w 5787282"/>
                <a:gd name="connsiteY9" fmla="*/ 1194036 h 1195324"/>
                <a:gd name="connsiteX10" fmla="*/ 4882125 w 5787282"/>
                <a:gd name="connsiteY10" fmla="*/ 1195324 h 1195324"/>
                <a:gd name="connsiteX11" fmla="*/ 4009587 w 5787282"/>
                <a:gd name="connsiteY11" fmla="*/ 1195324 h 1195324"/>
                <a:gd name="connsiteX12" fmla="*/ 1751670 w 5787282"/>
                <a:gd name="connsiteY12" fmla="*/ 1195324 h 1195324"/>
                <a:gd name="connsiteX13" fmla="*/ 879132 w 5787282"/>
                <a:gd name="connsiteY13" fmla="*/ 1195324 h 1195324"/>
                <a:gd name="connsiteX14" fmla="*/ 879132 w 5787282"/>
                <a:gd name="connsiteY14" fmla="*/ 1190008 h 1195324"/>
                <a:gd name="connsiteX15" fmla="*/ 872538 w 5787282"/>
                <a:gd name="connsiteY15" fmla="*/ 1190008 h 1195324"/>
                <a:gd name="connsiteX16" fmla="*/ 0 w 5787282"/>
                <a:gd name="connsiteY16" fmla="*/ 1190008 h 1195324"/>
                <a:gd name="connsiteX17" fmla="*/ 0 w 5787282"/>
                <a:gd name="connsiteY17" fmla="*/ 1288 h 1195324"/>
                <a:gd name="connsiteX18" fmla="*/ 507338 w 5787282"/>
                <a:gd name="connsiteY18" fmla="*/ 1288 h 1195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87282" h="1195324">
                  <a:moveTo>
                    <a:pt x="507338" y="0"/>
                  </a:moveTo>
                  <a:lnTo>
                    <a:pt x="1379876" y="0"/>
                  </a:lnTo>
                  <a:lnTo>
                    <a:pt x="3637793" y="0"/>
                  </a:lnTo>
                  <a:lnTo>
                    <a:pt x="4510331" y="0"/>
                  </a:lnTo>
                  <a:lnTo>
                    <a:pt x="4513904" y="5316"/>
                  </a:lnTo>
                  <a:lnTo>
                    <a:pt x="4516925" y="5316"/>
                  </a:lnTo>
                  <a:lnTo>
                    <a:pt x="5389463" y="5316"/>
                  </a:lnTo>
                  <a:lnTo>
                    <a:pt x="5787282" y="597308"/>
                  </a:lnTo>
                  <a:lnTo>
                    <a:pt x="5389463" y="1194036"/>
                  </a:lnTo>
                  <a:lnTo>
                    <a:pt x="4882984" y="1194036"/>
                  </a:lnTo>
                  <a:lnTo>
                    <a:pt x="4882125" y="1195324"/>
                  </a:lnTo>
                  <a:lnTo>
                    <a:pt x="4009587" y="1195324"/>
                  </a:lnTo>
                  <a:lnTo>
                    <a:pt x="1751670" y="1195324"/>
                  </a:lnTo>
                  <a:lnTo>
                    <a:pt x="879132" y="1195324"/>
                  </a:lnTo>
                  <a:lnTo>
                    <a:pt x="879132"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2" name="Freeform: Shape 71">
              <a:extLst>
                <a:ext uri="{FF2B5EF4-FFF2-40B4-BE49-F238E27FC236}">
                  <a16:creationId xmlns:a16="http://schemas.microsoft.com/office/drawing/2014/main" id="{7A938102-F312-4756-A254-A307E2236874}"/>
                </a:ext>
              </a:extLst>
            </p:cNvPr>
            <p:cNvSpPr>
              <a:spLocks/>
            </p:cNvSpPr>
            <p:nvPr/>
          </p:nvSpPr>
          <p:spPr bwMode="auto">
            <a:xfrm>
              <a:off x="728924" y="5226322"/>
              <a:ext cx="5610434" cy="1026749"/>
            </a:xfrm>
            <a:custGeom>
              <a:avLst/>
              <a:gdLst>
                <a:gd name="connsiteX0" fmla="*/ 2261163 w 5610434"/>
                <a:gd name="connsiteY0" fmla="*/ 0 h 1026749"/>
                <a:gd name="connsiteX1" fmla="*/ 2531553 w 5610434"/>
                <a:gd name="connsiteY1" fmla="*/ 0 h 1026749"/>
                <a:gd name="connsiteX2" fmla="*/ 4992895 w 5610434"/>
                <a:gd name="connsiteY2" fmla="*/ 0 h 1026749"/>
                <a:gd name="connsiteX3" fmla="*/ 5263285 w 5610434"/>
                <a:gd name="connsiteY3" fmla="*/ 0 h 1026749"/>
                <a:gd name="connsiteX4" fmla="*/ 5610434 w 5610434"/>
                <a:gd name="connsiteY4" fmla="*/ 510024 h 1026749"/>
                <a:gd name="connsiteX5" fmla="*/ 5263285 w 5610434"/>
                <a:gd name="connsiteY5" fmla="*/ 1024128 h 1026749"/>
                <a:gd name="connsiteX6" fmla="*/ 4992895 w 5610434"/>
                <a:gd name="connsiteY6" fmla="*/ 1024128 h 1026749"/>
                <a:gd name="connsiteX7" fmla="*/ 3003892 w 5610434"/>
                <a:gd name="connsiteY7" fmla="*/ 1024128 h 1026749"/>
                <a:gd name="connsiteX8" fmla="*/ 3002122 w 5610434"/>
                <a:gd name="connsiteY8" fmla="*/ 1026749 h 1026749"/>
                <a:gd name="connsiteX9" fmla="*/ 2731732 w 5610434"/>
                <a:gd name="connsiteY9" fmla="*/ 1026749 h 1026749"/>
                <a:gd name="connsiteX10" fmla="*/ 270390 w 5610434"/>
                <a:gd name="connsiteY10" fmla="*/ 1026749 h 1026749"/>
                <a:gd name="connsiteX11" fmla="*/ 0 w 5610434"/>
                <a:gd name="connsiteY11" fmla="*/ 1026749 h 1026749"/>
                <a:gd name="connsiteX12" fmla="*/ 0 w 5610434"/>
                <a:gd name="connsiteY12" fmla="*/ 2621 h 1026749"/>
                <a:gd name="connsiteX13" fmla="*/ 270390 w 5610434"/>
                <a:gd name="connsiteY13" fmla="*/ 2621 h 1026749"/>
                <a:gd name="connsiteX14" fmla="*/ 2261163 w 5610434"/>
                <a:gd name="connsiteY14" fmla="*/ 2621 h 1026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10434" h="1026749">
                  <a:moveTo>
                    <a:pt x="2261163" y="0"/>
                  </a:moveTo>
                  <a:lnTo>
                    <a:pt x="2531553" y="0"/>
                  </a:lnTo>
                  <a:lnTo>
                    <a:pt x="4992895" y="0"/>
                  </a:lnTo>
                  <a:lnTo>
                    <a:pt x="5263285" y="0"/>
                  </a:lnTo>
                  <a:lnTo>
                    <a:pt x="5610434" y="510024"/>
                  </a:lnTo>
                  <a:lnTo>
                    <a:pt x="5263285" y="1024128"/>
                  </a:lnTo>
                  <a:lnTo>
                    <a:pt x="4992895" y="1024128"/>
                  </a:lnTo>
                  <a:lnTo>
                    <a:pt x="3003892" y="1024128"/>
                  </a:lnTo>
                  <a:lnTo>
                    <a:pt x="3002122" y="1026749"/>
                  </a:lnTo>
                  <a:lnTo>
                    <a:pt x="2731732" y="1026749"/>
                  </a:lnTo>
                  <a:lnTo>
                    <a:pt x="270390" y="1026749"/>
                  </a:lnTo>
                  <a:lnTo>
                    <a:pt x="0" y="1026749"/>
                  </a:lnTo>
                  <a:lnTo>
                    <a:pt x="0" y="2621"/>
                  </a:lnTo>
                  <a:lnTo>
                    <a:pt x="270390" y="2621"/>
                  </a:lnTo>
                  <a:lnTo>
                    <a:pt x="2261163" y="2621"/>
                  </a:lnTo>
                  <a:close/>
                </a:path>
              </a:pathLst>
            </a:custGeom>
            <a:solidFill>
              <a:srgbClr val="7A7A7A"/>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16">
              <a:extLst>
                <a:ext uri="{FF2B5EF4-FFF2-40B4-BE49-F238E27FC236}">
                  <a16:creationId xmlns:a16="http://schemas.microsoft.com/office/drawing/2014/main" id="{56924174-EC98-426B-8AE3-7384F09D133B}"/>
                </a:ext>
              </a:extLst>
            </p:cNvPr>
            <p:cNvSpPr>
              <a:spLocks/>
            </p:cNvSpPr>
            <p:nvPr/>
          </p:nvSpPr>
          <p:spPr bwMode="auto">
            <a:xfrm>
              <a:off x="722376" y="5228943"/>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7" name="TextBox 86">
              <a:extLst>
                <a:ext uri="{FF2B5EF4-FFF2-40B4-BE49-F238E27FC236}">
                  <a16:creationId xmlns:a16="http://schemas.microsoft.com/office/drawing/2014/main" id="{C8544555-BBA0-46F9-8F76-6543333A5304}"/>
                </a:ext>
              </a:extLst>
            </p:cNvPr>
            <p:cNvSpPr txBox="1"/>
            <p:nvPr/>
          </p:nvSpPr>
          <p:spPr>
            <a:xfrm>
              <a:off x="1137986" y="5353665"/>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04</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grpSp>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9" name="TextBox 88">
            <a:extLst>
              <a:ext uri="{FF2B5EF4-FFF2-40B4-BE49-F238E27FC236}">
                <a16:creationId xmlns:a16="http://schemas.microsoft.com/office/drawing/2014/main" id="{D7F1D317-0781-4B71-92DF-F52C0A06519E}"/>
              </a:ext>
            </a:extLst>
          </p:cNvPr>
          <p:cNvSpPr txBox="1"/>
          <p:nvPr/>
        </p:nvSpPr>
        <p:spPr>
          <a:xfrm>
            <a:off x="2389708" y="124871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0" name="TextBox 89">
            <a:extLst>
              <a:ext uri="{FF2B5EF4-FFF2-40B4-BE49-F238E27FC236}">
                <a16:creationId xmlns:a16="http://schemas.microsoft.com/office/drawing/2014/main" id="{B8A87A6A-7B8A-4E37-B01A-BE863C77322F}"/>
              </a:ext>
            </a:extLst>
          </p:cNvPr>
          <p:cNvSpPr txBox="1"/>
          <p:nvPr/>
        </p:nvSpPr>
        <p:spPr>
          <a:xfrm>
            <a:off x="2566651" y="2639234"/>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2" name="TextBox 91">
            <a:extLst>
              <a:ext uri="{FF2B5EF4-FFF2-40B4-BE49-F238E27FC236}">
                <a16:creationId xmlns:a16="http://schemas.microsoft.com/office/drawing/2014/main" id="{BC630C96-438F-4305-91FC-E836469C7A4F}"/>
              </a:ext>
            </a:extLst>
          </p:cNvPr>
          <p:cNvSpPr txBox="1"/>
          <p:nvPr/>
        </p:nvSpPr>
        <p:spPr>
          <a:xfrm>
            <a:off x="3330273" y="5418297"/>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sp>
        <p:nvSpPr>
          <p:cNvPr id="93" name="TextBox 92">
            <a:extLst>
              <a:ext uri="{FF2B5EF4-FFF2-40B4-BE49-F238E27FC236}">
                <a16:creationId xmlns:a16="http://schemas.microsoft.com/office/drawing/2014/main" id="{8C00311A-3B3F-499E-9EC0-12E47679847A}"/>
              </a:ext>
            </a:extLst>
          </p:cNvPr>
          <p:cNvSpPr txBox="1"/>
          <p:nvPr/>
        </p:nvSpPr>
        <p:spPr>
          <a:xfrm>
            <a:off x="4492271" y="1047253"/>
            <a:ext cx="5586985" cy="10095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4" name="TextBox 93">
            <a:extLst>
              <a:ext uri="{FF2B5EF4-FFF2-40B4-BE49-F238E27FC236}">
                <a16:creationId xmlns:a16="http://schemas.microsoft.com/office/drawing/2014/main" id="{D0163986-7EDB-4D69-A4F6-8EEDD11B1BD7}"/>
              </a:ext>
            </a:extLst>
          </p:cNvPr>
          <p:cNvSpPr txBox="1"/>
          <p:nvPr/>
        </p:nvSpPr>
        <p:spPr>
          <a:xfrm>
            <a:off x="5013213" y="2437458"/>
            <a:ext cx="5586985" cy="94795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5" name="TextBox 94">
            <a:extLst>
              <a:ext uri="{FF2B5EF4-FFF2-40B4-BE49-F238E27FC236}">
                <a16:creationId xmlns:a16="http://schemas.microsoft.com/office/drawing/2014/main" id="{D5A221EE-9B3F-42EF-893D-5D6EB808C23C}"/>
              </a:ext>
            </a:extLst>
          </p:cNvPr>
          <p:cNvSpPr txBox="1"/>
          <p:nvPr/>
        </p:nvSpPr>
        <p:spPr>
          <a:xfrm>
            <a:off x="5868000" y="3836415"/>
            <a:ext cx="5586985" cy="94795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6" name="TextBox 95">
            <a:extLst>
              <a:ext uri="{FF2B5EF4-FFF2-40B4-BE49-F238E27FC236}">
                <a16:creationId xmlns:a16="http://schemas.microsoft.com/office/drawing/2014/main" id="{225B783A-9F13-40BF-BCE2-98D244BC3FCB}"/>
              </a:ext>
            </a:extLst>
          </p:cNvPr>
          <p:cNvSpPr txBox="1"/>
          <p:nvPr/>
        </p:nvSpPr>
        <p:spPr>
          <a:xfrm>
            <a:off x="6748420" y="5233630"/>
            <a:ext cx="5586985" cy="9479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100" b="1" dirty="0">
              <a:solidFill>
                <a:srgbClr val="7A7A7A"/>
              </a:solidFill>
              <a:latin typeface="Candara" panose="020E0502030303020204" pitchFamily="34" charset="0"/>
            </a:endParaRPr>
          </a:p>
          <a:p>
            <a:pPr defTabSz="1219170">
              <a:spcBef>
                <a:spcPct val="20000"/>
              </a:spcBef>
              <a:defRPr/>
            </a:pPr>
            <a:endParaRPr lang="en-US" sz="200" b="1" dirty="0">
              <a:solidFill>
                <a:srgbClr val="7A7A7A"/>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688154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750" fill="hold"/>
                                        <p:tgtEl>
                                          <p:spTgt spid="2"/>
                                        </p:tgtEl>
                                        <p:attrNameLst>
                                          <p:attrName>ppt_x</p:attrName>
                                        </p:attrNameLst>
                                      </p:cBhvr>
                                      <p:tavLst>
                                        <p:tav tm="0">
                                          <p:val>
                                            <p:strVal val="0-#ppt_w/2"/>
                                          </p:val>
                                        </p:tav>
                                        <p:tav tm="100000">
                                          <p:val>
                                            <p:strVal val="#ppt_x"/>
                                          </p:val>
                                        </p:tav>
                                      </p:tavLst>
                                    </p:anim>
                                    <p:anim calcmode="lin" valueType="num">
                                      <p:cBhvr additive="base">
                                        <p:cTn id="12" dur="750" fill="hold"/>
                                        <p:tgtEl>
                                          <p:spTgt spid="2"/>
                                        </p:tgtEl>
                                        <p:attrNameLst>
                                          <p:attrName>ppt_y</p:attrName>
                                        </p:attrNameLst>
                                      </p:cBhvr>
                                      <p:tavLst>
                                        <p:tav tm="0">
                                          <p:val>
                                            <p:strVal val="#ppt_y"/>
                                          </p:val>
                                        </p:tav>
                                        <p:tav tm="100000">
                                          <p:val>
                                            <p:strVal val="#ppt_y"/>
                                          </p:val>
                                        </p:tav>
                                      </p:tavLst>
                                    </p:anim>
                                  </p:childTnLst>
                                </p:cTn>
                              </p:par>
                            </p:childTnLst>
                          </p:cTn>
                        </p:par>
                        <p:par>
                          <p:cTn id="13" fill="hold">
                            <p:stCondLst>
                              <p:cond delay="1500"/>
                            </p:stCondLst>
                            <p:childTnLst>
                              <p:par>
                                <p:cTn id="14" presetID="53" presetClass="entr" presetSubtype="16" fill="hold" grpId="0" nodeType="after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93"/>
                                        </p:tgtEl>
                                        <p:attrNameLst>
                                          <p:attrName>style.visibility</p:attrName>
                                        </p:attrNameLst>
                                      </p:cBhvr>
                                      <p:to>
                                        <p:strVal val="visible"/>
                                      </p:to>
                                    </p:set>
                                    <p:animEffect transition="in" filter="fade">
                                      <p:cBhvr>
                                        <p:cTn id="22" dur="1000"/>
                                        <p:tgtEl>
                                          <p:spTgt spid="93"/>
                                        </p:tgtEl>
                                      </p:cBhvr>
                                    </p:animEffect>
                                    <p:anim calcmode="lin" valueType="num">
                                      <p:cBhvr>
                                        <p:cTn id="23" dur="1000" fill="hold"/>
                                        <p:tgtEl>
                                          <p:spTgt spid="93"/>
                                        </p:tgtEl>
                                        <p:attrNameLst>
                                          <p:attrName>ppt_x</p:attrName>
                                        </p:attrNameLst>
                                      </p:cBhvr>
                                      <p:tavLst>
                                        <p:tav tm="0">
                                          <p:val>
                                            <p:strVal val="#ppt_x"/>
                                          </p:val>
                                        </p:tav>
                                        <p:tav tm="100000">
                                          <p:val>
                                            <p:strVal val="#ppt_x"/>
                                          </p:val>
                                        </p:tav>
                                      </p:tavLst>
                                    </p:anim>
                                    <p:anim calcmode="lin" valueType="num">
                                      <p:cBhvr>
                                        <p:cTn id="24" dur="1000" fill="hold"/>
                                        <p:tgtEl>
                                          <p:spTgt spid="93"/>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8" fill="hold" nodeType="afterEffect">
                                  <p:stCondLst>
                                    <p:cond delay="0"/>
                                  </p:stCondLst>
                                  <p:childTnLst>
                                    <p:set>
                                      <p:cBhvr>
                                        <p:cTn id="27" dur="1" fill="hold">
                                          <p:stCondLst>
                                            <p:cond delay="0"/>
                                          </p:stCondLst>
                                        </p:cTn>
                                        <p:tgtEl>
                                          <p:spTgt spid="3"/>
                                        </p:tgtEl>
                                        <p:attrNameLst>
                                          <p:attrName>style.visibility</p:attrName>
                                        </p:attrNameLst>
                                      </p:cBhvr>
                                      <p:to>
                                        <p:strVal val="visible"/>
                                      </p:to>
                                    </p:set>
                                    <p:anim calcmode="lin" valueType="num">
                                      <p:cBhvr additive="base">
                                        <p:cTn id="28" dur="750" fill="hold"/>
                                        <p:tgtEl>
                                          <p:spTgt spid="3"/>
                                        </p:tgtEl>
                                        <p:attrNameLst>
                                          <p:attrName>ppt_x</p:attrName>
                                        </p:attrNameLst>
                                      </p:cBhvr>
                                      <p:tavLst>
                                        <p:tav tm="0">
                                          <p:val>
                                            <p:strVal val="0-#ppt_w/2"/>
                                          </p:val>
                                        </p:tav>
                                        <p:tav tm="100000">
                                          <p:val>
                                            <p:strVal val="#ppt_x"/>
                                          </p:val>
                                        </p:tav>
                                      </p:tavLst>
                                    </p:anim>
                                    <p:anim calcmode="lin" valueType="num">
                                      <p:cBhvr additive="base">
                                        <p:cTn id="29" dur="750" fill="hold"/>
                                        <p:tgtEl>
                                          <p:spTgt spid="3"/>
                                        </p:tgtEl>
                                        <p:attrNameLst>
                                          <p:attrName>ppt_y</p:attrName>
                                        </p:attrNameLst>
                                      </p:cBhvr>
                                      <p:tavLst>
                                        <p:tav tm="0">
                                          <p:val>
                                            <p:strVal val="#ppt_y"/>
                                          </p:val>
                                        </p:tav>
                                        <p:tav tm="100000">
                                          <p:val>
                                            <p:strVal val="#ppt_y"/>
                                          </p:val>
                                        </p:tav>
                                      </p:tavLst>
                                    </p:anim>
                                  </p:childTnLst>
                                </p:cTn>
                              </p:par>
                            </p:childTnLst>
                          </p:cTn>
                        </p:par>
                        <p:par>
                          <p:cTn id="30" fill="hold">
                            <p:stCondLst>
                              <p:cond delay="3750"/>
                            </p:stCondLst>
                            <p:childTnLst>
                              <p:par>
                                <p:cTn id="31" presetID="53" presetClass="entr" presetSubtype="16" fill="hold" grpId="0" nodeType="afterEffect">
                                  <p:stCondLst>
                                    <p:cond delay="0"/>
                                  </p:stCondLst>
                                  <p:childTnLst>
                                    <p:set>
                                      <p:cBhvr>
                                        <p:cTn id="32" dur="1" fill="hold">
                                          <p:stCondLst>
                                            <p:cond delay="0"/>
                                          </p:stCondLst>
                                        </p:cTn>
                                        <p:tgtEl>
                                          <p:spTgt spid="90"/>
                                        </p:tgtEl>
                                        <p:attrNameLst>
                                          <p:attrName>style.visibility</p:attrName>
                                        </p:attrNameLst>
                                      </p:cBhvr>
                                      <p:to>
                                        <p:strVal val="visible"/>
                                      </p:to>
                                    </p:set>
                                    <p:anim calcmode="lin" valueType="num">
                                      <p:cBhvr>
                                        <p:cTn id="33" dur="500" fill="hold"/>
                                        <p:tgtEl>
                                          <p:spTgt spid="90"/>
                                        </p:tgtEl>
                                        <p:attrNameLst>
                                          <p:attrName>ppt_w</p:attrName>
                                        </p:attrNameLst>
                                      </p:cBhvr>
                                      <p:tavLst>
                                        <p:tav tm="0">
                                          <p:val>
                                            <p:fltVal val="0"/>
                                          </p:val>
                                        </p:tav>
                                        <p:tav tm="100000">
                                          <p:val>
                                            <p:strVal val="#ppt_w"/>
                                          </p:val>
                                        </p:tav>
                                      </p:tavLst>
                                    </p:anim>
                                    <p:anim calcmode="lin" valueType="num">
                                      <p:cBhvr>
                                        <p:cTn id="34" dur="500" fill="hold"/>
                                        <p:tgtEl>
                                          <p:spTgt spid="90"/>
                                        </p:tgtEl>
                                        <p:attrNameLst>
                                          <p:attrName>ppt_h</p:attrName>
                                        </p:attrNameLst>
                                      </p:cBhvr>
                                      <p:tavLst>
                                        <p:tav tm="0">
                                          <p:val>
                                            <p:fltVal val="0"/>
                                          </p:val>
                                        </p:tav>
                                        <p:tav tm="100000">
                                          <p:val>
                                            <p:strVal val="#ppt_h"/>
                                          </p:val>
                                        </p:tav>
                                      </p:tavLst>
                                    </p:anim>
                                    <p:animEffect transition="in" filter="fade">
                                      <p:cBhvr>
                                        <p:cTn id="35" dur="500"/>
                                        <p:tgtEl>
                                          <p:spTgt spid="90"/>
                                        </p:tgtEl>
                                      </p:cBhvr>
                                    </p:animEffect>
                                  </p:childTnLst>
                                </p:cTn>
                              </p:par>
                            </p:childTnLst>
                          </p:cTn>
                        </p:par>
                        <p:par>
                          <p:cTn id="36" fill="hold">
                            <p:stCondLst>
                              <p:cond delay="4250"/>
                            </p:stCondLst>
                            <p:childTnLst>
                              <p:par>
                                <p:cTn id="37" presetID="42" presetClass="entr" presetSubtype="0" fill="hold" grpId="0" nodeType="afterEffect">
                                  <p:stCondLst>
                                    <p:cond delay="0"/>
                                  </p:stCondLst>
                                  <p:childTnLst>
                                    <p:set>
                                      <p:cBhvr>
                                        <p:cTn id="38" dur="1" fill="hold">
                                          <p:stCondLst>
                                            <p:cond delay="0"/>
                                          </p:stCondLst>
                                        </p:cTn>
                                        <p:tgtEl>
                                          <p:spTgt spid="94"/>
                                        </p:tgtEl>
                                        <p:attrNameLst>
                                          <p:attrName>style.visibility</p:attrName>
                                        </p:attrNameLst>
                                      </p:cBhvr>
                                      <p:to>
                                        <p:strVal val="visible"/>
                                      </p:to>
                                    </p:set>
                                    <p:animEffect transition="in" filter="fade">
                                      <p:cBhvr>
                                        <p:cTn id="39" dur="1000"/>
                                        <p:tgtEl>
                                          <p:spTgt spid="94"/>
                                        </p:tgtEl>
                                      </p:cBhvr>
                                    </p:animEffect>
                                    <p:anim calcmode="lin" valueType="num">
                                      <p:cBhvr>
                                        <p:cTn id="40" dur="1000" fill="hold"/>
                                        <p:tgtEl>
                                          <p:spTgt spid="94"/>
                                        </p:tgtEl>
                                        <p:attrNameLst>
                                          <p:attrName>ppt_x</p:attrName>
                                        </p:attrNameLst>
                                      </p:cBhvr>
                                      <p:tavLst>
                                        <p:tav tm="0">
                                          <p:val>
                                            <p:strVal val="#ppt_x"/>
                                          </p:val>
                                        </p:tav>
                                        <p:tav tm="100000">
                                          <p:val>
                                            <p:strVal val="#ppt_x"/>
                                          </p:val>
                                        </p:tav>
                                      </p:tavLst>
                                    </p:anim>
                                    <p:anim calcmode="lin" valueType="num">
                                      <p:cBhvr>
                                        <p:cTn id="41" dur="1000" fill="hold"/>
                                        <p:tgtEl>
                                          <p:spTgt spid="94"/>
                                        </p:tgtEl>
                                        <p:attrNameLst>
                                          <p:attrName>ppt_y</p:attrName>
                                        </p:attrNameLst>
                                      </p:cBhvr>
                                      <p:tavLst>
                                        <p:tav tm="0">
                                          <p:val>
                                            <p:strVal val="#ppt_y+.1"/>
                                          </p:val>
                                        </p:tav>
                                        <p:tav tm="100000">
                                          <p:val>
                                            <p:strVal val="#ppt_y"/>
                                          </p:val>
                                        </p:tav>
                                      </p:tavLst>
                                    </p:anim>
                                  </p:childTnLst>
                                </p:cTn>
                              </p:par>
                            </p:childTnLst>
                          </p:cTn>
                        </p:par>
                        <p:par>
                          <p:cTn id="42" fill="hold">
                            <p:stCondLst>
                              <p:cond delay="5250"/>
                            </p:stCondLst>
                            <p:childTnLst>
                              <p:par>
                                <p:cTn id="43" presetID="2" presetClass="entr" presetSubtype="8" fill="hold" nodeType="afterEffect">
                                  <p:stCondLst>
                                    <p:cond delay="0"/>
                                  </p:stCondLst>
                                  <p:childTnLst>
                                    <p:set>
                                      <p:cBhvr>
                                        <p:cTn id="44" dur="1" fill="hold">
                                          <p:stCondLst>
                                            <p:cond delay="0"/>
                                          </p:stCondLst>
                                        </p:cTn>
                                        <p:tgtEl>
                                          <p:spTgt spid="4"/>
                                        </p:tgtEl>
                                        <p:attrNameLst>
                                          <p:attrName>style.visibility</p:attrName>
                                        </p:attrNameLst>
                                      </p:cBhvr>
                                      <p:to>
                                        <p:strVal val="visible"/>
                                      </p:to>
                                    </p:set>
                                    <p:anim calcmode="lin" valueType="num">
                                      <p:cBhvr additive="base">
                                        <p:cTn id="45" dur="750" fill="hold"/>
                                        <p:tgtEl>
                                          <p:spTgt spid="4"/>
                                        </p:tgtEl>
                                        <p:attrNameLst>
                                          <p:attrName>ppt_x</p:attrName>
                                        </p:attrNameLst>
                                      </p:cBhvr>
                                      <p:tavLst>
                                        <p:tav tm="0">
                                          <p:val>
                                            <p:strVal val="0-#ppt_w/2"/>
                                          </p:val>
                                        </p:tav>
                                        <p:tav tm="100000">
                                          <p:val>
                                            <p:strVal val="#ppt_x"/>
                                          </p:val>
                                        </p:tav>
                                      </p:tavLst>
                                    </p:anim>
                                    <p:anim calcmode="lin" valueType="num">
                                      <p:cBhvr additive="base">
                                        <p:cTn id="46" dur="750" fill="hold"/>
                                        <p:tgtEl>
                                          <p:spTgt spid="4"/>
                                        </p:tgtEl>
                                        <p:attrNameLst>
                                          <p:attrName>ppt_y</p:attrName>
                                        </p:attrNameLst>
                                      </p:cBhvr>
                                      <p:tavLst>
                                        <p:tav tm="0">
                                          <p:val>
                                            <p:strVal val="#ppt_y"/>
                                          </p:val>
                                        </p:tav>
                                        <p:tav tm="100000">
                                          <p:val>
                                            <p:strVal val="#ppt_y"/>
                                          </p:val>
                                        </p:tav>
                                      </p:tavLst>
                                    </p:anim>
                                  </p:childTnLst>
                                </p:cTn>
                              </p:par>
                            </p:childTnLst>
                          </p:cTn>
                        </p:par>
                        <p:par>
                          <p:cTn id="47" fill="hold">
                            <p:stCondLst>
                              <p:cond delay="6000"/>
                            </p:stCondLst>
                            <p:childTnLst>
                              <p:par>
                                <p:cTn id="48" presetID="53" presetClass="entr" presetSubtype="16" fill="hold" grpId="0" nodeType="afterEffect">
                                  <p:stCondLst>
                                    <p:cond delay="0"/>
                                  </p:stCondLst>
                                  <p:childTnLst>
                                    <p:set>
                                      <p:cBhvr>
                                        <p:cTn id="49" dur="1" fill="hold">
                                          <p:stCondLst>
                                            <p:cond delay="0"/>
                                          </p:stCondLst>
                                        </p:cTn>
                                        <p:tgtEl>
                                          <p:spTgt spid="91"/>
                                        </p:tgtEl>
                                        <p:attrNameLst>
                                          <p:attrName>style.visibility</p:attrName>
                                        </p:attrNameLst>
                                      </p:cBhvr>
                                      <p:to>
                                        <p:strVal val="visible"/>
                                      </p:to>
                                    </p:set>
                                    <p:anim calcmode="lin" valueType="num">
                                      <p:cBhvr>
                                        <p:cTn id="50" dur="500" fill="hold"/>
                                        <p:tgtEl>
                                          <p:spTgt spid="91"/>
                                        </p:tgtEl>
                                        <p:attrNameLst>
                                          <p:attrName>ppt_w</p:attrName>
                                        </p:attrNameLst>
                                      </p:cBhvr>
                                      <p:tavLst>
                                        <p:tav tm="0">
                                          <p:val>
                                            <p:fltVal val="0"/>
                                          </p:val>
                                        </p:tav>
                                        <p:tav tm="100000">
                                          <p:val>
                                            <p:strVal val="#ppt_w"/>
                                          </p:val>
                                        </p:tav>
                                      </p:tavLst>
                                    </p:anim>
                                    <p:anim calcmode="lin" valueType="num">
                                      <p:cBhvr>
                                        <p:cTn id="51" dur="500" fill="hold"/>
                                        <p:tgtEl>
                                          <p:spTgt spid="91"/>
                                        </p:tgtEl>
                                        <p:attrNameLst>
                                          <p:attrName>ppt_h</p:attrName>
                                        </p:attrNameLst>
                                      </p:cBhvr>
                                      <p:tavLst>
                                        <p:tav tm="0">
                                          <p:val>
                                            <p:fltVal val="0"/>
                                          </p:val>
                                        </p:tav>
                                        <p:tav tm="100000">
                                          <p:val>
                                            <p:strVal val="#ppt_h"/>
                                          </p:val>
                                        </p:tav>
                                      </p:tavLst>
                                    </p:anim>
                                    <p:animEffect transition="in" filter="fade">
                                      <p:cBhvr>
                                        <p:cTn id="52" dur="500"/>
                                        <p:tgtEl>
                                          <p:spTgt spid="91"/>
                                        </p:tgtEl>
                                      </p:cBhvr>
                                    </p:animEffect>
                                  </p:childTnLst>
                                </p:cTn>
                              </p:par>
                            </p:childTnLst>
                          </p:cTn>
                        </p:par>
                        <p:par>
                          <p:cTn id="53" fill="hold">
                            <p:stCondLst>
                              <p:cond delay="6500"/>
                            </p:stCondLst>
                            <p:childTnLst>
                              <p:par>
                                <p:cTn id="54" presetID="42" presetClass="entr" presetSubtype="0" fill="hold" grpId="0" nodeType="afterEffect">
                                  <p:stCondLst>
                                    <p:cond delay="0"/>
                                  </p:stCondLst>
                                  <p:childTnLst>
                                    <p:set>
                                      <p:cBhvr>
                                        <p:cTn id="55" dur="1" fill="hold">
                                          <p:stCondLst>
                                            <p:cond delay="0"/>
                                          </p:stCondLst>
                                        </p:cTn>
                                        <p:tgtEl>
                                          <p:spTgt spid="95"/>
                                        </p:tgtEl>
                                        <p:attrNameLst>
                                          <p:attrName>style.visibility</p:attrName>
                                        </p:attrNameLst>
                                      </p:cBhvr>
                                      <p:to>
                                        <p:strVal val="visible"/>
                                      </p:to>
                                    </p:set>
                                    <p:animEffect transition="in" filter="fade">
                                      <p:cBhvr>
                                        <p:cTn id="56" dur="1000"/>
                                        <p:tgtEl>
                                          <p:spTgt spid="95"/>
                                        </p:tgtEl>
                                      </p:cBhvr>
                                    </p:animEffect>
                                    <p:anim calcmode="lin" valueType="num">
                                      <p:cBhvr>
                                        <p:cTn id="57" dur="1000" fill="hold"/>
                                        <p:tgtEl>
                                          <p:spTgt spid="95"/>
                                        </p:tgtEl>
                                        <p:attrNameLst>
                                          <p:attrName>ppt_x</p:attrName>
                                        </p:attrNameLst>
                                      </p:cBhvr>
                                      <p:tavLst>
                                        <p:tav tm="0">
                                          <p:val>
                                            <p:strVal val="#ppt_x"/>
                                          </p:val>
                                        </p:tav>
                                        <p:tav tm="100000">
                                          <p:val>
                                            <p:strVal val="#ppt_x"/>
                                          </p:val>
                                        </p:tav>
                                      </p:tavLst>
                                    </p:anim>
                                    <p:anim calcmode="lin" valueType="num">
                                      <p:cBhvr>
                                        <p:cTn id="58" dur="1000" fill="hold"/>
                                        <p:tgtEl>
                                          <p:spTgt spid="95"/>
                                        </p:tgtEl>
                                        <p:attrNameLst>
                                          <p:attrName>ppt_y</p:attrName>
                                        </p:attrNameLst>
                                      </p:cBhvr>
                                      <p:tavLst>
                                        <p:tav tm="0">
                                          <p:val>
                                            <p:strVal val="#ppt_y+.1"/>
                                          </p:val>
                                        </p:tav>
                                        <p:tav tm="100000">
                                          <p:val>
                                            <p:strVal val="#ppt_y"/>
                                          </p:val>
                                        </p:tav>
                                      </p:tavLst>
                                    </p:anim>
                                  </p:childTnLst>
                                </p:cTn>
                              </p:par>
                            </p:childTnLst>
                          </p:cTn>
                        </p:par>
                        <p:par>
                          <p:cTn id="59" fill="hold">
                            <p:stCondLst>
                              <p:cond delay="7500"/>
                            </p:stCondLst>
                            <p:childTnLst>
                              <p:par>
                                <p:cTn id="60" presetID="2" presetClass="entr" presetSubtype="8" fill="hold" nodeType="after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750" fill="hold"/>
                                        <p:tgtEl>
                                          <p:spTgt spid="5"/>
                                        </p:tgtEl>
                                        <p:attrNameLst>
                                          <p:attrName>ppt_x</p:attrName>
                                        </p:attrNameLst>
                                      </p:cBhvr>
                                      <p:tavLst>
                                        <p:tav tm="0">
                                          <p:val>
                                            <p:strVal val="0-#ppt_w/2"/>
                                          </p:val>
                                        </p:tav>
                                        <p:tav tm="100000">
                                          <p:val>
                                            <p:strVal val="#ppt_x"/>
                                          </p:val>
                                        </p:tav>
                                      </p:tavLst>
                                    </p:anim>
                                    <p:anim calcmode="lin" valueType="num">
                                      <p:cBhvr additive="base">
                                        <p:cTn id="63" dur="750" fill="hold"/>
                                        <p:tgtEl>
                                          <p:spTgt spid="5"/>
                                        </p:tgtEl>
                                        <p:attrNameLst>
                                          <p:attrName>ppt_y</p:attrName>
                                        </p:attrNameLst>
                                      </p:cBhvr>
                                      <p:tavLst>
                                        <p:tav tm="0">
                                          <p:val>
                                            <p:strVal val="#ppt_y"/>
                                          </p:val>
                                        </p:tav>
                                        <p:tav tm="100000">
                                          <p:val>
                                            <p:strVal val="#ppt_y"/>
                                          </p:val>
                                        </p:tav>
                                      </p:tavLst>
                                    </p:anim>
                                  </p:childTnLst>
                                </p:cTn>
                              </p:par>
                            </p:childTnLst>
                          </p:cTn>
                        </p:par>
                        <p:par>
                          <p:cTn id="64" fill="hold">
                            <p:stCondLst>
                              <p:cond delay="8250"/>
                            </p:stCondLst>
                            <p:childTnLst>
                              <p:par>
                                <p:cTn id="65" presetID="53" presetClass="entr" presetSubtype="16" fill="hold" grpId="0" nodeType="afterEffect">
                                  <p:stCondLst>
                                    <p:cond delay="0"/>
                                  </p:stCondLst>
                                  <p:childTnLst>
                                    <p:set>
                                      <p:cBhvr>
                                        <p:cTn id="66" dur="1" fill="hold">
                                          <p:stCondLst>
                                            <p:cond delay="0"/>
                                          </p:stCondLst>
                                        </p:cTn>
                                        <p:tgtEl>
                                          <p:spTgt spid="92"/>
                                        </p:tgtEl>
                                        <p:attrNameLst>
                                          <p:attrName>style.visibility</p:attrName>
                                        </p:attrNameLst>
                                      </p:cBhvr>
                                      <p:to>
                                        <p:strVal val="visible"/>
                                      </p:to>
                                    </p:set>
                                    <p:anim calcmode="lin" valueType="num">
                                      <p:cBhvr>
                                        <p:cTn id="67" dur="500" fill="hold"/>
                                        <p:tgtEl>
                                          <p:spTgt spid="92"/>
                                        </p:tgtEl>
                                        <p:attrNameLst>
                                          <p:attrName>ppt_w</p:attrName>
                                        </p:attrNameLst>
                                      </p:cBhvr>
                                      <p:tavLst>
                                        <p:tav tm="0">
                                          <p:val>
                                            <p:fltVal val="0"/>
                                          </p:val>
                                        </p:tav>
                                        <p:tav tm="100000">
                                          <p:val>
                                            <p:strVal val="#ppt_w"/>
                                          </p:val>
                                        </p:tav>
                                      </p:tavLst>
                                    </p:anim>
                                    <p:anim calcmode="lin" valueType="num">
                                      <p:cBhvr>
                                        <p:cTn id="68" dur="500" fill="hold"/>
                                        <p:tgtEl>
                                          <p:spTgt spid="92"/>
                                        </p:tgtEl>
                                        <p:attrNameLst>
                                          <p:attrName>ppt_h</p:attrName>
                                        </p:attrNameLst>
                                      </p:cBhvr>
                                      <p:tavLst>
                                        <p:tav tm="0">
                                          <p:val>
                                            <p:fltVal val="0"/>
                                          </p:val>
                                        </p:tav>
                                        <p:tav tm="100000">
                                          <p:val>
                                            <p:strVal val="#ppt_h"/>
                                          </p:val>
                                        </p:tav>
                                      </p:tavLst>
                                    </p:anim>
                                    <p:animEffect transition="in" filter="fade">
                                      <p:cBhvr>
                                        <p:cTn id="69" dur="500"/>
                                        <p:tgtEl>
                                          <p:spTgt spid="92"/>
                                        </p:tgtEl>
                                      </p:cBhvr>
                                    </p:animEffect>
                                  </p:childTnLst>
                                </p:cTn>
                              </p:par>
                            </p:childTnLst>
                          </p:cTn>
                        </p:par>
                        <p:par>
                          <p:cTn id="70" fill="hold">
                            <p:stCondLst>
                              <p:cond delay="8750"/>
                            </p:stCondLst>
                            <p:childTnLst>
                              <p:par>
                                <p:cTn id="71" presetID="42" presetClass="entr" presetSubtype="0" fill="hold" grpId="0" nodeType="afterEffect">
                                  <p:stCondLst>
                                    <p:cond delay="0"/>
                                  </p:stCondLst>
                                  <p:childTnLst>
                                    <p:set>
                                      <p:cBhvr>
                                        <p:cTn id="72" dur="1" fill="hold">
                                          <p:stCondLst>
                                            <p:cond delay="0"/>
                                          </p:stCondLst>
                                        </p:cTn>
                                        <p:tgtEl>
                                          <p:spTgt spid="96"/>
                                        </p:tgtEl>
                                        <p:attrNameLst>
                                          <p:attrName>style.visibility</p:attrName>
                                        </p:attrNameLst>
                                      </p:cBhvr>
                                      <p:to>
                                        <p:strVal val="visible"/>
                                      </p:to>
                                    </p:set>
                                    <p:animEffect transition="in" filter="fade">
                                      <p:cBhvr>
                                        <p:cTn id="73" dur="1000"/>
                                        <p:tgtEl>
                                          <p:spTgt spid="96"/>
                                        </p:tgtEl>
                                      </p:cBhvr>
                                    </p:animEffect>
                                    <p:anim calcmode="lin" valueType="num">
                                      <p:cBhvr>
                                        <p:cTn id="74" dur="1000" fill="hold"/>
                                        <p:tgtEl>
                                          <p:spTgt spid="96"/>
                                        </p:tgtEl>
                                        <p:attrNameLst>
                                          <p:attrName>ppt_x</p:attrName>
                                        </p:attrNameLst>
                                      </p:cBhvr>
                                      <p:tavLst>
                                        <p:tav tm="0">
                                          <p:val>
                                            <p:strVal val="#ppt_x"/>
                                          </p:val>
                                        </p:tav>
                                        <p:tav tm="100000">
                                          <p:val>
                                            <p:strVal val="#ppt_x"/>
                                          </p:val>
                                        </p:tav>
                                      </p:tavLst>
                                    </p:anim>
                                    <p:anim calcmode="lin" valueType="num">
                                      <p:cBhvr>
                                        <p:cTn id="75" dur="1000" fill="hold"/>
                                        <p:tgtEl>
                                          <p:spTgt spid="9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89" grpId="0"/>
      <p:bldP spid="90" grpId="0"/>
      <p:bldP spid="91" grpId="0"/>
      <p:bldP spid="92" grpId="0"/>
      <p:bldP spid="93" grpId="0"/>
      <p:bldP spid="94" grpId="0"/>
      <p:bldP spid="95" grpId="0"/>
      <p:bldP spid="96"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9" name="Freeform: Shape 28">
            <a:extLst>
              <a:ext uri="{FF2B5EF4-FFF2-40B4-BE49-F238E27FC236}">
                <a16:creationId xmlns:a16="http://schemas.microsoft.com/office/drawing/2014/main" id="{3BDC0673-0C69-4AE4-8A56-EC004030B361}"/>
              </a:ext>
            </a:extLst>
          </p:cNvPr>
          <p:cNvSpPr/>
          <p:nvPr/>
        </p:nvSpPr>
        <p:spPr>
          <a:xfrm>
            <a:off x="381000" y="3348095"/>
            <a:ext cx="4142853" cy="1991756"/>
          </a:xfrm>
          <a:custGeom>
            <a:avLst/>
            <a:gdLst>
              <a:gd name="connsiteX0" fmla="*/ 0 w 4754880"/>
              <a:gd name="connsiteY0" fmla="*/ 0 h 2286000"/>
              <a:gd name="connsiteX1" fmla="*/ 4754880 w 4754880"/>
              <a:gd name="connsiteY1" fmla="*/ 0 h 2286000"/>
              <a:gd name="connsiteX2" fmla="*/ 4754880 w 4754880"/>
              <a:gd name="connsiteY2" fmla="*/ 1 h 2286000"/>
              <a:gd name="connsiteX3" fmla="*/ 4732020 w 4754880"/>
              <a:gd name="connsiteY3" fmla="*/ 1 h 2286000"/>
              <a:gd name="connsiteX4" fmla="*/ 4160520 w 4754880"/>
              <a:gd name="connsiteY4" fmla="*/ 1143000 h 2286000"/>
              <a:gd name="connsiteX5" fmla="*/ 4732020 w 4754880"/>
              <a:gd name="connsiteY5" fmla="*/ 2285999 h 2286000"/>
              <a:gd name="connsiteX6" fmla="*/ 4754880 w 4754880"/>
              <a:gd name="connsiteY6" fmla="*/ 2285999 h 2286000"/>
              <a:gd name="connsiteX7" fmla="*/ 4754880 w 4754880"/>
              <a:gd name="connsiteY7" fmla="*/ 2286000 h 2286000"/>
              <a:gd name="connsiteX8" fmla="*/ 0 w 4754880"/>
              <a:gd name="connsiteY8" fmla="*/ 228600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54880" h="2286000">
                <a:moveTo>
                  <a:pt x="0" y="0"/>
                </a:moveTo>
                <a:lnTo>
                  <a:pt x="4754880" y="0"/>
                </a:lnTo>
                <a:lnTo>
                  <a:pt x="4754880" y="1"/>
                </a:lnTo>
                <a:lnTo>
                  <a:pt x="4732020" y="1"/>
                </a:lnTo>
                <a:lnTo>
                  <a:pt x="4160520" y="1143000"/>
                </a:lnTo>
                <a:lnTo>
                  <a:pt x="4732020" y="2285999"/>
                </a:lnTo>
                <a:lnTo>
                  <a:pt x="4754880" y="2285999"/>
                </a:lnTo>
                <a:lnTo>
                  <a:pt x="4754880" y="2286000"/>
                </a:lnTo>
                <a:lnTo>
                  <a:pt x="0" y="22860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57AA9261-6F6C-4235-A509-19E7482E9553}"/>
              </a:ext>
            </a:extLst>
          </p:cNvPr>
          <p:cNvSpPr/>
          <p:nvPr/>
        </p:nvSpPr>
        <p:spPr>
          <a:xfrm>
            <a:off x="6099048" y="1207008"/>
            <a:ext cx="5890288" cy="995878"/>
          </a:xfrm>
          <a:custGeom>
            <a:avLst/>
            <a:gdLst>
              <a:gd name="connsiteX0" fmla="*/ 0 w 5890288"/>
              <a:gd name="connsiteY0" fmla="*/ 0 h 995878"/>
              <a:gd name="connsiteX1" fmla="*/ 971977 w 5890288"/>
              <a:gd name="connsiteY1" fmla="*/ 0 h 995878"/>
              <a:gd name="connsiteX2" fmla="*/ 4918311 w 5890288"/>
              <a:gd name="connsiteY2" fmla="*/ 0 h 995878"/>
              <a:gd name="connsiteX3" fmla="*/ 5890288 w 5890288"/>
              <a:gd name="connsiteY3" fmla="*/ 0 h 995878"/>
              <a:gd name="connsiteX4" fmla="*/ 5890288 w 5890288"/>
              <a:gd name="connsiteY4" fmla="*/ 995878 h 995878"/>
              <a:gd name="connsiteX5" fmla="*/ 4918311 w 5890288"/>
              <a:gd name="connsiteY5" fmla="*/ 995878 h 995878"/>
              <a:gd name="connsiteX6" fmla="*/ 1469067 w 5890288"/>
              <a:gd name="connsiteY6" fmla="*/ 995878 h 995878"/>
              <a:gd name="connsiteX7" fmla="*/ 497090 w 5890288"/>
              <a:gd name="connsiteY7" fmla="*/ 995878 h 995878"/>
              <a:gd name="connsiteX8" fmla="*/ 1328 w 5890288"/>
              <a:gd name="connsiteY8" fmla="*/ 4356 h 995878"/>
              <a:gd name="connsiteX9" fmla="*/ 0 w 5890288"/>
              <a:gd name="connsiteY9" fmla="*/ 4356 h 995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90288" h="995878">
                <a:moveTo>
                  <a:pt x="0" y="0"/>
                </a:moveTo>
                <a:lnTo>
                  <a:pt x="971977" y="0"/>
                </a:lnTo>
                <a:lnTo>
                  <a:pt x="4918311" y="0"/>
                </a:lnTo>
                <a:lnTo>
                  <a:pt x="5890288" y="0"/>
                </a:lnTo>
                <a:lnTo>
                  <a:pt x="5890288" y="995878"/>
                </a:lnTo>
                <a:lnTo>
                  <a:pt x="4918311" y="995878"/>
                </a:lnTo>
                <a:lnTo>
                  <a:pt x="1469067" y="995878"/>
                </a:lnTo>
                <a:lnTo>
                  <a:pt x="497090" y="995878"/>
                </a:lnTo>
                <a:lnTo>
                  <a:pt x="1328" y="4356"/>
                </a:lnTo>
                <a:lnTo>
                  <a:pt x="0" y="435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CB4F8B4B-8E63-4B05-B07E-E622743AB117}"/>
              </a:ext>
            </a:extLst>
          </p:cNvPr>
          <p:cNvSpPr/>
          <p:nvPr/>
        </p:nvSpPr>
        <p:spPr>
          <a:xfrm>
            <a:off x="381000" y="5430144"/>
            <a:ext cx="6083786" cy="995878"/>
          </a:xfrm>
          <a:custGeom>
            <a:avLst/>
            <a:gdLst>
              <a:gd name="connsiteX0" fmla="*/ 0 w 6982548"/>
              <a:gd name="connsiteY0" fmla="*/ 0 h 1143000"/>
              <a:gd name="connsiteX1" fmla="*/ 6417083 w 6982548"/>
              <a:gd name="connsiteY1" fmla="*/ 0 h 1143000"/>
              <a:gd name="connsiteX2" fmla="*/ 6414065 w 6982548"/>
              <a:gd name="connsiteY2" fmla="*/ 6035 h 1143000"/>
              <a:gd name="connsiteX3" fmla="*/ 6982548 w 6982548"/>
              <a:gd name="connsiteY3" fmla="*/ 1143000 h 1143000"/>
              <a:gd name="connsiteX4" fmla="*/ 0 w 6982548"/>
              <a:gd name="connsiteY4" fmla="*/ 1143000 h 1143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82548" h="1143000">
                <a:moveTo>
                  <a:pt x="0" y="0"/>
                </a:moveTo>
                <a:lnTo>
                  <a:pt x="6417083" y="0"/>
                </a:lnTo>
                <a:lnTo>
                  <a:pt x="6414065" y="6035"/>
                </a:lnTo>
                <a:lnTo>
                  <a:pt x="6982548" y="1143000"/>
                </a:lnTo>
                <a:lnTo>
                  <a:pt x="0" y="11430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Hexagon 14">
            <a:extLst>
              <a:ext uri="{FF2B5EF4-FFF2-40B4-BE49-F238E27FC236}">
                <a16:creationId xmlns:a16="http://schemas.microsoft.com/office/drawing/2014/main" id="{F17B5B8C-D127-424A-B77D-B0989264054F}"/>
              </a:ext>
            </a:extLst>
          </p:cNvPr>
          <p:cNvSpPr/>
          <p:nvPr/>
        </p:nvSpPr>
        <p:spPr>
          <a:xfrm>
            <a:off x="4165337" y="1223555"/>
            <a:ext cx="2257324" cy="1991756"/>
          </a:xfrm>
          <a:prstGeom prst="hexagon">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Hexagon 17">
            <a:extLst>
              <a:ext uri="{FF2B5EF4-FFF2-40B4-BE49-F238E27FC236}">
                <a16:creationId xmlns:a16="http://schemas.microsoft.com/office/drawing/2014/main" id="{D7A2B46B-FFAA-42F8-B88D-58076229E296}"/>
              </a:ext>
            </a:extLst>
          </p:cNvPr>
          <p:cNvSpPr/>
          <p:nvPr/>
        </p:nvSpPr>
        <p:spPr>
          <a:xfrm>
            <a:off x="6128816" y="4439524"/>
            <a:ext cx="2257324" cy="1991756"/>
          </a:xfrm>
          <a:prstGeom prst="hexagon">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Hexagon 19">
            <a:extLst>
              <a:ext uri="{FF2B5EF4-FFF2-40B4-BE49-F238E27FC236}">
                <a16:creationId xmlns:a16="http://schemas.microsoft.com/office/drawing/2014/main" id="{CC898046-72F4-4984-9C14-24B1FE0760D3}"/>
              </a:ext>
            </a:extLst>
          </p:cNvPr>
          <p:cNvSpPr/>
          <p:nvPr/>
        </p:nvSpPr>
        <p:spPr>
          <a:xfrm>
            <a:off x="4165337" y="3348095"/>
            <a:ext cx="2257324" cy="1991756"/>
          </a:xfrm>
          <a:prstGeom prst="hexagon">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Hexagon 21">
            <a:extLst>
              <a:ext uri="{FF2B5EF4-FFF2-40B4-BE49-F238E27FC236}">
                <a16:creationId xmlns:a16="http://schemas.microsoft.com/office/drawing/2014/main" id="{D22DFAEF-260B-4F45-AA67-134CC6F09F5B}"/>
              </a:ext>
            </a:extLst>
          </p:cNvPr>
          <p:cNvSpPr/>
          <p:nvPr/>
        </p:nvSpPr>
        <p:spPr>
          <a:xfrm>
            <a:off x="6128816" y="2285825"/>
            <a:ext cx="2257324" cy="1991756"/>
          </a:xfrm>
          <a:prstGeom prst="hexagon">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B234DF10-B736-448F-B166-B4468CF07F59}"/>
              </a:ext>
            </a:extLst>
          </p:cNvPr>
          <p:cNvSpPr/>
          <p:nvPr/>
        </p:nvSpPr>
        <p:spPr>
          <a:xfrm>
            <a:off x="8037576" y="2285825"/>
            <a:ext cx="3946333" cy="1991756"/>
          </a:xfrm>
          <a:custGeom>
            <a:avLst/>
            <a:gdLst>
              <a:gd name="connsiteX0" fmla="*/ 0 w 3946333"/>
              <a:gd name="connsiteY0" fmla="*/ 0 h 1991756"/>
              <a:gd name="connsiteX1" fmla="*/ 971977 w 3946333"/>
              <a:gd name="connsiteY1" fmla="*/ 0 h 1991756"/>
              <a:gd name="connsiteX2" fmla="*/ 2974356 w 3946333"/>
              <a:gd name="connsiteY2" fmla="*/ 0 h 1991756"/>
              <a:gd name="connsiteX3" fmla="*/ 3946333 w 3946333"/>
              <a:gd name="connsiteY3" fmla="*/ 0 h 1991756"/>
              <a:gd name="connsiteX4" fmla="*/ 3946333 w 3946333"/>
              <a:gd name="connsiteY4" fmla="*/ 1991756 h 1991756"/>
              <a:gd name="connsiteX5" fmla="*/ 2974356 w 3946333"/>
              <a:gd name="connsiteY5" fmla="*/ 1991756 h 1991756"/>
              <a:gd name="connsiteX6" fmla="*/ 971977 w 3946333"/>
              <a:gd name="connsiteY6" fmla="*/ 1991756 h 1991756"/>
              <a:gd name="connsiteX7" fmla="*/ 0 w 3946333"/>
              <a:gd name="connsiteY7" fmla="*/ 1991756 h 1991756"/>
              <a:gd name="connsiteX8" fmla="*/ 0 w 3946333"/>
              <a:gd name="connsiteY8" fmla="*/ 1991755 h 1991756"/>
              <a:gd name="connsiteX9" fmla="*/ 20852 w 3946333"/>
              <a:gd name="connsiteY9" fmla="*/ 1991755 h 1991756"/>
              <a:gd name="connsiteX10" fmla="*/ 518791 w 3946333"/>
              <a:gd name="connsiteY10" fmla="*/ 995878 h 1991756"/>
              <a:gd name="connsiteX11" fmla="*/ 20852 w 3946333"/>
              <a:gd name="connsiteY11" fmla="*/ 1 h 1991756"/>
              <a:gd name="connsiteX12" fmla="*/ 0 w 3946333"/>
              <a:gd name="connsiteY12" fmla="*/ 1 h 1991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6333" h="1991756">
                <a:moveTo>
                  <a:pt x="0" y="0"/>
                </a:moveTo>
                <a:lnTo>
                  <a:pt x="971977" y="0"/>
                </a:lnTo>
                <a:lnTo>
                  <a:pt x="2974356" y="0"/>
                </a:lnTo>
                <a:lnTo>
                  <a:pt x="3946333" y="0"/>
                </a:lnTo>
                <a:lnTo>
                  <a:pt x="3946333" y="1991756"/>
                </a:lnTo>
                <a:lnTo>
                  <a:pt x="2974356" y="1991756"/>
                </a:lnTo>
                <a:lnTo>
                  <a:pt x="971977" y="1991756"/>
                </a:lnTo>
                <a:lnTo>
                  <a:pt x="0" y="1991756"/>
                </a:lnTo>
                <a:lnTo>
                  <a:pt x="0" y="1991755"/>
                </a:lnTo>
                <a:lnTo>
                  <a:pt x="20852" y="1991755"/>
                </a:lnTo>
                <a:lnTo>
                  <a:pt x="518791" y="995878"/>
                </a:lnTo>
                <a:lnTo>
                  <a:pt x="20852" y="1"/>
                </a:lnTo>
                <a:lnTo>
                  <a:pt x="0" y="1"/>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Hexagon 37">
            <a:extLst>
              <a:ext uri="{FF2B5EF4-FFF2-40B4-BE49-F238E27FC236}">
                <a16:creationId xmlns:a16="http://schemas.microsoft.com/office/drawing/2014/main" id="{75FE6C99-1221-4F95-BC3E-B6A7519B7615}"/>
              </a:ext>
            </a:extLst>
          </p:cNvPr>
          <p:cNvSpPr>
            <a:spLocks noChangeAspect="1"/>
          </p:cNvSpPr>
          <p:nvPr/>
        </p:nvSpPr>
        <p:spPr>
          <a:xfrm>
            <a:off x="4333879" y="1375649"/>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Hexagon 38">
            <a:extLst>
              <a:ext uri="{FF2B5EF4-FFF2-40B4-BE49-F238E27FC236}">
                <a16:creationId xmlns:a16="http://schemas.microsoft.com/office/drawing/2014/main" id="{6A685D65-7EE9-47FD-A3AA-BE673F9F57CA}"/>
              </a:ext>
            </a:extLst>
          </p:cNvPr>
          <p:cNvSpPr>
            <a:spLocks noChangeAspect="1"/>
          </p:cNvSpPr>
          <p:nvPr/>
        </p:nvSpPr>
        <p:spPr>
          <a:xfrm>
            <a:off x="6297358" y="2434538"/>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Hexagon 39">
            <a:extLst>
              <a:ext uri="{FF2B5EF4-FFF2-40B4-BE49-F238E27FC236}">
                <a16:creationId xmlns:a16="http://schemas.microsoft.com/office/drawing/2014/main" id="{790257DD-A92A-46F3-97AC-75FEE49851F5}"/>
              </a:ext>
            </a:extLst>
          </p:cNvPr>
          <p:cNvSpPr>
            <a:spLocks noChangeAspect="1"/>
          </p:cNvSpPr>
          <p:nvPr/>
        </p:nvSpPr>
        <p:spPr>
          <a:xfrm>
            <a:off x="4337778" y="3515464"/>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Hexagon 40">
            <a:extLst>
              <a:ext uri="{FF2B5EF4-FFF2-40B4-BE49-F238E27FC236}">
                <a16:creationId xmlns:a16="http://schemas.microsoft.com/office/drawing/2014/main" id="{7FAE641B-A290-424B-89B8-4382F11D3331}"/>
              </a:ext>
            </a:extLst>
          </p:cNvPr>
          <p:cNvSpPr>
            <a:spLocks noChangeAspect="1"/>
          </p:cNvSpPr>
          <p:nvPr/>
        </p:nvSpPr>
        <p:spPr>
          <a:xfrm>
            <a:off x="6297358" y="4588237"/>
            <a:ext cx="1920240" cy="1694330"/>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EB822186-8E56-4E3F-8B84-6506AD9AD479}"/>
              </a:ext>
            </a:extLst>
          </p:cNvPr>
          <p:cNvSpPr txBox="1"/>
          <p:nvPr/>
        </p:nvSpPr>
        <p:spPr>
          <a:xfrm>
            <a:off x="387496" y="305067"/>
            <a:ext cx="3498704" cy="274320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dirty="0">
              <a:solidFill>
                <a:schemeClr val="bg1"/>
              </a:solidFill>
            </a:endParaRPr>
          </a:p>
        </p:txBody>
      </p:sp>
      <p:sp>
        <p:nvSpPr>
          <p:cNvPr id="43" name="TextBox 42">
            <a:extLst>
              <a:ext uri="{FF2B5EF4-FFF2-40B4-BE49-F238E27FC236}">
                <a16:creationId xmlns:a16="http://schemas.microsoft.com/office/drawing/2014/main" id="{C7EDF736-39A1-4652-8594-E76D32CE5511}"/>
              </a:ext>
            </a:extLst>
          </p:cNvPr>
          <p:cNvSpPr txBox="1"/>
          <p:nvPr/>
        </p:nvSpPr>
        <p:spPr>
          <a:xfrm>
            <a:off x="4876800" y="1603880"/>
            <a:ext cx="822960"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$43,891</a:t>
            </a:r>
          </a:p>
        </p:txBody>
      </p:sp>
      <p:sp>
        <p:nvSpPr>
          <p:cNvPr id="44" name="TextBox 43">
            <a:extLst>
              <a:ext uri="{FF2B5EF4-FFF2-40B4-BE49-F238E27FC236}">
                <a16:creationId xmlns:a16="http://schemas.microsoft.com/office/drawing/2014/main" id="{5BF94345-A7EA-4D3D-B688-F6F008172A57}"/>
              </a:ext>
            </a:extLst>
          </p:cNvPr>
          <p:cNvSpPr txBox="1"/>
          <p:nvPr/>
        </p:nvSpPr>
        <p:spPr>
          <a:xfrm>
            <a:off x="6791417" y="2667222"/>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$62,479</a:t>
            </a:r>
          </a:p>
        </p:txBody>
      </p:sp>
      <p:sp>
        <p:nvSpPr>
          <p:cNvPr id="45" name="TextBox 44">
            <a:extLst>
              <a:ext uri="{FF2B5EF4-FFF2-40B4-BE49-F238E27FC236}">
                <a16:creationId xmlns:a16="http://schemas.microsoft.com/office/drawing/2014/main" id="{65A9F1F8-4369-411E-A2E8-ABB8402C749A}"/>
              </a:ext>
            </a:extLst>
          </p:cNvPr>
          <p:cNvSpPr txBox="1"/>
          <p:nvPr/>
        </p:nvSpPr>
        <p:spPr>
          <a:xfrm>
            <a:off x="4827939" y="3747076"/>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$54,701</a:t>
            </a:r>
          </a:p>
        </p:txBody>
      </p:sp>
      <p:sp>
        <p:nvSpPr>
          <p:cNvPr id="46" name="TextBox 45">
            <a:extLst>
              <a:ext uri="{FF2B5EF4-FFF2-40B4-BE49-F238E27FC236}">
                <a16:creationId xmlns:a16="http://schemas.microsoft.com/office/drawing/2014/main" id="{401D2100-4E3D-428D-8BDE-05790DA7A434}"/>
              </a:ext>
            </a:extLst>
          </p:cNvPr>
          <p:cNvSpPr txBox="1"/>
          <p:nvPr/>
        </p:nvSpPr>
        <p:spPr>
          <a:xfrm>
            <a:off x="6764058" y="4814591"/>
            <a:ext cx="932121" cy="1231106"/>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a:p>
            <a:pPr algn="ctr"/>
            <a:endParaRPr lang="en-US" sz="1100" b="1" dirty="0">
              <a:solidFill>
                <a:srgbClr val="454545"/>
              </a:solidFill>
            </a:endParaRPr>
          </a:p>
          <a:p>
            <a:pPr algn="ctr"/>
            <a:r>
              <a:rPr lang="en-US" sz="1600" dirty="0">
                <a:solidFill>
                  <a:srgbClr val="454545"/>
                </a:solidFill>
                <a:latin typeface="Bernard MT Condensed" panose="02050806060905020404" pitchFamily="18" charset="0"/>
              </a:rPr>
              <a:t>$37,417</a:t>
            </a:r>
          </a:p>
        </p:txBody>
      </p:sp>
      <p:sp>
        <p:nvSpPr>
          <p:cNvPr id="47" name="TextBox 46">
            <a:extLst>
              <a:ext uri="{FF2B5EF4-FFF2-40B4-BE49-F238E27FC236}">
                <a16:creationId xmlns:a16="http://schemas.microsoft.com/office/drawing/2014/main" id="{89B6969C-7CD4-4FFC-8DC1-EB31B8FE2950}"/>
              </a:ext>
            </a:extLst>
          </p:cNvPr>
          <p:cNvSpPr txBox="1"/>
          <p:nvPr/>
        </p:nvSpPr>
        <p:spPr>
          <a:xfrm>
            <a:off x="8683054" y="2619983"/>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2AE93FFA-48FD-45B4-B2FD-6EB2221F5F23}"/>
              </a:ext>
            </a:extLst>
          </p:cNvPr>
          <p:cNvSpPr txBox="1"/>
          <p:nvPr/>
        </p:nvSpPr>
        <p:spPr>
          <a:xfrm>
            <a:off x="629745" y="3700909"/>
            <a:ext cx="299604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9" name="TextBox 48">
            <a:extLst>
              <a:ext uri="{FF2B5EF4-FFF2-40B4-BE49-F238E27FC236}">
                <a16:creationId xmlns:a16="http://schemas.microsoft.com/office/drawing/2014/main" id="{0CC4B20D-6C2A-48EB-BE46-451F85910177}"/>
              </a:ext>
            </a:extLst>
          </p:cNvPr>
          <p:cNvSpPr txBox="1"/>
          <p:nvPr/>
        </p:nvSpPr>
        <p:spPr>
          <a:xfrm>
            <a:off x="6619737" y="1267948"/>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50" name="TextBox 49">
            <a:extLst>
              <a:ext uri="{FF2B5EF4-FFF2-40B4-BE49-F238E27FC236}">
                <a16:creationId xmlns:a16="http://schemas.microsoft.com/office/drawing/2014/main" id="{251F9C4B-A1C9-46D8-B27B-65605D92C6C5}"/>
              </a:ext>
            </a:extLst>
          </p:cNvPr>
          <p:cNvSpPr txBox="1"/>
          <p:nvPr/>
        </p:nvSpPr>
        <p:spPr>
          <a:xfrm>
            <a:off x="638825" y="5492173"/>
            <a:ext cx="5364172" cy="95410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3258552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left)">
                                      <p:cBhvr>
                                        <p:cTn id="7" dur="1000"/>
                                        <p:tgtEl>
                                          <p:spTgt spid="42"/>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1000"/>
                                        <p:tgtEl>
                                          <p:spTgt spid="15"/>
                                        </p:tgtEl>
                                      </p:cBhvr>
                                    </p:animEffect>
                                    <p:anim calcmode="lin" valueType="num">
                                      <p:cBhvr>
                                        <p:cTn id="12" dur="1000" fill="hold"/>
                                        <p:tgtEl>
                                          <p:spTgt spid="15"/>
                                        </p:tgtEl>
                                        <p:attrNameLst>
                                          <p:attrName>ppt_x</p:attrName>
                                        </p:attrNameLst>
                                      </p:cBhvr>
                                      <p:tavLst>
                                        <p:tav tm="0">
                                          <p:val>
                                            <p:strVal val="#ppt_x"/>
                                          </p:val>
                                        </p:tav>
                                        <p:tav tm="100000">
                                          <p:val>
                                            <p:strVal val="#ppt_x"/>
                                          </p:val>
                                        </p:tav>
                                      </p:tavLst>
                                    </p:anim>
                                    <p:anim calcmode="lin" valueType="num">
                                      <p:cBhvr>
                                        <p:cTn id="13" dur="1000" fill="hold"/>
                                        <p:tgtEl>
                                          <p:spTgt spid="15"/>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38"/>
                                        </p:tgtEl>
                                        <p:attrNameLst>
                                          <p:attrName>style.visibility</p:attrName>
                                        </p:attrNameLst>
                                      </p:cBhvr>
                                      <p:to>
                                        <p:strVal val="visible"/>
                                      </p:to>
                                    </p:set>
                                    <p:animEffect transition="in" filter="fade">
                                      <p:cBhvr>
                                        <p:cTn id="16" dur="1000"/>
                                        <p:tgtEl>
                                          <p:spTgt spid="38"/>
                                        </p:tgtEl>
                                      </p:cBhvr>
                                    </p:animEffect>
                                    <p:anim calcmode="lin" valueType="num">
                                      <p:cBhvr>
                                        <p:cTn id="17" dur="1000" fill="hold"/>
                                        <p:tgtEl>
                                          <p:spTgt spid="38"/>
                                        </p:tgtEl>
                                        <p:attrNameLst>
                                          <p:attrName>ppt_x</p:attrName>
                                        </p:attrNameLst>
                                      </p:cBhvr>
                                      <p:tavLst>
                                        <p:tav tm="0">
                                          <p:val>
                                            <p:strVal val="#ppt_x"/>
                                          </p:val>
                                        </p:tav>
                                        <p:tav tm="100000">
                                          <p:val>
                                            <p:strVal val="#ppt_x"/>
                                          </p:val>
                                        </p:tav>
                                      </p:tavLst>
                                    </p:anim>
                                    <p:anim calcmode="lin" valueType="num">
                                      <p:cBhvr>
                                        <p:cTn id="18" dur="1000" fill="hold"/>
                                        <p:tgtEl>
                                          <p:spTgt spid="38"/>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fade">
                                      <p:cBhvr>
                                        <p:cTn id="21" dur="1000"/>
                                        <p:tgtEl>
                                          <p:spTgt spid="43"/>
                                        </p:tgtEl>
                                      </p:cBhvr>
                                    </p:animEffect>
                                    <p:anim calcmode="lin" valueType="num">
                                      <p:cBhvr>
                                        <p:cTn id="22" dur="1000" fill="hold"/>
                                        <p:tgtEl>
                                          <p:spTgt spid="43"/>
                                        </p:tgtEl>
                                        <p:attrNameLst>
                                          <p:attrName>ppt_x</p:attrName>
                                        </p:attrNameLst>
                                      </p:cBhvr>
                                      <p:tavLst>
                                        <p:tav tm="0">
                                          <p:val>
                                            <p:strVal val="#ppt_x"/>
                                          </p:val>
                                        </p:tav>
                                        <p:tav tm="100000">
                                          <p:val>
                                            <p:strVal val="#ppt_x"/>
                                          </p:val>
                                        </p:tav>
                                      </p:tavLst>
                                    </p:anim>
                                    <p:anim calcmode="lin" valueType="num">
                                      <p:cBhvr>
                                        <p:cTn id="23" dur="1000" fill="hold"/>
                                        <p:tgtEl>
                                          <p:spTgt spid="43"/>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22" presetClass="entr" presetSubtype="8" fill="hold" grpId="0" nodeType="after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wipe(left)">
                                      <p:cBhvr>
                                        <p:cTn id="27" dur="750"/>
                                        <p:tgtEl>
                                          <p:spTgt spid="36"/>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wipe(left)">
                                      <p:cBhvr>
                                        <p:cTn id="30" dur="750"/>
                                        <p:tgtEl>
                                          <p:spTgt spid="49"/>
                                        </p:tgtEl>
                                      </p:cBhvr>
                                    </p:animEffect>
                                  </p:childTnLst>
                                </p:cTn>
                              </p:par>
                            </p:childTnLst>
                          </p:cTn>
                        </p:par>
                        <p:par>
                          <p:cTn id="31" fill="hold">
                            <p:stCondLst>
                              <p:cond delay="2750"/>
                            </p:stCondLst>
                            <p:childTnLst>
                              <p:par>
                                <p:cTn id="32" presetID="42"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1000"/>
                                        <p:tgtEl>
                                          <p:spTgt spid="22"/>
                                        </p:tgtEl>
                                      </p:cBhvr>
                                    </p:animEffect>
                                    <p:anim calcmode="lin" valueType="num">
                                      <p:cBhvr>
                                        <p:cTn id="35" dur="1000" fill="hold"/>
                                        <p:tgtEl>
                                          <p:spTgt spid="22"/>
                                        </p:tgtEl>
                                        <p:attrNameLst>
                                          <p:attrName>ppt_x</p:attrName>
                                        </p:attrNameLst>
                                      </p:cBhvr>
                                      <p:tavLst>
                                        <p:tav tm="0">
                                          <p:val>
                                            <p:strVal val="#ppt_x"/>
                                          </p:val>
                                        </p:tav>
                                        <p:tav tm="100000">
                                          <p:val>
                                            <p:strVal val="#ppt_x"/>
                                          </p:val>
                                        </p:tav>
                                      </p:tavLst>
                                    </p:anim>
                                    <p:anim calcmode="lin" valueType="num">
                                      <p:cBhvr>
                                        <p:cTn id="36" dur="1000" fill="hold"/>
                                        <p:tgtEl>
                                          <p:spTgt spid="22"/>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39"/>
                                        </p:tgtEl>
                                        <p:attrNameLst>
                                          <p:attrName>style.visibility</p:attrName>
                                        </p:attrNameLst>
                                      </p:cBhvr>
                                      <p:to>
                                        <p:strVal val="visible"/>
                                      </p:to>
                                    </p:set>
                                    <p:animEffect transition="in" filter="fade">
                                      <p:cBhvr>
                                        <p:cTn id="39" dur="1000"/>
                                        <p:tgtEl>
                                          <p:spTgt spid="39"/>
                                        </p:tgtEl>
                                      </p:cBhvr>
                                    </p:animEffect>
                                    <p:anim calcmode="lin" valueType="num">
                                      <p:cBhvr>
                                        <p:cTn id="40" dur="1000" fill="hold"/>
                                        <p:tgtEl>
                                          <p:spTgt spid="39"/>
                                        </p:tgtEl>
                                        <p:attrNameLst>
                                          <p:attrName>ppt_x</p:attrName>
                                        </p:attrNameLst>
                                      </p:cBhvr>
                                      <p:tavLst>
                                        <p:tav tm="0">
                                          <p:val>
                                            <p:strVal val="#ppt_x"/>
                                          </p:val>
                                        </p:tav>
                                        <p:tav tm="100000">
                                          <p:val>
                                            <p:strVal val="#ppt_x"/>
                                          </p:val>
                                        </p:tav>
                                      </p:tavLst>
                                    </p:anim>
                                    <p:anim calcmode="lin" valueType="num">
                                      <p:cBhvr>
                                        <p:cTn id="41" dur="1000" fill="hold"/>
                                        <p:tgtEl>
                                          <p:spTgt spid="3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1000"/>
                                        <p:tgtEl>
                                          <p:spTgt spid="44"/>
                                        </p:tgtEl>
                                      </p:cBhvr>
                                    </p:animEffect>
                                    <p:anim calcmode="lin" valueType="num">
                                      <p:cBhvr>
                                        <p:cTn id="45" dur="1000" fill="hold"/>
                                        <p:tgtEl>
                                          <p:spTgt spid="44"/>
                                        </p:tgtEl>
                                        <p:attrNameLst>
                                          <p:attrName>ppt_x</p:attrName>
                                        </p:attrNameLst>
                                      </p:cBhvr>
                                      <p:tavLst>
                                        <p:tav tm="0">
                                          <p:val>
                                            <p:strVal val="#ppt_x"/>
                                          </p:val>
                                        </p:tav>
                                        <p:tav tm="100000">
                                          <p:val>
                                            <p:strVal val="#ppt_x"/>
                                          </p:val>
                                        </p:tav>
                                      </p:tavLst>
                                    </p:anim>
                                    <p:anim calcmode="lin" valueType="num">
                                      <p:cBhvr>
                                        <p:cTn id="46" dur="1000" fill="hold"/>
                                        <p:tgtEl>
                                          <p:spTgt spid="44"/>
                                        </p:tgtEl>
                                        <p:attrNameLst>
                                          <p:attrName>ppt_y</p:attrName>
                                        </p:attrNameLst>
                                      </p:cBhvr>
                                      <p:tavLst>
                                        <p:tav tm="0">
                                          <p:val>
                                            <p:strVal val="#ppt_y+.1"/>
                                          </p:val>
                                        </p:tav>
                                        <p:tav tm="100000">
                                          <p:val>
                                            <p:strVal val="#ppt_y"/>
                                          </p:val>
                                        </p:tav>
                                      </p:tavLst>
                                    </p:anim>
                                  </p:childTnLst>
                                </p:cTn>
                              </p:par>
                            </p:childTnLst>
                          </p:cTn>
                        </p:par>
                        <p:par>
                          <p:cTn id="47" fill="hold">
                            <p:stCondLst>
                              <p:cond delay="3750"/>
                            </p:stCondLst>
                            <p:childTnLst>
                              <p:par>
                                <p:cTn id="48" presetID="22" presetClass="entr" presetSubtype="8" fill="hold" grpId="0" nodeType="afterEffect">
                                  <p:stCondLst>
                                    <p:cond delay="0"/>
                                  </p:stCondLst>
                                  <p:childTnLst>
                                    <p:set>
                                      <p:cBhvr>
                                        <p:cTn id="49" dur="1" fill="hold">
                                          <p:stCondLst>
                                            <p:cond delay="0"/>
                                          </p:stCondLst>
                                        </p:cTn>
                                        <p:tgtEl>
                                          <p:spTgt spid="37"/>
                                        </p:tgtEl>
                                        <p:attrNameLst>
                                          <p:attrName>style.visibility</p:attrName>
                                        </p:attrNameLst>
                                      </p:cBhvr>
                                      <p:to>
                                        <p:strVal val="visible"/>
                                      </p:to>
                                    </p:set>
                                    <p:animEffect transition="in" filter="wipe(left)">
                                      <p:cBhvr>
                                        <p:cTn id="50" dur="750"/>
                                        <p:tgtEl>
                                          <p:spTgt spid="3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wipe(left)">
                                      <p:cBhvr>
                                        <p:cTn id="53" dur="750"/>
                                        <p:tgtEl>
                                          <p:spTgt spid="47"/>
                                        </p:tgtEl>
                                      </p:cBhvr>
                                    </p:animEffect>
                                  </p:childTnLst>
                                </p:cTn>
                              </p:par>
                            </p:childTnLst>
                          </p:cTn>
                        </p:par>
                        <p:par>
                          <p:cTn id="54" fill="hold">
                            <p:stCondLst>
                              <p:cond delay="4500"/>
                            </p:stCondLst>
                            <p:childTnLst>
                              <p:par>
                                <p:cTn id="55" presetID="42" presetClass="entr" presetSubtype="0" fill="hold" grpId="0"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1000"/>
                                        <p:tgtEl>
                                          <p:spTgt spid="20"/>
                                        </p:tgtEl>
                                      </p:cBhvr>
                                    </p:animEffect>
                                    <p:anim calcmode="lin" valueType="num">
                                      <p:cBhvr>
                                        <p:cTn id="58" dur="1000" fill="hold"/>
                                        <p:tgtEl>
                                          <p:spTgt spid="20"/>
                                        </p:tgtEl>
                                        <p:attrNameLst>
                                          <p:attrName>ppt_x</p:attrName>
                                        </p:attrNameLst>
                                      </p:cBhvr>
                                      <p:tavLst>
                                        <p:tav tm="0">
                                          <p:val>
                                            <p:strVal val="#ppt_x"/>
                                          </p:val>
                                        </p:tav>
                                        <p:tav tm="100000">
                                          <p:val>
                                            <p:strVal val="#ppt_x"/>
                                          </p:val>
                                        </p:tav>
                                      </p:tavLst>
                                    </p:anim>
                                    <p:anim calcmode="lin" valueType="num">
                                      <p:cBhvr>
                                        <p:cTn id="59" dur="1000" fill="hold"/>
                                        <p:tgtEl>
                                          <p:spTgt spid="20"/>
                                        </p:tgtEl>
                                        <p:attrNameLst>
                                          <p:attrName>ppt_y</p:attrName>
                                        </p:attrNameLst>
                                      </p:cBhvr>
                                      <p:tavLst>
                                        <p:tav tm="0">
                                          <p:val>
                                            <p:strVal val="#ppt_y+.1"/>
                                          </p:val>
                                        </p:tav>
                                        <p:tav tm="100000">
                                          <p:val>
                                            <p:strVal val="#ppt_y"/>
                                          </p:val>
                                        </p:tav>
                                      </p:tavLst>
                                    </p:anim>
                                  </p:childTnLst>
                                </p:cTn>
                              </p:par>
                              <p:par>
                                <p:cTn id="60" presetID="42" presetClass="entr" presetSubtype="0" fill="hold" grpId="0" nodeType="with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par>
                                <p:cTn id="65" presetID="42" presetClass="entr" presetSubtype="0" fill="hold" grpId="0" nodeType="withEffect">
                                  <p:stCondLst>
                                    <p:cond delay="0"/>
                                  </p:stCondLst>
                                  <p:childTnLst>
                                    <p:set>
                                      <p:cBhvr>
                                        <p:cTn id="66" dur="1" fill="hold">
                                          <p:stCondLst>
                                            <p:cond delay="0"/>
                                          </p:stCondLst>
                                        </p:cTn>
                                        <p:tgtEl>
                                          <p:spTgt spid="45"/>
                                        </p:tgtEl>
                                        <p:attrNameLst>
                                          <p:attrName>style.visibility</p:attrName>
                                        </p:attrNameLst>
                                      </p:cBhvr>
                                      <p:to>
                                        <p:strVal val="visible"/>
                                      </p:to>
                                    </p:set>
                                    <p:animEffect transition="in" filter="fade">
                                      <p:cBhvr>
                                        <p:cTn id="67" dur="1000"/>
                                        <p:tgtEl>
                                          <p:spTgt spid="45"/>
                                        </p:tgtEl>
                                      </p:cBhvr>
                                    </p:animEffect>
                                    <p:anim calcmode="lin" valueType="num">
                                      <p:cBhvr>
                                        <p:cTn id="68" dur="1000" fill="hold"/>
                                        <p:tgtEl>
                                          <p:spTgt spid="45"/>
                                        </p:tgtEl>
                                        <p:attrNameLst>
                                          <p:attrName>ppt_x</p:attrName>
                                        </p:attrNameLst>
                                      </p:cBhvr>
                                      <p:tavLst>
                                        <p:tav tm="0">
                                          <p:val>
                                            <p:strVal val="#ppt_x"/>
                                          </p:val>
                                        </p:tav>
                                        <p:tav tm="100000">
                                          <p:val>
                                            <p:strVal val="#ppt_x"/>
                                          </p:val>
                                        </p:tav>
                                      </p:tavLst>
                                    </p:anim>
                                    <p:anim calcmode="lin" valueType="num">
                                      <p:cBhvr>
                                        <p:cTn id="69" dur="1000" fill="hold"/>
                                        <p:tgtEl>
                                          <p:spTgt spid="45"/>
                                        </p:tgtEl>
                                        <p:attrNameLst>
                                          <p:attrName>ppt_y</p:attrName>
                                        </p:attrNameLst>
                                      </p:cBhvr>
                                      <p:tavLst>
                                        <p:tav tm="0">
                                          <p:val>
                                            <p:strVal val="#ppt_y+.1"/>
                                          </p:val>
                                        </p:tav>
                                        <p:tav tm="100000">
                                          <p:val>
                                            <p:strVal val="#ppt_y"/>
                                          </p:val>
                                        </p:tav>
                                      </p:tavLst>
                                    </p:anim>
                                  </p:childTnLst>
                                </p:cTn>
                              </p:par>
                            </p:childTnLst>
                          </p:cTn>
                        </p:par>
                        <p:par>
                          <p:cTn id="70" fill="hold">
                            <p:stCondLst>
                              <p:cond delay="5500"/>
                            </p:stCondLst>
                            <p:childTnLst>
                              <p:par>
                                <p:cTn id="71" presetID="22" presetClass="entr" presetSubtype="2" fill="hold" grpId="0" nodeType="afterEffect">
                                  <p:stCondLst>
                                    <p:cond delay="0"/>
                                  </p:stCondLst>
                                  <p:childTnLst>
                                    <p:set>
                                      <p:cBhvr>
                                        <p:cTn id="72" dur="1" fill="hold">
                                          <p:stCondLst>
                                            <p:cond delay="0"/>
                                          </p:stCondLst>
                                        </p:cTn>
                                        <p:tgtEl>
                                          <p:spTgt spid="29"/>
                                        </p:tgtEl>
                                        <p:attrNameLst>
                                          <p:attrName>style.visibility</p:attrName>
                                        </p:attrNameLst>
                                      </p:cBhvr>
                                      <p:to>
                                        <p:strVal val="visible"/>
                                      </p:to>
                                    </p:set>
                                    <p:animEffect transition="in" filter="wipe(right)">
                                      <p:cBhvr>
                                        <p:cTn id="73" dur="750"/>
                                        <p:tgtEl>
                                          <p:spTgt spid="29"/>
                                        </p:tgtEl>
                                      </p:cBhvr>
                                    </p:animEffect>
                                  </p:childTnLst>
                                </p:cTn>
                              </p:par>
                              <p:par>
                                <p:cTn id="74" presetID="22" presetClass="entr" presetSubtype="2" fill="hold" grpId="0" nodeType="withEffect">
                                  <p:stCondLst>
                                    <p:cond delay="0"/>
                                  </p:stCondLst>
                                  <p:childTnLst>
                                    <p:set>
                                      <p:cBhvr>
                                        <p:cTn id="75" dur="1" fill="hold">
                                          <p:stCondLst>
                                            <p:cond delay="0"/>
                                          </p:stCondLst>
                                        </p:cTn>
                                        <p:tgtEl>
                                          <p:spTgt spid="48"/>
                                        </p:tgtEl>
                                        <p:attrNameLst>
                                          <p:attrName>style.visibility</p:attrName>
                                        </p:attrNameLst>
                                      </p:cBhvr>
                                      <p:to>
                                        <p:strVal val="visible"/>
                                      </p:to>
                                    </p:set>
                                    <p:animEffect transition="in" filter="wipe(right)">
                                      <p:cBhvr>
                                        <p:cTn id="76" dur="750"/>
                                        <p:tgtEl>
                                          <p:spTgt spid="48"/>
                                        </p:tgtEl>
                                      </p:cBhvr>
                                    </p:animEffect>
                                  </p:childTnLst>
                                </p:cTn>
                              </p:par>
                            </p:childTnLst>
                          </p:cTn>
                        </p:par>
                        <p:par>
                          <p:cTn id="77" fill="hold">
                            <p:stCondLst>
                              <p:cond delay="6250"/>
                            </p:stCondLst>
                            <p:childTnLst>
                              <p:par>
                                <p:cTn id="78" presetID="42" presetClass="entr" presetSubtype="0" fill="hold" grpId="0" nodeType="afterEffect">
                                  <p:stCondLst>
                                    <p:cond delay="0"/>
                                  </p:stCondLst>
                                  <p:childTnLst>
                                    <p:set>
                                      <p:cBhvr>
                                        <p:cTn id="79" dur="1" fill="hold">
                                          <p:stCondLst>
                                            <p:cond delay="0"/>
                                          </p:stCondLst>
                                        </p:cTn>
                                        <p:tgtEl>
                                          <p:spTgt spid="18"/>
                                        </p:tgtEl>
                                        <p:attrNameLst>
                                          <p:attrName>style.visibility</p:attrName>
                                        </p:attrNameLst>
                                      </p:cBhvr>
                                      <p:to>
                                        <p:strVal val="visible"/>
                                      </p:to>
                                    </p:set>
                                    <p:animEffect transition="in" filter="fade">
                                      <p:cBhvr>
                                        <p:cTn id="80" dur="1000"/>
                                        <p:tgtEl>
                                          <p:spTgt spid="18"/>
                                        </p:tgtEl>
                                      </p:cBhvr>
                                    </p:animEffect>
                                    <p:anim calcmode="lin" valueType="num">
                                      <p:cBhvr>
                                        <p:cTn id="81" dur="1000" fill="hold"/>
                                        <p:tgtEl>
                                          <p:spTgt spid="18"/>
                                        </p:tgtEl>
                                        <p:attrNameLst>
                                          <p:attrName>ppt_x</p:attrName>
                                        </p:attrNameLst>
                                      </p:cBhvr>
                                      <p:tavLst>
                                        <p:tav tm="0">
                                          <p:val>
                                            <p:strVal val="#ppt_x"/>
                                          </p:val>
                                        </p:tav>
                                        <p:tav tm="100000">
                                          <p:val>
                                            <p:strVal val="#ppt_x"/>
                                          </p:val>
                                        </p:tav>
                                      </p:tavLst>
                                    </p:anim>
                                    <p:anim calcmode="lin" valueType="num">
                                      <p:cBhvr>
                                        <p:cTn id="82" dur="1000" fill="hold"/>
                                        <p:tgtEl>
                                          <p:spTgt spid="18"/>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p:stCondLst>
                                    <p:cond delay="0"/>
                                  </p:stCondLst>
                                  <p:childTnLst>
                                    <p:set>
                                      <p:cBhvr>
                                        <p:cTn id="84" dur="1" fill="hold">
                                          <p:stCondLst>
                                            <p:cond delay="0"/>
                                          </p:stCondLst>
                                        </p:cTn>
                                        <p:tgtEl>
                                          <p:spTgt spid="41"/>
                                        </p:tgtEl>
                                        <p:attrNameLst>
                                          <p:attrName>style.visibility</p:attrName>
                                        </p:attrNameLst>
                                      </p:cBhvr>
                                      <p:to>
                                        <p:strVal val="visible"/>
                                      </p:to>
                                    </p:set>
                                    <p:animEffect transition="in" filter="fade">
                                      <p:cBhvr>
                                        <p:cTn id="85" dur="1000"/>
                                        <p:tgtEl>
                                          <p:spTgt spid="41"/>
                                        </p:tgtEl>
                                      </p:cBhvr>
                                    </p:animEffect>
                                    <p:anim calcmode="lin" valueType="num">
                                      <p:cBhvr>
                                        <p:cTn id="86" dur="1000" fill="hold"/>
                                        <p:tgtEl>
                                          <p:spTgt spid="41"/>
                                        </p:tgtEl>
                                        <p:attrNameLst>
                                          <p:attrName>ppt_x</p:attrName>
                                        </p:attrNameLst>
                                      </p:cBhvr>
                                      <p:tavLst>
                                        <p:tav tm="0">
                                          <p:val>
                                            <p:strVal val="#ppt_x"/>
                                          </p:val>
                                        </p:tav>
                                        <p:tav tm="100000">
                                          <p:val>
                                            <p:strVal val="#ppt_x"/>
                                          </p:val>
                                        </p:tav>
                                      </p:tavLst>
                                    </p:anim>
                                    <p:anim calcmode="lin" valueType="num">
                                      <p:cBhvr>
                                        <p:cTn id="87" dur="1000" fill="hold"/>
                                        <p:tgtEl>
                                          <p:spTgt spid="41"/>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p:stCondLst>
                                    <p:cond delay="0"/>
                                  </p:stCondLst>
                                  <p:childTnLst>
                                    <p:set>
                                      <p:cBhvr>
                                        <p:cTn id="89" dur="1" fill="hold">
                                          <p:stCondLst>
                                            <p:cond delay="0"/>
                                          </p:stCondLst>
                                        </p:cTn>
                                        <p:tgtEl>
                                          <p:spTgt spid="46"/>
                                        </p:tgtEl>
                                        <p:attrNameLst>
                                          <p:attrName>style.visibility</p:attrName>
                                        </p:attrNameLst>
                                      </p:cBhvr>
                                      <p:to>
                                        <p:strVal val="visible"/>
                                      </p:to>
                                    </p:set>
                                    <p:animEffect transition="in" filter="fade">
                                      <p:cBhvr>
                                        <p:cTn id="90" dur="1000"/>
                                        <p:tgtEl>
                                          <p:spTgt spid="46"/>
                                        </p:tgtEl>
                                      </p:cBhvr>
                                    </p:animEffect>
                                    <p:anim calcmode="lin" valueType="num">
                                      <p:cBhvr>
                                        <p:cTn id="91" dur="1000" fill="hold"/>
                                        <p:tgtEl>
                                          <p:spTgt spid="46"/>
                                        </p:tgtEl>
                                        <p:attrNameLst>
                                          <p:attrName>ppt_x</p:attrName>
                                        </p:attrNameLst>
                                      </p:cBhvr>
                                      <p:tavLst>
                                        <p:tav tm="0">
                                          <p:val>
                                            <p:strVal val="#ppt_x"/>
                                          </p:val>
                                        </p:tav>
                                        <p:tav tm="100000">
                                          <p:val>
                                            <p:strVal val="#ppt_x"/>
                                          </p:val>
                                        </p:tav>
                                      </p:tavLst>
                                    </p:anim>
                                    <p:anim calcmode="lin" valueType="num">
                                      <p:cBhvr>
                                        <p:cTn id="92" dur="1000" fill="hold"/>
                                        <p:tgtEl>
                                          <p:spTgt spid="46"/>
                                        </p:tgtEl>
                                        <p:attrNameLst>
                                          <p:attrName>ppt_y</p:attrName>
                                        </p:attrNameLst>
                                      </p:cBhvr>
                                      <p:tavLst>
                                        <p:tav tm="0">
                                          <p:val>
                                            <p:strVal val="#ppt_y+.1"/>
                                          </p:val>
                                        </p:tav>
                                        <p:tav tm="100000">
                                          <p:val>
                                            <p:strVal val="#ppt_y"/>
                                          </p:val>
                                        </p:tav>
                                      </p:tavLst>
                                    </p:anim>
                                  </p:childTnLst>
                                </p:cTn>
                              </p:par>
                            </p:childTnLst>
                          </p:cTn>
                        </p:par>
                        <p:par>
                          <p:cTn id="93" fill="hold">
                            <p:stCondLst>
                              <p:cond delay="7250"/>
                            </p:stCondLst>
                            <p:childTnLst>
                              <p:par>
                                <p:cTn id="94" presetID="22" presetClass="entr" presetSubtype="2" fill="hold" grpId="0" nodeType="afterEffect">
                                  <p:stCondLst>
                                    <p:cond delay="0"/>
                                  </p:stCondLst>
                                  <p:childTnLst>
                                    <p:set>
                                      <p:cBhvr>
                                        <p:cTn id="95" dur="1" fill="hold">
                                          <p:stCondLst>
                                            <p:cond delay="0"/>
                                          </p:stCondLst>
                                        </p:cTn>
                                        <p:tgtEl>
                                          <p:spTgt spid="27"/>
                                        </p:tgtEl>
                                        <p:attrNameLst>
                                          <p:attrName>style.visibility</p:attrName>
                                        </p:attrNameLst>
                                      </p:cBhvr>
                                      <p:to>
                                        <p:strVal val="visible"/>
                                      </p:to>
                                    </p:set>
                                    <p:animEffect transition="in" filter="wipe(right)">
                                      <p:cBhvr>
                                        <p:cTn id="96" dur="750"/>
                                        <p:tgtEl>
                                          <p:spTgt spid="27"/>
                                        </p:tgtEl>
                                      </p:cBhvr>
                                    </p:animEffect>
                                  </p:childTnLst>
                                </p:cTn>
                              </p:par>
                              <p:par>
                                <p:cTn id="97" presetID="22" presetClass="entr" presetSubtype="2"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Effect transition="in" filter="wipe(right)">
                                      <p:cBhvr>
                                        <p:cTn id="99" dur="750"/>
                                        <p:tgtEl>
                                          <p:spTgt spid="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36" grpId="0" animBg="1"/>
      <p:bldP spid="27" grpId="0" animBg="1"/>
      <p:bldP spid="15" grpId="0" animBg="1"/>
      <p:bldP spid="18" grpId="0" animBg="1"/>
      <p:bldP spid="20" grpId="0" animBg="1"/>
      <p:bldP spid="22" grpId="0" animBg="1"/>
      <p:bldP spid="37" grpId="0" animBg="1"/>
      <p:bldP spid="38" grpId="0" animBg="1"/>
      <p:bldP spid="39" grpId="0" animBg="1"/>
      <p:bldP spid="40" grpId="0" animBg="1"/>
      <p:bldP spid="41" grpId="0" animBg="1"/>
      <p:bldP spid="42" grpId="0"/>
      <p:bldP spid="43" grpId="0"/>
      <p:bldP spid="44" grpId="0"/>
      <p:bldP spid="45" grpId="0"/>
      <p:bldP spid="46" grpId="0"/>
      <p:bldP spid="47" grpId="0"/>
      <p:bldP spid="48" grpId="0"/>
      <p:bldP spid="49" grpId="0"/>
      <p:bldP spid="5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77" name="Freeform 5"/>
          <p:cNvSpPr>
            <a:spLocks noChangeAspect="1"/>
          </p:cNvSpPr>
          <p:nvPr/>
        </p:nvSpPr>
        <p:spPr bwMode="auto">
          <a:xfrm>
            <a:off x="6157784" y="1103585"/>
            <a:ext cx="1464522" cy="1280160"/>
          </a:xfrm>
          <a:custGeom>
            <a:avLst/>
            <a:gdLst/>
            <a:ahLst/>
            <a:cxnLst>
              <a:cxn ang="0">
                <a:pos x="45" y="281"/>
              </a:cxn>
              <a:cxn ang="0">
                <a:pos x="242" y="195"/>
              </a:cxn>
              <a:cxn ang="0">
                <a:pos x="361" y="2"/>
              </a:cxn>
              <a:cxn ang="0">
                <a:pos x="36" y="131"/>
              </a:cxn>
              <a:cxn ang="0">
                <a:pos x="30" y="269"/>
              </a:cxn>
              <a:cxn ang="0">
                <a:pos x="286" y="38"/>
              </a:cxn>
              <a:cxn ang="0">
                <a:pos x="45" y="281"/>
              </a:cxn>
            </a:cxnLst>
            <a:rect l="0" t="0" r="r" b="b"/>
            <a:pathLst>
              <a:path w="361" h="304">
                <a:moveTo>
                  <a:pt x="45" y="281"/>
                </a:moveTo>
                <a:cubicBezTo>
                  <a:pt x="131" y="304"/>
                  <a:pt x="212" y="283"/>
                  <a:pt x="242" y="195"/>
                </a:cubicBezTo>
                <a:cubicBezTo>
                  <a:pt x="274" y="105"/>
                  <a:pt x="303" y="42"/>
                  <a:pt x="361" y="2"/>
                </a:cubicBezTo>
                <a:cubicBezTo>
                  <a:pt x="229" y="0"/>
                  <a:pt x="109" y="24"/>
                  <a:pt x="36" y="131"/>
                </a:cubicBezTo>
                <a:cubicBezTo>
                  <a:pt x="0" y="185"/>
                  <a:pt x="5" y="231"/>
                  <a:pt x="30" y="269"/>
                </a:cubicBezTo>
                <a:cubicBezTo>
                  <a:pt x="90" y="165"/>
                  <a:pt x="182" y="90"/>
                  <a:pt x="286" y="38"/>
                </a:cubicBezTo>
                <a:cubicBezTo>
                  <a:pt x="167" y="107"/>
                  <a:pt x="98" y="185"/>
                  <a:pt x="45" y="281"/>
                </a:cubicBezTo>
                <a:close/>
              </a:path>
            </a:pathLst>
          </a:custGeom>
          <a:solidFill>
            <a:srgbClr val="7A7A7A"/>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78" name="Freeform 6"/>
          <p:cNvSpPr>
            <a:spLocks noChangeAspect="1"/>
          </p:cNvSpPr>
          <p:nvPr/>
        </p:nvSpPr>
        <p:spPr bwMode="auto">
          <a:xfrm rot="452668">
            <a:off x="4579768" y="1338951"/>
            <a:ext cx="1561039" cy="1188720"/>
          </a:xfrm>
          <a:custGeom>
            <a:avLst/>
            <a:gdLst/>
            <a:ahLst/>
            <a:cxnLst>
              <a:cxn ang="0">
                <a:pos x="287" y="191"/>
              </a:cxn>
              <a:cxn ang="0">
                <a:pos x="118" y="163"/>
              </a:cxn>
              <a:cxn ang="0">
                <a:pos x="0" y="23"/>
              </a:cxn>
              <a:cxn ang="0">
                <a:pos x="238" y="55"/>
              </a:cxn>
              <a:cxn ang="0">
                <a:pos x="295" y="177"/>
              </a:cxn>
              <a:cxn ang="0">
                <a:pos x="77" y="39"/>
              </a:cxn>
              <a:cxn ang="0">
                <a:pos x="287" y="191"/>
              </a:cxn>
            </a:cxnLst>
            <a:rect l="0" t="0" r="r" b="b"/>
            <a:pathLst>
              <a:path w="312" h="238">
                <a:moveTo>
                  <a:pt x="287" y="191"/>
                </a:moveTo>
                <a:cubicBezTo>
                  <a:pt x="231" y="238"/>
                  <a:pt x="159" y="236"/>
                  <a:pt x="118" y="163"/>
                </a:cubicBezTo>
                <a:cubicBezTo>
                  <a:pt x="88" y="107"/>
                  <a:pt x="58" y="57"/>
                  <a:pt x="0" y="23"/>
                </a:cubicBezTo>
                <a:cubicBezTo>
                  <a:pt x="88" y="0"/>
                  <a:pt x="169" y="3"/>
                  <a:pt x="238" y="55"/>
                </a:cubicBezTo>
                <a:cubicBezTo>
                  <a:pt x="238" y="55"/>
                  <a:pt x="312" y="99"/>
                  <a:pt x="295" y="177"/>
                </a:cubicBezTo>
                <a:cubicBezTo>
                  <a:pt x="237" y="111"/>
                  <a:pt x="159" y="67"/>
                  <a:pt x="77" y="39"/>
                </a:cubicBezTo>
                <a:cubicBezTo>
                  <a:pt x="173" y="79"/>
                  <a:pt x="237" y="127"/>
                  <a:pt x="287" y="191"/>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1" name="Freeform 9"/>
          <p:cNvSpPr>
            <a:spLocks noChangeAspect="1"/>
          </p:cNvSpPr>
          <p:nvPr/>
        </p:nvSpPr>
        <p:spPr bwMode="auto">
          <a:xfrm rot="701589">
            <a:off x="3568842" y="2667699"/>
            <a:ext cx="1371600" cy="1356159"/>
          </a:xfrm>
          <a:custGeom>
            <a:avLst/>
            <a:gdLst/>
            <a:ahLst/>
            <a:cxnLst>
              <a:cxn ang="0">
                <a:pos x="331" y="84"/>
              </a:cxn>
              <a:cxn ang="0">
                <a:pos x="190" y="209"/>
              </a:cxn>
              <a:cxn ang="0">
                <a:pos x="0" y="213"/>
              </a:cxn>
              <a:cxn ang="0">
                <a:pos x="192" y="30"/>
              </a:cxn>
              <a:cxn ang="0">
                <a:pos x="326" y="68"/>
              </a:cxn>
              <a:cxn ang="0">
                <a:pos x="68" y="157"/>
              </a:cxn>
              <a:cxn ang="0">
                <a:pos x="331" y="84"/>
              </a:cxn>
            </a:cxnLst>
            <a:rect l="0" t="0" r="r" b="b"/>
            <a:pathLst>
              <a:path w="331" h="225">
                <a:moveTo>
                  <a:pt x="331" y="84"/>
                </a:moveTo>
                <a:cubicBezTo>
                  <a:pt x="327" y="167"/>
                  <a:pt x="277" y="225"/>
                  <a:pt x="190" y="209"/>
                </a:cubicBezTo>
                <a:cubicBezTo>
                  <a:pt x="126" y="197"/>
                  <a:pt x="66" y="187"/>
                  <a:pt x="0" y="213"/>
                </a:cubicBezTo>
                <a:cubicBezTo>
                  <a:pt x="43" y="122"/>
                  <a:pt x="106" y="54"/>
                  <a:pt x="192" y="30"/>
                </a:cubicBezTo>
                <a:cubicBezTo>
                  <a:pt x="192" y="30"/>
                  <a:pt x="277" y="0"/>
                  <a:pt x="326" y="68"/>
                </a:cubicBezTo>
                <a:cubicBezTo>
                  <a:pt x="233" y="72"/>
                  <a:pt x="145" y="108"/>
                  <a:pt x="68" y="157"/>
                </a:cubicBezTo>
                <a:cubicBezTo>
                  <a:pt x="164" y="104"/>
                  <a:pt x="247" y="84"/>
                  <a:pt x="331" y="84"/>
                </a:cubicBez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3" name="Freeform 11"/>
          <p:cNvSpPr>
            <a:spLocks noChangeAspect="1"/>
          </p:cNvSpPr>
          <p:nvPr/>
        </p:nvSpPr>
        <p:spPr bwMode="auto">
          <a:xfrm rot="341627">
            <a:off x="3859795" y="4310417"/>
            <a:ext cx="1154485" cy="1645920"/>
          </a:xfrm>
          <a:custGeom>
            <a:avLst/>
            <a:gdLst/>
            <a:ahLst/>
            <a:cxnLst>
              <a:cxn ang="0">
                <a:pos x="240" y="75"/>
              </a:cxn>
              <a:cxn ang="0">
                <a:pos x="190" y="215"/>
              </a:cxn>
              <a:cxn ang="0">
                <a:pos x="35" y="378"/>
              </a:cxn>
              <a:cxn ang="0">
                <a:pos x="67" y="64"/>
              </a:cxn>
              <a:cxn ang="0">
                <a:pos x="229" y="60"/>
              </a:cxn>
              <a:cxn ang="0">
                <a:pos x="50" y="294"/>
              </a:cxn>
              <a:cxn ang="0">
                <a:pos x="240" y="75"/>
              </a:cxn>
            </a:cxnLst>
            <a:rect l="0" t="0" r="r" b="b"/>
            <a:pathLst>
              <a:path w="265" h="378">
                <a:moveTo>
                  <a:pt x="240" y="75"/>
                </a:moveTo>
                <a:cubicBezTo>
                  <a:pt x="265" y="141"/>
                  <a:pt x="240" y="189"/>
                  <a:pt x="190" y="215"/>
                </a:cubicBezTo>
                <a:cubicBezTo>
                  <a:pt x="122" y="249"/>
                  <a:pt x="71" y="304"/>
                  <a:pt x="35" y="378"/>
                </a:cubicBezTo>
                <a:cubicBezTo>
                  <a:pt x="17" y="274"/>
                  <a:pt x="0" y="159"/>
                  <a:pt x="67" y="64"/>
                </a:cubicBezTo>
                <a:cubicBezTo>
                  <a:pt x="112" y="0"/>
                  <a:pt x="169" y="0"/>
                  <a:pt x="229" y="60"/>
                </a:cubicBezTo>
                <a:cubicBezTo>
                  <a:pt x="139" y="105"/>
                  <a:pt x="80" y="195"/>
                  <a:pt x="50" y="294"/>
                </a:cubicBezTo>
                <a:cubicBezTo>
                  <a:pt x="94" y="179"/>
                  <a:pt x="156" y="113"/>
                  <a:pt x="240" y="75"/>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7" name="Freeform 15"/>
          <p:cNvSpPr>
            <a:spLocks noChangeAspect="1"/>
          </p:cNvSpPr>
          <p:nvPr/>
        </p:nvSpPr>
        <p:spPr bwMode="auto">
          <a:xfrm rot="20560831">
            <a:off x="7569930" y="2575429"/>
            <a:ext cx="1530386" cy="1188720"/>
          </a:xfrm>
          <a:custGeom>
            <a:avLst/>
            <a:gdLst/>
            <a:ahLst/>
            <a:cxnLst>
              <a:cxn ang="0">
                <a:pos x="0" y="100"/>
              </a:cxn>
              <a:cxn ang="0">
                <a:pos x="175" y="189"/>
              </a:cxn>
              <a:cxn ang="0">
                <a:pos x="369" y="142"/>
              </a:cxn>
              <a:cxn ang="0">
                <a:pos x="128" y="6"/>
              </a:cxn>
              <a:cxn ang="0">
                <a:pos x="2" y="82"/>
              </a:cxn>
              <a:cxn ang="0">
                <a:pos x="288" y="104"/>
              </a:cxn>
              <a:cxn ang="0">
                <a:pos x="0" y="100"/>
              </a:cxn>
            </a:cxnLst>
            <a:rect l="0" t="0" r="r" b="b"/>
            <a:pathLst>
              <a:path w="369" h="231">
                <a:moveTo>
                  <a:pt x="0" y="100"/>
                </a:moveTo>
                <a:cubicBezTo>
                  <a:pt x="22" y="186"/>
                  <a:pt x="90" y="231"/>
                  <a:pt x="175" y="189"/>
                </a:cubicBezTo>
                <a:cubicBezTo>
                  <a:pt x="235" y="160"/>
                  <a:pt x="295" y="134"/>
                  <a:pt x="369" y="142"/>
                </a:cubicBezTo>
                <a:cubicBezTo>
                  <a:pt x="303" y="60"/>
                  <a:pt x="224" y="8"/>
                  <a:pt x="128" y="6"/>
                </a:cubicBezTo>
                <a:cubicBezTo>
                  <a:pt x="128" y="6"/>
                  <a:pt x="34" y="0"/>
                  <a:pt x="2" y="82"/>
                </a:cubicBezTo>
                <a:cubicBezTo>
                  <a:pt x="96" y="62"/>
                  <a:pt x="196" y="74"/>
                  <a:pt x="288" y="104"/>
                </a:cubicBezTo>
                <a:cubicBezTo>
                  <a:pt x="175" y="76"/>
                  <a:pt x="86" y="78"/>
                  <a:pt x="0" y="100"/>
                </a:cubicBezTo>
                <a:close/>
              </a:path>
            </a:pathLst>
          </a:custGeom>
          <a:solidFill>
            <a:srgbClr val="93939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9" name="Freeform 17"/>
          <p:cNvSpPr>
            <a:spLocks noChangeAspect="1"/>
          </p:cNvSpPr>
          <p:nvPr/>
        </p:nvSpPr>
        <p:spPr bwMode="auto">
          <a:xfrm rot="21311196">
            <a:off x="7439916" y="4476678"/>
            <a:ext cx="1280160" cy="1560113"/>
          </a:xfrm>
          <a:custGeom>
            <a:avLst/>
            <a:gdLst/>
            <a:ahLst/>
            <a:cxnLst>
              <a:cxn ang="0">
                <a:pos x="65" y="22"/>
              </a:cxn>
              <a:cxn ang="0">
                <a:pos x="72" y="260"/>
              </a:cxn>
              <a:cxn ang="0">
                <a:pos x="206" y="453"/>
              </a:cxn>
              <a:cxn ang="0">
                <a:pos x="206" y="69"/>
              </a:cxn>
              <a:cxn ang="0">
                <a:pos x="81" y="13"/>
              </a:cxn>
              <a:cxn ang="0">
                <a:pos x="199" y="362"/>
              </a:cxn>
              <a:cxn ang="0">
                <a:pos x="65" y="22"/>
              </a:cxn>
            </a:cxnLst>
            <a:rect l="0" t="0" r="r" b="b"/>
            <a:pathLst>
              <a:path w="277" h="453">
                <a:moveTo>
                  <a:pt x="65" y="22"/>
                </a:moveTo>
                <a:cubicBezTo>
                  <a:pt x="12" y="103"/>
                  <a:pt x="0" y="194"/>
                  <a:pt x="72" y="260"/>
                </a:cubicBezTo>
                <a:cubicBezTo>
                  <a:pt x="141" y="326"/>
                  <a:pt x="190" y="377"/>
                  <a:pt x="206" y="453"/>
                </a:cubicBezTo>
                <a:cubicBezTo>
                  <a:pt x="257" y="318"/>
                  <a:pt x="277" y="184"/>
                  <a:pt x="206" y="69"/>
                </a:cubicBezTo>
                <a:cubicBezTo>
                  <a:pt x="169" y="10"/>
                  <a:pt x="125" y="0"/>
                  <a:pt x="81" y="13"/>
                </a:cubicBezTo>
                <a:cubicBezTo>
                  <a:pt x="155" y="113"/>
                  <a:pt x="192" y="238"/>
                  <a:pt x="199" y="362"/>
                </a:cubicBezTo>
                <a:cubicBezTo>
                  <a:pt x="180" y="213"/>
                  <a:pt x="134" y="113"/>
                  <a:pt x="65" y="22"/>
                </a:cubicBezTo>
                <a:close/>
              </a:path>
            </a:pathLst>
          </a:custGeom>
          <a:solidFill>
            <a:srgbClr val="BFBFB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90" name="Freeform 18"/>
          <p:cNvSpPr>
            <a:spLocks/>
          </p:cNvSpPr>
          <p:nvPr/>
        </p:nvSpPr>
        <p:spPr bwMode="auto">
          <a:xfrm>
            <a:off x="4637559" y="1974991"/>
            <a:ext cx="3363731" cy="4883009"/>
          </a:xfrm>
          <a:custGeom>
            <a:avLst/>
            <a:gdLst/>
            <a:ahLst/>
            <a:cxnLst>
              <a:cxn ang="0">
                <a:pos x="935" y="802"/>
              </a:cxn>
              <a:cxn ang="0">
                <a:pos x="1068" y="631"/>
              </a:cxn>
              <a:cxn ang="0">
                <a:pos x="859" y="776"/>
              </a:cxn>
              <a:cxn ang="0">
                <a:pos x="733" y="833"/>
              </a:cxn>
              <a:cxn ang="0">
                <a:pos x="756" y="774"/>
              </a:cxn>
              <a:cxn ang="0">
                <a:pos x="787" y="673"/>
              </a:cxn>
              <a:cxn ang="0">
                <a:pos x="1102" y="378"/>
              </a:cxn>
              <a:cxn ang="0">
                <a:pos x="799" y="562"/>
              </a:cxn>
              <a:cxn ang="0">
                <a:pos x="784" y="427"/>
              </a:cxn>
              <a:cxn ang="0">
                <a:pos x="899" y="191"/>
              </a:cxn>
              <a:cxn ang="0">
                <a:pos x="763" y="361"/>
              </a:cxn>
              <a:cxn ang="0">
                <a:pos x="690" y="229"/>
              </a:cxn>
              <a:cxn ang="0">
                <a:pos x="721" y="695"/>
              </a:cxn>
              <a:cxn ang="0">
                <a:pos x="558" y="380"/>
              </a:cxn>
              <a:cxn ang="0">
                <a:pos x="641" y="869"/>
              </a:cxn>
              <a:cxn ang="0">
                <a:pos x="590" y="1012"/>
              </a:cxn>
              <a:cxn ang="0">
                <a:pos x="493" y="807"/>
              </a:cxn>
              <a:cxn ang="0">
                <a:pos x="539" y="595"/>
              </a:cxn>
              <a:cxn ang="0">
                <a:pos x="471" y="746"/>
              </a:cxn>
              <a:cxn ang="0">
                <a:pos x="459" y="704"/>
              </a:cxn>
              <a:cxn ang="0">
                <a:pos x="605" y="0"/>
              </a:cxn>
              <a:cxn ang="0">
                <a:pos x="474" y="213"/>
              </a:cxn>
              <a:cxn ang="0">
                <a:pos x="357" y="22"/>
              </a:cxn>
              <a:cxn ang="0">
                <a:pos x="440" y="298"/>
              </a:cxn>
              <a:cxn ang="0">
                <a:pos x="391" y="665"/>
              </a:cxn>
              <a:cxn ang="0">
                <a:pos x="423" y="846"/>
              </a:cxn>
              <a:cxn ang="0">
                <a:pos x="282" y="227"/>
              </a:cxn>
              <a:cxn ang="0">
                <a:pos x="271" y="507"/>
              </a:cxn>
              <a:cxn ang="0">
                <a:pos x="0" y="422"/>
              </a:cxn>
              <a:cxn ang="0">
                <a:pos x="276" y="569"/>
              </a:cxn>
              <a:cxn ang="0">
                <a:pos x="346" y="842"/>
              </a:cxn>
              <a:cxn ang="0">
                <a:pos x="212" y="826"/>
              </a:cxn>
              <a:cxn ang="0">
                <a:pos x="54" y="627"/>
              </a:cxn>
              <a:cxn ang="0">
                <a:pos x="167" y="836"/>
              </a:cxn>
              <a:cxn ang="0">
                <a:pos x="22" y="913"/>
              </a:cxn>
              <a:cxn ang="0">
                <a:pos x="389" y="929"/>
              </a:cxn>
              <a:cxn ang="0">
                <a:pos x="440" y="1007"/>
              </a:cxn>
              <a:cxn ang="0">
                <a:pos x="655" y="1517"/>
              </a:cxn>
              <a:cxn ang="0">
                <a:pos x="485" y="1601"/>
              </a:cxn>
              <a:cxn ang="0">
                <a:pos x="978" y="1601"/>
              </a:cxn>
              <a:cxn ang="0">
                <a:pos x="843" y="1513"/>
              </a:cxn>
              <a:cxn ang="0">
                <a:pos x="843" y="1513"/>
              </a:cxn>
              <a:cxn ang="0">
                <a:pos x="707" y="1144"/>
              </a:cxn>
              <a:cxn ang="0">
                <a:pos x="688" y="1006"/>
              </a:cxn>
              <a:cxn ang="0">
                <a:pos x="874" y="822"/>
              </a:cxn>
              <a:cxn ang="0">
                <a:pos x="876" y="822"/>
              </a:cxn>
              <a:cxn ang="0">
                <a:pos x="1091" y="949"/>
              </a:cxn>
              <a:cxn ang="0">
                <a:pos x="935" y="802"/>
              </a:cxn>
            </a:cxnLst>
            <a:rect l="0" t="0" r="r" b="b"/>
            <a:pathLst>
              <a:path w="1102" h="1601">
                <a:moveTo>
                  <a:pt x="935" y="802"/>
                </a:moveTo>
                <a:cubicBezTo>
                  <a:pt x="1004" y="772"/>
                  <a:pt x="1064" y="712"/>
                  <a:pt x="1068" y="631"/>
                </a:cubicBezTo>
                <a:cubicBezTo>
                  <a:pt x="1047" y="762"/>
                  <a:pt x="933" y="762"/>
                  <a:pt x="859" y="776"/>
                </a:cubicBezTo>
                <a:cubicBezTo>
                  <a:pt x="800" y="786"/>
                  <a:pt x="766" y="801"/>
                  <a:pt x="733" y="833"/>
                </a:cubicBezTo>
                <a:cubicBezTo>
                  <a:pt x="740" y="815"/>
                  <a:pt x="747" y="795"/>
                  <a:pt x="756" y="774"/>
                </a:cubicBezTo>
                <a:cubicBezTo>
                  <a:pt x="769" y="741"/>
                  <a:pt x="780" y="707"/>
                  <a:pt x="787" y="673"/>
                </a:cubicBezTo>
                <a:cubicBezTo>
                  <a:pt x="837" y="539"/>
                  <a:pt x="931" y="384"/>
                  <a:pt x="1102" y="378"/>
                </a:cubicBezTo>
                <a:cubicBezTo>
                  <a:pt x="1000" y="373"/>
                  <a:pt x="882" y="453"/>
                  <a:pt x="799" y="562"/>
                </a:cubicBezTo>
                <a:cubicBezTo>
                  <a:pt x="799" y="517"/>
                  <a:pt x="795" y="472"/>
                  <a:pt x="784" y="427"/>
                </a:cubicBezTo>
                <a:cubicBezTo>
                  <a:pt x="779" y="342"/>
                  <a:pt x="802" y="248"/>
                  <a:pt x="899" y="191"/>
                </a:cubicBezTo>
                <a:cubicBezTo>
                  <a:pt x="839" y="221"/>
                  <a:pt x="785" y="279"/>
                  <a:pt x="763" y="361"/>
                </a:cubicBezTo>
                <a:cubicBezTo>
                  <a:pt x="746" y="315"/>
                  <a:pt x="722" y="271"/>
                  <a:pt x="690" y="229"/>
                </a:cubicBezTo>
                <a:cubicBezTo>
                  <a:pt x="803" y="411"/>
                  <a:pt x="773" y="565"/>
                  <a:pt x="721" y="695"/>
                </a:cubicBezTo>
                <a:cubicBezTo>
                  <a:pt x="713" y="559"/>
                  <a:pt x="646" y="447"/>
                  <a:pt x="558" y="380"/>
                </a:cubicBezTo>
                <a:cubicBezTo>
                  <a:pt x="696" y="522"/>
                  <a:pt x="690" y="728"/>
                  <a:pt x="641" y="869"/>
                </a:cubicBezTo>
                <a:cubicBezTo>
                  <a:pt x="614" y="927"/>
                  <a:pt x="596" y="967"/>
                  <a:pt x="590" y="1012"/>
                </a:cubicBezTo>
                <a:cubicBezTo>
                  <a:pt x="552" y="943"/>
                  <a:pt x="518" y="871"/>
                  <a:pt x="493" y="807"/>
                </a:cubicBezTo>
                <a:cubicBezTo>
                  <a:pt x="549" y="704"/>
                  <a:pt x="539" y="595"/>
                  <a:pt x="539" y="595"/>
                </a:cubicBezTo>
                <a:cubicBezTo>
                  <a:pt x="540" y="660"/>
                  <a:pt x="494" y="719"/>
                  <a:pt x="471" y="746"/>
                </a:cubicBezTo>
                <a:cubicBezTo>
                  <a:pt x="466" y="731"/>
                  <a:pt x="462" y="717"/>
                  <a:pt x="459" y="704"/>
                </a:cubicBezTo>
                <a:cubicBezTo>
                  <a:pt x="417" y="531"/>
                  <a:pt x="425" y="253"/>
                  <a:pt x="605" y="0"/>
                </a:cubicBezTo>
                <a:cubicBezTo>
                  <a:pt x="558" y="58"/>
                  <a:pt x="511" y="131"/>
                  <a:pt x="474" y="213"/>
                </a:cubicBezTo>
                <a:cubicBezTo>
                  <a:pt x="462" y="127"/>
                  <a:pt x="415" y="60"/>
                  <a:pt x="357" y="22"/>
                </a:cubicBezTo>
                <a:cubicBezTo>
                  <a:pt x="457" y="97"/>
                  <a:pt x="461" y="209"/>
                  <a:pt x="440" y="298"/>
                </a:cubicBezTo>
                <a:cubicBezTo>
                  <a:pt x="398" y="414"/>
                  <a:pt x="376" y="541"/>
                  <a:pt x="391" y="665"/>
                </a:cubicBezTo>
                <a:cubicBezTo>
                  <a:pt x="395" y="695"/>
                  <a:pt x="406" y="786"/>
                  <a:pt x="423" y="846"/>
                </a:cubicBezTo>
                <a:cubicBezTo>
                  <a:pt x="321" y="706"/>
                  <a:pt x="254" y="499"/>
                  <a:pt x="282" y="227"/>
                </a:cubicBezTo>
                <a:cubicBezTo>
                  <a:pt x="267" y="310"/>
                  <a:pt x="263" y="406"/>
                  <a:pt x="271" y="507"/>
                </a:cubicBezTo>
                <a:cubicBezTo>
                  <a:pt x="192" y="422"/>
                  <a:pt x="86" y="400"/>
                  <a:pt x="0" y="422"/>
                </a:cubicBezTo>
                <a:cubicBezTo>
                  <a:pt x="143" y="398"/>
                  <a:pt x="233" y="482"/>
                  <a:pt x="276" y="569"/>
                </a:cubicBezTo>
                <a:cubicBezTo>
                  <a:pt x="289" y="663"/>
                  <a:pt x="310" y="754"/>
                  <a:pt x="346" y="842"/>
                </a:cubicBezTo>
                <a:cubicBezTo>
                  <a:pt x="301" y="826"/>
                  <a:pt x="256" y="822"/>
                  <a:pt x="212" y="826"/>
                </a:cubicBezTo>
                <a:cubicBezTo>
                  <a:pt x="139" y="798"/>
                  <a:pt x="67" y="740"/>
                  <a:pt x="54" y="627"/>
                </a:cubicBezTo>
                <a:cubicBezTo>
                  <a:pt x="58" y="702"/>
                  <a:pt x="96" y="784"/>
                  <a:pt x="167" y="836"/>
                </a:cubicBezTo>
                <a:cubicBezTo>
                  <a:pt x="114" y="850"/>
                  <a:pt x="64" y="876"/>
                  <a:pt x="22" y="913"/>
                </a:cubicBezTo>
                <a:cubicBezTo>
                  <a:pt x="188" y="850"/>
                  <a:pt x="303" y="870"/>
                  <a:pt x="389" y="929"/>
                </a:cubicBezTo>
                <a:cubicBezTo>
                  <a:pt x="404" y="955"/>
                  <a:pt x="421" y="983"/>
                  <a:pt x="440" y="1007"/>
                </a:cubicBezTo>
                <a:cubicBezTo>
                  <a:pt x="578" y="1192"/>
                  <a:pt x="661" y="1342"/>
                  <a:pt x="655" y="1517"/>
                </a:cubicBezTo>
                <a:cubicBezTo>
                  <a:pt x="653" y="1533"/>
                  <a:pt x="632" y="1582"/>
                  <a:pt x="485" y="1601"/>
                </a:cubicBezTo>
                <a:cubicBezTo>
                  <a:pt x="978" y="1601"/>
                  <a:pt x="978" y="1601"/>
                  <a:pt x="978" y="1601"/>
                </a:cubicBezTo>
                <a:cubicBezTo>
                  <a:pt x="978" y="1601"/>
                  <a:pt x="865" y="1568"/>
                  <a:pt x="843" y="1513"/>
                </a:cubicBezTo>
                <a:cubicBezTo>
                  <a:pt x="843" y="1513"/>
                  <a:pt x="843" y="1513"/>
                  <a:pt x="843" y="1513"/>
                </a:cubicBezTo>
                <a:cubicBezTo>
                  <a:pt x="836" y="1386"/>
                  <a:pt x="791" y="1260"/>
                  <a:pt x="707" y="1144"/>
                </a:cubicBezTo>
                <a:cubicBezTo>
                  <a:pt x="692" y="1093"/>
                  <a:pt x="685" y="1050"/>
                  <a:pt x="688" y="1006"/>
                </a:cubicBezTo>
                <a:cubicBezTo>
                  <a:pt x="721" y="915"/>
                  <a:pt x="766" y="845"/>
                  <a:pt x="874" y="822"/>
                </a:cubicBezTo>
                <a:cubicBezTo>
                  <a:pt x="876" y="822"/>
                  <a:pt x="876" y="822"/>
                  <a:pt x="876" y="822"/>
                </a:cubicBezTo>
                <a:cubicBezTo>
                  <a:pt x="953" y="822"/>
                  <a:pt x="1040" y="848"/>
                  <a:pt x="1091" y="949"/>
                </a:cubicBezTo>
                <a:cubicBezTo>
                  <a:pt x="1064" y="886"/>
                  <a:pt x="1010" y="828"/>
                  <a:pt x="935" y="80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 name="Freeform 23"/>
          <p:cNvSpPr/>
          <p:nvPr/>
        </p:nvSpPr>
        <p:spPr>
          <a:xfrm flipV="1">
            <a:off x="4210784" y="3043640"/>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27" name="Freeform 26"/>
          <p:cNvSpPr/>
          <p:nvPr/>
        </p:nvSpPr>
        <p:spPr>
          <a:xfrm flipV="1">
            <a:off x="4242263" y="455765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0" name="Freeform 29"/>
          <p:cNvSpPr/>
          <p:nvPr/>
        </p:nvSpPr>
        <p:spPr>
          <a:xfrm flipV="1">
            <a:off x="7718585" y="2872774"/>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3" name="Freeform 32"/>
          <p:cNvSpPr/>
          <p:nvPr/>
        </p:nvSpPr>
        <p:spPr>
          <a:xfrm flipV="1">
            <a:off x="6362072" y="1575157"/>
            <a:ext cx="595404"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6" name="Freeform 35"/>
          <p:cNvSpPr/>
          <p:nvPr/>
        </p:nvSpPr>
        <p:spPr>
          <a:xfrm flipV="1">
            <a:off x="5278569" y="1718247"/>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39" name="Freeform 38"/>
          <p:cNvSpPr/>
          <p:nvPr/>
        </p:nvSpPr>
        <p:spPr>
          <a:xfrm flipV="1">
            <a:off x="7660128" y="4659486"/>
            <a:ext cx="595405" cy="5954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10677" rIns="210677" bIns="121920" numCol="1" spcCol="1270" anchor="ctr" anchorCtr="0">
            <a:noAutofit/>
          </a:bodyPr>
          <a:lstStyle/>
          <a:p>
            <a:pPr algn="ctr" defTabSz="1185304">
              <a:lnSpc>
                <a:spcPct val="90000"/>
              </a:lnSpc>
              <a:spcBef>
                <a:spcPct val="0"/>
              </a:spcBef>
              <a:spcAft>
                <a:spcPct val="35000"/>
              </a:spcAft>
            </a:pPr>
            <a:endParaRPr lang="en-US" sz="4267" dirty="0"/>
          </a:p>
        </p:txBody>
      </p:sp>
      <p:sp>
        <p:nvSpPr>
          <p:cNvPr id="48" name="TextBox 47">
            <a:extLst>
              <a:ext uri="{FF2B5EF4-FFF2-40B4-BE49-F238E27FC236}">
                <a16:creationId xmlns:a16="http://schemas.microsoft.com/office/drawing/2014/main" id="{8DD900CE-AABA-43A2-8350-775C18001DF7}"/>
              </a:ext>
            </a:extLst>
          </p:cNvPr>
          <p:cNvSpPr txBox="1"/>
          <p:nvPr/>
        </p:nvSpPr>
        <p:spPr>
          <a:xfrm>
            <a:off x="5324811" y="1772142"/>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03</a:t>
            </a:r>
          </a:p>
          <a:p>
            <a:pPr algn="ctr"/>
            <a:r>
              <a:rPr lang="en-US" sz="700" b="1" dirty="0">
                <a:solidFill>
                  <a:srgbClr val="3C3C3C"/>
                </a:solidFill>
              </a:rPr>
              <a:t>OPTION</a:t>
            </a:r>
          </a:p>
        </p:txBody>
      </p:sp>
      <p:sp>
        <p:nvSpPr>
          <p:cNvPr id="49" name="TextBox 48">
            <a:extLst>
              <a:ext uri="{FF2B5EF4-FFF2-40B4-BE49-F238E27FC236}">
                <a16:creationId xmlns:a16="http://schemas.microsoft.com/office/drawing/2014/main" id="{290CD648-C33C-476A-AF44-AD9FC5F54E19}"/>
              </a:ext>
            </a:extLst>
          </p:cNvPr>
          <p:cNvSpPr txBox="1"/>
          <p:nvPr/>
        </p:nvSpPr>
        <p:spPr>
          <a:xfrm>
            <a:off x="4293721" y="45810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01</a:t>
            </a:r>
          </a:p>
          <a:p>
            <a:pPr algn="ctr"/>
            <a:r>
              <a:rPr lang="en-US" sz="700" b="1" dirty="0">
                <a:solidFill>
                  <a:srgbClr val="3C3C3C"/>
                </a:solidFill>
              </a:rPr>
              <a:t>OPTION</a:t>
            </a:r>
          </a:p>
        </p:txBody>
      </p:sp>
      <p:sp>
        <p:nvSpPr>
          <p:cNvPr id="50" name="TextBox 49">
            <a:extLst>
              <a:ext uri="{FF2B5EF4-FFF2-40B4-BE49-F238E27FC236}">
                <a16:creationId xmlns:a16="http://schemas.microsoft.com/office/drawing/2014/main" id="{58A6B5AF-7DC1-477A-9366-73C3DEF7509F}"/>
              </a:ext>
            </a:extLst>
          </p:cNvPr>
          <p:cNvSpPr txBox="1"/>
          <p:nvPr/>
        </p:nvSpPr>
        <p:spPr>
          <a:xfrm>
            <a:off x="4255530" y="30757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02</a:t>
            </a:r>
          </a:p>
          <a:p>
            <a:pPr algn="ctr"/>
            <a:r>
              <a:rPr lang="en-US" sz="700" b="1" dirty="0">
                <a:solidFill>
                  <a:srgbClr val="3C3C3C"/>
                </a:solidFill>
              </a:rPr>
              <a:t>OPTION</a:t>
            </a:r>
          </a:p>
        </p:txBody>
      </p:sp>
      <p:sp>
        <p:nvSpPr>
          <p:cNvPr id="51" name="TextBox 50">
            <a:extLst>
              <a:ext uri="{FF2B5EF4-FFF2-40B4-BE49-F238E27FC236}">
                <a16:creationId xmlns:a16="http://schemas.microsoft.com/office/drawing/2014/main" id="{E57518ED-1035-4EC8-8359-33C888DF4AF3}"/>
              </a:ext>
            </a:extLst>
          </p:cNvPr>
          <p:cNvSpPr txBox="1"/>
          <p:nvPr/>
        </p:nvSpPr>
        <p:spPr>
          <a:xfrm>
            <a:off x="6393303" y="1598539"/>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04</a:t>
            </a:r>
          </a:p>
          <a:p>
            <a:pPr algn="ctr"/>
            <a:r>
              <a:rPr lang="en-US" sz="700" b="1" dirty="0">
                <a:solidFill>
                  <a:srgbClr val="3C3C3C"/>
                </a:solidFill>
              </a:rPr>
              <a:t>OPTION</a:t>
            </a:r>
          </a:p>
        </p:txBody>
      </p:sp>
      <p:sp>
        <p:nvSpPr>
          <p:cNvPr id="52" name="TextBox 51">
            <a:extLst>
              <a:ext uri="{FF2B5EF4-FFF2-40B4-BE49-F238E27FC236}">
                <a16:creationId xmlns:a16="http://schemas.microsoft.com/office/drawing/2014/main" id="{9436082F-E735-4ADD-81F9-D2FC04844B89}"/>
              </a:ext>
            </a:extLst>
          </p:cNvPr>
          <p:cNvSpPr txBox="1"/>
          <p:nvPr/>
        </p:nvSpPr>
        <p:spPr>
          <a:xfrm>
            <a:off x="7766791" y="2910183"/>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05</a:t>
            </a:r>
          </a:p>
          <a:p>
            <a:pPr algn="ctr"/>
            <a:r>
              <a:rPr lang="en-US" sz="700" b="1" dirty="0">
                <a:solidFill>
                  <a:srgbClr val="3C3C3C"/>
                </a:solidFill>
              </a:rPr>
              <a:t>OPTION</a:t>
            </a:r>
          </a:p>
        </p:txBody>
      </p:sp>
      <p:sp>
        <p:nvSpPr>
          <p:cNvPr id="53" name="TextBox 52">
            <a:extLst>
              <a:ext uri="{FF2B5EF4-FFF2-40B4-BE49-F238E27FC236}">
                <a16:creationId xmlns:a16="http://schemas.microsoft.com/office/drawing/2014/main" id="{E3BE3DEC-39B5-4909-9CAF-595D0A651104}"/>
              </a:ext>
            </a:extLst>
          </p:cNvPr>
          <p:cNvSpPr txBox="1"/>
          <p:nvPr/>
        </p:nvSpPr>
        <p:spPr>
          <a:xfrm>
            <a:off x="7720271" y="4702228"/>
            <a:ext cx="502920" cy="507831"/>
          </a:xfrm>
          <a:prstGeom prst="rect">
            <a:avLst/>
          </a:prstGeom>
          <a:noFill/>
        </p:spPr>
        <p:txBody>
          <a:bodyPr wrap="square" rtlCol="0">
            <a:spAutoFit/>
          </a:bodyPr>
          <a:lstStyle/>
          <a:p>
            <a:pPr algn="ctr"/>
            <a:r>
              <a:rPr lang="en-US" sz="2000" dirty="0">
                <a:solidFill>
                  <a:srgbClr val="3C3C3C"/>
                </a:solidFill>
                <a:latin typeface="Bernard MT Condensed" panose="02050806060905020404" pitchFamily="18" charset="0"/>
              </a:rPr>
              <a:t>06</a:t>
            </a:r>
          </a:p>
          <a:p>
            <a:pPr algn="ctr"/>
            <a:r>
              <a:rPr lang="en-US" sz="700" b="1" dirty="0">
                <a:solidFill>
                  <a:srgbClr val="3C3C3C"/>
                </a:solidFill>
              </a:rPr>
              <a:t>OPTION</a:t>
            </a:r>
          </a:p>
        </p:txBody>
      </p:sp>
      <p:sp>
        <p:nvSpPr>
          <p:cNvPr id="54" name="TextBox 53">
            <a:extLst>
              <a:ext uri="{FF2B5EF4-FFF2-40B4-BE49-F238E27FC236}">
                <a16:creationId xmlns:a16="http://schemas.microsoft.com/office/drawing/2014/main" id="{580EE3EC-93DF-4277-9CC9-D5D9A6F5F3CE}"/>
              </a:ext>
            </a:extLst>
          </p:cNvPr>
          <p:cNvSpPr txBox="1"/>
          <p:nvPr/>
        </p:nvSpPr>
        <p:spPr>
          <a:xfrm>
            <a:off x="154698" y="5501348"/>
            <a:ext cx="3478816" cy="9756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 01</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5" name="TextBox 54">
            <a:extLst>
              <a:ext uri="{FF2B5EF4-FFF2-40B4-BE49-F238E27FC236}">
                <a16:creationId xmlns:a16="http://schemas.microsoft.com/office/drawing/2014/main" id="{84DDF6BD-A983-4C1F-B985-575322F2E568}"/>
              </a:ext>
            </a:extLst>
          </p:cNvPr>
          <p:cNvSpPr txBox="1"/>
          <p:nvPr/>
        </p:nvSpPr>
        <p:spPr>
          <a:xfrm>
            <a:off x="486932" y="3732465"/>
            <a:ext cx="2794993" cy="11449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6" name="TextBox 55">
            <a:extLst>
              <a:ext uri="{FF2B5EF4-FFF2-40B4-BE49-F238E27FC236}">
                <a16:creationId xmlns:a16="http://schemas.microsoft.com/office/drawing/2014/main" id="{40A00404-B9EF-4C43-9463-D51E284DFD08}"/>
              </a:ext>
            </a:extLst>
          </p:cNvPr>
          <p:cNvSpPr txBox="1"/>
          <p:nvPr/>
        </p:nvSpPr>
        <p:spPr>
          <a:xfrm>
            <a:off x="384847" y="2189065"/>
            <a:ext cx="3601450" cy="9756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F7EC46D6-0107-400F-8BBA-8965601579E7}"/>
              </a:ext>
            </a:extLst>
          </p:cNvPr>
          <p:cNvSpPr txBox="1"/>
          <p:nvPr/>
        </p:nvSpPr>
        <p:spPr>
          <a:xfrm>
            <a:off x="7691219" y="1337999"/>
            <a:ext cx="3601450" cy="97565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8" name="TextBox 57">
            <a:extLst>
              <a:ext uri="{FF2B5EF4-FFF2-40B4-BE49-F238E27FC236}">
                <a16:creationId xmlns:a16="http://schemas.microsoft.com/office/drawing/2014/main" id="{3DC2068E-BD9A-43B6-9BC0-0E324DA35ABC}"/>
              </a:ext>
            </a:extLst>
          </p:cNvPr>
          <p:cNvSpPr txBox="1"/>
          <p:nvPr/>
        </p:nvSpPr>
        <p:spPr>
          <a:xfrm>
            <a:off x="8715037" y="3345778"/>
            <a:ext cx="3119657" cy="1144929"/>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DOLOR 05</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9" name="TextBox 58">
            <a:extLst>
              <a:ext uri="{FF2B5EF4-FFF2-40B4-BE49-F238E27FC236}">
                <a16:creationId xmlns:a16="http://schemas.microsoft.com/office/drawing/2014/main" id="{1D55567D-609F-4CF4-9BF5-0B1F5FD4D562}"/>
              </a:ext>
            </a:extLst>
          </p:cNvPr>
          <p:cNvSpPr txBox="1"/>
          <p:nvPr/>
        </p:nvSpPr>
        <p:spPr>
          <a:xfrm>
            <a:off x="8800549" y="5180736"/>
            <a:ext cx="3119657" cy="1144929"/>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DOLOR 06</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0" name="TextBox 59">
            <a:extLst>
              <a:ext uri="{FF2B5EF4-FFF2-40B4-BE49-F238E27FC236}">
                <a16:creationId xmlns:a16="http://schemas.microsoft.com/office/drawing/2014/main" id="{0D266EF8-116D-48C9-84A1-0C248B0BB1E0}"/>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079" name="Freeform 7"/>
          <p:cNvSpPr>
            <a:spLocks noChangeAspect="1"/>
          </p:cNvSpPr>
          <p:nvPr/>
        </p:nvSpPr>
        <p:spPr bwMode="auto">
          <a:xfrm rot="250853" flipH="1">
            <a:off x="5335144" y="2489928"/>
            <a:ext cx="303311" cy="524643"/>
          </a:xfrm>
          <a:custGeom>
            <a:avLst/>
            <a:gdLst/>
            <a:ahLst/>
            <a:cxnLst>
              <a:cxn ang="0">
                <a:pos x="39" y="170"/>
              </a:cxn>
              <a:cxn ang="0">
                <a:pos x="11" y="106"/>
              </a:cxn>
              <a:cxn ang="0">
                <a:pos x="15" y="0"/>
              </a:cxn>
              <a:cxn ang="0">
                <a:pos x="96" y="116"/>
              </a:cxn>
              <a:cxn ang="0">
                <a:pos x="49" y="170"/>
              </a:cxn>
              <a:cxn ang="0">
                <a:pos x="34" y="32"/>
              </a:cxn>
              <a:cxn ang="0">
                <a:pos x="39" y="170"/>
              </a:cxn>
            </a:cxnLst>
            <a:rect l="0" t="0" r="r" b="b"/>
            <a:pathLst>
              <a:path w="100" h="172">
                <a:moveTo>
                  <a:pt x="39" y="170"/>
                </a:moveTo>
                <a:cubicBezTo>
                  <a:pt x="11" y="156"/>
                  <a:pt x="0" y="130"/>
                  <a:pt x="11" y="106"/>
                </a:cubicBezTo>
                <a:cubicBezTo>
                  <a:pt x="24" y="72"/>
                  <a:pt x="24" y="36"/>
                  <a:pt x="15" y="0"/>
                </a:cubicBezTo>
                <a:cubicBezTo>
                  <a:pt x="51" y="28"/>
                  <a:pt x="90" y="62"/>
                  <a:pt x="96" y="116"/>
                </a:cubicBezTo>
                <a:cubicBezTo>
                  <a:pt x="100" y="152"/>
                  <a:pt x="86" y="172"/>
                  <a:pt x="49" y="170"/>
                </a:cubicBezTo>
                <a:cubicBezTo>
                  <a:pt x="53" y="130"/>
                  <a:pt x="51" y="80"/>
                  <a:pt x="34" y="32"/>
                </a:cubicBezTo>
                <a:cubicBezTo>
                  <a:pt x="51" y="86"/>
                  <a:pt x="49" y="128"/>
                  <a:pt x="39" y="17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0" name="Freeform 8"/>
          <p:cNvSpPr>
            <a:spLocks noChangeAspect="1"/>
          </p:cNvSpPr>
          <p:nvPr/>
        </p:nvSpPr>
        <p:spPr bwMode="auto">
          <a:xfrm>
            <a:off x="6140444" y="3406830"/>
            <a:ext cx="303311" cy="519179"/>
          </a:xfrm>
          <a:custGeom>
            <a:avLst/>
            <a:gdLst/>
            <a:ahLst/>
            <a:cxnLst>
              <a:cxn ang="0">
                <a:pos x="40" y="169"/>
              </a:cxn>
              <a:cxn ang="0">
                <a:pos x="11" y="105"/>
              </a:cxn>
              <a:cxn ang="0">
                <a:pos x="15" y="0"/>
              </a:cxn>
              <a:cxn ang="0">
                <a:pos x="96" y="115"/>
              </a:cxn>
              <a:cxn ang="0">
                <a:pos x="49" y="169"/>
              </a:cxn>
              <a:cxn ang="0">
                <a:pos x="34" y="31"/>
              </a:cxn>
              <a:cxn ang="0">
                <a:pos x="40" y="169"/>
              </a:cxn>
            </a:cxnLst>
            <a:rect l="0" t="0" r="r" b="b"/>
            <a:pathLst>
              <a:path w="100" h="171">
                <a:moveTo>
                  <a:pt x="40" y="169"/>
                </a:moveTo>
                <a:cubicBezTo>
                  <a:pt x="11" y="155"/>
                  <a:pt x="0" y="129"/>
                  <a:pt x="11" y="105"/>
                </a:cubicBezTo>
                <a:cubicBezTo>
                  <a:pt x="25" y="71"/>
                  <a:pt x="25" y="35"/>
                  <a:pt x="15" y="0"/>
                </a:cubicBezTo>
                <a:cubicBezTo>
                  <a:pt x="51" y="27"/>
                  <a:pt x="90" y="61"/>
                  <a:pt x="96" y="115"/>
                </a:cubicBezTo>
                <a:cubicBezTo>
                  <a:pt x="100" y="151"/>
                  <a:pt x="87" y="171"/>
                  <a:pt x="49" y="169"/>
                </a:cubicBezTo>
                <a:cubicBezTo>
                  <a:pt x="53" y="129"/>
                  <a:pt x="51" y="79"/>
                  <a:pt x="34" y="31"/>
                </a:cubicBezTo>
                <a:cubicBezTo>
                  <a:pt x="51" y="85"/>
                  <a:pt x="49" y="127"/>
                  <a:pt x="40" y="169"/>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2" name="Freeform 10"/>
          <p:cNvSpPr>
            <a:spLocks noChangeAspect="1"/>
          </p:cNvSpPr>
          <p:nvPr/>
        </p:nvSpPr>
        <p:spPr bwMode="auto">
          <a:xfrm rot="19810998">
            <a:off x="4671186" y="3804574"/>
            <a:ext cx="328730" cy="548640"/>
          </a:xfrm>
          <a:custGeom>
            <a:avLst/>
            <a:gdLst/>
            <a:ahLst/>
            <a:cxnLst>
              <a:cxn ang="0">
                <a:pos x="80" y="217"/>
              </a:cxn>
              <a:cxn ang="0">
                <a:pos x="119" y="138"/>
              </a:cxn>
              <a:cxn ang="0">
                <a:pos x="125" y="0"/>
              </a:cxn>
              <a:cxn ang="0">
                <a:pos x="7" y="140"/>
              </a:cxn>
              <a:cxn ang="0">
                <a:pos x="73" y="217"/>
              </a:cxn>
              <a:cxn ang="0">
                <a:pos x="96" y="38"/>
              </a:cxn>
              <a:cxn ang="0">
                <a:pos x="80" y="217"/>
              </a:cxn>
            </a:cxnLst>
            <a:rect l="0" t="0" r="r" b="b"/>
            <a:pathLst>
              <a:path w="130" h="217">
                <a:moveTo>
                  <a:pt x="80" y="217"/>
                </a:moveTo>
                <a:cubicBezTo>
                  <a:pt x="119" y="204"/>
                  <a:pt x="130" y="171"/>
                  <a:pt x="119" y="138"/>
                </a:cubicBezTo>
                <a:cubicBezTo>
                  <a:pt x="106" y="91"/>
                  <a:pt x="109" y="47"/>
                  <a:pt x="125" y="0"/>
                </a:cubicBezTo>
                <a:cubicBezTo>
                  <a:pt x="75" y="33"/>
                  <a:pt x="21" y="71"/>
                  <a:pt x="7" y="140"/>
                </a:cubicBezTo>
                <a:cubicBezTo>
                  <a:pt x="0" y="187"/>
                  <a:pt x="21" y="215"/>
                  <a:pt x="73" y="217"/>
                </a:cubicBezTo>
                <a:cubicBezTo>
                  <a:pt x="54" y="157"/>
                  <a:pt x="67" y="94"/>
                  <a:pt x="96" y="38"/>
                </a:cubicBezTo>
                <a:cubicBezTo>
                  <a:pt x="67" y="107"/>
                  <a:pt x="65" y="162"/>
                  <a:pt x="80" y="217"/>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3084" name="Freeform 12"/>
          <p:cNvSpPr>
            <a:spLocks noChangeAspect="1"/>
          </p:cNvSpPr>
          <p:nvPr/>
        </p:nvSpPr>
        <p:spPr bwMode="auto">
          <a:xfrm>
            <a:off x="6053003" y="2969628"/>
            <a:ext cx="398948" cy="314240"/>
          </a:xfrm>
          <a:custGeom>
            <a:avLst/>
            <a:gdLst/>
            <a:ahLst/>
            <a:cxnLst>
              <a:cxn ang="0">
                <a:pos x="116" y="84"/>
              </a:cxn>
              <a:cxn ang="0">
                <a:pos x="46" y="69"/>
              </a:cxn>
              <a:cxn ang="0">
                <a:pos x="0" y="10"/>
              </a:cxn>
              <a:cxn ang="0">
                <a:pos x="98" y="27"/>
              </a:cxn>
              <a:cxn ang="0">
                <a:pos x="121" y="76"/>
              </a:cxn>
              <a:cxn ang="0">
                <a:pos x="32" y="17"/>
              </a:cxn>
              <a:cxn ang="0">
                <a:pos x="116" y="84"/>
              </a:cxn>
            </a:cxnLst>
            <a:rect l="0" t="0" r="r" b="b"/>
            <a:pathLst>
              <a:path w="130" h="103">
                <a:moveTo>
                  <a:pt x="116" y="84"/>
                </a:moveTo>
                <a:cubicBezTo>
                  <a:pt x="91" y="103"/>
                  <a:pt x="63" y="101"/>
                  <a:pt x="46" y="69"/>
                </a:cubicBezTo>
                <a:cubicBezTo>
                  <a:pt x="35" y="47"/>
                  <a:pt x="23" y="24"/>
                  <a:pt x="0" y="10"/>
                </a:cubicBezTo>
                <a:cubicBezTo>
                  <a:pt x="37" y="0"/>
                  <a:pt x="70" y="5"/>
                  <a:pt x="98" y="27"/>
                </a:cubicBezTo>
                <a:cubicBezTo>
                  <a:pt x="98" y="27"/>
                  <a:pt x="130" y="44"/>
                  <a:pt x="121" y="76"/>
                </a:cubicBezTo>
                <a:cubicBezTo>
                  <a:pt x="98" y="52"/>
                  <a:pt x="65" y="29"/>
                  <a:pt x="32" y="17"/>
                </a:cubicBezTo>
                <a:cubicBezTo>
                  <a:pt x="70" y="37"/>
                  <a:pt x="95" y="57"/>
                  <a:pt x="116" y="84"/>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5" name="Freeform 13"/>
          <p:cNvSpPr>
            <a:spLocks noChangeAspect="1"/>
          </p:cNvSpPr>
          <p:nvPr/>
        </p:nvSpPr>
        <p:spPr bwMode="auto">
          <a:xfrm rot="794435">
            <a:off x="6349968" y="2445684"/>
            <a:ext cx="694059" cy="521912"/>
          </a:xfrm>
          <a:custGeom>
            <a:avLst/>
            <a:gdLst/>
            <a:ahLst/>
            <a:cxnLst>
              <a:cxn ang="0">
                <a:pos x="187" y="151"/>
              </a:cxn>
              <a:cxn ang="0">
                <a:pos x="103" y="127"/>
              </a:cxn>
              <a:cxn ang="0">
                <a:pos x="0" y="34"/>
              </a:cxn>
              <a:cxn ang="0">
                <a:pos x="183" y="39"/>
              </a:cxn>
              <a:cxn ang="0">
                <a:pos x="194" y="144"/>
              </a:cxn>
              <a:cxn ang="0">
                <a:pos x="48" y="39"/>
              </a:cxn>
              <a:cxn ang="0">
                <a:pos x="187" y="151"/>
              </a:cxn>
            </a:cxnLst>
            <a:rect l="0" t="0" r="r" b="b"/>
            <a:pathLst>
              <a:path w="228" h="171">
                <a:moveTo>
                  <a:pt x="187" y="151"/>
                </a:moveTo>
                <a:cubicBezTo>
                  <a:pt x="151" y="171"/>
                  <a:pt x="120" y="157"/>
                  <a:pt x="103" y="127"/>
                </a:cubicBezTo>
                <a:cubicBezTo>
                  <a:pt x="80" y="85"/>
                  <a:pt x="45" y="54"/>
                  <a:pt x="0" y="34"/>
                </a:cubicBezTo>
                <a:cubicBezTo>
                  <a:pt x="58" y="15"/>
                  <a:pt x="126" y="0"/>
                  <a:pt x="183" y="39"/>
                </a:cubicBezTo>
                <a:cubicBezTo>
                  <a:pt x="223" y="64"/>
                  <a:pt x="228" y="103"/>
                  <a:pt x="194" y="144"/>
                </a:cubicBezTo>
                <a:cubicBezTo>
                  <a:pt x="163" y="87"/>
                  <a:pt x="109" y="55"/>
                  <a:pt x="48" y="39"/>
                </a:cubicBezTo>
                <a:cubicBezTo>
                  <a:pt x="118" y="62"/>
                  <a:pt x="160" y="99"/>
                  <a:pt x="187" y="151"/>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6" name="Freeform 14"/>
          <p:cNvSpPr>
            <a:spLocks noChangeAspect="1"/>
          </p:cNvSpPr>
          <p:nvPr/>
        </p:nvSpPr>
        <p:spPr bwMode="auto">
          <a:xfrm rot="20836491">
            <a:off x="7061941" y="2319015"/>
            <a:ext cx="822960" cy="596994"/>
          </a:xfrm>
          <a:custGeom>
            <a:avLst/>
            <a:gdLst/>
            <a:ahLst/>
            <a:cxnLst>
              <a:cxn ang="0">
                <a:pos x="8" y="136"/>
              </a:cxn>
              <a:cxn ang="0">
                <a:pos x="149" y="138"/>
              </a:cxn>
              <a:cxn ang="0">
                <a:pos x="264" y="40"/>
              </a:cxn>
              <a:cxn ang="0">
                <a:pos x="64" y="32"/>
              </a:cxn>
              <a:cxn ang="0">
                <a:pos x="2" y="124"/>
              </a:cxn>
              <a:cxn ang="0">
                <a:pos x="200" y="42"/>
              </a:cxn>
              <a:cxn ang="0">
                <a:pos x="8" y="136"/>
              </a:cxn>
            </a:cxnLst>
            <a:rect l="0" t="0" r="r" b="b"/>
            <a:pathLst>
              <a:path w="264" h="192">
                <a:moveTo>
                  <a:pt x="8" y="136"/>
                </a:moveTo>
                <a:cubicBezTo>
                  <a:pt x="49" y="186"/>
                  <a:pt x="108" y="192"/>
                  <a:pt x="149" y="138"/>
                </a:cubicBezTo>
                <a:cubicBezTo>
                  <a:pt x="181" y="96"/>
                  <a:pt x="213" y="58"/>
                  <a:pt x="264" y="40"/>
                </a:cubicBezTo>
                <a:cubicBezTo>
                  <a:pt x="196" y="8"/>
                  <a:pt x="128" y="0"/>
                  <a:pt x="64" y="32"/>
                </a:cubicBezTo>
                <a:cubicBezTo>
                  <a:pt x="64" y="32"/>
                  <a:pt x="0" y="58"/>
                  <a:pt x="2" y="124"/>
                </a:cubicBezTo>
                <a:cubicBezTo>
                  <a:pt x="61" y="78"/>
                  <a:pt x="128" y="52"/>
                  <a:pt x="200" y="42"/>
                </a:cubicBezTo>
                <a:cubicBezTo>
                  <a:pt x="115" y="60"/>
                  <a:pt x="57" y="92"/>
                  <a:pt x="8" y="136"/>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88" name="Freeform 16"/>
          <p:cNvSpPr>
            <a:spLocks noChangeAspect="1"/>
          </p:cNvSpPr>
          <p:nvPr/>
        </p:nvSpPr>
        <p:spPr bwMode="auto">
          <a:xfrm rot="907355" flipH="1">
            <a:off x="7800680" y="3719590"/>
            <a:ext cx="241664" cy="365760"/>
          </a:xfrm>
          <a:custGeom>
            <a:avLst/>
            <a:gdLst/>
            <a:ahLst/>
            <a:cxnLst>
              <a:cxn ang="0">
                <a:pos x="30" y="100"/>
              </a:cxn>
              <a:cxn ang="0">
                <a:pos x="8" y="64"/>
              </a:cxn>
              <a:cxn ang="0">
                <a:pos x="0" y="0"/>
              </a:cxn>
              <a:cxn ang="0">
                <a:pos x="60" y="60"/>
              </a:cxn>
              <a:cxn ang="0">
                <a:pos x="34" y="98"/>
              </a:cxn>
              <a:cxn ang="0">
                <a:pos x="15" y="18"/>
              </a:cxn>
              <a:cxn ang="0">
                <a:pos x="30" y="100"/>
              </a:cxn>
            </a:cxnLst>
            <a:rect l="0" t="0" r="r" b="b"/>
            <a:pathLst>
              <a:path w="66" h="100">
                <a:moveTo>
                  <a:pt x="30" y="100"/>
                </a:moveTo>
                <a:cubicBezTo>
                  <a:pt x="13" y="94"/>
                  <a:pt x="6" y="80"/>
                  <a:pt x="8" y="64"/>
                </a:cubicBezTo>
                <a:cubicBezTo>
                  <a:pt x="13" y="42"/>
                  <a:pt x="10" y="20"/>
                  <a:pt x="0" y="0"/>
                </a:cubicBezTo>
                <a:cubicBezTo>
                  <a:pt x="25" y="12"/>
                  <a:pt x="51" y="28"/>
                  <a:pt x="60" y="60"/>
                </a:cubicBezTo>
                <a:cubicBezTo>
                  <a:pt x="66" y="80"/>
                  <a:pt x="59" y="94"/>
                  <a:pt x="34" y="98"/>
                </a:cubicBezTo>
                <a:cubicBezTo>
                  <a:pt x="40" y="70"/>
                  <a:pt x="30" y="42"/>
                  <a:pt x="15" y="18"/>
                </a:cubicBezTo>
                <a:cubicBezTo>
                  <a:pt x="32" y="48"/>
                  <a:pt x="36" y="72"/>
                  <a:pt x="30" y="100"/>
                </a:cubicBezTo>
                <a:close/>
              </a:path>
            </a:pathLst>
          </a:custGeom>
          <a:gradFill flip="none" rotWithShape="1">
            <a:gsLst>
              <a:gs pos="0">
                <a:schemeClr val="accent6">
                  <a:lumMod val="67000"/>
                </a:schemeClr>
              </a:gs>
              <a:gs pos="48000">
                <a:schemeClr val="accent6">
                  <a:lumMod val="97000"/>
                  <a:lumOff val="3000"/>
                </a:schemeClr>
              </a:gs>
              <a:gs pos="100000">
                <a:schemeClr val="accent6">
                  <a:lumMod val="60000"/>
                  <a:lumOff val="40000"/>
                </a:schemeClr>
              </a:gs>
            </a:gsLst>
            <a:lin ang="16200000" scaled="1"/>
            <a:tileRect/>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8631493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90"/>
                                        </p:tgtEl>
                                        <p:attrNameLst>
                                          <p:attrName>style.visibility</p:attrName>
                                        </p:attrNameLst>
                                      </p:cBhvr>
                                      <p:to>
                                        <p:strVal val="visible"/>
                                      </p:to>
                                    </p:set>
                                    <p:animEffect transition="in" filter="fade">
                                      <p:cBhvr>
                                        <p:cTn id="11" dur="1000"/>
                                        <p:tgtEl>
                                          <p:spTgt spid="3090"/>
                                        </p:tgtEl>
                                      </p:cBhvr>
                                    </p:animEffect>
                                    <p:anim calcmode="lin" valueType="num">
                                      <p:cBhvr>
                                        <p:cTn id="12" dur="1000" fill="hold"/>
                                        <p:tgtEl>
                                          <p:spTgt spid="3090"/>
                                        </p:tgtEl>
                                        <p:attrNameLst>
                                          <p:attrName>ppt_x</p:attrName>
                                        </p:attrNameLst>
                                      </p:cBhvr>
                                      <p:tavLst>
                                        <p:tav tm="0">
                                          <p:val>
                                            <p:strVal val="#ppt_x"/>
                                          </p:val>
                                        </p:tav>
                                        <p:tav tm="100000">
                                          <p:val>
                                            <p:strVal val="#ppt_x"/>
                                          </p:val>
                                        </p:tav>
                                      </p:tavLst>
                                    </p:anim>
                                    <p:anim calcmode="lin" valueType="num">
                                      <p:cBhvr>
                                        <p:cTn id="13" dur="1000" fill="hold"/>
                                        <p:tgtEl>
                                          <p:spTgt spid="3090"/>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18" presetClass="entr" presetSubtype="9" fill="hold" grpId="0" nodeType="afterEffect">
                                  <p:stCondLst>
                                    <p:cond delay="0"/>
                                  </p:stCondLst>
                                  <p:childTnLst>
                                    <p:set>
                                      <p:cBhvr>
                                        <p:cTn id="16" dur="1" fill="hold">
                                          <p:stCondLst>
                                            <p:cond delay="0"/>
                                          </p:stCondLst>
                                        </p:cTn>
                                        <p:tgtEl>
                                          <p:spTgt spid="3082"/>
                                        </p:tgtEl>
                                        <p:attrNameLst>
                                          <p:attrName>style.visibility</p:attrName>
                                        </p:attrNameLst>
                                      </p:cBhvr>
                                      <p:to>
                                        <p:strVal val="visible"/>
                                      </p:to>
                                    </p:set>
                                    <p:animEffect transition="in" filter="strips(upLeft)">
                                      <p:cBhvr>
                                        <p:cTn id="17" dur="1000"/>
                                        <p:tgtEl>
                                          <p:spTgt spid="3082"/>
                                        </p:tgtEl>
                                      </p:cBhvr>
                                    </p:animEffect>
                                  </p:childTnLst>
                                </p:cTn>
                              </p:par>
                              <p:par>
                                <p:cTn id="18" presetID="18" presetClass="entr" presetSubtype="3" fill="hold" grpId="0" nodeType="withEffect">
                                  <p:stCondLst>
                                    <p:cond delay="0"/>
                                  </p:stCondLst>
                                  <p:childTnLst>
                                    <p:set>
                                      <p:cBhvr>
                                        <p:cTn id="19" dur="1" fill="hold">
                                          <p:stCondLst>
                                            <p:cond delay="0"/>
                                          </p:stCondLst>
                                        </p:cTn>
                                        <p:tgtEl>
                                          <p:spTgt spid="3079"/>
                                        </p:tgtEl>
                                        <p:attrNameLst>
                                          <p:attrName>style.visibility</p:attrName>
                                        </p:attrNameLst>
                                      </p:cBhvr>
                                      <p:to>
                                        <p:strVal val="visible"/>
                                      </p:to>
                                    </p:set>
                                    <p:animEffect transition="in" filter="strips(upRight)">
                                      <p:cBhvr>
                                        <p:cTn id="20" dur="1000"/>
                                        <p:tgtEl>
                                          <p:spTgt spid="3079"/>
                                        </p:tgtEl>
                                      </p:cBhvr>
                                    </p:animEffect>
                                  </p:childTnLst>
                                </p:cTn>
                              </p:par>
                              <p:par>
                                <p:cTn id="21" presetID="18" presetClass="entr" presetSubtype="9" fill="hold" grpId="0" nodeType="withEffect">
                                  <p:stCondLst>
                                    <p:cond delay="0"/>
                                  </p:stCondLst>
                                  <p:childTnLst>
                                    <p:set>
                                      <p:cBhvr>
                                        <p:cTn id="22" dur="1" fill="hold">
                                          <p:stCondLst>
                                            <p:cond delay="0"/>
                                          </p:stCondLst>
                                        </p:cTn>
                                        <p:tgtEl>
                                          <p:spTgt spid="3080"/>
                                        </p:tgtEl>
                                        <p:attrNameLst>
                                          <p:attrName>style.visibility</p:attrName>
                                        </p:attrNameLst>
                                      </p:cBhvr>
                                      <p:to>
                                        <p:strVal val="visible"/>
                                      </p:to>
                                    </p:set>
                                    <p:animEffect transition="in" filter="strips(upLeft)">
                                      <p:cBhvr>
                                        <p:cTn id="23" dur="1000"/>
                                        <p:tgtEl>
                                          <p:spTgt spid="3080"/>
                                        </p:tgtEl>
                                      </p:cBhvr>
                                    </p:animEffect>
                                  </p:childTnLst>
                                </p:cTn>
                              </p:par>
                              <p:par>
                                <p:cTn id="24" presetID="18" presetClass="entr" presetSubtype="9" fill="hold" grpId="0" nodeType="withEffect">
                                  <p:stCondLst>
                                    <p:cond delay="0"/>
                                  </p:stCondLst>
                                  <p:childTnLst>
                                    <p:set>
                                      <p:cBhvr>
                                        <p:cTn id="25" dur="1" fill="hold">
                                          <p:stCondLst>
                                            <p:cond delay="0"/>
                                          </p:stCondLst>
                                        </p:cTn>
                                        <p:tgtEl>
                                          <p:spTgt spid="3084"/>
                                        </p:tgtEl>
                                        <p:attrNameLst>
                                          <p:attrName>style.visibility</p:attrName>
                                        </p:attrNameLst>
                                      </p:cBhvr>
                                      <p:to>
                                        <p:strVal val="visible"/>
                                      </p:to>
                                    </p:set>
                                    <p:animEffect transition="in" filter="strips(upLeft)">
                                      <p:cBhvr>
                                        <p:cTn id="26" dur="1000"/>
                                        <p:tgtEl>
                                          <p:spTgt spid="3084"/>
                                        </p:tgtEl>
                                      </p:cBhvr>
                                    </p:animEffect>
                                  </p:childTnLst>
                                </p:cTn>
                              </p:par>
                              <p:par>
                                <p:cTn id="27" presetID="18" presetClass="entr" presetSubtype="9" fill="hold" grpId="0" nodeType="withEffect">
                                  <p:stCondLst>
                                    <p:cond delay="0"/>
                                  </p:stCondLst>
                                  <p:childTnLst>
                                    <p:set>
                                      <p:cBhvr>
                                        <p:cTn id="28" dur="1" fill="hold">
                                          <p:stCondLst>
                                            <p:cond delay="0"/>
                                          </p:stCondLst>
                                        </p:cTn>
                                        <p:tgtEl>
                                          <p:spTgt spid="3085"/>
                                        </p:tgtEl>
                                        <p:attrNameLst>
                                          <p:attrName>style.visibility</p:attrName>
                                        </p:attrNameLst>
                                      </p:cBhvr>
                                      <p:to>
                                        <p:strVal val="visible"/>
                                      </p:to>
                                    </p:set>
                                    <p:animEffect transition="in" filter="strips(upLeft)">
                                      <p:cBhvr>
                                        <p:cTn id="29" dur="1000"/>
                                        <p:tgtEl>
                                          <p:spTgt spid="3085"/>
                                        </p:tgtEl>
                                      </p:cBhvr>
                                    </p:animEffect>
                                  </p:childTnLst>
                                </p:cTn>
                              </p:par>
                              <p:par>
                                <p:cTn id="30" presetID="18" presetClass="entr" presetSubtype="3" fill="hold" grpId="0" nodeType="withEffect">
                                  <p:stCondLst>
                                    <p:cond delay="0"/>
                                  </p:stCondLst>
                                  <p:childTnLst>
                                    <p:set>
                                      <p:cBhvr>
                                        <p:cTn id="31" dur="1" fill="hold">
                                          <p:stCondLst>
                                            <p:cond delay="0"/>
                                          </p:stCondLst>
                                        </p:cTn>
                                        <p:tgtEl>
                                          <p:spTgt spid="3086"/>
                                        </p:tgtEl>
                                        <p:attrNameLst>
                                          <p:attrName>style.visibility</p:attrName>
                                        </p:attrNameLst>
                                      </p:cBhvr>
                                      <p:to>
                                        <p:strVal val="visible"/>
                                      </p:to>
                                    </p:set>
                                    <p:animEffect transition="in" filter="strips(upRight)">
                                      <p:cBhvr>
                                        <p:cTn id="32" dur="1000"/>
                                        <p:tgtEl>
                                          <p:spTgt spid="3086"/>
                                        </p:tgtEl>
                                      </p:cBhvr>
                                    </p:animEffect>
                                  </p:childTnLst>
                                </p:cTn>
                              </p:par>
                              <p:par>
                                <p:cTn id="33" presetID="18" presetClass="entr" presetSubtype="3" fill="hold" grpId="0" nodeType="withEffect">
                                  <p:stCondLst>
                                    <p:cond delay="0"/>
                                  </p:stCondLst>
                                  <p:childTnLst>
                                    <p:set>
                                      <p:cBhvr>
                                        <p:cTn id="34" dur="1" fill="hold">
                                          <p:stCondLst>
                                            <p:cond delay="0"/>
                                          </p:stCondLst>
                                        </p:cTn>
                                        <p:tgtEl>
                                          <p:spTgt spid="3088"/>
                                        </p:tgtEl>
                                        <p:attrNameLst>
                                          <p:attrName>style.visibility</p:attrName>
                                        </p:attrNameLst>
                                      </p:cBhvr>
                                      <p:to>
                                        <p:strVal val="visible"/>
                                      </p:to>
                                    </p:set>
                                    <p:animEffect transition="in" filter="strips(upRight)">
                                      <p:cBhvr>
                                        <p:cTn id="35" dur="1000"/>
                                        <p:tgtEl>
                                          <p:spTgt spid="3088"/>
                                        </p:tgtEl>
                                      </p:cBhvr>
                                    </p:animEffect>
                                  </p:childTnLst>
                                </p:cTn>
                              </p:par>
                            </p:childTnLst>
                          </p:cTn>
                        </p:par>
                        <p:par>
                          <p:cTn id="36" fill="hold">
                            <p:stCondLst>
                              <p:cond delay="3000"/>
                            </p:stCondLst>
                            <p:childTnLst>
                              <p:par>
                                <p:cTn id="37" presetID="47" presetClass="entr" presetSubtype="0" fill="hold" grpId="0" nodeType="afterEffect">
                                  <p:stCondLst>
                                    <p:cond delay="0"/>
                                  </p:stCondLst>
                                  <p:childTnLst>
                                    <p:set>
                                      <p:cBhvr>
                                        <p:cTn id="38" dur="1" fill="hold">
                                          <p:stCondLst>
                                            <p:cond delay="0"/>
                                          </p:stCondLst>
                                        </p:cTn>
                                        <p:tgtEl>
                                          <p:spTgt spid="3083"/>
                                        </p:tgtEl>
                                        <p:attrNameLst>
                                          <p:attrName>style.visibility</p:attrName>
                                        </p:attrNameLst>
                                      </p:cBhvr>
                                      <p:to>
                                        <p:strVal val="visible"/>
                                      </p:to>
                                    </p:set>
                                    <p:animEffect transition="in" filter="fade">
                                      <p:cBhvr>
                                        <p:cTn id="39" dur="1000"/>
                                        <p:tgtEl>
                                          <p:spTgt spid="3083"/>
                                        </p:tgtEl>
                                      </p:cBhvr>
                                    </p:animEffect>
                                    <p:anim calcmode="lin" valueType="num">
                                      <p:cBhvr>
                                        <p:cTn id="40" dur="1000" fill="hold"/>
                                        <p:tgtEl>
                                          <p:spTgt spid="3083"/>
                                        </p:tgtEl>
                                        <p:attrNameLst>
                                          <p:attrName>ppt_x</p:attrName>
                                        </p:attrNameLst>
                                      </p:cBhvr>
                                      <p:tavLst>
                                        <p:tav tm="0">
                                          <p:val>
                                            <p:strVal val="#ppt_x"/>
                                          </p:val>
                                        </p:tav>
                                        <p:tav tm="100000">
                                          <p:val>
                                            <p:strVal val="#ppt_x"/>
                                          </p:val>
                                        </p:tav>
                                      </p:tavLst>
                                    </p:anim>
                                    <p:anim calcmode="lin" valueType="num">
                                      <p:cBhvr>
                                        <p:cTn id="41" dur="1000" fill="hold"/>
                                        <p:tgtEl>
                                          <p:spTgt spid="3083"/>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27"/>
                                        </p:tgtEl>
                                        <p:attrNameLst>
                                          <p:attrName>style.visibility</p:attrName>
                                        </p:attrNameLst>
                                      </p:cBhvr>
                                      <p:to>
                                        <p:strVal val="visible"/>
                                      </p:to>
                                    </p:set>
                                    <p:animEffect transition="in" filter="fade">
                                      <p:cBhvr>
                                        <p:cTn id="44" dur="1000"/>
                                        <p:tgtEl>
                                          <p:spTgt spid="27"/>
                                        </p:tgtEl>
                                      </p:cBhvr>
                                    </p:animEffect>
                                    <p:anim calcmode="lin" valueType="num">
                                      <p:cBhvr>
                                        <p:cTn id="45" dur="1000" fill="hold"/>
                                        <p:tgtEl>
                                          <p:spTgt spid="27"/>
                                        </p:tgtEl>
                                        <p:attrNameLst>
                                          <p:attrName>ppt_x</p:attrName>
                                        </p:attrNameLst>
                                      </p:cBhvr>
                                      <p:tavLst>
                                        <p:tav tm="0">
                                          <p:val>
                                            <p:strVal val="#ppt_x"/>
                                          </p:val>
                                        </p:tav>
                                        <p:tav tm="100000">
                                          <p:val>
                                            <p:strVal val="#ppt_x"/>
                                          </p:val>
                                        </p:tav>
                                      </p:tavLst>
                                    </p:anim>
                                    <p:anim calcmode="lin" valueType="num">
                                      <p:cBhvr>
                                        <p:cTn id="46" dur="1000" fill="hold"/>
                                        <p:tgtEl>
                                          <p:spTgt spid="27"/>
                                        </p:tgtEl>
                                        <p:attrNameLst>
                                          <p:attrName>ppt_y</p:attrName>
                                        </p:attrNameLst>
                                      </p:cBhvr>
                                      <p:tavLst>
                                        <p:tav tm="0">
                                          <p:val>
                                            <p:strVal val="#ppt_y-.1"/>
                                          </p:val>
                                        </p:tav>
                                        <p:tav tm="100000">
                                          <p:val>
                                            <p:strVal val="#ppt_y"/>
                                          </p:val>
                                        </p:tav>
                                      </p:tavLst>
                                    </p:anim>
                                  </p:childTnLst>
                                </p:cTn>
                              </p:par>
                              <p:par>
                                <p:cTn id="47" presetID="47" presetClass="entr" presetSubtype="0" fill="hold" grpId="0" nodeType="withEffect">
                                  <p:stCondLst>
                                    <p:cond delay="0"/>
                                  </p:stCondLst>
                                  <p:childTnLst>
                                    <p:set>
                                      <p:cBhvr>
                                        <p:cTn id="48" dur="1" fill="hold">
                                          <p:stCondLst>
                                            <p:cond delay="0"/>
                                          </p:stCondLst>
                                        </p:cTn>
                                        <p:tgtEl>
                                          <p:spTgt spid="49"/>
                                        </p:tgtEl>
                                        <p:attrNameLst>
                                          <p:attrName>style.visibility</p:attrName>
                                        </p:attrNameLst>
                                      </p:cBhvr>
                                      <p:to>
                                        <p:strVal val="visible"/>
                                      </p:to>
                                    </p:set>
                                    <p:animEffect transition="in" filter="fade">
                                      <p:cBhvr>
                                        <p:cTn id="49" dur="1000"/>
                                        <p:tgtEl>
                                          <p:spTgt spid="49"/>
                                        </p:tgtEl>
                                      </p:cBhvr>
                                    </p:animEffect>
                                    <p:anim calcmode="lin" valueType="num">
                                      <p:cBhvr>
                                        <p:cTn id="50" dur="1000" fill="hold"/>
                                        <p:tgtEl>
                                          <p:spTgt spid="49"/>
                                        </p:tgtEl>
                                        <p:attrNameLst>
                                          <p:attrName>ppt_x</p:attrName>
                                        </p:attrNameLst>
                                      </p:cBhvr>
                                      <p:tavLst>
                                        <p:tav tm="0">
                                          <p:val>
                                            <p:strVal val="#ppt_x"/>
                                          </p:val>
                                        </p:tav>
                                        <p:tav tm="100000">
                                          <p:val>
                                            <p:strVal val="#ppt_x"/>
                                          </p:val>
                                        </p:tav>
                                      </p:tavLst>
                                    </p:anim>
                                    <p:anim calcmode="lin" valueType="num">
                                      <p:cBhvr>
                                        <p:cTn id="51" dur="1000" fill="hold"/>
                                        <p:tgtEl>
                                          <p:spTgt spid="49"/>
                                        </p:tgtEl>
                                        <p:attrNameLst>
                                          <p:attrName>ppt_y</p:attrName>
                                        </p:attrNameLst>
                                      </p:cBhvr>
                                      <p:tavLst>
                                        <p:tav tm="0">
                                          <p:val>
                                            <p:strVal val="#ppt_y-.1"/>
                                          </p:val>
                                        </p:tav>
                                        <p:tav tm="100000">
                                          <p:val>
                                            <p:strVal val="#ppt_y"/>
                                          </p:val>
                                        </p:tav>
                                      </p:tavLst>
                                    </p:anim>
                                  </p:childTnLst>
                                </p:cTn>
                              </p:par>
                            </p:childTnLst>
                          </p:cTn>
                        </p:par>
                        <p:par>
                          <p:cTn id="52" fill="hold">
                            <p:stCondLst>
                              <p:cond delay="4000"/>
                            </p:stCondLst>
                            <p:childTnLst>
                              <p:par>
                                <p:cTn id="53" presetID="37" presetClass="entr" presetSubtype="0" fill="hold" grpId="0" nodeType="after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1000"/>
                                        <p:tgtEl>
                                          <p:spTgt spid="54"/>
                                        </p:tgtEl>
                                      </p:cBhvr>
                                    </p:animEffect>
                                    <p:anim calcmode="lin" valueType="num">
                                      <p:cBhvr>
                                        <p:cTn id="56" dur="1000" fill="hold"/>
                                        <p:tgtEl>
                                          <p:spTgt spid="54"/>
                                        </p:tgtEl>
                                        <p:attrNameLst>
                                          <p:attrName>ppt_x</p:attrName>
                                        </p:attrNameLst>
                                      </p:cBhvr>
                                      <p:tavLst>
                                        <p:tav tm="0">
                                          <p:val>
                                            <p:strVal val="#ppt_x"/>
                                          </p:val>
                                        </p:tav>
                                        <p:tav tm="100000">
                                          <p:val>
                                            <p:strVal val="#ppt_x"/>
                                          </p:val>
                                        </p:tav>
                                      </p:tavLst>
                                    </p:anim>
                                    <p:anim calcmode="lin" valueType="num">
                                      <p:cBhvr>
                                        <p:cTn id="57" dur="900" decel="100000" fill="hold"/>
                                        <p:tgtEl>
                                          <p:spTgt spid="54"/>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59" fill="hold">
                            <p:stCondLst>
                              <p:cond delay="5000"/>
                            </p:stCondLst>
                            <p:childTnLst>
                              <p:par>
                                <p:cTn id="60" presetID="47" presetClass="entr" presetSubtype="0" fill="hold" grpId="0" nodeType="afterEffect">
                                  <p:stCondLst>
                                    <p:cond delay="0"/>
                                  </p:stCondLst>
                                  <p:childTnLst>
                                    <p:set>
                                      <p:cBhvr>
                                        <p:cTn id="61" dur="1" fill="hold">
                                          <p:stCondLst>
                                            <p:cond delay="0"/>
                                          </p:stCondLst>
                                        </p:cTn>
                                        <p:tgtEl>
                                          <p:spTgt spid="3081"/>
                                        </p:tgtEl>
                                        <p:attrNameLst>
                                          <p:attrName>style.visibility</p:attrName>
                                        </p:attrNameLst>
                                      </p:cBhvr>
                                      <p:to>
                                        <p:strVal val="visible"/>
                                      </p:to>
                                    </p:set>
                                    <p:animEffect transition="in" filter="fade">
                                      <p:cBhvr>
                                        <p:cTn id="62" dur="1000"/>
                                        <p:tgtEl>
                                          <p:spTgt spid="3081"/>
                                        </p:tgtEl>
                                      </p:cBhvr>
                                    </p:animEffect>
                                    <p:anim calcmode="lin" valueType="num">
                                      <p:cBhvr>
                                        <p:cTn id="63" dur="1000" fill="hold"/>
                                        <p:tgtEl>
                                          <p:spTgt spid="3081"/>
                                        </p:tgtEl>
                                        <p:attrNameLst>
                                          <p:attrName>ppt_x</p:attrName>
                                        </p:attrNameLst>
                                      </p:cBhvr>
                                      <p:tavLst>
                                        <p:tav tm="0">
                                          <p:val>
                                            <p:strVal val="#ppt_x"/>
                                          </p:val>
                                        </p:tav>
                                        <p:tav tm="100000">
                                          <p:val>
                                            <p:strVal val="#ppt_x"/>
                                          </p:val>
                                        </p:tav>
                                      </p:tavLst>
                                    </p:anim>
                                    <p:anim calcmode="lin" valueType="num">
                                      <p:cBhvr>
                                        <p:cTn id="64" dur="1000" fill="hold"/>
                                        <p:tgtEl>
                                          <p:spTgt spid="3081"/>
                                        </p:tgtEl>
                                        <p:attrNameLst>
                                          <p:attrName>ppt_y</p:attrName>
                                        </p:attrNameLst>
                                      </p:cBhvr>
                                      <p:tavLst>
                                        <p:tav tm="0">
                                          <p:val>
                                            <p:strVal val="#ppt_y-.1"/>
                                          </p:val>
                                        </p:tav>
                                        <p:tav tm="100000">
                                          <p:val>
                                            <p:strVal val="#ppt_y"/>
                                          </p:val>
                                        </p:tav>
                                      </p:tavLst>
                                    </p:anim>
                                  </p:childTnLst>
                                </p:cTn>
                              </p:par>
                              <p:par>
                                <p:cTn id="65" presetID="47" presetClass="entr" presetSubtype="0"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Effect transition="in" filter="fade">
                                      <p:cBhvr>
                                        <p:cTn id="67" dur="1000"/>
                                        <p:tgtEl>
                                          <p:spTgt spid="24"/>
                                        </p:tgtEl>
                                      </p:cBhvr>
                                    </p:animEffect>
                                    <p:anim calcmode="lin" valueType="num">
                                      <p:cBhvr>
                                        <p:cTn id="68" dur="1000" fill="hold"/>
                                        <p:tgtEl>
                                          <p:spTgt spid="24"/>
                                        </p:tgtEl>
                                        <p:attrNameLst>
                                          <p:attrName>ppt_x</p:attrName>
                                        </p:attrNameLst>
                                      </p:cBhvr>
                                      <p:tavLst>
                                        <p:tav tm="0">
                                          <p:val>
                                            <p:strVal val="#ppt_x"/>
                                          </p:val>
                                        </p:tav>
                                        <p:tav tm="100000">
                                          <p:val>
                                            <p:strVal val="#ppt_x"/>
                                          </p:val>
                                        </p:tav>
                                      </p:tavLst>
                                    </p:anim>
                                    <p:anim calcmode="lin" valueType="num">
                                      <p:cBhvr>
                                        <p:cTn id="69" dur="1000" fill="hold"/>
                                        <p:tgtEl>
                                          <p:spTgt spid="24"/>
                                        </p:tgtEl>
                                        <p:attrNameLst>
                                          <p:attrName>ppt_y</p:attrName>
                                        </p:attrNameLst>
                                      </p:cBhvr>
                                      <p:tavLst>
                                        <p:tav tm="0">
                                          <p:val>
                                            <p:strVal val="#ppt_y-.1"/>
                                          </p:val>
                                        </p:tav>
                                        <p:tav tm="100000">
                                          <p:val>
                                            <p:strVal val="#ppt_y"/>
                                          </p:val>
                                        </p:tav>
                                      </p:tavLst>
                                    </p:anim>
                                  </p:childTnLst>
                                </p:cTn>
                              </p:par>
                              <p:par>
                                <p:cTn id="70" presetID="47" presetClass="entr" presetSubtype="0" fill="hold" grpId="0" nodeType="withEffect">
                                  <p:stCondLst>
                                    <p:cond delay="0"/>
                                  </p:stCondLst>
                                  <p:childTnLst>
                                    <p:set>
                                      <p:cBhvr>
                                        <p:cTn id="71" dur="1" fill="hold">
                                          <p:stCondLst>
                                            <p:cond delay="0"/>
                                          </p:stCondLst>
                                        </p:cTn>
                                        <p:tgtEl>
                                          <p:spTgt spid="50"/>
                                        </p:tgtEl>
                                        <p:attrNameLst>
                                          <p:attrName>style.visibility</p:attrName>
                                        </p:attrNameLst>
                                      </p:cBhvr>
                                      <p:to>
                                        <p:strVal val="visible"/>
                                      </p:to>
                                    </p:set>
                                    <p:animEffect transition="in" filter="fade">
                                      <p:cBhvr>
                                        <p:cTn id="72" dur="1000"/>
                                        <p:tgtEl>
                                          <p:spTgt spid="50"/>
                                        </p:tgtEl>
                                      </p:cBhvr>
                                    </p:animEffect>
                                    <p:anim calcmode="lin" valueType="num">
                                      <p:cBhvr>
                                        <p:cTn id="73" dur="1000" fill="hold"/>
                                        <p:tgtEl>
                                          <p:spTgt spid="50"/>
                                        </p:tgtEl>
                                        <p:attrNameLst>
                                          <p:attrName>ppt_x</p:attrName>
                                        </p:attrNameLst>
                                      </p:cBhvr>
                                      <p:tavLst>
                                        <p:tav tm="0">
                                          <p:val>
                                            <p:strVal val="#ppt_x"/>
                                          </p:val>
                                        </p:tav>
                                        <p:tav tm="100000">
                                          <p:val>
                                            <p:strVal val="#ppt_x"/>
                                          </p:val>
                                        </p:tav>
                                      </p:tavLst>
                                    </p:anim>
                                    <p:anim calcmode="lin" valueType="num">
                                      <p:cBhvr>
                                        <p:cTn id="74" dur="1000" fill="hold"/>
                                        <p:tgtEl>
                                          <p:spTgt spid="50"/>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37" presetClass="entr" presetSubtype="0" fill="hold" grpId="0" nodeType="afterEffect">
                                  <p:stCondLst>
                                    <p:cond delay="0"/>
                                  </p:stCondLst>
                                  <p:childTnLst>
                                    <p:set>
                                      <p:cBhvr>
                                        <p:cTn id="77" dur="1" fill="hold">
                                          <p:stCondLst>
                                            <p:cond delay="0"/>
                                          </p:stCondLst>
                                        </p:cTn>
                                        <p:tgtEl>
                                          <p:spTgt spid="55"/>
                                        </p:tgtEl>
                                        <p:attrNameLst>
                                          <p:attrName>style.visibility</p:attrName>
                                        </p:attrNameLst>
                                      </p:cBhvr>
                                      <p:to>
                                        <p:strVal val="visible"/>
                                      </p:to>
                                    </p:set>
                                    <p:animEffect transition="in" filter="fade">
                                      <p:cBhvr>
                                        <p:cTn id="78" dur="1000"/>
                                        <p:tgtEl>
                                          <p:spTgt spid="55"/>
                                        </p:tgtEl>
                                      </p:cBhvr>
                                    </p:animEffect>
                                    <p:anim calcmode="lin" valueType="num">
                                      <p:cBhvr>
                                        <p:cTn id="79" dur="1000" fill="hold"/>
                                        <p:tgtEl>
                                          <p:spTgt spid="55"/>
                                        </p:tgtEl>
                                        <p:attrNameLst>
                                          <p:attrName>ppt_x</p:attrName>
                                        </p:attrNameLst>
                                      </p:cBhvr>
                                      <p:tavLst>
                                        <p:tav tm="0">
                                          <p:val>
                                            <p:strVal val="#ppt_x"/>
                                          </p:val>
                                        </p:tav>
                                        <p:tav tm="100000">
                                          <p:val>
                                            <p:strVal val="#ppt_x"/>
                                          </p:val>
                                        </p:tav>
                                      </p:tavLst>
                                    </p:anim>
                                    <p:anim calcmode="lin" valueType="num">
                                      <p:cBhvr>
                                        <p:cTn id="80" dur="900" decel="100000" fill="hold"/>
                                        <p:tgtEl>
                                          <p:spTgt spid="5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55"/>
                                        </p:tgtEl>
                                        <p:attrNameLst>
                                          <p:attrName>ppt_y</p:attrName>
                                        </p:attrNameLst>
                                      </p:cBhvr>
                                      <p:tavLst>
                                        <p:tav tm="0">
                                          <p:val>
                                            <p:strVal val="#ppt_y-.03"/>
                                          </p:val>
                                        </p:tav>
                                        <p:tav tm="100000">
                                          <p:val>
                                            <p:strVal val="#ppt_y"/>
                                          </p:val>
                                        </p:tav>
                                      </p:tavLst>
                                    </p:anim>
                                  </p:childTnLst>
                                </p:cTn>
                              </p:par>
                            </p:childTnLst>
                          </p:cTn>
                        </p:par>
                        <p:par>
                          <p:cTn id="82" fill="hold">
                            <p:stCondLst>
                              <p:cond delay="7000"/>
                            </p:stCondLst>
                            <p:childTnLst>
                              <p:par>
                                <p:cTn id="83" presetID="47" presetClass="entr" presetSubtype="0" fill="hold" grpId="0" nodeType="afterEffect">
                                  <p:stCondLst>
                                    <p:cond delay="0"/>
                                  </p:stCondLst>
                                  <p:childTnLst>
                                    <p:set>
                                      <p:cBhvr>
                                        <p:cTn id="84" dur="1" fill="hold">
                                          <p:stCondLst>
                                            <p:cond delay="0"/>
                                          </p:stCondLst>
                                        </p:cTn>
                                        <p:tgtEl>
                                          <p:spTgt spid="3078"/>
                                        </p:tgtEl>
                                        <p:attrNameLst>
                                          <p:attrName>style.visibility</p:attrName>
                                        </p:attrNameLst>
                                      </p:cBhvr>
                                      <p:to>
                                        <p:strVal val="visible"/>
                                      </p:to>
                                    </p:set>
                                    <p:animEffect transition="in" filter="fade">
                                      <p:cBhvr>
                                        <p:cTn id="85" dur="1000"/>
                                        <p:tgtEl>
                                          <p:spTgt spid="3078"/>
                                        </p:tgtEl>
                                      </p:cBhvr>
                                    </p:animEffect>
                                    <p:anim calcmode="lin" valueType="num">
                                      <p:cBhvr>
                                        <p:cTn id="86" dur="1000" fill="hold"/>
                                        <p:tgtEl>
                                          <p:spTgt spid="3078"/>
                                        </p:tgtEl>
                                        <p:attrNameLst>
                                          <p:attrName>ppt_x</p:attrName>
                                        </p:attrNameLst>
                                      </p:cBhvr>
                                      <p:tavLst>
                                        <p:tav tm="0">
                                          <p:val>
                                            <p:strVal val="#ppt_x"/>
                                          </p:val>
                                        </p:tav>
                                        <p:tav tm="100000">
                                          <p:val>
                                            <p:strVal val="#ppt_x"/>
                                          </p:val>
                                        </p:tav>
                                      </p:tavLst>
                                    </p:anim>
                                    <p:anim calcmode="lin" valueType="num">
                                      <p:cBhvr>
                                        <p:cTn id="87" dur="1000" fill="hold"/>
                                        <p:tgtEl>
                                          <p:spTgt spid="3078"/>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36"/>
                                        </p:tgtEl>
                                        <p:attrNameLst>
                                          <p:attrName>style.visibility</p:attrName>
                                        </p:attrNameLst>
                                      </p:cBhvr>
                                      <p:to>
                                        <p:strVal val="visible"/>
                                      </p:to>
                                    </p:set>
                                    <p:animEffect transition="in" filter="fade">
                                      <p:cBhvr>
                                        <p:cTn id="90" dur="1000"/>
                                        <p:tgtEl>
                                          <p:spTgt spid="36"/>
                                        </p:tgtEl>
                                      </p:cBhvr>
                                    </p:animEffect>
                                    <p:anim calcmode="lin" valueType="num">
                                      <p:cBhvr>
                                        <p:cTn id="91" dur="1000" fill="hold"/>
                                        <p:tgtEl>
                                          <p:spTgt spid="36"/>
                                        </p:tgtEl>
                                        <p:attrNameLst>
                                          <p:attrName>ppt_x</p:attrName>
                                        </p:attrNameLst>
                                      </p:cBhvr>
                                      <p:tavLst>
                                        <p:tav tm="0">
                                          <p:val>
                                            <p:strVal val="#ppt_x"/>
                                          </p:val>
                                        </p:tav>
                                        <p:tav tm="100000">
                                          <p:val>
                                            <p:strVal val="#ppt_x"/>
                                          </p:val>
                                        </p:tav>
                                      </p:tavLst>
                                    </p:anim>
                                    <p:anim calcmode="lin" valueType="num">
                                      <p:cBhvr>
                                        <p:cTn id="92" dur="1000" fill="hold"/>
                                        <p:tgtEl>
                                          <p:spTgt spid="36"/>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8"/>
                                        </p:tgtEl>
                                        <p:attrNameLst>
                                          <p:attrName>style.visibility</p:attrName>
                                        </p:attrNameLst>
                                      </p:cBhvr>
                                      <p:to>
                                        <p:strVal val="visible"/>
                                      </p:to>
                                    </p:set>
                                    <p:animEffect transition="in" filter="fade">
                                      <p:cBhvr>
                                        <p:cTn id="95" dur="1000"/>
                                        <p:tgtEl>
                                          <p:spTgt spid="48"/>
                                        </p:tgtEl>
                                      </p:cBhvr>
                                    </p:animEffect>
                                    <p:anim calcmode="lin" valueType="num">
                                      <p:cBhvr>
                                        <p:cTn id="96" dur="1000" fill="hold"/>
                                        <p:tgtEl>
                                          <p:spTgt spid="48"/>
                                        </p:tgtEl>
                                        <p:attrNameLst>
                                          <p:attrName>ppt_x</p:attrName>
                                        </p:attrNameLst>
                                      </p:cBhvr>
                                      <p:tavLst>
                                        <p:tav tm="0">
                                          <p:val>
                                            <p:strVal val="#ppt_x"/>
                                          </p:val>
                                        </p:tav>
                                        <p:tav tm="100000">
                                          <p:val>
                                            <p:strVal val="#ppt_x"/>
                                          </p:val>
                                        </p:tav>
                                      </p:tavLst>
                                    </p:anim>
                                    <p:anim calcmode="lin" valueType="num">
                                      <p:cBhvr>
                                        <p:cTn id="97" dur="1000" fill="hold"/>
                                        <p:tgtEl>
                                          <p:spTgt spid="48"/>
                                        </p:tgtEl>
                                        <p:attrNameLst>
                                          <p:attrName>ppt_y</p:attrName>
                                        </p:attrNameLst>
                                      </p:cBhvr>
                                      <p:tavLst>
                                        <p:tav tm="0">
                                          <p:val>
                                            <p:strVal val="#ppt_y-.1"/>
                                          </p:val>
                                        </p:tav>
                                        <p:tav tm="100000">
                                          <p:val>
                                            <p:strVal val="#ppt_y"/>
                                          </p:val>
                                        </p:tav>
                                      </p:tavLst>
                                    </p:anim>
                                  </p:childTnLst>
                                </p:cTn>
                              </p:par>
                            </p:childTnLst>
                          </p:cTn>
                        </p:par>
                        <p:par>
                          <p:cTn id="98" fill="hold">
                            <p:stCondLst>
                              <p:cond delay="8000"/>
                            </p:stCondLst>
                            <p:childTnLst>
                              <p:par>
                                <p:cTn id="99" presetID="37" presetClass="entr" presetSubtype="0" fill="hold" grpId="0" nodeType="afterEffect">
                                  <p:stCondLst>
                                    <p:cond delay="0"/>
                                  </p:stCondLst>
                                  <p:childTnLst>
                                    <p:set>
                                      <p:cBhvr>
                                        <p:cTn id="100" dur="1" fill="hold">
                                          <p:stCondLst>
                                            <p:cond delay="0"/>
                                          </p:stCondLst>
                                        </p:cTn>
                                        <p:tgtEl>
                                          <p:spTgt spid="56"/>
                                        </p:tgtEl>
                                        <p:attrNameLst>
                                          <p:attrName>style.visibility</p:attrName>
                                        </p:attrNameLst>
                                      </p:cBhvr>
                                      <p:to>
                                        <p:strVal val="visible"/>
                                      </p:to>
                                    </p:set>
                                    <p:animEffect transition="in" filter="fade">
                                      <p:cBhvr>
                                        <p:cTn id="101" dur="1000"/>
                                        <p:tgtEl>
                                          <p:spTgt spid="56"/>
                                        </p:tgtEl>
                                      </p:cBhvr>
                                    </p:animEffect>
                                    <p:anim calcmode="lin" valueType="num">
                                      <p:cBhvr>
                                        <p:cTn id="102" dur="1000" fill="hold"/>
                                        <p:tgtEl>
                                          <p:spTgt spid="56"/>
                                        </p:tgtEl>
                                        <p:attrNameLst>
                                          <p:attrName>ppt_x</p:attrName>
                                        </p:attrNameLst>
                                      </p:cBhvr>
                                      <p:tavLst>
                                        <p:tav tm="0">
                                          <p:val>
                                            <p:strVal val="#ppt_x"/>
                                          </p:val>
                                        </p:tav>
                                        <p:tav tm="100000">
                                          <p:val>
                                            <p:strVal val="#ppt_x"/>
                                          </p:val>
                                        </p:tav>
                                      </p:tavLst>
                                    </p:anim>
                                    <p:anim calcmode="lin" valueType="num">
                                      <p:cBhvr>
                                        <p:cTn id="103" dur="900" decel="100000" fill="hold"/>
                                        <p:tgtEl>
                                          <p:spTgt spid="56"/>
                                        </p:tgtEl>
                                        <p:attrNameLst>
                                          <p:attrName>ppt_y</p:attrName>
                                        </p:attrNameLst>
                                      </p:cBhvr>
                                      <p:tavLst>
                                        <p:tav tm="0">
                                          <p:val>
                                            <p:strVal val="#ppt_y+1"/>
                                          </p:val>
                                        </p:tav>
                                        <p:tav tm="100000">
                                          <p:val>
                                            <p:strVal val="#ppt_y-.03"/>
                                          </p:val>
                                        </p:tav>
                                      </p:tavLst>
                                    </p:anim>
                                    <p:anim calcmode="lin" valueType="num">
                                      <p:cBhvr>
                                        <p:cTn id="104" dur="100" accel="100000" fill="hold">
                                          <p:stCondLst>
                                            <p:cond delay="900"/>
                                          </p:stCondLst>
                                        </p:cTn>
                                        <p:tgtEl>
                                          <p:spTgt spid="56"/>
                                        </p:tgtEl>
                                        <p:attrNameLst>
                                          <p:attrName>ppt_y</p:attrName>
                                        </p:attrNameLst>
                                      </p:cBhvr>
                                      <p:tavLst>
                                        <p:tav tm="0">
                                          <p:val>
                                            <p:strVal val="#ppt_y-.03"/>
                                          </p:val>
                                        </p:tav>
                                        <p:tav tm="100000">
                                          <p:val>
                                            <p:strVal val="#ppt_y"/>
                                          </p:val>
                                        </p:tav>
                                      </p:tavLst>
                                    </p:anim>
                                  </p:childTnLst>
                                </p:cTn>
                              </p:par>
                            </p:childTnLst>
                          </p:cTn>
                        </p:par>
                        <p:par>
                          <p:cTn id="105" fill="hold">
                            <p:stCondLst>
                              <p:cond delay="9000"/>
                            </p:stCondLst>
                            <p:childTnLst>
                              <p:par>
                                <p:cTn id="106" presetID="47" presetClass="entr" presetSubtype="0" fill="hold" grpId="0" nodeType="afterEffect">
                                  <p:stCondLst>
                                    <p:cond delay="0"/>
                                  </p:stCondLst>
                                  <p:childTnLst>
                                    <p:set>
                                      <p:cBhvr>
                                        <p:cTn id="107" dur="1" fill="hold">
                                          <p:stCondLst>
                                            <p:cond delay="0"/>
                                          </p:stCondLst>
                                        </p:cTn>
                                        <p:tgtEl>
                                          <p:spTgt spid="3077"/>
                                        </p:tgtEl>
                                        <p:attrNameLst>
                                          <p:attrName>style.visibility</p:attrName>
                                        </p:attrNameLst>
                                      </p:cBhvr>
                                      <p:to>
                                        <p:strVal val="visible"/>
                                      </p:to>
                                    </p:set>
                                    <p:animEffect transition="in" filter="fade">
                                      <p:cBhvr>
                                        <p:cTn id="108" dur="1000"/>
                                        <p:tgtEl>
                                          <p:spTgt spid="3077"/>
                                        </p:tgtEl>
                                      </p:cBhvr>
                                    </p:animEffect>
                                    <p:anim calcmode="lin" valueType="num">
                                      <p:cBhvr>
                                        <p:cTn id="109" dur="1000" fill="hold"/>
                                        <p:tgtEl>
                                          <p:spTgt spid="3077"/>
                                        </p:tgtEl>
                                        <p:attrNameLst>
                                          <p:attrName>ppt_x</p:attrName>
                                        </p:attrNameLst>
                                      </p:cBhvr>
                                      <p:tavLst>
                                        <p:tav tm="0">
                                          <p:val>
                                            <p:strVal val="#ppt_x"/>
                                          </p:val>
                                        </p:tav>
                                        <p:tav tm="100000">
                                          <p:val>
                                            <p:strVal val="#ppt_x"/>
                                          </p:val>
                                        </p:tav>
                                      </p:tavLst>
                                    </p:anim>
                                    <p:anim calcmode="lin" valueType="num">
                                      <p:cBhvr>
                                        <p:cTn id="110" dur="1000" fill="hold"/>
                                        <p:tgtEl>
                                          <p:spTgt spid="3077"/>
                                        </p:tgtEl>
                                        <p:attrNameLst>
                                          <p:attrName>ppt_y</p:attrName>
                                        </p:attrNameLst>
                                      </p:cBhvr>
                                      <p:tavLst>
                                        <p:tav tm="0">
                                          <p:val>
                                            <p:strVal val="#ppt_y-.1"/>
                                          </p:val>
                                        </p:tav>
                                        <p:tav tm="100000">
                                          <p:val>
                                            <p:strVal val="#ppt_y"/>
                                          </p:val>
                                        </p:tav>
                                      </p:tavLst>
                                    </p:anim>
                                  </p:childTnLst>
                                </p:cTn>
                              </p:par>
                              <p:par>
                                <p:cTn id="111" presetID="47" presetClass="entr" presetSubtype="0" fill="hold" grpId="0" nodeType="withEffect">
                                  <p:stCondLst>
                                    <p:cond delay="0"/>
                                  </p:stCondLst>
                                  <p:childTnLst>
                                    <p:set>
                                      <p:cBhvr>
                                        <p:cTn id="112" dur="1" fill="hold">
                                          <p:stCondLst>
                                            <p:cond delay="0"/>
                                          </p:stCondLst>
                                        </p:cTn>
                                        <p:tgtEl>
                                          <p:spTgt spid="33"/>
                                        </p:tgtEl>
                                        <p:attrNameLst>
                                          <p:attrName>style.visibility</p:attrName>
                                        </p:attrNameLst>
                                      </p:cBhvr>
                                      <p:to>
                                        <p:strVal val="visible"/>
                                      </p:to>
                                    </p:set>
                                    <p:animEffect transition="in" filter="fade">
                                      <p:cBhvr>
                                        <p:cTn id="113" dur="1000"/>
                                        <p:tgtEl>
                                          <p:spTgt spid="33"/>
                                        </p:tgtEl>
                                      </p:cBhvr>
                                    </p:animEffect>
                                    <p:anim calcmode="lin" valueType="num">
                                      <p:cBhvr>
                                        <p:cTn id="114" dur="1000" fill="hold"/>
                                        <p:tgtEl>
                                          <p:spTgt spid="33"/>
                                        </p:tgtEl>
                                        <p:attrNameLst>
                                          <p:attrName>ppt_x</p:attrName>
                                        </p:attrNameLst>
                                      </p:cBhvr>
                                      <p:tavLst>
                                        <p:tav tm="0">
                                          <p:val>
                                            <p:strVal val="#ppt_x"/>
                                          </p:val>
                                        </p:tav>
                                        <p:tav tm="100000">
                                          <p:val>
                                            <p:strVal val="#ppt_x"/>
                                          </p:val>
                                        </p:tav>
                                      </p:tavLst>
                                    </p:anim>
                                    <p:anim calcmode="lin" valueType="num">
                                      <p:cBhvr>
                                        <p:cTn id="115" dur="1000" fill="hold"/>
                                        <p:tgtEl>
                                          <p:spTgt spid="33"/>
                                        </p:tgtEl>
                                        <p:attrNameLst>
                                          <p:attrName>ppt_y</p:attrName>
                                        </p:attrNameLst>
                                      </p:cBhvr>
                                      <p:tavLst>
                                        <p:tav tm="0">
                                          <p:val>
                                            <p:strVal val="#ppt_y-.1"/>
                                          </p:val>
                                        </p:tav>
                                        <p:tav tm="100000">
                                          <p:val>
                                            <p:strVal val="#ppt_y"/>
                                          </p:val>
                                        </p:tav>
                                      </p:tavLst>
                                    </p:anim>
                                  </p:childTnLst>
                                </p:cTn>
                              </p:par>
                              <p:par>
                                <p:cTn id="116" presetID="47" presetClass="entr" presetSubtype="0" fill="hold" grpId="0" nodeType="with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1000"/>
                                        <p:tgtEl>
                                          <p:spTgt spid="51"/>
                                        </p:tgtEl>
                                      </p:cBhvr>
                                    </p:animEffect>
                                    <p:anim calcmode="lin" valueType="num">
                                      <p:cBhvr>
                                        <p:cTn id="119" dur="1000" fill="hold"/>
                                        <p:tgtEl>
                                          <p:spTgt spid="51"/>
                                        </p:tgtEl>
                                        <p:attrNameLst>
                                          <p:attrName>ppt_x</p:attrName>
                                        </p:attrNameLst>
                                      </p:cBhvr>
                                      <p:tavLst>
                                        <p:tav tm="0">
                                          <p:val>
                                            <p:strVal val="#ppt_x"/>
                                          </p:val>
                                        </p:tav>
                                        <p:tav tm="100000">
                                          <p:val>
                                            <p:strVal val="#ppt_x"/>
                                          </p:val>
                                        </p:tav>
                                      </p:tavLst>
                                    </p:anim>
                                    <p:anim calcmode="lin" valueType="num">
                                      <p:cBhvr>
                                        <p:cTn id="120" dur="1000" fill="hold"/>
                                        <p:tgtEl>
                                          <p:spTgt spid="51"/>
                                        </p:tgtEl>
                                        <p:attrNameLst>
                                          <p:attrName>ppt_y</p:attrName>
                                        </p:attrNameLst>
                                      </p:cBhvr>
                                      <p:tavLst>
                                        <p:tav tm="0">
                                          <p:val>
                                            <p:strVal val="#ppt_y-.1"/>
                                          </p:val>
                                        </p:tav>
                                        <p:tav tm="100000">
                                          <p:val>
                                            <p:strVal val="#ppt_y"/>
                                          </p:val>
                                        </p:tav>
                                      </p:tavLst>
                                    </p:anim>
                                  </p:childTnLst>
                                </p:cTn>
                              </p:par>
                            </p:childTnLst>
                          </p:cTn>
                        </p:par>
                        <p:par>
                          <p:cTn id="121" fill="hold">
                            <p:stCondLst>
                              <p:cond delay="10000"/>
                            </p:stCondLst>
                            <p:childTnLst>
                              <p:par>
                                <p:cTn id="122" presetID="37" presetClass="entr" presetSubtype="0" fill="hold" grpId="0" nodeType="afterEffect">
                                  <p:stCondLst>
                                    <p:cond delay="0"/>
                                  </p:stCondLst>
                                  <p:childTnLst>
                                    <p:set>
                                      <p:cBhvr>
                                        <p:cTn id="123" dur="1" fill="hold">
                                          <p:stCondLst>
                                            <p:cond delay="0"/>
                                          </p:stCondLst>
                                        </p:cTn>
                                        <p:tgtEl>
                                          <p:spTgt spid="57"/>
                                        </p:tgtEl>
                                        <p:attrNameLst>
                                          <p:attrName>style.visibility</p:attrName>
                                        </p:attrNameLst>
                                      </p:cBhvr>
                                      <p:to>
                                        <p:strVal val="visible"/>
                                      </p:to>
                                    </p:set>
                                    <p:animEffect transition="in" filter="fade">
                                      <p:cBhvr>
                                        <p:cTn id="124" dur="1000"/>
                                        <p:tgtEl>
                                          <p:spTgt spid="57"/>
                                        </p:tgtEl>
                                      </p:cBhvr>
                                    </p:animEffect>
                                    <p:anim calcmode="lin" valueType="num">
                                      <p:cBhvr>
                                        <p:cTn id="125" dur="1000" fill="hold"/>
                                        <p:tgtEl>
                                          <p:spTgt spid="57"/>
                                        </p:tgtEl>
                                        <p:attrNameLst>
                                          <p:attrName>ppt_x</p:attrName>
                                        </p:attrNameLst>
                                      </p:cBhvr>
                                      <p:tavLst>
                                        <p:tav tm="0">
                                          <p:val>
                                            <p:strVal val="#ppt_x"/>
                                          </p:val>
                                        </p:tav>
                                        <p:tav tm="100000">
                                          <p:val>
                                            <p:strVal val="#ppt_x"/>
                                          </p:val>
                                        </p:tav>
                                      </p:tavLst>
                                    </p:anim>
                                    <p:anim calcmode="lin" valueType="num">
                                      <p:cBhvr>
                                        <p:cTn id="126" dur="900" decel="100000" fill="hold"/>
                                        <p:tgtEl>
                                          <p:spTgt spid="57"/>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57"/>
                                        </p:tgtEl>
                                        <p:attrNameLst>
                                          <p:attrName>ppt_y</p:attrName>
                                        </p:attrNameLst>
                                      </p:cBhvr>
                                      <p:tavLst>
                                        <p:tav tm="0">
                                          <p:val>
                                            <p:strVal val="#ppt_y-.03"/>
                                          </p:val>
                                        </p:tav>
                                        <p:tav tm="100000">
                                          <p:val>
                                            <p:strVal val="#ppt_y"/>
                                          </p:val>
                                        </p:tav>
                                      </p:tavLst>
                                    </p:anim>
                                  </p:childTnLst>
                                </p:cTn>
                              </p:par>
                            </p:childTnLst>
                          </p:cTn>
                        </p:par>
                        <p:par>
                          <p:cTn id="128" fill="hold">
                            <p:stCondLst>
                              <p:cond delay="11000"/>
                            </p:stCondLst>
                            <p:childTnLst>
                              <p:par>
                                <p:cTn id="129" presetID="47" presetClass="entr" presetSubtype="0" fill="hold" grpId="0" nodeType="afterEffect">
                                  <p:stCondLst>
                                    <p:cond delay="0"/>
                                  </p:stCondLst>
                                  <p:childTnLst>
                                    <p:set>
                                      <p:cBhvr>
                                        <p:cTn id="130" dur="1" fill="hold">
                                          <p:stCondLst>
                                            <p:cond delay="0"/>
                                          </p:stCondLst>
                                        </p:cTn>
                                        <p:tgtEl>
                                          <p:spTgt spid="3087"/>
                                        </p:tgtEl>
                                        <p:attrNameLst>
                                          <p:attrName>style.visibility</p:attrName>
                                        </p:attrNameLst>
                                      </p:cBhvr>
                                      <p:to>
                                        <p:strVal val="visible"/>
                                      </p:to>
                                    </p:set>
                                    <p:animEffect transition="in" filter="fade">
                                      <p:cBhvr>
                                        <p:cTn id="131" dur="1000"/>
                                        <p:tgtEl>
                                          <p:spTgt spid="3087"/>
                                        </p:tgtEl>
                                      </p:cBhvr>
                                    </p:animEffect>
                                    <p:anim calcmode="lin" valueType="num">
                                      <p:cBhvr>
                                        <p:cTn id="132" dur="1000" fill="hold"/>
                                        <p:tgtEl>
                                          <p:spTgt spid="3087"/>
                                        </p:tgtEl>
                                        <p:attrNameLst>
                                          <p:attrName>ppt_x</p:attrName>
                                        </p:attrNameLst>
                                      </p:cBhvr>
                                      <p:tavLst>
                                        <p:tav tm="0">
                                          <p:val>
                                            <p:strVal val="#ppt_x"/>
                                          </p:val>
                                        </p:tav>
                                        <p:tav tm="100000">
                                          <p:val>
                                            <p:strVal val="#ppt_x"/>
                                          </p:val>
                                        </p:tav>
                                      </p:tavLst>
                                    </p:anim>
                                    <p:anim calcmode="lin" valueType="num">
                                      <p:cBhvr>
                                        <p:cTn id="133" dur="1000" fill="hold"/>
                                        <p:tgtEl>
                                          <p:spTgt spid="3087"/>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30"/>
                                        </p:tgtEl>
                                        <p:attrNameLst>
                                          <p:attrName>style.visibility</p:attrName>
                                        </p:attrNameLst>
                                      </p:cBhvr>
                                      <p:to>
                                        <p:strVal val="visible"/>
                                      </p:to>
                                    </p:set>
                                    <p:animEffect transition="in" filter="fade">
                                      <p:cBhvr>
                                        <p:cTn id="136" dur="1000"/>
                                        <p:tgtEl>
                                          <p:spTgt spid="30"/>
                                        </p:tgtEl>
                                      </p:cBhvr>
                                    </p:animEffect>
                                    <p:anim calcmode="lin" valueType="num">
                                      <p:cBhvr>
                                        <p:cTn id="137" dur="1000" fill="hold"/>
                                        <p:tgtEl>
                                          <p:spTgt spid="30"/>
                                        </p:tgtEl>
                                        <p:attrNameLst>
                                          <p:attrName>ppt_x</p:attrName>
                                        </p:attrNameLst>
                                      </p:cBhvr>
                                      <p:tavLst>
                                        <p:tav tm="0">
                                          <p:val>
                                            <p:strVal val="#ppt_x"/>
                                          </p:val>
                                        </p:tav>
                                        <p:tav tm="100000">
                                          <p:val>
                                            <p:strVal val="#ppt_x"/>
                                          </p:val>
                                        </p:tav>
                                      </p:tavLst>
                                    </p:anim>
                                    <p:anim calcmode="lin" valueType="num">
                                      <p:cBhvr>
                                        <p:cTn id="138" dur="1000" fill="hold"/>
                                        <p:tgtEl>
                                          <p:spTgt spid="3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52"/>
                                        </p:tgtEl>
                                        <p:attrNameLst>
                                          <p:attrName>style.visibility</p:attrName>
                                        </p:attrNameLst>
                                      </p:cBhvr>
                                      <p:to>
                                        <p:strVal val="visible"/>
                                      </p:to>
                                    </p:set>
                                    <p:animEffect transition="in" filter="fade">
                                      <p:cBhvr>
                                        <p:cTn id="141" dur="1000"/>
                                        <p:tgtEl>
                                          <p:spTgt spid="52"/>
                                        </p:tgtEl>
                                      </p:cBhvr>
                                    </p:animEffect>
                                    <p:anim calcmode="lin" valueType="num">
                                      <p:cBhvr>
                                        <p:cTn id="142" dur="1000" fill="hold"/>
                                        <p:tgtEl>
                                          <p:spTgt spid="52"/>
                                        </p:tgtEl>
                                        <p:attrNameLst>
                                          <p:attrName>ppt_x</p:attrName>
                                        </p:attrNameLst>
                                      </p:cBhvr>
                                      <p:tavLst>
                                        <p:tav tm="0">
                                          <p:val>
                                            <p:strVal val="#ppt_x"/>
                                          </p:val>
                                        </p:tav>
                                        <p:tav tm="100000">
                                          <p:val>
                                            <p:strVal val="#ppt_x"/>
                                          </p:val>
                                        </p:tav>
                                      </p:tavLst>
                                    </p:anim>
                                    <p:anim calcmode="lin" valueType="num">
                                      <p:cBhvr>
                                        <p:cTn id="143" dur="1000" fill="hold"/>
                                        <p:tgtEl>
                                          <p:spTgt spid="52"/>
                                        </p:tgtEl>
                                        <p:attrNameLst>
                                          <p:attrName>ppt_y</p:attrName>
                                        </p:attrNameLst>
                                      </p:cBhvr>
                                      <p:tavLst>
                                        <p:tav tm="0">
                                          <p:val>
                                            <p:strVal val="#ppt_y-.1"/>
                                          </p:val>
                                        </p:tav>
                                        <p:tav tm="100000">
                                          <p:val>
                                            <p:strVal val="#ppt_y"/>
                                          </p:val>
                                        </p:tav>
                                      </p:tavLst>
                                    </p:anim>
                                  </p:childTnLst>
                                </p:cTn>
                              </p:par>
                            </p:childTnLst>
                          </p:cTn>
                        </p:par>
                        <p:par>
                          <p:cTn id="144" fill="hold">
                            <p:stCondLst>
                              <p:cond delay="12000"/>
                            </p:stCondLst>
                            <p:childTnLst>
                              <p:par>
                                <p:cTn id="145" presetID="37" presetClass="entr" presetSubtype="0" fill="hold" grpId="0" nodeType="afterEffect">
                                  <p:stCondLst>
                                    <p:cond delay="0"/>
                                  </p:stCondLst>
                                  <p:childTnLst>
                                    <p:set>
                                      <p:cBhvr>
                                        <p:cTn id="146" dur="1" fill="hold">
                                          <p:stCondLst>
                                            <p:cond delay="0"/>
                                          </p:stCondLst>
                                        </p:cTn>
                                        <p:tgtEl>
                                          <p:spTgt spid="58"/>
                                        </p:tgtEl>
                                        <p:attrNameLst>
                                          <p:attrName>style.visibility</p:attrName>
                                        </p:attrNameLst>
                                      </p:cBhvr>
                                      <p:to>
                                        <p:strVal val="visible"/>
                                      </p:to>
                                    </p:set>
                                    <p:animEffect transition="in" filter="fade">
                                      <p:cBhvr>
                                        <p:cTn id="147" dur="1000"/>
                                        <p:tgtEl>
                                          <p:spTgt spid="58"/>
                                        </p:tgtEl>
                                      </p:cBhvr>
                                    </p:animEffect>
                                    <p:anim calcmode="lin" valueType="num">
                                      <p:cBhvr>
                                        <p:cTn id="148" dur="1000" fill="hold"/>
                                        <p:tgtEl>
                                          <p:spTgt spid="58"/>
                                        </p:tgtEl>
                                        <p:attrNameLst>
                                          <p:attrName>ppt_x</p:attrName>
                                        </p:attrNameLst>
                                      </p:cBhvr>
                                      <p:tavLst>
                                        <p:tav tm="0">
                                          <p:val>
                                            <p:strVal val="#ppt_x"/>
                                          </p:val>
                                        </p:tav>
                                        <p:tav tm="100000">
                                          <p:val>
                                            <p:strVal val="#ppt_x"/>
                                          </p:val>
                                        </p:tav>
                                      </p:tavLst>
                                    </p:anim>
                                    <p:anim calcmode="lin" valueType="num">
                                      <p:cBhvr>
                                        <p:cTn id="149" dur="900" decel="100000" fill="hold"/>
                                        <p:tgtEl>
                                          <p:spTgt spid="58"/>
                                        </p:tgtEl>
                                        <p:attrNameLst>
                                          <p:attrName>ppt_y</p:attrName>
                                        </p:attrNameLst>
                                      </p:cBhvr>
                                      <p:tavLst>
                                        <p:tav tm="0">
                                          <p:val>
                                            <p:strVal val="#ppt_y+1"/>
                                          </p:val>
                                        </p:tav>
                                        <p:tav tm="100000">
                                          <p:val>
                                            <p:strVal val="#ppt_y-.03"/>
                                          </p:val>
                                        </p:tav>
                                      </p:tavLst>
                                    </p:anim>
                                    <p:anim calcmode="lin" valueType="num">
                                      <p:cBhvr>
                                        <p:cTn id="150"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151" fill="hold">
                            <p:stCondLst>
                              <p:cond delay="13000"/>
                            </p:stCondLst>
                            <p:childTnLst>
                              <p:par>
                                <p:cTn id="152" presetID="47" presetClass="entr" presetSubtype="0" fill="hold" grpId="0" nodeType="afterEffect">
                                  <p:stCondLst>
                                    <p:cond delay="0"/>
                                  </p:stCondLst>
                                  <p:childTnLst>
                                    <p:set>
                                      <p:cBhvr>
                                        <p:cTn id="153" dur="1" fill="hold">
                                          <p:stCondLst>
                                            <p:cond delay="0"/>
                                          </p:stCondLst>
                                        </p:cTn>
                                        <p:tgtEl>
                                          <p:spTgt spid="3089"/>
                                        </p:tgtEl>
                                        <p:attrNameLst>
                                          <p:attrName>style.visibility</p:attrName>
                                        </p:attrNameLst>
                                      </p:cBhvr>
                                      <p:to>
                                        <p:strVal val="visible"/>
                                      </p:to>
                                    </p:set>
                                    <p:animEffect transition="in" filter="fade">
                                      <p:cBhvr>
                                        <p:cTn id="154" dur="1000"/>
                                        <p:tgtEl>
                                          <p:spTgt spid="3089"/>
                                        </p:tgtEl>
                                      </p:cBhvr>
                                    </p:animEffect>
                                    <p:anim calcmode="lin" valueType="num">
                                      <p:cBhvr>
                                        <p:cTn id="155" dur="1000" fill="hold"/>
                                        <p:tgtEl>
                                          <p:spTgt spid="3089"/>
                                        </p:tgtEl>
                                        <p:attrNameLst>
                                          <p:attrName>ppt_x</p:attrName>
                                        </p:attrNameLst>
                                      </p:cBhvr>
                                      <p:tavLst>
                                        <p:tav tm="0">
                                          <p:val>
                                            <p:strVal val="#ppt_x"/>
                                          </p:val>
                                        </p:tav>
                                        <p:tav tm="100000">
                                          <p:val>
                                            <p:strVal val="#ppt_x"/>
                                          </p:val>
                                        </p:tav>
                                      </p:tavLst>
                                    </p:anim>
                                    <p:anim calcmode="lin" valueType="num">
                                      <p:cBhvr>
                                        <p:cTn id="156" dur="1000" fill="hold"/>
                                        <p:tgtEl>
                                          <p:spTgt spid="3089"/>
                                        </p:tgtEl>
                                        <p:attrNameLst>
                                          <p:attrName>ppt_y</p:attrName>
                                        </p:attrNameLst>
                                      </p:cBhvr>
                                      <p:tavLst>
                                        <p:tav tm="0">
                                          <p:val>
                                            <p:strVal val="#ppt_y-.1"/>
                                          </p:val>
                                        </p:tav>
                                        <p:tav tm="100000">
                                          <p:val>
                                            <p:strVal val="#ppt_y"/>
                                          </p:val>
                                        </p:tav>
                                      </p:tavLst>
                                    </p:anim>
                                  </p:childTnLst>
                                </p:cTn>
                              </p:par>
                              <p:par>
                                <p:cTn id="157" presetID="47" presetClass="entr" presetSubtype="0" fill="hold" grpId="0" nodeType="withEffect">
                                  <p:stCondLst>
                                    <p:cond delay="0"/>
                                  </p:stCondLst>
                                  <p:childTnLst>
                                    <p:set>
                                      <p:cBhvr>
                                        <p:cTn id="158" dur="1" fill="hold">
                                          <p:stCondLst>
                                            <p:cond delay="0"/>
                                          </p:stCondLst>
                                        </p:cTn>
                                        <p:tgtEl>
                                          <p:spTgt spid="39"/>
                                        </p:tgtEl>
                                        <p:attrNameLst>
                                          <p:attrName>style.visibility</p:attrName>
                                        </p:attrNameLst>
                                      </p:cBhvr>
                                      <p:to>
                                        <p:strVal val="visible"/>
                                      </p:to>
                                    </p:set>
                                    <p:animEffect transition="in" filter="fade">
                                      <p:cBhvr>
                                        <p:cTn id="159" dur="1000"/>
                                        <p:tgtEl>
                                          <p:spTgt spid="39"/>
                                        </p:tgtEl>
                                      </p:cBhvr>
                                    </p:animEffect>
                                    <p:anim calcmode="lin" valueType="num">
                                      <p:cBhvr>
                                        <p:cTn id="160" dur="1000" fill="hold"/>
                                        <p:tgtEl>
                                          <p:spTgt spid="39"/>
                                        </p:tgtEl>
                                        <p:attrNameLst>
                                          <p:attrName>ppt_x</p:attrName>
                                        </p:attrNameLst>
                                      </p:cBhvr>
                                      <p:tavLst>
                                        <p:tav tm="0">
                                          <p:val>
                                            <p:strVal val="#ppt_x"/>
                                          </p:val>
                                        </p:tav>
                                        <p:tav tm="100000">
                                          <p:val>
                                            <p:strVal val="#ppt_x"/>
                                          </p:val>
                                        </p:tav>
                                      </p:tavLst>
                                    </p:anim>
                                    <p:anim calcmode="lin" valueType="num">
                                      <p:cBhvr>
                                        <p:cTn id="161" dur="1000" fill="hold"/>
                                        <p:tgtEl>
                                          <p:spTgt spid="39"/>
                                        </p:tgtEl>
                                        <p:attrNameLst>
                                          <p:attrName>ppt_y</p:attrName>
                                        </p:attrNameLst>
                                      </p:cBhvr>
                                      <p:tavLst>
                                        <p:tav tm="0">
                                          <p:val>
                                            <p:strVal val="#ppt_y-.1"/>
                                          </p:val>
                                        </p:tav>
                                        <p:tav tm="100000">
                                          <p:val>
                                            <p:strVal val="#ppt_y"/>
                                          </p:val>
                                        </p:tav>
                                      </p:tavLst>
                                    </p:anim>
                                  </p:childTnLst>
                                </p:cTn>
                              </p:par>
                              <p:par>
                                <p:cTn id="162" presetID="47" presetClass="entr" presetSubtype="0" fill="hold" grpId="0" nodeType="withEffect">
                                  <p:stCondLst>
                                    <p:cond delay="0"/>
                                  </p:stCondLst>
                                  <p:childTnLst>
                                    <p:set>
                                      <p:cBhvr>
                                        <p:cTn id="163" dur="1" fill="hold">
                                          <p:stCondLst>
                                            <p:cond delay="0"/>
                                          </p:stCondLst>
                                        </p:cTn>
                                        <p:tgtEl>
                                          <p:spTgt spid="53"/>
                                        </p:tgtEl>
                                        <p:attrNameLst>
                                          <p:attrName>style.visibility</p:attrName>
                                        </p:attrNameLst>
                                      </p:cBhvr>
                                      <p:to>
                                        <p:strVal val="visible"/>
                                      </p:to>
                                    </p:set>
                                    <p:animEffect transition="in" filter="fade">
                                      <p:cBhvr>
                                        <p:cTn id="164" dur="1000"/>
                                        <p:tgtEl>
                                          <p:spTgt spid="53"/>
                                        </p:tgtEl>
                                      </p:cBhvr>
                                    </p:animEffect>
                                    <p:anim calcmode="lin" valueType="num">
                                      <p:cBhvr>
                                        <p:cTn id="165" dur="1000" fill="hold"/>
                                        <p:tgtEl>
                                          <p:spTgt spid="53"/>
                                        </p:tgtEl>
                                        <p:attrNameLst>
                                          <p:attrName>ppt_x</p:attrName>
                                        </p:attrNameLst>
                                      </p:cBhvr>
                                      <p:tavLst>
                                        <p:tav tm="0">
                                          <p:val>
                                            <p:strVal val="#ppt_x"/>
                                          </p:val>
                                        </p:tav>
                                        <p:tav tm="100000">
                                          <p:val>
                                            <p:strVal val="#ppt_x"/>
                                          </p:val>
                                        </p:tav>
                                      </p:tavLst>
                                    </p:anim>
                                    <p:anim calcmode="lin" valueType="num">
                                      <p:cBhvr>
                                        <p:cTn id="166" dur="1000" fill="hold"/>
                                        <p:tgtEl>
                                          <p:spTgt spid="53"/>
                                        </p:tgtEl>
                                        <p:attrNameLst>
                                          <p:attrName>ppt_y</p:attrName>
                                        </p:attrNameLst>
                                      </p:cBhvr>
                                      <p:tavLst>
                                        <p:tav tm="0">
                                          <p:val>
                                            <p:strVal val="#ppt_y-.1"/>
                                          </p:val>
                                        </p:tav>
                                        <p:tav tm="100000">
                                          <p:val>
                                            <p:strVal val="#ppt_y"/>
                                          </p:val>
                                        </p:tav>
                                      </p:tavLst>
                                    </p:anim>
                                  </p:childTnLst>
                                </p:cTn>
                              </p:par>
                            </p:childTnLst>
                          </p:cTn>
                        </p:par>
                        <p:par>
                          <p:cTn id="167" fill="hold">
                            <p:stCondLst>
                              <p:cond delay="14000"/>
                            </p:stCondLst>
                            <p:childTnLst>
                              <p:par>
                                <p:cTn id="168" presetID="37" presetClass="entr" presetSubtype="0" fill="hold" grpId="0" nodeType="afterEffect">
                                  <p:stCondLst>
                                    <p:cond delay="0"/>
                                  </p:stCondLst>
                                  <p:childTnLst>
                                    <p:set>
                                      <p:cBhvr>
                                        <p:cTn id="169" dur="1" fill="hold">
                                          <p:stCondLst>
                                            <p:cond delay="0"/>
                                          </p:stCondLst>
                                        </p:cTn>
                                        <p:tgtEl>
                                          <p:spTgt spid="59"/>
                                        </p:tgtEl>
                                        <p:attrNameLst>
                                          <p:attrName>style.visibility</p:attrName>
                                        </p:attrNameLst>
                                      </p:cBhvr>
                                      <p:to>
                                        <p:strVal val="visible"/>
                                      </p:to>
                                    </p:set>
                                    <p:animEffect transition="in" filter="fade">
                                      <p:cBhvr>
                                        <p:cTn id="170" dur="1000"/>
                                        <p:tgtEl>
                                          <p:spTgt spid="59"/>
                                        </p:tgtEl>
                                      </p:cBhvr>
                                    </p:animEffect>
                                    <p:anim calcmode="lin" valueType="num">
                                      <p:cBhvr>
                                        <p:cTn id="171" dur="1000" fill="hold"/>
                                        <p:tgtEl>
                                          <p:spTgt spid="59"/>
                                        </p:tgtEl>
                                        <p:attrNameLst>
                                          <p:attrName>ppt_x</p:attrName>
                                        </p:attrNameLst>
                                      </p:cBhvr>
                                      <p:tavLst>
                                        <p:tav tm="0">
                                          <p:val>
                                            <p:strVal val="#ppt_x"/>
                                          </p:val>
                                        </p:tav>
                                        <p:tav tm="100000">
                                          <p:val>
                                            <p:strVal val="#ppt_x"/>
                                          </p:val>
                                        </p:tav>
                                      </p:tavLst>
                                    </p:anim>
                                    <p:anim calcmode="lin" valueType="num">
                                      <p:cBhvr>
                                        <p:cTn id="172" dur="900" decel="100000" fill="hold"/>
                                        <p:tgtEl>
                                          <p:spTgt spid="59"/>
                                        </p:tgtEl>
                                        <p:attrNameLst>
                                          <p:attrName>ppt_y</p:attrName>
                                        </p:attrNameLst>
                                      </p:cBhvr>
                                      <p:tavLst>
                                        <p:tav tm="0">
                                          <p:val>
                                            <p:strVal val="#ppt_y+1"/>
                                          </p:val>
                                        </p:tav>
                                        <p:tav tm="100000">
                                          <p:val>
                                            <p:strVal val="#ppt_y-.03"/>
                                          </p:val>
                                        </p:tav>
                                      </p:tavLst>
                                    </p:anim>
                                    <p:anim calcmode="lin" valueType="num">
                                      <p:cBhvr>
                                        <p:cTn id="173" dur="100" accel="100000" fill="hold">
                                          <p:stCondLst>
                                            <p:cond delay="900"/>
                                          </p:stCondLst>
                                        </p:cTn>
                                        <p:tgtEl>
                                          <p:spTgt spid="5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7" grpId="0" animBg="1"/>
      <p:bldP spid="3078" grpId="0" animBg="1"/>
      <p:bldP spid="3081" grpId="0" animBg="1"/>
      <p:bldP spid="3083" grpId="0" animBg="1"/>
      <p:bldP spid="3087" grpId="0" animBg="1"/>
      <p:bldP spid="3089" grpId="0" animBg="1"/>
      <p:bldP spid="3090" grpId="0" animBg="1"/>
      <p:bldP spid="24" grpId="0" animBg="1"/>
      <p:bldP spid="27" grpId="0" animBg="1"/>
      <p:bldP spid="30" grpId="0" animBg="1"/>
      <p:bldP spid="33" grpId="0" animBg="1"/>
      <p:bldP spid="36" grpId="0" animBg="1"/>
      <p:bldP spid="39" grpId="0" animBg="1"/>
      <p:bldP spid="48" grpId="0"/>
      <p:bldP spid="49" grpId="0"/>
      <p:bldP spid="50" grpId="0"/>
      <p:bldP spid="51" grpId="0"/>
      <p:bldP spid="52" grpId="0"/>
      <p:bldP spid="53" grpId="0"/>
      <p:bldP spid="54" grpId="0"/>
      <p:bldP spid="55" grpId="0"/>
      <p:bldP spid="56" grpId="0"/>
      <p:bldP spid="57" grpId="0"/>
      <p:bldP spid="58" grpId="0"/>
      <p:bldP spid="59" grpId="0"/>
      <p:bldP spid="60" grpId="0"/>
      <p:bldP spid="3079" grpId="0" animBg="1"/>
      <p:bldP spid="3080" grpId="0" animBg="1"/>
      <p:bldP spid="3082" grpId="0" animBg="1"/>
      <p:bldP spid="3084" grpId="0" animBg="1"/>
      <p:bldP spid="3085" grpId="0" animBg="1"/>
      <p:bldP spid="3086" grpId="0" animBg="1"/>
      <p:bldP spid="3088"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1" name="TextBox 20">
            <a:extLst>
              <a:ext uri="{FF2B5EF4-FFF2-40B4-BE49-F238E27FC236}">
                <a16:creationId xmlns:a16="http://schemas.microsoft.com/office/drawing/2014/main" id="{5A252098-4472-4BEA-8C50-3883EA983445}"/>
              </a:ext>
            </a:extLst>
          </p:cNvPr>
          <p:cNvSpPr txBox="1"/>
          <p:nvPr/>
        </p:nvSpPr>
        <p:spPr>
          <a:xfrm>
            <a:off x="387496" y="305067"/>
            <a:ext cx="3916766"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3" name="Freeform: Shape 22">
            <a:extLst>
              <a:ext uri="{FF2B5EF4-FFF2-40B4-BE49-F238E27FC236}">
                <a16:creationId xmlns:a16="http://schemas.microsoft.com/office/drawing/2014/main" id="{21990B01-BF01-49FE-ABAC-F2626413CD65}"/>
              </a:ext>
            </a:extLst>
          </p:cNvPr>
          <p:cNvSpPr/>
          <p:nvPr/>
        </p:nvSpPr>
        <p:spPr>
          <a:xfrm>
            <a:off x="914400" y="2802828"/>
            <a:ext cx="3564348" cy="1388876"/>
          </a:xfrm>
          <a:custGeom>
            <a:avLst/>
            <a:gdLst>
              <a:gd name="connsiteX0" fmla="*/ 0 w 3773757"/>
              <a:gd name="connsiteY0" fmla="*/ 0 h 1470474"/>
              <a:gd name="connsiteX1" fmla="*/ 3773757 w 3773757"/>
              <a:gd name="connsiteY1" fmla="*/ 0 h 1470474"/>
              <a:gd name="connsiteX2" fmla="*/ 3406138 w 3773757"/>
              <a:gd name="connsiteY2" fmla="*/ 735237 h 1470474"/>
              <a:gd name="connsiteX3" fmla="*/ 3773757 w 3773757"/>
              <a:gd name="connsiteY3" fmla="*/ 1470474 h 1470474"/>
              <a:gd name="connsiteX4" fmla="*/ 0 w 3773757"/>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3757" h="1470474">
                <a:moveTo>
                  <a:pt x="0" y="0"/>
                </a:moveTo>
                <a:lnTo>
                  <a:pt x="3773757" y="0"/>
                </a:lnTo>
                <a:lnTo>
                  <a:pt x="3406138" y="735237"/>
                </a:lnTo>
                <a:lnTo>
                  <a:pt x="3773757" y="1470474"/>
                </a:lnTo>
                <a:lnTo>
                  <a:pt x="0" y="1470474"/>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Hexagon 8">
            <a:extLst>
              <a:ext uri="{FF2B5EF4-FFF2-40B4-BE49-F238E27FC236}">
                <a16:creationId xmlns:a16="http://schemas.microsoft.com/office/drawing/2014/main" id="{1652542D-DBEE-4A0F-9B4A-A36A4644FE98}"/>
              </a:ext>
            </a:extLst>
          </p:cNvPr>
          <p:cNvSpPr/>
          <p:nvPr/>
        </p:nvSpPr>
        <p:spPr>
          <a:xfrm>
            <a:off x="5673420" y="2062094"/>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Hexagon 9">
            <a:extLst>
              <a:ext uri="{FF2B5EF4-FFF2-40B4-BE49-F238E27FC236}">
                <a16:creationId xmlns:a16="http://schemas.microsoft.com/office/drawing/2014/main" id="{C125A3EE-79B7-4447-B8AE-17DB3813A2EB}"/>
              </a:ext>
            </a:extLst>
          </p:cNvPr>
          <p:cNvSpPr/>
          <p:nvPr/>
        </p:nvSpPr>
        <p:spPr>
          <a:xfrm>
            <a:off x="5673420" y="3563896"/>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505C2DD0-CF40-43E3-996D-2648C3ED2B66}"/>
              </a:ext>
            </a:extLst>
          </p:cNvPr>
          <p:cNvSpPr/>
          <p:nvPr/>
        </p:nvSpPr>
        <p:spPr>
          <a:xfrm>
            <a:off x="7070232" y="2062094"/>
            <a:ext cx="4089051" cy="1388876"/>
          </a:xfrm>
          <a:custGeom>
            <a:avLst/>
            <a:gdLst>
              <a:gd name="connsiteX0" fmla="*/ 0 w 4089051"/>
              <a:gd name="connsiteY0" fmla="*/ 0 h 1388876"/>
              <a:gd name="connsiteX1" fmla="*/ 4089051 w 4089051"/>
              <a:gd name="connsiteY1" fmla="*/ 0 h 1388876"/>
              <a:gd name="connsiteX2" fmla="*/ 4089051 w 4089051"/>
              <a:gd name="connsiteY2" fmla="*/ 1388876 h 1388876"/>
              <a:gd name="connsiteX3" fmla="*/ 15135 w 4089051"/>
              <a:gd name="connsiteY3" fmla="*/ 1388876 h 1388876"/>
              <a:gd name="connsiteX4" fmla="*/ 360129 w 4089051"/>
              <a:gd name="connsiteY4" fmla="*/ 698888 h 1388876"/>
              <a:gd name="connsiteX5" fmla="*/ 12910 w 4089051"/>
              <a:gd name="connsiteY5" fmla="*/ 4450 h 1388876"/>
              <a:gd name="connsiteX6" fmla="*/ 0 w 4089051"/>
              <a:gd name="connsiteY6" fmla="*/ 4450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0" y="0"/>
                </a:moveTo>
                <a:lnTo>
                  <a:pt x="4089051" y="0"/>
                </a:lnTo>
                <a:lnTo>
                  <a:pt x="4089051" y="1388876"/>
                </a:lnTo>
                <a:lnTo>
                  <a:pt x="15135" y="1388876"/>
                </a:lnTo>
                <a:lnTo>
                  <a:pt x="360129" y="698888"/>
                </a:lnTo>
                <a:lnTo>
                  <a:pt x="12910" y="4450"/>
                </a:lnTo>
                <a:lnTo>
                  <a:pt x="0" y="445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B22FEF6A-997B-499E-B6B3-A777CB7E0129}"/>
              </a:ext>
            </a:extLst>
          </p:cNvPr>
          <p:cNvSpPr/>
          <p:nvPr/>
        </p:nvSpPr>
        <p:spPr>
          <a:xfrm>
            <a:off x="5690435" y="1280160"/>
            <a:ext cx="5466963" cy="683651"/>
          </a:xfrm>
          <a:custGeom>
            <a:avLst/>
            <a:gdLst>
              <a:gd name="connsiteX0" fmla="*/ 0 w 5771624"/>
              <a:gd name="connsiteY0" fmla="*/ 0 h 723816"/>
              <a:gd name="connsiteX1" fmla="*/ 5771624 w 5771624"/>
              <a:gd name="connsiteY1" fmla="*/ 0 h 723816"/>
              <a:gd name="connsiteX2" fmla="*/ 5771624 w 5771624"/>
              <a:gd name="connsiteY2" fmla="*/ 723816 h 723816"/>
              <a:gd name="connsiteX3" fmla="*/ 361908 w 5771624"/>
              <a:gd name="connsiteY3" fmla="*/ 723816 h 723816"/>
            </a:gdLst>
            <a:ahLst/>
            <a:cxnLst>
              <a:cxn ang="0">
                <a:pos x="connsiteX0" y="connsiteY0"/>
              </a:cxn>
              <a:cxn ang="0">
                <a:pos x="connsiteX1" y="connsiteY1"/>
              </a:cxn>
              <a:cxn ang="0">
                <a:pos x="connsiteX2" y="connsiteY2"/>
              </a:cxn>
              <a:cxn ang="0">
                <a:pos x="connsiteX3" y="connsiteY3"/>
              </a:cxn>
            </a:cxnLst>
            <a:rect l="l" t="t" r="r" b="b"/>
            <a:pathLst>
              <a:path w="5771624" h="723816">
                <a:moveTo>
                  <a:pt x="0" y="0"/>
                </a:moveTo>
                <a:lnTo>
                  <a:pt x="5771624" y="0"/>
                </a:lnTo>
                <a:lnTo>
                  <a:pt x="5771624" y="723816"/>
                </a:lnTo>
                <a:lnTo>
                  <a:pt x="361908" y="723816"/>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5375E0B2-5369-49C9-8ED6-370C21C70C0A}"/>
              </a:ext>
            </a:extLst>
          </p:cNvPr>
          <p:cNvSpPr/>
          <p:nvPr/>
        </p:nvSpPr>
        <p:spPr>
          <a:xfrm>
            <a:off x="914400" y="4317725"/>
            <a:ext cx="3567110" cy="1388876"/>
          </a:xfrm>
          <a:custGeom>
            <a:avLst/>
            <a:gdLst>
              <a:gd name="connsiteX0" fmla="*/ 0 w 3776682"/>
              <a:gd name="connsiteY0" fmla="*/ 0 h 1470474"/>
              <a:gd name="connsiteX1" fmla="*/ 3776682 w 3776682"/>
              <a:gd name="connsiteY1" fmla="*/ 0 h 1470474"/>
              <a:gd name="connsiteX2" fmla="*/ 3409063 w 3776682"/>
              <a:gd name="connsiteY2" fmla="*/ 735237 h 1470474"/>
              <a:gd name="connsiteX3" fmla="*/ 3776682 w 3776682"/>
              <a:gd name="connsiteY3" fmla="*/ 1470474 h 1470474"/>
              <a:gd name="connsiteX4" fmla="*/ 0 w 3776682"/>
              <a:gd name="connsiteY4" fmla="*/ 1470474 h 14704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776682" h="1470474">
                <a:moveTo>
                  <a:pt x="0" y="0"/>
                </a:moveTo>
                <a:lnTo>
                  <a:pt x="3776682" y="0"/>
                </a:lnTo>
                <a:lnTo>
                  <a:pt x="3409063" y="735237"/>
                </a:lnTo>
                <a:lnTo>
                  <a:pt x="3776682" y="1470474"/>
                </a:lnTo>
                <a:lnTo>
                  <a:pt x="0" y="1470474"/>
                </a:lnTo>
                <a:close/>
              </a:path>
            </a:pathLst>
          </a:cu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1C64721C-488E-47B2-BC86-3BC5F28FF46A}"/>
              </a:ext>
            </a:extLst>
          </p:cNvPr>
          <p:cNvSpPr/>
          <p:nvPr/>
        </p:nvSpPr>
        <p:spPr>
          <a:xfrm>
            <a:off x="7070232" y="3563896"/>
            <a:ext cx="4089051" cy="1388876"/>
          </a:xfrm>
          <a:custGeom>
            <a:avLst/>
            <a:gdLst>
              <a:gd name="connsiteX0" fmla="*/ 29926 w 4089051"/>
              <a:gd name="connsiteY0" fmla="*/ 0 h 1388876"/>
              <a:gd name="connsiteX1" fmla="*/ 4089051 w 4089051"/>
              <a:gd name="connsiteY1" fmla="*/ 0 h 1388876"/>
              <a:gd name="connsiteX2" fmla="*/ 4089051 w 4089051"/>
              <a:gd name="connsiteY2" fmla="*/ 1388876 h 1388876"/>
              <a:gd name="connsiteX3" fmla="*/ 0 w 4089051"/>
              <a:gd name="connsiteY3" fmla="*/ 1388876 h 1388876"/>
              <a:gd name="connsiteX4" fmla="*/ 0 w 4089051"/>
              <a:gd name="connsiteY4" fmla="*/ 1388875 h 1388876"/>
              <a:gd name="connsiteX5" fmla="*/ 29925 w 4089051"/>
              <a:gd name="connsiteY5" fmla="*/ 1388875 h 1388876"/>
              <a:gd name="connsiteX6" fmla="*/ 377144 w 4089051"/>
              <a:gd name="connsiteY6" fmla="*/ 694437 h 1388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89051" h="1388876">
                <a:moveTo>
                  <a:pt x="29926" y="0"/>
                </a:moveTo>
                <a:lnTo>
                  <a:pt x="4089051" y="0"/>
                </a:lnTo>
                <a:lnTo>
                  <a:pt x="4089051" y="1388876"/>
                </a:lnTo>
                <a:lnTo>
                  <a:pt x="0" y="1388876"/>
                </a:lnTo>
                <a:lnTo>
                  <a:pt x="0" y="1388875"/>
                </a:lnTo>
                <a:lnTo>
                  <a:pt x="29925" y="1388875"/>
                </a:lnTo>
                <a:lnTo>
                  <a:pt x="377144" y="694437"/>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Hexagon 23">
            <a:extLst>
              <a:ext uri="{FF2B5EF4-FFF2-40B4-BE49-F238E27FC236}">
                <a16:creationId xmlns:a16="http://schemas.microsoft.com/office/drawing/2014/main" id="{AE13CFB6-208F-4396-880D-F80F1531D89A}"/>
              </a:ext>
            </a:extLst>
          </p:cNvPr>
          <p:cNvSpPr/>
          <p:nvPr/>
        </p:nvSpPr>
        <p:spPr>
          <a:xfrm>
            <a:off x="4304261" y="2802828"/>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Hexagon 25">
            <a:extLst>
              <a:ext uri="{FF2B5EF4-FFF2-40B4-BE49-F238E27FC236}">
                <a16:creationId xmlns:a16="http://schemas.microsoft.com/office/drawing/2014/main" id="{3F64A76E-BFB0-4EC0-BE5A-17D59E3689F4}"/>
              </a:ext>
            </a:extLst>
          </p:cNvPr>
          <p:cNvSpPr/>
          <p:nvPr/>
        </p:nvSpPr>
        <p:spPr>
          <a:xfrm>
            <a:off x="4307023" y="4317725"/>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Hexagon 27">
            <a:extLst>
              <a:ext uri="{FF2B5EF4-FFF2-40B4-BE49-F238E27FC236}">
                <a16:creationId xmlns:a16="http://schemas.microsoft.com/office/drawing/2014/main" id="{BCCC7B5A-CEAA-410B-8BE8-88985DCCE643}"/>
              </a:ext>
            </a:extLst>
          </p:cNvPr>
          <p:cNvSpPr/>
          <p:nvPr/>
        </p:nvSpPr>
        <p:spPr>
          <a:xfrm>
            <a:off x="5673420" y="5114440"/>
            <a:ext cx="1574061" cy="1388876"/>
          </a:xfrm>
          <a:prstGeom prst="hexagon">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Hexagon 29">
            <a:extLst>
              <a:ext uri="{FF2B5EF4-FFF2-40B4-BE49-F238E27FC236}">
                <a16:creationId xmlns:a16="http://schemas.microsoft.com/office/drawing/2014/main" id="{7A291A09-7315-4884-94B9-7FBE4D695C41}"/>
              </a:ext>
            </a:extLst>
          </p:cNvPr>
          <p:cNvSpPr/>
          <p:nvPr/>
        </p:nvSpPr>
        <p:spPr>
          <a:xfrm>
            <a:off x="4304261" y="1321360"/>
            <a:ext cx="1574061" cy="1388876"/>
          </a:xfrm>
          <a:prstGeom prst="hexagon">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FA9B9C4C-F520-4ED6-84DE-A98ACB4A4D83}"/>
              </a:ext>
            </a:extLst>
          </p:cNvPr>
          <p:cNvSpPr txBox="1"/>
          <p:nvPr/>
        </p:nvSpPr>
        <p:spPr>
          <a:xfrm>
            <a:off x="4663440" y="16029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01</a:t>
            </a:r>
          </a:p>
          <a:p>
            <a:pPr algn="ctr"/>
            <a:r>
              <a:rPr lang="en-US" sz="1100" b="1" dirty="0">
                <a:solidFill>
                  <a:srgbClr val="454545"/>
                </a:solidFill>
              </a:rPr>
              <a:t>OPTION</a:t>
            </a:r>
          </a:p>
        </p:txBody>
      </p:sp>
      <p:sp>
        <p:nvSpPr>
          <p:cNvPr id="42" name="TextBox 41">
            <a:extLst>
              <a:ext uri="{FF2B5EF4-FFF2-40B4-BE49-F238E27FC236}">
                <a16:creationId xmlns:a16="http://schemas.microsoft.com/office/drawing/2014/main" id="{59053479-C558-4B67-AB94-2CCB52A44544}"/>
              </a:ext>
            </a:extLst>
          </p:cNvPr>
          <p:cNvSpPr txBox="1"/>
          <p:nvPr/>
        </p:nvSpPr>
        <p:spPr>
          <a:xfrm>
            <a:off x="6207855" y="1280160"/>
            <a:ext cx="4463072"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86957735-8CF2-4CA0-A945-FC0A5B81AAC9}"/>
              </a:ext>
            </a:extLst>
          </p:cNvPr>
          <p:cNvSpPr txBox="1"/>
          <p:nvPr/>
        </p:nvSpPr>
        <p:spPr>
          <a:xfrm>
            <a:off x="7504950" y="2141108"/>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4" name="TextBox 43">
            <a:extLst>
              <a:ext uri="{FF2B5EF4-FFF2-40B4-BE49-F238E27FC236}">
                <a16:creationId xmlns:a16="http://schemas.microsoft.com/office/drawing/2014/main" id="{367BC06B-800B-4E2F-9423-901D83BEB501}"/>
              </a:ext>
            </a:extLst>
          </p:cNvPr>
          <p:cNvSpPr txBox="1"/>
          <p:nvPr/>
        </p:nvSpPr>
        <p:spPr>
          <a:xfrm>
            <a:off x="967219" y="2868265"/>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5" name="TextBox 44">
            <a:extLst>
              <a:ext uri="{FF2B5EF4-FFF2-40B4-BE49-F238E27FC236}">
                <a16:creationId xmlns:a16="http://schemas.microsoft.com/office/drawing/2014/main" id="{17DAB167-2A82-4DAD-87F7-6D3E1CC40659}"/>
              </a:ext>
            </a:extLst>
          </p:cNvPr>
          <p:cNvSpPr txBox="1"/>
          <p:nvPr/>
        </p:nvSpPr>
        <p:spPr>
          <a:xfrm>
            <a:off x="7504950" y="3629333"/>
            <a:ext cx="3526466"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6" name="TextBox 45">
            <a:extLst>
              <a:ext uri="{FF2B5EF4-FFF2-40B4-BE49-F238E27FC236}">
                <a16:creationId xmlns:a16="http://schemas.microsoft.com/office/drawing/2014/main" id="{1E9A834C-B7F0-49D3-A5E7-9D6DDE713FA9}"/>
              </a:ext>
            </a:extLst>
          </p:cNvPr>
          <p:cNvSpPr txBox="1"/>
          <p:nvPr/>
        </p:nvSpPr>
        <p:spPr>
          <a:xfrm>
            <a:off x="1032717" y="4350443"/>
            <a:ext cx="3209175" cy="1323439"/>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8" name="TextBox 47">
            <a:extLst>
              <a:ext uri="{FF2B5EF4-FFF2-40B4-BE49-F238E27FC236}">
                <a16:creationId xmlns:a16="http://schemas.microsoft.com/office/drawing/2014/main" id="{6E9B9BA3-1415-4D77-84CF-BD4910BA69E7}"/>
              </a:ext>
            </a:extLst>
          </p:cNvPr>
          <p:cNvSpPr txBox="1"/>
          <p:nvPr/>
        </p:nvSpPr>
        <p:spPr>
          <a:xfrm>
            <a:off x="6035040" y="234505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02</a:t>
            </a:r>
          </a:p>
          <a:p>
            <a:pPr algn="ctr"/>
            <a:r>
              <a:rPr lang="en-US" sz="1100" b="1" dirty="0">
                <a:solidFill>
                  <a:srgbClr val="454545"/>
                </a:solidFill>
              </a:rPr>
              <a:t>OPTION</a:t>
            </a:r>
          </a:p>
        </p:txBody>
      </p:sp>
      <p:sp>
        <p:nvSpPr>
          <p:cNvPr id="49" name="TextBox 48">
            <a:extLst>
              <a:ext uri="{FF2B5EF4-FFF2-40B4-BE49-F238E27FC236}">
                <a16:creationId xmlns:a16="http://schemas.microsoft.com/office/drawing/2014/main" id="{335E31A0-C034-448C-9D96-9F742D88B479}"/>
              </a:ext>
            </a:extLst>
          </p:cNvPr>
          <p:cNvSpPr txBox="1"/>
          <p:nvPr/>
        </p:nvSpPr>
        <p:spPr>
          <a:xfrm>
            <a:off x="4665316" y="3085786"/>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03</a:t>
            </a:r>
          </a:p>
          <a:p>
            <a:pPr algn="ctr"/>
            <a:r>
              <a:rPr lang="en-US" sz="1100" b="1" dirty="0">
                <a:solidFill>
                  <a:srgbClr val="454545"/>
                </a:solidFill>
              </a:rPr>
              <a:t>OPTION</a:t>
            </a:r>
          </a:p>
        </p:txBody>
      </p:sp>
      <p:sp>
        <p:nvSpPr>
          <p:cNvPr id="50" name="TextBox 49">
            <a:extLst>
              <a:ext uri="{FF2B5EF4-FFF2-40B4-BE49-F238E27FC236}">
                <a16:creationId xmlns:a16="http://schemas.microsoft.com/office/drawing/2014/main" id="{7268017F-8D0F-45DB-BE31-83862112F8ED}"/>
              </a:ext>
            </a:extLst>
          </p:cNvPr>
          <p:cNvSpPr txBox="1"/>
          <p:nvPr/>
        </p:nvSpPr>
        <p:spPr>
          <a:xfrm>
            <a:off x="6032511" y="3846854"/>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04</a:t>
            </a:r>
          </a:p>
          <a:p>
            <a:pPr algn="ctr"/>
            <a:r>
              <a:rPr lang="en-US" sz="1100" b="1" dirty="0">
                <a:solidFill>
                  <a:srgbClr val="454545"/>
                </a:solidFill>
              </a:rPr>
              <a:t>OPTION</a:t>
            </a:r>
          </a:p>
        </p:txBody>
      </p:sp>
      <p:sp>
        <p:nvSpPr>
          <p:cNvPr id="51" name="TextBox 50">
            <a:extLst>
              <a:ext uri="{FF2B5EF4-FFF2-40B4-BE49-F238E27FC236}">
                <a16:creationId xmlns:a16="http://schemas.microsoft.com/office/drawing/2014/main" id="{F72FB4E5-B220-4F01-A132-0748F3D7449D}"/>
              </a:ext>
            </a:extLst>
          </p:cNvPr>
          <p:cNvSpPr txBox="1"/>
          <p:nvPr/>
        </p:nvSpPr>
        <p:spPr>
          <a:xfrm>
            <a:off x="4663440" y="460068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05</a:t>
            </a:r>
          </a:p>
          <a:p>
            <a:pPr algn="ctr"/>
            <a:r>
              <a:rPr lang="en-US" sz="1100" b="1" dirty="0">
                <a:solidFill>
                  <a:srgbClr val="454545"/>
                </a:solidFill>
              </a:rPr>
              <a:t>OPTION</a:t>
            </a:r>
          </a:p>
        </p:txBody>
      </p:sp>
      <p:sp>
        <p:nvSpPr>
          <p:cNvPr id="52" name="TextBox 51">
            <a:extLst>
              <a:ext uri="{FF2B5EF4-FFF2-40B4-BE49-F238E27FC236}">
                <a16:creationId xmlns:a16="http://schemas.microsoft.com/office/drawing/2014/main" id="{5B60B75A-4041-44C0-9F97-869F4906BCCD}"/>
              </a:ext>
            </a:extLst>
          </p:cNvPr>
          <p:cNvSpPr txBox="1"/>
          <p:nvPr/>
        </p:nvSpPr>
        <p:spPr>
          <a:xfrm>
            <a:off x="6032511" y="5398332"/>
            <a:ext cx="822960" cy="822960"/>
          </a:xfrm>
          <a:prstGeom prst="rect">
            <a:avLst/>
          </a:prstGeom>
          <a:noFill/>
        </p:spPr>
        <p:txBody>
          <a:bodyPr wrap="square" rtlCol="0">
            <a:spAutoFit/>
          </a:bodyPr>
          <a:lstStyle/>
          <a:p>
            <a:pPr algn="ctr"/>
            <a:r>
              <a:rPr lang="en-US" sz="3600" dirty="0">
                <a:solidFill>
                  <a:srgbClr val="454545"/>
                </a:solidFill>
                <a:latin typeface="Bernard MT Condensed" panose="02050806060905020404" pitchFamily="18" charset="0"/>
              </a:rPr>
              <a:t>06</a:t>
            </a:r>
          </a:p>
          <a:p>
            <a:pPr algn="ctr"/>
            <a:r>
              <a:rPr lang="en-US" sz="1100" b="1" dirty="0">
                <a:solidFill>
                  <a:srgbClr val="454545"/>
                </a:solidFill>
              </a:rPr>
              <a:t>OPTION</a:t>
            </a:r>
          </a:p>
        </p:txBody>
      </p:sp>
      <p:sp>
        <p:nvSpPr>
          <p:cNvPr id="56" name="Freeform: Shape 55">
            <a:extLst>
              <a:ext uri="{FF2B5EF4-FFF2-40B4-BE49-F238E27FC236}">
                <a16:creationId xmlns:a16="http://schemas.microsoft.com/office/drawing/2014/main" id="{08361128-913C-4056-8423-F762B27683FF}"/>
              </a:ext>
            </a:extLst>
          </p:cNvPr>
          <p:cNvSpPr/>
          <p:nvPr/>
        </p:nvSpPr>
        <p:spPr>
          <a:xfrm>
            <a:off x="7089152" y="5084316"/>
            <a:ext cx="4068246" cy="683651"/>
          </a:xfrm>
          <a:custGeom>
            <a:avLst/>
            <a:gdLst>
              <a:gd name="connsiteX0" fmla="*/ 0 w 4068246"/>
              <a:gd name="connsiteY0" fmla="*/ 0 h 683651"/>
              <a:gd name="connsiteX1" fmla="*/ 4068246 w 4068246"/>
              <a:gd name="connsiteY1" fmla="*/ 0 h 683651"/>
              <a:gd name="connsiteX2" fmla="*/ 4068246 w 4068246"/>
              <a:gd name="connsiteY2" fmla="*/ 683651 h 683651"/>
              <a:gd name="connsiteX3" fmla="*/ 342805 w 4068246"/>
              <a:gd name="connsiteY3" fmla="*/ 683651 h 683651"/>
            </a:gdLst>
            <a:ahLst/>
            <a:cxnLst>
              <a:cxn ang="0">
                <a:pos x="connsiteX0" y="connsiteY0"/>
              </a:cxn>
              <a:cxn ang="0">
                <a:pos x="connsiteX1" y="connsiteY1"/>
              </a:cxn>
              <a:cxn ang="0">
                <a:pos x="connsiteX2" y="connsiteY2"/>
              </a:cxn>
              <a:cxn ang="0">
                <a:pos x="connsiteX3" y="connsiteY3"/>
              </a:cxn>
            </a:cxnLst>
            <a:rect l="l" t="t" r="r" b="b"/>
            <a:pathLst>
              <a:path w="4068246" h="683651">
                <a:moveTo>
                  <a:pt x="0" y="0"/>
                </a:moveTo>
                <a:lnTo>
                  <a:pt x="4068246" y="0"/>
                </a:lnTo>
                <a:lnTo>
                  <a:pt x="4068246" y="683651"/>
                </a:lnTo>
                <a:lnTo>
                  <a:pt x="342805" y="683651"/>
                </a:lnTo>
                <a:close/>
              </a:path>
            </a:pathLst>
          </a:cu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EE296AAE-C09C-4ABF-B8E8-DABFEA0E72A2}"/>
              </a:ext>
            </a:extLst>
          </p:cNvPr>
          <p:cNvSpPr txBox="1"/>
          <p:nvPr/>
        </p:nvSpPr>
        <p:spPr>
          <a:xfrm>
            <a:off x="7606572" y="5084316"/>
            <a:ext cx="3526466" cy="70788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a:t>
            </a:r>
          </a:p>
        </p:txBody>
      </p:sp>
    </p:spTree>
    <p:extLst>
      <p:ext uri="{BB962C8B-B14F-4D97-AF65-F5344CB8AC3E}">
        <p14:creationId xmlns:p14="http://schemas.microsoft.com/office/powerpoint/2010/main" val="382024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1000"/>
                                        <p:tgtEl>
                                          <p:spTgt spid="2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41"/>
                                        </p:tgtEl>
                                        <p:attrNameLst>
                                          <p:attrName>style.visibility</p:attrName>
                                        </p:attrNameLst>
                                      </p:cBhvr>
                                      <p:to>
                                        <p:strVal val="visible"/>
                                      </p:to>
                                    </p:set>
                                    <p:animEffect transition="in" filter="fade">
                                      <p:cBhvr>
                                        <p:cTn id="16" dur="1000"/>
                                        <p:tgtEl>
                                          <p:spTgt spid="41"/>
                                        </p:tgtEl>
                                      </p:cBhvr>
                                    </p:animEffect>
                                    <p:anim calcmode="lin" valueType="num">
                                      <p:cBhvr>
                                        <p:cTn id="17" dur="1000" fill="hold"/>
                                        <p:tgtEl>
                                          <p:spTgt spid="41"/>
                                        </p:tgtEl>
                                        <p:attrNameLst>
                                          <p:attrName>ppt_x</p:attrName>
                                        </p:attrNameLst>
                                      </p:cBhvr>
                                      <p:tavLst>
                                        <p:tav tm="0">
                                          <p:val>
                                            <p:strVal val="#ppt_x"/>
                                          </p:val>
                                        </p:tav>
                                        <p:tav tm="100000">
                                          <p:val>
                                            <p:strVal val="#ppt_x"/>
                                          </p:val>
                                        </p:tav>
                                      </p:tavLst>
                                    </p:anim>
                                    <p:anim calcmode="lin" valueType="num">
                                      <p:cBhvr>
                                        <p:cTn id="18" dur="1000" fill="hold"/>
                                        <p:tgtEl>
                                          <p:spTgt spid="41"/>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8" fill="hold" grpId="0" nodeType="after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wipe(left)">
                                      <p:cBhvr>
                                        <p:cTn id="22" dur="750"/>
                                        <p:tgtEl>
                                          <p:spTgt spid="29"/>
                                        </p:tgtEl>
                                      </p:cBhvr>
                                    </p:animEffect>
                                  </p:childTnLst>
                                </p:cTn>
                              </p:par>
                              <p:par>
                                <p:cTn id="23" presetID="22" presetClass="entr" presetSubtype="8" fill="hold" grpId="0" nodeType="with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wipe(left)">
                                      <p:cBhvr>
                                        <p:cTn id="25" dur="750"/>
                                        <p:tgtEl>
                                          <p:spTgt spid="42"/>
                                        </p:tgtEl>
                                      </p:cBhvr>
                                    </p:animEffect>
                                  </p:childTnLst>
                                </p:cTn>
                              </p:par>
                            </p:childTnLst>
                          </p:cTn>
                        </p:par>
                        <p:par>
                          <p:cTn id="26" fill="hold">
                            <p:stCondLst>
                              <p:cond delay="2750"/>
                            </p:stCondLst>
                            <p:childTnLst>
                              <p:par>
                                <p:cTn id="27" presetID="42"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anim calcmode="lin" valueType="num">
                                      <p:cBhvr>
                                        <p:cTn id="30" dur="1000" fill="hold"/>
                                        <p:tgtEl>
                                          <p:spTgt spid="9"/>
                                        </p:tgtEl>
                                        <p:attrNameLst>
                                          <p:attrName>ppt_x</p:attrName>
                                        </p:attrNameLst>
                                      </p:cBhvr>
                                      <p:tavLst>
                                        <p:tav tm="0">
                                          <p:val>
                                            <p:strVal val="#ppt_x"/>
                                          </p:val>
                                        </p:tav>
                                        <p:tav tm="100000">
                                          <p:val>
                                            <p:strVal val="#ppt_x"/>
                                          </p:val>
                                        </p:tav>
                                      </p:tavLst>
                                    </p:anim>
                                    <p:anim calcmode="lin" valueType="num">
                                      <p:cBhvr>
                                        <p:cTn id="31" dur="1000" fill="hold"/>
                                        <p:tgtEl>
                                          <p:spTgt spid="9"/>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48"/>
                                        </p:tgtEl>
                                        <p:attrNameLst>
                                          <p:attrName>style.visibility</p:attrName>
                                        </p:attrNameLst>
                                      </p:cBhvr>
                                      <p:to>
                                        <p:strVal val="visible"/>
                                      </p:to>
                                    </p:set>
                                    <p:animEffect transition="in" filter="fade">
                                      <p:cBhvr>
                                        <p:cTn id="34" dur="1000"/>
                                        <p:tgtEl>
                                          <p:spTgt spid="48"/>
                                        </p:tgtEl>
                                      </p:cBhvr>
                                    </p:animEffect>
                                    <p:anim calcmode="lin" valueType="num">
                                      <p:cBhvr>
                                        <p:cTn id="35" dur="1000" fill="hold"/>
                                        <p:tgtEl>
                                          <p:spTgt spid="48"/>
                                        </p:tgtEl>
                                        <p:attrNameLst>
                                          <p:attrName>ppt_x</p:attrName>
                                        </p:attrNameLst>
                                      </p:cBhvr>
                                      <p:tavLst>
                                        <p:tav tm="0">
                                          <p:val>
                                            <p:strVal val="#ppt_x"/>
                                          </p:val>
                                        </p:tav>
                                        <p:tav tm="100000">
                                          <p:val>
                                            <p:strVal val="#ppt_x"/>
                                          </p:val>
                                        </p:tav>
                                      </p:tavLst>
                                    </p:anim>
                                    <p:anim calcmode="lin" valueType="num">
                                      <p:cBhvr>
                                        <p:cTn id="36" dur="1000" fill="hold"/>
                                        <p:tgtEl>
                                          <p:spTgt spid="48"/>
                                        </p:tgtEl>
                                        <p:attrNameLst>
                                          <p:attrName>ppt_y</p:attrName>
                                        </p:attrNameLst>
                                      </p:cBhvr>
                                      <p:tavLst>
                                        <p:tav tm="0">
                                          <p:val>
                                            <p:strVal val="#ppt_y+.1"/>
                                          </p:val>
                                        </p:tav>
                                        <p:tav tm="100000">
                                          <p:val>
                                            <p:strVal val="#ppt_y"/>
                                          </p:val>
                                        </p:tav>
                                      </p:tavLst>
                                    </p:anim>
                                  </p:childTnLst>
                                </p:cTn>
                              </p:par>
                            </p:childTnLst>
                          </p:cTn>
                        </p:par>
                        <p:par>
                          <p:cTn id="37" fill="hold">
                            <p:stCondLst>
                              <p:cond delay="3750"/>
                            </p:stCondLst>
                            <p:childTnLst>
                              <p:par>
                                <p:cTn id="38" presetID="22" presetClass="entr" presetSubtype="8" fill="hold" grpId="0" nodeType="after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wipe(left)">
                                      <p:cBhvr>
                                        <p:cTn id="40" dur="750"/>
                                        <p:tgtEl>
                                          <p:spTgt spid="37"/>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43"/>
                                        </p:tgtEl>
                                        <p:attrNameLst>
                                          <p:attrName>style.visibility</p:attrName>
                                        </p:attrNameLst>
                                      </p:cBhvr>
                                      <p:to>
                                        <p:strVal val="visible"/>
                                      </p:to>
                                    </p:set>
                                    <p:animEffect transition="in" filter="wipe(left)">
                                      <p:cBhvr>
                                        <p:cTn id="43" dur="750"/>
                                        <p:tgtEl>
                                          <p:spTgt spid="43"/>
                                        </p:tgtEl>
                                      </p:cBhvr>
                                    </p:animEffect>
                                  </p:childTnLst>
                                </p:cTn>
                              </p:par>
                            </p:childTnLst>
                          </p:cTn>
                        </p:par>
                        <p:par>
                          <p:cTn id="44" fill="hold">
                            <p:stCondLst>
                              <p:cond delay="4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49"/>
                                        </p:tgtEl>
                                        <p:attrNameLst>
                                          <p:attrName>style.visibility</p:attrName>
                                        </p:attrNameLst>
                                      </p:cBhvr>
                                      <p:to>
                                        <p:strVal val="visible"/>
                                      </p:to>
                                    </p:set>
                                    <p:animEffect transition="in" filter="fade">
                                      <p:cBhvr>
                                        <p:cTn id="52" dur="1000"/>
                                        <p:tgtEl>
                                          <p:spTgt spid="49"/>
                                        </p:tgtEl>
                                      </p:cBhvr>
                                    </p:animEffect>
                                    <p:anim calcmode="lin" valueType="num">
                                      <p:cBhvr>
                                        <p:cTn id="53" dur="1000" fill="hold"/>
                                        <p:tgtEl>
                                          <p:spTgt spid="49"/>
                                        </p:tgtEl>
                                        <p:attrNameLst>
                                          <p:attrName>ppt_x</p:attrName>
                                        </p:attrNameLst>
                                      </p:cBhvr>
                                      <p:tavLst>
                                        <p:tav tm="0">
                                          <p:val>
                                            <p:strVal val="#ppt_x"/>
                                          </p:val>
                                        </p:tav>
                                        <p:tav tm="100000">
                                          <p:val>
                                            <p:strVal val="#ppt_x"/>
                                          </p:val>
                                        </p:tav>
                                      </p:tavLst>
                                    </p:anim>
                                    <p:anim calcmode="lin" valueType="num">
                                      <p:cBhvr>
                                        <p:cTn id="54" dur="1000" fill="hold"/>
                                        <p:tgtEl>
                                          <p:spTgt spid="49"/>
                                        </p:tgtEl>
                                        <p:attrNameLst>
                                          <p:attrName>ppt_y</p:attrName>
                                        </p:attrNameLst>
                                      </p:cBhvr>
                                      <p:tavLst>
                                        <p:tav tm="0">
                                          <p:val>
                                            <p:strVal val="#ppt_y+.1"/>
                                          </p:val>
                                        </p:tav>
                                        <p:tav tm="100000">
                                          <p:val>
                                            <p:strVal val="#ppt_y"/>
                                          </p:val>
                                        </p:tav>
                                      </p:tavLst>
                                    </p:anim>
                                  </p:childTnLst>
                                </p:cTn>
                              </p:par>
                            </p:childTnLst>
                          </p:cTn>
                        </p:par>
                        <p:par>
                          <p:cTn id="55" fill="hold">
                            <p:stCondLst>
                              <p:cond delay="5500"/>
                            </p:stCondLst>
                            <p:childTnLst>
                              <p:par>
                                <p:cTn id="56" presetID="22" presetClass="entr" presetSubtype="2"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wipe(right)">
                                      <p:cBhvr>
                                        <p:cTn id="58" dur="500"/>
                                        <p:tgtEl>
                                          <p:spTgt spid="23"/>
                                        </p:tgtEl>
                                      </p:cBhvr>
                                    </p:animEffect>
                                  </p:childTnLst>
                                </p:cTn>
                              </p:par>
                              <p:par>
                                <p:cTn id="59" presetID="22" presetClass="entr" presetSubtype="2" fill="hold" grpId="0" nodeType="with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right)">
                                      <p:cBhvr>
                                        <p:cTn id="61" dur="500"/>
                                        <p:tgtEl>
                                          <p:spTgt spid="44"/>
                                        </p:tgtEl>
                                      </p:cBhvr>
                                    </p:animEffect>
                                  </p:childTnLst>
                                </p:cTn>
                              </p:par>
                            </p:childTnLst>
                          </p:cTn>
                        </p:par>
                        <p:par>
                          <p:cTn id="62" fill="hold">
                            <p:stCondLst>
                              <p:cond delay="6000"/>
                            </p:stCondLst>
                            <p:childTnLst>
                              <p:par>
                                <p:cTn id="63" presetID="42" presetClass="entr" presetSubtype="0" fill="hold" grpId="0" nodeType="afterEffect">
                                  <p:stCondLst>
                                    <p:cond delay="0"/>
                                  </p:stCondLst>
                                  <p:childTnLst>
                                    <p:set>
                                      <p:cBhvr>
                                        <p:cTn id="64" dur="1" fill="hold">
                                          <p:stCondLst>
                                            <p:cond delay="0"/>
                                          </p:stCondLst>
                                        </p:cTn>
                                        <p:tgtEl>
                                          <p:spTgt spid="10"/>
                                        </p:tgtEl>
                                        <p:attrNameLst>
                                          <p:attrName>style.visibility</p:attrName>
                                        </p:attrNameLst>
                                      </p:cBhvr>
                                      <p:to>
                                        <p:strVal val="visible"/>
                                      </p:to>
                                    </p:set>
                                    <p:animEffect transition="in" filter="fade">
                                      <p:cBhvr>
                                        <p:cTn id="65" dur="1000"/>
                                        <p:tgtEl>
                                          <p:spTgt spid="10"/>
                                        </p:tgtEl>
                                      </p:cBhvr>
                                    </p:animEffect>
                                    <p:anim calcmode="lin" valueType="num">
                                      <p:cBhvr>
                                        <p:cTn id="66" dur="1000" fill="hold"/>
                                        <p:tgtEl>
                                          <p:spTgt spid="10"/>
                                        </p:tgtEl>
                                        <p:attrNameLst>
                                          <p:attrName>ppt_x</p:attrName>
                                        </p:attrNameLst>
                                      </p:cBhvr>
                                      <p:tavLst>
                                        <p:tav tm="0">
                                          <p:val>
                                            <p:strVal val="#ppt_x"/>
                                          </p:val>
                                        </p:tav>
                                        <p:tav tm="100000">
                                          <p:val>
                                            <p:strVal val="#ppt_x"/>
                                          </p:val>
                                        </p:tav>
                                      </p:tavLst>
                                    </p:anim>
                                    <p:anim calcmode="lin" valueType="num">
                                      <p:cBhvr>
                                        <p:cTn id="67" dur="1000" fill="hold"/>
                                        <p:tgtEl>
                                          <p:spTgt spid="10"/>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par>
                          <p:cTn id="73" fill="hold">
                            <p:stCondLst>
                              <p:cond delay="7000"/>
                            </p:stCondLst>
                            <p:childTnLst>
                              <p:par>
                                <p:cTn id="74" presetID="22" presetClass="entr" presetSubtype="8" fill="hold" grpId="0" nodeType="after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wipe(left)">
                                      <p:cBhvr>
                                        <p:cTn id="76" dur="750"/>
                                        <p:tgtEl>
                                          <p:spTgt spid="40"/>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animEffect transition="in" filter="wipe(left)">
                                      <p:cBhvr>
                                        <p:cTn id="79" dur="750"/>
                                        <p:tgtEl>
                                          <p:spTgt spid="45"/>
                                        </p:tgtEl>
                                      </p:cBhvr>
                                    </p:animEffect>
                                  </p:childTnLst>
                                </p:cTn>
                              </p:par>
                            </p:childTnLst>
                          </p:cTn>
                        </p:par>
                        <p:par>
                          <p:cTn id="80" fill="hold">
                            <p:stCondLst>
                              <p:cond delay="7750"/>
                            </p:stCondLst>
                            <p:childTnLst>
                              <p:par>
                                <p:cTn id="81" presetID="42" presetClass="entr" presetSubtype="0" fill="hold" grpId="0" nodeType="afterEffect">
                                  <p:stCondLst>
                                    <p:cond delay="0"/>
                                  </p:stCondLst>
                                  <p:childTnLst>
                                    <p:set>
                                      <p:cBhvr>
                                        <p:cTn id="82" dur="1" fill="hold">
                                          <p:stCondLst>
                                            <p:cond delay="0"/>
                                          </p:stCondLst>
                                        </p:cTn>
                                        <p:tgtEl>
                                          <p:spTgt spid="26"/>
                                        </p:tgtEl>
                                        <p:attrNameLst>
                                          <p:attrName>style.visibility</p:attrName>
                                        </p:attrNameLst>
                                      </p:cBhvr>
                                      <p:to>
                                        <p:strVal val="visible"/>
                                      </p:to>
                                    </p:set>
                                    <p:animEffect transition="in" filter="fade">
                                      <p:cBhvr>
                                        <p:cTn id="83" dur="1000"/>
                                        <p:tgtEl>
                                          <p:spTgt spid="26"/>
                                        </p:tgtEl>
                                      </p:cBhvr>
                                    </p:animEffect>
                                    <p:anim calcmode="lin" valueType="num">
                                      <p:cBhvr>
                                        <p:cTn id="84" dur="1000" fill="hold"/>
                                        <p:tgtEl>
                                          <p:spTgt spid="26"/>
                                        </p:tgtEl>
                                        <p:attrNameLst>
                                          <p:attrName>ppt_x</p:attrName>
                                        </p:attrNameLst>
                                      </p:cBhvr>
                                      <p:tavLst>
                                        <p:tav tm="0">
                                          <p:val>
                                            <p:strVal val="#ppt_x"/>
                                          </p:val>
                                        </p:tav>
                                        <p:tav tm="100000">
                                          <p:val>
                                            <p:strVal val="#ppt_x"/>
                                          </p:val>
                                        </p:tav>
                                      </p:tavLst>
                                    </p:anim>
                                    <p:anim calcmode="lin" valueType="num">
                                      <p:cBhvr>
                                        <p:cTn id="85" dur="1000" fill="hold"/>
                                        <p:tgtEl>
                                          <p:spTgt spid="26"/>
                                        </p:tgtEl>
                                        <p:attrNameLst>
                                          <p:attrName>ppt_y</p:attrName>
                                        </p:attrNameLst>
                                      </p:cBhvr>
                                      <p:tavLst>
                                        <p:tav tm="0">
                                          <p:val>
                                            <p:strVal val="#ppt_y+.1"/>
                                          </p:val>
                                        </p:tav>
                                        <p:tav tm="100000">
                                          <p:val>
                                            <p:strVal val="#ppt_y"/>
                                          </p:val>
                                        </p:tav>
                                      </p:tavLst>
                                    </p:anim>
                                  </p:childTnLst>
                                </p:cTn>
                              </p:par>
                              <p:par>
                                <p:cTn id="86" presetID="42" presetClass="entr" presetSubtype="0" fill="hold" grpId="0" nodeType="withEffect">
                                  <p:stCondLst>
                                    <p:cond delay="0"/>
                                  </p:stCondLst>
                                  <p:childTnLst>
                                    <p:set>
                                      <p:cBhvr>
                                        <p:cTn id="87" dur="1" fill="hold">
                                          <p:stCondLst>
                                            <p:cond delay="0"/>
                                          </p:stCondLst>
                                        </p:cTn>
                                        <p:tgtEl>
                                          <p:spTgt spid="51"/>
                                        </p:tgtEl>
                                        <p:attrNameLst>
                                          <p:attrName>style.visibility</p:attrName>
                                        </p:attrNameLst>
                                      </p:cBhvr>
                                      <p:to>
                                        <p:strVal val="visible"/>
                                      </p:to>
                                    </p:set>
                                    <p:animEffect transition="in" filter="fade">
                                      <p:cBhvr>
                                        <p:cTn id="88" dur="1000"/>
                                        <p:tgtEl>
                                          <p:spTgt spid="51"/>
                                        </p:tgtEl>
                                      </p:cBhvr>
                                    </p:animEffect>
                                    <p:anim calcmode="lin" valueType="num">
                                      <p:cBhvr>
                                        <p:cTn id="89" dur="1000" fill="hold"/>
                                        <p:tgtEl>
                                          <p:spTgt spid="51"/>
                                        </p:tgtEl>
                                        <p:attrNameLst>
                                          <p:attrName>ppt_x</p:attrName>
                                        </p:attrNameLst>
                                      </p:cBhvr>
                                      <p:tavLst>
                                        <p:tav tm="0">
                                          <p:val>
                                            <p:strVal val="#ppt_x"/>
                                          </p:val>
                                        </p:tav>
                                        <p:tav tm="100000">
                                          <p:val>
                                            <p:strVal val="#ppt_x"/>
                                          </p:val>
                                        </p:tav>
                                      </p:tavLst>
                                    </p:anim>
                                    <p:anim calcmode="lin" valueType="num">
                                      <p:cBhvr>
                                        <p:cTn id="90" dur="1000" fill="hold"/>
                                        <p:tgtEl>
                                          <p:spTgt spid="51"/>
                                        </p:tgtEl>
                                        <p:attrNameLst>
                                          <p:attrName>ppt_y</p:attrName>
                                        </p:attrNameLst>
                                      </p:cBhvr>
                                      <p:tavLst>
                                        <p:tav tm="0">
                                          <p:val>
                                            <p:strVal val="#ppt_y+.1"/>
                                          </p:val>
                                        </p:tav>
                                        <p:tav tm="100000">
                                          <p:val>
                                            <p:strVal val="#ppt_y"/>
                                          </p:val>
                                        </p:tav>
                                      </p:tavLst>
                                    </p:anim>
                                  </p:childTnLst>
                                </p:cTn>
                              </p:par>
                            </p:childTnLst>
                          </p:cTn>
                        </p:par>
                        <p:par>
                          <p:cTn id="91" fill="hold">
                            <p:stCondLst>
                              <p:cond delay="8750"/>
                            </p:stCondLst>
                            <p:childTnLst>
                              <p:par>
                                <p:cTn id="92" presetID="22" presetClass="entr" presetSubtype="2" fill="hold" grpId="0"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wipe(right)">
                                      <p:cBhvr>
                                        <p:cTn id="94" dur="750"/>
                                        <p:tgtEl>
                                          <p:spTgt spid="25"/>
                                        </p:tgtEl>
                                      </p:cBhvr>
                                    </p:animEffect>
                                  </p:childTnLst>
                                </p:cTn>
                              </p:par>
                              <p:par>
                                <p:cTn id="95" presetID="22" presetClass="entr" presetSubtype="2" fill="hold" grpId="0" nodeType="withEffect">
                                  <p:stCondLst>
                                    <p:cond delay="0"/>
                                  </p:stCondLst>
                                  <p:childTnLst>
                                    <p:set>
                                      <p:cBhvr>
                                        <p:cTn id="96" dur="1" fill="hold">
                                          <p:stCondLst>
                                            <p:cond delay="0"/>
                                          </p:stCondLst>
                                        </p:cTn>
                                        <p:tgtEl>
                                          <p:spTgt spid="46"/>
                                        </p:tgtEl>
                                        <p:attrNameLst>
                                          <p:attrName>style.visibility</p:attrName>
                                        </p:attrNameLst>
                                      </p:cBhvr>
                                      <p:to>
                                        <p:strVal val="visible"/>
                                      </p:to>
                                    </p:set>
                                    <p:animEffect transition="in" filter="wipe(right)">
                                      <p:cBhvr>
                                        <p:cTn id="97" dur="750"/>
                                        <p:tgtEl>
                                          <p:spTgt spid="46"/>
                                        </p:tgtEl>
                                      </p:cBhvr>
                                    </p:animEffect>
                                  </p:childTnLst>
                                </p:cTn>
                              </p:par>
                            </p:childTnLst>
                          </p:cTn>
                        </p:par>
                        <p:par>
                          <p:cTn id="98" fill="hold">
                            <p:stCondLst>
                              <p:cond delay="9500"/>
                            </p:stCondLst>
                            <p:childTnLst>
                              <p:par>
                                <p:cTn id="99" presetID="42" presetClass="entr" presetSubtype="0" fill="hold" grpId="0" nodeType="afterEffect">
                                  <p:stCondLst>
                                    <p:cond delay="0"/>
                                  </p:stCondLst>
                                  <p:childTnLst>
                                    <p:set>
                                      <p:cBhvr>
                                        <p:cTn id="100" dur="1" fill="hold">
                                          <p:stCondLst>
                                            <p:cond delay="0"/>
                                          </p:stCondLst>
                                        </p:cTn>
                                        <p:tgtEl>
                                          <p:spTgt spid="28"/>
                                        </p:tgtEl>
                                        <p:attrNameLst>
                                          <p:attrName>style.visibility</p:attrName>
                                        </p:attrNameLst>
                                      </p:cBhvr>
                                      <p:to>
                                        <p:strVal val="visible"/>
                                      </p:to>
                                    </p:set>
                                    <p:animEffect transition="in" filter="fade">
                                      <p:cBhvr>
                                        <p:cTn id="101" dur="1000"/>
                                        <p:tgtEl>
                                          <p:spTgt spid="28"/>
                                        </p:tgtEl>
                                      </p:cBhvr>
                                    </p:animEffect>
                                    <p:anim calcmode="lin" valueType="num">
                                      <p:cBhvr>
                                        <p:cTn id="102" dur="1000" fill="hold"/>
                                        <p:tgtEl>
                                          <p:spTgt spid="28"/>
                                        </p:tgtEl>
                                        <p:attrNameLst>
                                          <p:attrName>ppt_x</p:attrName>
                                        </p:attrNameLst>
                                      </p:cBhvr>
                                      <p:tavLst>
                                        <p:tav tm="0">
                                          <p:val>
                                            <p:strVal val="#ppt_x"/>
                                          </p:val>
                                        </p:tav>
                                        <p:tav tm="100000">
                                          <p:val>
                                            <p:strVal val="#ppt_x"/>
                                          </p:val>
                                        </p:tav>
                                      </p:tavLst>
                                    </p:anim>
                                    <p:anim calcmode="lin" valueType="num">
                                      <p:cBhvr>
                                        <p:cTn id="103" dur="1000" fill="hold"/>
                                        <p:tgtEl>
                                          <p:spTgt spid="28"/>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52"/>
                                        </p:tgtEl>
                                        <p:attrNameLst>
                                          <p:attrName>style.visibility</p:attrName>
                                        </p:attrNameLst>
                                      </p:cBhvr>
                                      <p:to>
                                        <p:strVal val="visible"/>
                                      </p:to>
                                    </p:set>
                                    <p:animEffect transition="in" filter="fade">
                                      <p:cBhvr>
                                        <p:cTn id="106" dur="1000"/>
                                        <p:tgtEl>
                                          <p:spTgt spid="52"/>
                                        </p:tgtEl>
                                      </p:cBhvr>
                                    </p:animEffect>
                                    <p:anim calcmode="lin" valueType="num">
                                      <p:cBhvr>
                                        <p:cTn id="107" dur="1000" fill="hold"/>
                                        <p:tgtEl>
                                          <p:spTgt spid="52"/>
                                        </p:tgtEl>
                                        <p:attrNameLst>
                                          <p:attrName>ppt_x</p:attrName>
                                        </p:attrNameLst>
                                      </p:cBhvr>
                                      <p:tavLst>
                                        <p:tav tm="0">
                                          <p:val>
                                            <p:strVal val="#ppt_x"/>
                                          </p:val>
                                        </p:tav>
                                        <p:tav tm="100000">
                                          <p:val>
                                            <p:strVal val="#ppt_x"/>
                                          </p:val>
                                        </p:tav>
                                      </p:tavLst>
                                    </p:anim>
                                    <p:anim calcmode="lin" valueType="num">
                                      <p:cBhvr>
                                        <p:cTn id="108" dur="1000" fill="hold"/>
                                        <p:tgtEl>
                                          <p:spTgt spid="52"/>
                                        </p:tgtEl>
                                        <p:attrNameLst>
                                          <p:attrName>ppt_y</p:attrName>
                                        </p:attrNameLst>
                                      </p:cBhvr>
                                      <p:tavLst>
                                        <p:tav tm="0">
                                          <p:val>
                                            <p:strVal val="#ppt_y+.1"/>
                                          </p:val>
                                        </p:tav>
                                        <p:tav tm="100000">
                                          <p:val>
                                            <p:strVal val="#ppt_y"/>
                                          </p:val>
                                        </p:tav>
                                      </p:tavLst>
                                    </p:anim>
                                  </p:childTnLst>
                                </p:cTn>
                              </p:par>
                            </p:childTnLst>
                          </p:cTn>
                        </p:par>
                        <p:par>
                          <p:cTn id="109" fill="hold">
                            <p:stCondLst>
                              <p:cond delay="10500"/>
                            </p:stCondLst>
                            <p:childTnLst>
                              <p:par>
                                <p:cTn id="110" presetID="22" presetClass="entr" presetSubtype="8" fill="hold" grpId="0" nodeType="afterEffect">
                                  <p:stCondLst>
                                    <p:cond delay="0"/>
                                  </p:stCondLst>
                                  <p:childTnLst>
                                    <p:set>
                                      <p:cBhvr>
                                        <p:cTn id="111" dur="1" fill="hold">
                                          <p:stCondLst>
                                            <p:cond delay="0"/>
                                          </p:stCondLst>
                                        </p:cTn>
                                        <p:tgtEl>
                                          <p:spTgt spid="56"/>
                                        </p:tgtEl>
                                        <p:attrNameLst>
                                          <p:attrName>style.visibility</p:attrName>
                                        </p:attrNameLst>
                                      </p:cBhvr>
                                      <p:to>
                                        <p:strVal val="visible"/>
                                      </p:to>
                                    </p:set>
                                    <p:animEffect transition="in" filter="wipe(left)">
                                      <p:cBhvr>
                                        <p:cTn id="112" dur="750"/>
                                        <p:tgtEl>
                                          <p:spTgt spid="56"/>
                                        </p:tgtEl>
                                      </p:cBhvr>
                                    </p:animEffect>
                                  </p:childTnLst>
                                </p:cTn>
                              </p:par>
                              <p:par>
                                <p:cTn id="113" presetID="22" presetClass="entr" presetSubtype="8" fill="hold" grpId="0" nodeType="withEffect">
                                  <p:stCondLst>
                                    <p:cond delay="0"/>
                                  </p:stCondLst>
                                  <p:childTnLst>
                                    <p:set>
                                      <p:cBhvr>
                                        <p:cTn id="114" dur="1" fill="hold">
                                          <p:stCondLst>
                                            <p:cond delay="0"/>
                                          </p:stCondLst>
                                        </p:cTn>
                                        <p:tgtEl>
                                          <p:spTgt spid="54"/>
                                        </p:tgtEl>
                                        <p:attrNameLst>
                                          <p:attrName>style.visibility</p:attrName>
                                        </p:attrNameLst>
                                      </p:cBhvr>
                                      <p:to>
                                        <p:strVal val="visible"/>
                                      </p:to>
                                    </p:set>
                                    <p:animEffect transition="in" filter="wipe(left)">
                                      <p:cBhvr>
                                        <p:cTn id="115" dur="75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23" grpId="0" animBg="1"/>
      <p:bldP spid="9" grpId="0" animBg="1"/>
      <p:bldP spid="10" grpId="0" animBg="1"/>
      <p:bldP spid="37" grpId="0" animBg="1"/>
      <p:bldP spid="29" grpId="0" animBg="1"/>
      <p:bldP spid="25" grpId="0" animBg="1"/>
      <p:bldP spid="40" grpId="0" animBg="1"/>
      <p:bldP spid="24" grpId="0" animBg="1"/>
      <p:bldP spid="26" grpId="0" animBg="1"/>
      <p:bldP spid="28" grpId="0" animBg="1"/>
      <p:bldP spid="30" grpId="0" animBg="1"/>
      <p:bldP spid="41" grpId="0"/>
      <p:bldP spid="42" grpId="0"/>
      <p:bldP spid="43" grpId="0"/>
      <p:bldP spid="44" grpId="0"/>
      <p:bldP spid="45" grpId="0"/>
      <p:bldP spid="46" grpId="0"/>
      <p:bldP spid="48" grpId="0"/>
      <p:bldP spid="49" grpId="0"/>
      <p:bldP spid="50" grpId="0"/>
      <p:bldP spid="51" grpId="0"/>
      <p:bldP spid="52" grpId="0"/>
      <p:bldP spid="56" grpId="0" animBg="1"/>
      <p:bldP spid="54" grpId="0"/>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Shape 15">
            <a:extLst>
              <a:ext uri="{FF2B5EF4-FFF2-40B4-BE49-F238E27FC236}">
                <a16:creationId xmlns:a16="http://schemas.microsoft.com/office/drawing/2014/main" id="{7643B890-5EAE-4646-B6AD-2C94C1F6E129}"/>
              </a:ext>
            </a:extLst>
          </p:cNvPr>
          <p:cNvSpPr/>
          <p:nvPr/>
        </p:nvSpPr>
        <p:spPr>
          <a:xfrm>
            <a:off x="381000"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C3F54D0B-803B-473A-8962-08C864EE558E}"/>
              </a:ext>
            </a:extLst>
          </p:cNvPr>
          <p:cNvGrpSpPr/>
          <p:nvPr/>
        </p:nvGrpSpPr>
        <p:grpSpPr>
          <a:xfrm>
            <a:off x="1611819" y="1329690"/>
            <a:ext cx="960120" cy="960120"/>
            <a:chOff x="1611819" y="1851660"/>
            <a:chExt cx="960120" cy="960120"/>
          </a:xfrm>
        </p:grpSpPr>
        <p:sp>
          <p:nvSpPr>
            <p:cNvPr id="9" name="Oval 8">
              <a:extLst>
                <a:ext uri="{FF2B5EF4-FFF2-40B4-BE49-F238E27FC236}">
                  <a16:creationId xmlns:a16="http://schemas.microsoft.com/office/drawing/2014/main" id="{866B17C0-EA5B-44FD-BD49-DAED57F43D8C}"/>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Oval 9">
              <a:extLst>
                <a:ext uri="{FF2B5EF4-FFF2-40B4-BE49-F238E27FC236}">
                  <a16:creationId xmlns:a16="http://schemas.microsoft.com/office/drawing/2014/main" id="{A5080BCF-0F35-4247-88DF-B57B190B86DE}"/>
                </a:ext>
              </a:extLst>
            </p:cNvPr>
            <p:cNvSpPr>
              <a:spLocks noChangeAspect="1"/>
            </p:cNvSpPr>
            <p:nvPr/>
          </p:nvSpPr>
          <p:spPr>
            <a:xfrm>
              <a:off x="1703259" y="1943100"/>
              <a:ext cx="777240" cy="777240"/>
            </a:xfrm>
            <a:prstGeom prst="ellipse">
              <a:avLst/>
            </a:pr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53C0F96D-97C7-4E92-8482-59AAF84D1899}"/>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900" b="1" dirty="0">
                  <a:solidFill>
                    <a:schemeClr val="bg1"/>
                  </a:solidFill>
                </a:rPr>
                <a:t>OPTION</a:t>
              </a:r>
            </a:p>
          </p:txBody>
        </p:sp>
      </p:grpSp>
      <p:sp>
        <p:nvSpPr>
          <p:cNvPr id="17" name="TextBox 16">
            <a:extLst>
              <a:ext uri="{FF2B5EF4-FFF2-40B4-BE49-F238E27FC236}">
                <a16:creationId xmlns:a16="http://schemas.microsoft.com/office/drawing/2014/main" id="{A880E9E4-FBBB-464A-AC9C-5FAF69B10849}"/>
              </a:ext>
            </a:extLst>
          </p:cNvPr>
          <p:cNvSpPr txBox="1"/>
          <p:nvPr/>
        </p:nvSpPr>
        <p:spPr>
          <a:xfrm>
            <a:off x="476338"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18" name="Freeform: Shape 17">
            <a:extLst>
              <a:ext uri="{FF2B5EF4-FFF2-40B4-BE49-F238E27FC236}">
                <a16:creationId xmlns:a16="http://schemas.microsoft.com/office/drawing/2014/main" id="{65C2E74F-039F-497B-9BED-AC75592ADBC7}"/>
              </a:ext>
            </a:extLst>
          </p:cNvPr>
          <p:cNvSpPr/>
          <p:nvPr/>
        </p:nvSpPr>
        <p:spPr>
          <a:xfrm>
            <a:off x="4085028" y="176403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B15267BB-AC74-40DB-90CF-0A0075E282CF}"/>
              </a:ext>
            </a:extLst>
          </p:cNvPr>
          <p:cNvGrpSpPr/>
          <p:nvPr/>
        </p:nvGrpSpPr>
        <p:grpSpPr>
          <a:xfrm>
            <a:off x="5315847" y="1329690"/>
            <a:ext cx="960120" cy="960120"/>
            <a:chOff x="1611819" y="1851660"/>
            <a:chExt cx="960120" cy="960120"/>
          </a:xfrm>
        </p:grpSpPr>
        <p:sp>
          <p:nvSpPr>
            <p:cNvPr id="20" name="Oval 19">
              <a:extLst>
                <a:ext uri="{FF2B5EF4-FFF2-40B4-BE49-F238E27FC236}">
                  <a16:creationId xmlns:a16="http://schemas.microsoft.com/office/drawing/2014/main" id="{8B8E94A5-12F7-4D58-911E-1C936E55EE99}"/>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8109A85A-3218-494D-97E0-C95B1A3BDDA0}"/>
                </a:ext>
              </a:extLst>
            </p:cNvPr>
            <p:cNvSpPr>
              <a:spLocks noChangeAspect="1"/>
            </p:cNvSpPr>
            <p:nvPr/>
          </p:nvSpPr>
          <p:spPr>
            <a:xfrm>
              <a:off x="1703259" y="1943100"/>
              <a:ext cx="777240" cy="777240"/>
            </a:xfrm>
            <a:prstGeom prst="ellipse">
              <a:avLst/>
            </a:pr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TextBox 21">
              <a:extLst>
                <a:ext uri="{FF2B5EF4-FFF2-40B4-BE49-F238E27FC236}">
                  <a16:creationId xmlns:a16="http://schemas.microsoft.com/office/drawing/2014/main" id="{76445673-7EF7-466D-A5BF-119ED2DEF30B}"/>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900" b="1" dirty="0">
                  <a:solidFill>
                    <a:schemeClr val="bg1"/>
                  </a:solidFill>
                </a:rPr>
                <a:t>OPTION</a:t>
              </a:r>
            </a:p>
          </p:txBody>
        </p:sp>
      </p:grpSp>
      <p:sp>
        <p:nvSpPr>
          <p:cNvPr id="23" name="TextBox 22">
            <a:extLst>
              <a:ext uri="{FF2B5EF4-FFF2-40B4-BE49-F238E27FC236}">
                <a16:creationId xmlns:a16="http://schemas.microsoft.com/office/drawing/2014/main" id="{8410DC80-5873-464F-8DA5-4EC213EFEA5A}"/>
              </a:ext>
            </a:extLst>
          </p:cNvPr>
          <p:cNvSpPr txBox="1"/>
          <p:nvPr/>
        </p:nvSpPr>
        <p:spPr>
          <a:xfrm>
            <a:off x="4180366" y="235839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24" name="Freeform: Shape 23">
            <a:extLst>
              <a:ext uri="{FF2B5EF4-FFF2-40B4-BE49-F238E27FC236}">
                <a16:creationId xmlns:a16="http://schemas.microsoft.com/office/drawing/2014/main" id="{57CC00E3-C2EB-49F2-8CC8-81DB5036B624}"/>
              </a:ext>
            </a:extLst>
          </p:cNvPr>
          <p:cNvSpPr/>
          <p:nvPr/>
        </p:nvSpPr>
        <p:spPr>
          <a:xfrm>
            <a:off x="381000"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Group 24">
            <a:extLst>
              <a:ext uri="{FF2B5EF4-FFF2-40B4-BE49-F238E27FC236}">
                <a16:creationId xmlns:a16="http://schemas.microsoft.com/office/drawing/2014/main" id="{BA72BFF3-603C-4F24-BC99-2708C4AB2146}"/>
              </a:ext>
            </a:extLst>
          </p:cNvPr>
          <p:cNvGrpSpPr/>
          <p:nvPr/>
        </p:nvGrpSpPr>
        <p:grpSpPr>
          <a:xfrm>
            <a:off x="1611819" y="3832860"/>
            <a:ext cx="960120" cy="960120"/>
            <a:chOff x="1611819" y="1851660"/>
            <a:chExt cx="960120" cy="960120"/>
          </a:xfrm>
        </p:grpSpPr>
        <p:sp>
          <p:nvSpPr>
            <p:cNvPr id="26" name="Oval 25">
              <a:extLst>
                <a:ext uri="{FF2B5EF4-FFF2-40B4-BE49-F238E27FC236}">
                  <a16:creationId xmlns:a16="http://schemas.microsoft.com/office/drawing/2014/main" id="{033FD6F6-8DE1-42A2-869A-343B370E8323}"/>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40DE0E57-BAE5-457B-B234-9D72654F062D}"/>
                </a:ext>
              </a:extLst>
            </p:cNvPr>
            <p:cNvSpPr>
              <a:spLocks noChangeAspect="1"/>
            </p:cNvSpPr>
            <p:nvPr/>
          </p:nvSpPr>
          <p:spPr>
            <a:xfrm>
              <a:off x="1703259" y="1943100"/>
              <a:ext cx="777240" cy="777240"/>
            </a:xfrm>
            <a:prstGeom prst="ellipse">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TextBox 27">
              <a:extLst>
                <a:ext uri="{FF2B5EF4-FFF2-40B4-BE49-F238E27FC236}">
                  <a16:creationId xmlns:a16="http://schemas.microsoft.com/office/drawing/2014/main" id="{2FA7008D-4A93-4779-A52B-6E8D90B8B6B7}"/>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900" b="1" dirty="0">
                  <a:solidFill>
                    <a:schemeClr val="bg1"/>
                  </a:solidFill>
                </a:rPr>
                <a:t>OPTION</a:t>
              </a:r>
            </a:p>
          </p:txBody>
        </p:sp>
      </p:grpSp>
      <p:sp>
        <p:nvSpPr>
          <p:cNvPr id="29" name="TextBox 28">
            <a:extLst>
              <a:ext uri="{FF2B5EF4-FFF2-40B4-BE49-F238E27FC236}">
                <a16:creationId xmlns:a16="http://schemas.microsoft.com/office/drawing/2014/main" id="{F0C012ED-14D4-4CAD-AE25-E18F1D1280DD}"/>
              </a:ext>
            </a:extLst>
          </p:cNvPr>
          <p:cNvSpPr txBox="1"/>
          <p:nvPr/>
        </p:nvSpPr>
        <p:spPr>
          <a:xfrm>
            <a:off x="476338"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0" name="Freeform: Shape 29">
            <a:extLst>
              <a:ext uri="{FF2B5EF4-FFF2-40B4-BE49-F238E27FC236}">
                <a16:creationId xmlns:a16="http://schemas.microsoft.com/office/drawing/2014/main" id="{54BBFD51-9D9C-4F48-9D50-B95E4F70DD89}"/>
              </a:ext>
            </a:extLst>
          </p:cNvPr>
          <p:cNvSpPr/>
          <p:nvPr/>
        </p:nvSpPr>
        <p:spPr>
          <a:xfrm>
            <a:off x="4085028" y="4267200"/>
            <a:ext cx="3467277" cy="1828800"/>
          </a:xfrm>
          <a:custGeom>
            <a:avLst/>
            <a:gdLst>
              <a:gd name="connsiteX0" fmla="*/ 127003 w 3467277"/>
              <a:gd name="connsiteY0" fmla="*/ 0 h 1828800"/>
              <a:gd name="connsiteX1" fmla="*/ 510546 w 3467277"/>
              <a:gd name="connsiteY1" fmla="*/ 0 h 1828800"/>
              <a:gd name="connsiteX2" fmla="*/ 634997 w 3467277"/>
              <a:gd name="connsiteY2" fmla="*/ 0 h 1828800"/>
              <a:gd name="connsiteX3" fmla="*/ 762006 w 3467277"/>
              <a:gd name="connsiteY3" fmla="*/ 0 h 1828800"/>
              <a:gd name="connsiteX4" fmla="*/ 1178089 w 3467277"/>
              <a:gd name="connsiteY4" fmla="*/ 0 h 1828800"/>
              <a:gd name="connsiteX5" fmla="*/ 2266151 w 3467277"/>
              <a:gd name="connsiteY5" fmla="*/ 0 h 1828800"/>
              <a:gd name="connsiteX6" fmla="*/ 2655705 w 3467277"/>
              <a:gd name="connsiteY6" fmla="*/ 0 h 1828800"/>
              <a:gd name="connsiteX7" fmla="*/ 2832280 w 3467277"/>
              <a:gd name="connsiteY7" fmla="*/ 0 h 1828800"/>
              <a:gd name="connsiteX8" fmla="*/ 2971794 w 3467277"/>
              <a:gd name="connsiteY8" fmla="*/ 0 h 1828800"/>
              <a:gd name="connsiteX9" fmla="*/ 3340274 w 3467277"/>
              <a:gd name="connsiteY9" fmla="*/ 0 h 1828800"/>
              <a:gd name="connsiteX10" fmla="*/ 3467277 w 3467277"/>
              <a:gd name="connsiteY10" fmla="*/ 127003 h 1828800"/>
              <a:gd name="connsiteX11" fmla="*/ 3467277 w 3467277"/>
              <a:gd name="connsiteY11" fmla="*/ 1701797 h 1828800"/>
              <a:gd name="connsiteX12" fmla="*/ 3340274 w 3467277"/>
              <a:gd name="connsiteY12" fmla="*/ 1828800 h 1828800"/>
              <a:gd name="connsiteX13" fmla="*/ 2971794 w 3467277"/>
              <a:gd name="connsiteY13" fmla="*/ 1828800 h 1828800"/>
              <a:gd name="connsiteX14" fmla="*/ 2832280 w 3467277"/>
              <a:gd name="connsiteY14" fmla="*/ 1828800 h 1828800"/>
              <a:gd name="connsiteX15" fmla="*/ 2655705 w 3467277"/>
              <a:gd name="connsiteY15" fmla="*/ 1828800 h 1828800"/>
              <a:gd name="connsiteX16" fmla="*/ 762006 w 3467277"/>
              <a:gd name="connsiteY16" fmla="*/ 1828800 h 1828800"/>
              <a:gd name="connsiteX17" fmla="*/ 634997 w 3467277"/>
              <a:gd name="connsiteY17" fmla="*/ 1828800 h 1828800"/>
              <a:gd name="connsiteX18" fmla="*/ 510546 w 3467277"/>
              <a:gd name="connsiteY18" fmla="*/ 1828800 h 1828800"/>
              <a:gd name="connsiteX19" fmla="*/ 127003 w 3467277"/>
              <a:gd name="connsiteY19" fmla="*/ 1828800 h 1828800"/>
              <a:gd name="connsiteX20" fmla="*/ 0 w 3467277"/>
              <a:gd name="connsiteY20" fmla="*/ 1701797 h 1828800"/>
              <a:gd name="connsiteX21" fmla="*/ 0 w 3467277"/>
              <a:gd name="connsiteY21" fmla="*/ 127003 h 1828800"/>
              <a:gd name="connsiteX22" fmla="*/ 127003 w 3467277"/>
              <a:gd name="connsiteY22"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467277" h="1828800">
                <a:moveTo>
                  <a:pt x="127003" y="0"/>
                </a:moveTo>
                <a:lnTo>
                  <a:pt x="510546" y="0"/>
                </a:lnTo>
                <a:lnTo>
                  <a:pt x="634997" y="0"/>
                </a:lnTo>
                <a:lnTo>
                  <a:pt x="762006" y="0"/>
                </a:lnTo>
                <a:lnTo>
                  <a:pt x="1178089" y="0"/>
                </a:lnTo>
                <a:lnTo>
                  <a:pt x="2266151" y="0"/>
                </a:lnTo>
                <a:lnTo>
                  <a:pt x="2655705" y="0"/>
                </a:lnTo>
                <a:lnTo>
                  <a:pt x="2832280" y="0"/>
                </a:lnTo>
                <a:lnTo>
                  <a:pt x="2971794" y="0"/>
                </a:lnTo>
                <a:lnTo>
                  <a:pt x="3340274" y="0"/>
                </a:lnTo>
                <a:cubicBezTo>
                  <a:pt x="3410416" y="0"/>
                  <a:pt x="3467277" y="56861"/>
                  <a:pt x="3467277" y="127003"/>
                </a:cubicBezTo>
                <a:lnTo>
                  <a:pt x="3467277" y="1701797"/>
                </a:lnTo>
                <a:cubicBezTo>
                  <a:pt x="3467277" y="1771939"/>
                  <a:pt x="3410416" y="1828800"/>
                  <a:pt x="3340274" y="1828800"/>
                </a:cubicBezTo>
                <a:lnTo>
                  <a:pt x="2971794" y="1828800"/>
                </a:lnTo>
                <a:lnTo>
                  <a:pt x="2832280" y="1828800"/>
                </a:lnTo>
                <a:lnTo>
                  <a:pt x="2655705" y="1828800"/>
                </a:lnTo>
                <a:lnTo>
                  <a:pt x="762006" y="1828800"/>
                </a:lnTo>
                <a:lnTo>
                  <a:pt x="634997" y="1828800"/>
                </a:lnTo>
                <a:lnTo>
                  <a:pt x="510546" y="1828800"/>
                </a:lnTo>
                <a:lnTo>
                  <a:pt x="127003" y="1828800"/>
                </a:lnTo>
                <a:cubicBezTo>
                  <a:pt x="56861" y="1828800"/>
                  <a:pt x="0" y="1771939"/>
                  <a:pt x="0" y="1701797"/>
                </a:cubicBezTo>
                <a:lnTo>
                  <a:pt x="0" y="127003"/>
                </a:lnTo>
                <a:cubicBezTo>
                  <a:pt x="0" y="56861"/>
                  <a:pt x="56861" y="0"/>
                  <a:pt x="127003"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85533CAB-9EA0-4001-9C82-4E1838BC69E0}"/>
              </a:ext>
            </a:extLst>
          </p:cNvPr>
          <p:cNvGrpSpPr/>
          <p:nvPr/>
        </p:nvGrpSpPr>
        <p:grpSpPr>
          <a:xfrm>
            <a:off x="5315847" y="3832860"/>
            <a:ext cx="960120" cy="960120"/>
            <a:chOff x="1611819" y="1851660"/>
            <a:chExt cx="960120" cy="960120"/>
          </a:xfrm>
        </p:grpSpPr>
        <p:sp>
          <p:nvSpPr>
            <p:cNvPr id="32" name="Oval 31">
              <a:extLst>
                <a:ext uri="{FF2B5EF4-FFF2-40B4-BE49-F238E27FC236}">
                  <a16:creationId xmlns:a16="http://schemas.microsoft.com/office/drawing/2014/main" id="{CA633233-B70B-470A-9734-FE700F7437CD}"/>
                </a:ext>
              </a:extLst>
            </p:cNvPr>
            <p:cNvSpPr>
              <a:spLocks noChangeAspect="1"/>
            </p:cNvSpPr>
            <p:nvPr/>
          </p:nvSpPr>
          <p:spPr>
            <a:xfrm>
              <a:off x="1611819" y="1851660"/>
              <a:ext cx="960120" cy="960120"/>
            </a:xfrm>
            <a:prstGeom prst="ellipse">
              <a:avLst/>
            </a:pr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324D65E5-7228-4343-B9D7-1BA809B8DDDB}"/>
                </a:ext>
              </a:extLst>
            </p:cNvPr>
            <p:cNvSpPr>
              <a:spLocks noChangeAspect="1"/>
            </p:cNvSpPr>
            <p:nvPr/>
          </p:nvSpPr>
          <p:spPr>
            <a:xfrm>
              <a:off x="1703259" y="1943100"/>
              <a:ext cx="777240" cy="777240"/>
            </a:xfrm>
            <a:prstGeom prst="ellipse">
              <a:avLst/>
            </a:pr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EC138ADC-9C0D-4AE0-8FCC-3736F01CACE5}"/>
                </a:ext>
              </a:extLst>
            </p:cNvPr>
            <p:cNvSpPr txBox="1"/>
            <p:nvPr/>
          </p:nvSpPr>
          <p:spPr>
            <a:xfrm>
              <a:off x="1783080" y="2034540"/>
              <a:ext cx="594360" cy="59436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900" b="1" dirty="0">
                  <a:solidFill>
                    <a:schemeClr val="bg1"/>
                  </a:solidFill>
                </a:rPr>
                <a:t>OPTION</a:t>
              </a:r>
            </a:p>
          </p:txBody>
        </p:sp>
      </p:grpSp>
      <p:sp>
        <p:nvSpPr>
          <p:cNvPr id="35" name="TextBox 34">
            <a:extLst>
              <a:ext uri="{FF2B5EF4-FFF2-40B4-BE49-F238E27FC236}">
                <a16:creationId xmlns:a16="http://schemas.microsoft.com/office/drawing/2014/main" id="{B9F6594B-3A2E-4E16-B6B8-E9B051809415}"/>
              </a:ext>
            </a:extLst>
          </p:cNvPr>
          <p:cNvSpPr txBox="1"/>
          <p:nvPr/>
        </p:nvSpPr>
        <p:spPr>
          <a:xfrm>
            <a:off x="4180366" y="4861560"/>
            <a:ext cx="3276600" cy="1107996"/>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04</a:t>
            </a:r>
          </a:p>
          <a:p>
            <a:endParaRPr lang="en-US" sz="2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Lorem ipsum dolor sit amet.</a:t>
            </a:r>
          </a:p>
        </p:txBody>
      </p:sp>
      <p:sp>
        <p:nvSpPr>
          <p:cNvPr id="36" name="TextBox 35">
            <a:extLst>
              <a:ext uri="{FF2B5EF4-FFF2-40B4-BE49-F238E27FC236}">
                <a16:creationId xmlns:a16="http://schemas.microsoft.com/office/drawing/2014/main" id="{07604E3D-B0DA-4939-93EB-E7B1BF370760}"/>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TextBox 36">
            <a:extLst>
              <a:ext uri="{FF2B5EF4-FFF2-40B4-BE49-F238E27FC236}">
                <a16:creationId xmlns:a16="http://schemas.microsoft.com/office/drawing/2014/main" id="{369025DF-8151-42EF-8EB8-5AF4B14B9769}"/>
              </a:ext>
            </a:extLst>
          </p:cNvPr>
          <p:cNvSpPr txBox="1"/>
          <p:nvPr/>
        </p:nvSpPr>
        <p:spPr>
          <a:xfrm>
            <a:off x="7985760" y="2971800"/>
            <a:ext cx="3749040" cy="3200876"/>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31199520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7">
                                            <p:txEl>
                                              <p:pRg st="0" end="0"/>
                                            </p:txEl>
                                          </p:spTgt>
                                        </p:tgtEl>
                                        <p:attrNameLst>
                                          <p:attrName>style.visibility</p:attrName>
                                        </p:attrNameLst>
                                      </p:cBhvr>
                                      <p:to>
                                        <p:strVal val="visible"/>
                                      </p:to>
                                    </p:set>
                                    <p:animEffect transition="in" filter="fade">
                                      <p:cBhvr>
                                        <p:cTn id="11" dur="1000"/>
                                        <p:tgtEl>
                                          <p:spTgt spid="37">
                                            <p:txEl>
                                              <p:pRg st="0" end="0"/>
                                            </p:txEl>
                                          </p:spTgt>
                                        </p:tgtEl>
                                      </p:cBhvr>
                                    </p:animEffect>
                                    <p:anim calcmode="lin" valueType="num">
                                      <p:cBhvr>
                                        <p:cTn id="12"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7">
                                            <p:txEl>
                                              <p:pRg st="2" end="2"/>
                                            </p:txEl>
                                          </p:spTgt>
                                        </p:tgtEl>
                                        <p:attrNameLst>
                                          <p:attrName>style.visibility</p:attrName>
                                        </p:attrNameLst>
                                      </p:cBhvr>
                                      <p:to>
                                        <p:strVal val="visible"/>
                                      </p:to>
                                    </p:set>
                                    <p:animEffect transition="in" filter="fade">
                                      <p:cBhvr>
                                        <p:cTn id="17" dur="1000"/>
                                        <p:tgtEl>
                                          <p:spTgt spid="37">
                                            <p:txEl>
                                              <p:pRg st="2" end="2"/>
                                            </p:txEl>
                                          </p:spTgt>
                                        </p:tgtEl>
                                      </p:cBhvr>
                                    </p:animEffect>
                                    <p:anim calcmode="lin" valueType="num">
                                      <p:cBhvr>
                                        <p:cTn id="18"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37">
                                            <p:txEl>
                                              <p:pRg st="4" end="4"/>
                                            </p:txEl>
                                          </p:spTgt>
                                        </p:tgtEl>
                                        <p:attrNameLst>
                                          <p:attrName>style.visibility</p:attrName>
                                        </p:attrNameLst>
                                      </p:cBhvr>
                                      <p:to>
                                        <p:strVal val="visible"/>
                                      </p:to>
                                    </p:set>
                                    <p:animEffect transition="in" filter="fade">
                                      <p:cBhvr>
                                        <p:cTn id="23" dur="1000"/>
                                        <p:tgtEl>
                                          <p:spTgt spid="37">
                                            <p:txEl>
                                              <p:pRg st="4" end="4"/>
                                            </p:txEl>
                                          </p:spTgt>
                                        </p:tgtEl>
                                      </p:cBhvr>
                                    </p:animEffect>
                                    <p:anim calcmode="lin" valueType="num">
                                      <p:cBhvr>
                                        <p:cTn id="24"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25"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42" presetClass="entr" presetSubtype="0" fill="hold" grpId="0" nodeType="afterEffect">
                                  <p:stCondLst>
                                    <p:cond delay="0"/>
                                  </p:stCondLst>
                                  <p:childTnLst>
                                    <p:set>
                                      <p:cBhvr>
                                        <p:cTn id="28" dur="1" fill="hold">
                                          <p:stCondLst>
                                            <p:cond delay="0"/>
                                          </p:stCondLst>
                                        </p:cTn>
                                        <p:tgtEl>
                                          <p:spTgt spid="37">
                                            <p:txEl>
                                              <p:pRg st="5" end="5"/>
                                            </p:txEl>
                                          </p:spTgt>
                                        </p:tgtEl>
                                        <p:attrNameLst>
                                          <p:attrName>style.visibility</p:attrName>
                                        </p:attrNameLst>
                                      </p:cBhvr>
                                      <p:to>
                                        <p:strVal val="visible"/>
                                      </p:to>
                                    </p:set>
                                    <p:animEffect transition="in" filter="fade">
                                      <p:cBhvr>
                                        <p:cTn id="29" dur="1000"/>
                                        <p:tgtEl>
                                          <p:spTgt spid="37">
                                            <p:txEl>
                                              <p:pRg st="5" end="5"/>
                                            </p:txEl>
                                          </p:spTgt>
                                        </p:tgtEl>
                                      </p:cBhvr>
                                    </p:animEffect>
                                    <p:anim calcmode="lin" valueType="num">
                                      <p:cBhvr>
                                        <p:cTn id="30" dur="1000" fill="hold"/>
                                        <p:tgtEl>
                                          <p:spTgt spid="37">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37">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500"/>
                            </p:stCondLst>
                            <p:childTnLst>
                              <p:par>
                                <p:cTn id="33" presetID="42" presetClass="entr" presetSubtype="0" fill="hold" grpId="0" nodeType="afterEffect">
                                  <p:stCondLst>
                                    <p:cond delay="0"/>
                                  </p:stCondLst>
                                  <p:childTnLst>
                                    <p:set>
                                      <p:cBhvr>
                                        <p:cTn id="34" dur="1" fill="hold">
                                          <p:stCondLst>
                                            <p:cond delay="0"/>
                                          </p:stCondLst>
                                        </p:cTn>
                                        <p:tgtEl>
                                          <p:spTgt spid="37">
                                            <p:txEl>
                                              <p:pRg st="6" end="6"/>
                                            </p:txEl>
                                          </p:spTgt>
                                        </p:tgtEl>
                                        <p:attrNameLst>
                                          <p:attrName>style.visibility</p:attrName>
                                        </p:attrNameLst>
                                      </p:cBhvr>
                                      <p:to>
                                        <p:strVal val="visible"/>
                                      </p:to>
                                    </p:set>
                                    <p:animEffect transition="in" filter="fade">
                                      <p:cBhvr>
                                        <p:cTn id="35" dur="1000"/>
                                        <p:tgtEl>
                                          <p:spTgt spid="37">
                                            <p:txEl>
                                              <p:pRg st="6" end="6"/>
                                            </p:txEl>
                                          </p:spTgt>
                                        </p:tgtEl>
                                      </p:cBhvr>
                                    </p:animEffect>
                                    <p:anim calcmode="lin" valueType="num">
                                      <p:cBhvr>
                                        <p:cTn id="36" dur="1000" fill="hold"/>
                                        <p:tgtEl>
                                          <p:spTgt spid="37">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37">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500"/>
                            </p:stCondLst>
                            <p:childTnLst>
                              <p:par>
                                <p:cTn id="39" presetID="42" presetClass="entr" presetSubtype="0" fill="hold" grpId="0" nodeType="afterEffect">
                                  <p:stCondLst>
                                    <p:cond delay="0"/>
                                  </p:stCondLst>
                                  <p:childTnLst>
                                    <p:set>
                                      <p:cBhvr>
                                        <p:cTn id="40" dur="1" fill="hold">
                                          <p:stCondLst>
                                            <p:cond delay="0"/>
                                          </p:stCondLst>
                                        </p:cTn>
                                        <p:tgtEl>
                                          <p:spTgt spid="16"/>
                                        </p:tgtEl>
                                        <p:attrNameLst>
                                          <p:attrName>style.visibility</p:attrName>
                                        </p:attrNameLst>
                                      </p:cBhvr>
                                      <p:to>
                                        <p:strVal val="visible"/>
                                      </p:to>
                                    </p:set>
                                    <p:animEffect transition="in" filter="fade">
                                      <p:cBhvr>
                                        <p:cTn id="41" dur="1000"/>
                                        <p:tgtEl>
                                          <p:spTgt spid="16"/>
                                        </p:tgtEl>
                                      </p:cBhvr>
                                    </p:animEffect>
                                    <p:anim calcmode="lin" valueType="num">
                                      <p:cBhvr>
                                        <p:cTn id="42" dur="1000" fill="hold"/>
                                        <p:tgtEl>
                                          <p:spTgt spid="16"/>
                                        </p:tgtEl>
                                        <p:attrNameLst>
                                          <p:attrName>ppt_x</p:attrName>
                                        </p:attrNameLst>
                                      </p:cBhvr>
                                      <p:tavLst>
                                        <p:tav tm="0">
                                          <p:val>
                                            <p:strVal val="#ppt_x"/>
                                          </p:val>
                                        </p:tav>
                                        <p:tav tm="100000">
                                          <p:val>
                                            <p:strVal val="#ppt_x"/>
                                          </p:val>
                                        </p:tav>
                                      </p:tavLst>
                                    </p:anim>
                                    <p:anim calcmode="lin" valueType="num">
                                      <p:cBhvr>
                                        <p:cTn id="43" dur="1000" fill="hold"/>
                                        <p:tgtEl>
                                          <p:spTgt spid="16"/>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4"/>
                                        </p:tgtEl>
                                        <p:attrNameLst>
                                          <p:attrName>style.visibility</p:attrName>
                                        </p:attrNameLst>
                                      </p:cBhvr>
                                      <p:to>
                                        <p:strVal val="visible"/>
                                      </p:to>
                                    </p:set>
                                    <p:animEffect transition="in" filter="fade">
                                      <p:cBhvr>
                                        <p:cTn id="46" dur="1000"/>
                                        <p:tgtEl>
                                          <p:spTgt spid="4"/>
                                        </p:tgtEl>
                                      </p:cBhvr>
                                    </p:animEffect>
                                    <p:anim calcmode="lin" valueType="num">
                                      <p:cBhvr>
                                        <p:cTn id="47" dur="1000" fill="hold"/>
                                        <p:tgtEl>
                                          <p:spTgt spid="4"/>
                                        </p:tgtEl>
                                        <p:attrNameLst>
                                          <p:attrName>ppt_x</p:attrName>
                                        </p:attrNameLst>
                                      </p:cBhvr>
                                      <p:tavLst>
                                        <p:tav tm="0">
                                          <p:val>
                                            <p:strVal val="#ppt_x"/>
                                          </p:val>
                                        </p:tav>
                                        <p:tav tm="100000">
                                          <p:val>
                                            <p:strVal val="#ppt_x"/>
                                          </p:val>
                                        </p:tav>
                                      </p:tavLst>
                                    </p:anim>
                                    <p:anim calcmode="lin" valueType="num">
                                      <p:cBhvr>
                                        <p:cTn id="48" dur="1000" fill="hold"/>
                                        <p:tgtEl>
                                          <p:spTgt spid="4"/>
                                        </p:tgtEl>
                                        <p:attrNameLst>
                                          <p:attrName>ppt_y</p:attrName>
                                        </p:attrNameLst>
                                      </p:cBhvr>
                                      <p:tavLst>
                                        <p:tav tm="0">
                                          <p:val>
                                            <p:strVal val="#ppt_y-.1"/>
                                          </p:val>
                                        </p:tav>
                                        <p:tav tm="100000">
                                          <p:val>
                                            <p:strVal val="#ppt_y"/>
                                          </p:val>
                                        </p:tav>
                                      </p:tavLst>
                                    </p:anim>
                                  </p:childTnLst>
                                </p:cTn>
                              </p:par>
                            </p:childTnLst>
                          </p:cTn>
                        </p:par>
                        <p:par>
                          <p:cTn id="49" fill="hold">
                            <p:stCondLst>
                              <p:cond delay="6500"/>
                            </p:stCondLst>
                            <p:childTnLst>
                              <p:par>
                                <p:cTn id="50" presetID="22" presetClass="entr" presetSubtype="8" fill="hold" grpId="0" nodeType="after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wipe(left)">
                                      <p:cBhvr>
                                        <p:cTn id="52" dur="750"/>
                                        <p:tgtEl>
                                          <p:spTgt spid="17"/>
                                        </p:tgtEl>
                                      </p:cBhvr>
                                    </p:animEffect>
                                  </p:childTnLst>
                                </p:cTn>
                              </p:par>
                            </p:childTnLst>
                          </p:cTn>
                        </p:par>
                        <p:par>
                          <p:cTn id="53" fill="hold">
                            <p:stCondLst>
                              <p:cond delay="7250"/>
                            </p:stCondLst>
                            <p:childTnLst>
                              <p:par>
                                <p:cTn id="54" presetID="42" presetClass="entr" presetSubtype="0" fill="hold" grpId="0" nodeType="afterEffect">
                                  <p:stCondLst>
                                    <p:cond delay="0"/>
                                  </p:stCondLst>
                                  <p:childTnLst>
                                    <p:set>
                                      <p:cBhvr>
                                        <p:cTn id="55" dur="1" fill="hold">
                                          <p:stCondLst>
                                            <p:cond delay="0"/>
                                          </p:stCondLst>
                                        </p:cTn>
                                        <p:tgtEl>
                                          <p:spTgt spid="18"/>
                                        </p:tgtEl>
                                        <p:attrNameLst>
                                          <p:attrName>style.visibility</p:attrName>
                                        </p:attrNameLst>
                                      </p:cBhvr>
                                      <p:to>
                                        <p:strVal val="visible"/>
                                      </p:to>
                                    </p:set>
                                    <p:animEffect transition="in" filter="fade">
                                      <p:cBhvr>
                                        <p:cTn id="56" dur="1000"/>
                                        <p:tgtEl>
                                          <p:spTgt spid="18"/>
                                        </p:tgtEl>
                                      </p:cBhvr>
                                    </p:animEffect>
                                    <p:anim calcmode="lin" valueType="num">
                                      <p:cBhvr>
                                        <p:cTn id="57" dur="1000" fill="hold"/>
                                        <p:tgtEl>
                                          <p:spTgt spid="18"/>
                                        </p:tgtEl>
                                        <p:attrNameLst>
                                          <p:attrName>ppt_x</p:attrName>
                                        </p:attrNameLst>
                                      </p:cBhvr>
                                      <p:tavLst>
                                        <p:tav tm="0">
                                          <p:val>
                                            <p:strVal val="#ppt_x"/>
                                          </p:val>
                                        </p:tav>
                                        <p:tav tm="100000">
                                          <p:val>
                                            <p:strVal val="#ppt_x"/>
                                          </p:val>
                                        </p:tav>
                                      </p:tavLst>
                                    </p:anim>
                                    <p:anim calcmode="lin" valueType="num">
                                      <p:cBhvr>
                                        <p:cTn id="58" dur="1000" fill="hold"/>
                                        <p:tgtEl>
                                          <p:spTgt spid="18"/>
                                        </p:tgtEl>
                                        <p:attrNameLst>
                                          <p:attrName>ppt_y</p:attrName>
                                        </p:attrNameLst>
                                      </p:cBhvr>
                                      <p:tavLst>
                                        <p:tav tm="0">
                                          <p:val>
                                            <p:strVal val="#ppt_y+.1"/>
                                          </p:val>
                                        </p:tav>
                                        <p:tav tm="100000">
                                          <p:val>
                                            <p:strVal val="#ppt_y"/>
                                          </p:val>
                                        </p:tav>
                                      </p:tavLst>
                                    </p:anim>
                                  </p:childTnLst>
                                </p:cTn>
                              </p:par>
                              <p:par>
                                <p:cTn id="59" presetID="47" presetClass="entr" presetSubtype="0" fill="hold"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1000"/>
                                        <p:tgtEl>
                                          <p:spTgt spid="19"/>
                                        </p:tgtEl>
                                      </p:cBhvr>
                                    </p:animEffect>
                                    <p:anim calcmode="lin" valueType="num">
                                      <p:cBhvr>
                                        <p:cTn id="62" dur="1000" fill="hold"/>
                                        <p:tgtEl>
                                          <p:spTgt spid="19"/>
                                        </p:tgtEl>
                                        <p:attrNameLst>
                                          <p:attrName>ppt_x</p:attrName>
                                        </p:attrNameLst>
                                      </p:cBhvr>
                                      <p:tavLst>
                                        <p:tav tm="0">
                                          <p:val>
                                            <p:strVal val="#ppt_x"/>
                                          </p:val>
                                        </p:tav>
                                        <p:tav tm="100000">
                                          <p:val>
                                            <p:strVal val="#ppt_x"/>
                                          </p:val>
                                        </p:tav>
                                      </p:tavLst>
                                    </p:anim>
                                    <p:anim calcmode="lin" valueType="num">
                                      <p:cBhvr>
                                        <p:cTn id="63" dur="1000" fill="hold"/>
                                        <p:tgtEl>
                                          <p:spTgt spid="19"/>
                                        </p:tgtEl>
                                        <p:attrNameLst>
                                          <p:attrName>ppt_y</p:attrName>
                                        </p:attrNameLst>
                                      </p:cBhvr>
                                      <p:tavLst>
                                        <p:tav tm="0">
                                          <p:val>
                                            <p:strVal val="#ppt_y-.1"/>
                                          </p:val>
                                        </p:tav>
                                        <p:tav tm="100000">
                                          <p:val>
                                            <p:strVal val="#ppt_y"/>
                                          </p:val>
                                        </p:tav>
                                      </p:tavLst>
                                    </p:anim>
                                  </p:childTnLst>
                                </p:cTn>
                              </p:par>
                            </p:childTnLst>
                          </p:cTn>
                        </p:par>
                        <p:par>
                          <p:cTn id="64" fill="hold">
                            <p:stCondLst>
                              <p:cond delay="8250"/>
                            </p:stCondLst>
                            <p:childTnLst>
                              <p:par>
                                <p:cTn id="65" presetID="22" presetClass="entr" presetSubtype="8"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wipe(left)">
                                      <p:cBhvr>
                                        <p:cTn id="67" dur="750"/>
                                        <p:tgtEl>
                                          <p:spTgt spid="23"/>
                                        </p:tgtEl>
                                      </p:cBhvr>
                                    </p:animEffect>
                                  </p:childTnLst>
                                </p:cTn>
                              </p:par>
                            </p:childTnLst>
                          </p:cTn>
                        </p:par>
                        <p:par>
                          <p:cTn id="68" fill="hold">
                            <p:stCondLst>
                              <p:cond delay="9000"/>
                            </p:stCondLst>
                            <p:childTnLst>
                              <p:par>
                                <p:cTn id="69" presetID="42" presetClass="entr" presetSubtype="0" fill="hold" grpId="0" nodeType="afterEffect">
                                  <p:stCondLst>
                                    <p:cond delay="0"/>
                                  </p:stCondLst>
                                  <p:childTnLst>
                                    <p:set>
                                      <p:cBhvr>
                                        <p:cTn id="70" dur="1" fill="hold">
                                          <p:stCondLst>
                                            <p:cond delay="0"/>
                                          </p:stCondLst>
                                        </p:cTn>
                                        <p:tgtEl>
                                          <p:spTgt spid="24"/>
                                        </p:tgtEl>
                                        <p:attrNameLst>
                                          <p:attrName>style.visibility</p:attrName>
                                        </p:attrNameLst>
                                      </p:cBhvr>
                                      <p:to>
                                        <p:strVal val="visible"/>
                                      </p:to>
                                    </p:set>
                                    <p:animEffect transition="in" filter="fade">
                                      <p:cBhvr>
                                        <p:cTn id="71" dur="1000"/>
                                        <p:tgtEl>
                                          <p:spTgt spid="24"/>
                                        </p:tgtEl>
                                      </p:cBhvr>
                                    </p:animEffect>
                                    <p:anim calcmode="lin" valueType="num">
                                      <p:cBhvr>
                                        <p:cTn id="72" dur="1000" fill="hold"/>
                                        <p:tgtEl>
                                          <p:spTgt spid="24"/>
                                        </p:tgtEl>
                                        <p:attrNameLst>
                                          <p:attrName>ppt_x</p:attrName>
                                        </p:attrNameLst>
                                      </p:cBhvr>
                                      <p:tavLst>
                                        <p:tav tm="0">
                                          <p:val>
                                            <p:strVal val="#ppt_x"/>
                                          </p:val>
                                        </p:tav>
                                        <p:tav tm="100000">
                                          <p:val>
                                            <p:strVal val="#ppt_x"/>
                                          </p:val>
                                        </p:tav>
                                      </p:tavLst>
                                    </p:anim>
                                    <p:anim calcmode="lin" valueType="num">
                                      <p:cBhvr>
                                        <p:cTn id="73" dur="1000" fill="hold"/>
                                        <p:tgtEl>
                                          <p:spTgt spid="24"/>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25"/>
                                        </p:tgtEl>
                                        <p:attrNameLst>
                                          <p:attrName>style.visibility</p:attrName>
                                        </p:attrNameLst>
                                      </p:cBhvr>
                                      <p:to>
                                        <p:strVal val="visible"/>
                                      </p:to>
                                    </p:set>
                                    <p:animEffect transition="in" filter="fade">
                                      <p:cBhvr>
                                        <p:cTn id="76" dur="1000"/>
                                        <p:tgtEl>
                                          <p:spTgt spid="25"/>
                                        </p:tgtEl>
                                      </p:cBhvr>
                                    </p:animEffect>
                                    <p:anim calcmode="lin" valueType="num">
                                      <p:cBhvr>
                                        <p:cTn id="77" dur="1000" fill="hold"/>
                                        <p:tgtEl>
                                          <p:spTgt spid="25"/>
                                        </p:tgtEl>
                                        <p:attrNameLst>
                                          <p:attrName>ppt_x</p:attrName>
                                        </p:attrNameLst>
                                      </p:cBhvr>
                                      <p:tavLst>
                                        <p:tav tm="0">
                                          <p:val>
                                            <p:strVal val="#ppt_x"/>
                                          </p:val>
                                        </p:tav>
                                        <p:tav tm="100000">
                                          <p:val>
                                            <p:strVal val="#ppt_x"/>
                                          </p:val>
                                        </p:tav>
                                      </p:tavLst>
                                    </p:anim>
                                    <p:anim calcmode="lin" valueType="num">
                                      <p:cBhvr>
                                        <p:cTn id="78" dur="1000" fill="hold"/>
                                        <p:tgtEl>
                                          <p:spTgt spid="25"/>
                                        </p:tgtEl>
                                        <p:attrNameLst>
                                          <p:attrName>ppt_y</p:attrName>
                                        </p:attrNameLst>
                                      </p:cBhvr>
                                      <p:tavLst>
                                        <p:tav tm="0">
                                          <p:val>
                                            <p:strVal val="#ppt_y-.1"/>
                                          </p:val>
                                        </p:tav>
                                        <p:tav tm="100000">
                                          <p:val>
                                            <p:strVal val="#ppt_y"/>
                                          </p:val>
                                        </p:tav>
                                      </p:tavLst>
                                    </p:anim>
                                  </p:childTnLst>
                                </p:cTn>
                              </p:par>
                            </p:childTnLst>
                          </p:cTn>
                        </p:par>
                        <p:par>
                          <p:cTn id="79" fill="hold">
                            <p:stCondLst>
                              <p:cond delay="10000"/>
                            </p:stCondLst>
                            <p:childTnLst>
                              <p:par>
                                <p:cTn id="80" presetID="22" presetClass="entr" presetSubtype="8" fill="hold" grpId="0"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750"/>
                                        <p:tgtEl>
                                          <p:spTgt spid="29"/>
                                        </p:tgtEl>
                                      </p:cBhvr>
                                    </p:animEffect>
                                  </p:childTnLst>
                                </p:cTn>
                              </p:par>
                            </p:childTnLst>
                          </p:cTn>
                        </p:par>
                        <p:par>
                          <p:cTn id="83" fill="hold">
                            <p:stCondLst>
                              <p:cond delay="10750"/>
                            </p:stCondLst>
                            <p:childTnLst>
                              <p:par>
                                <p:cTn id="84" presetID="42" presetClass="entr" presetSubtype="0"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fade">
                                      <p:cBhvr>
                                        <p:cTn id="86" dur="1000"/>
                                        <p:tgtEl>
                                          <p:spTgt spid="30"/>
                                        </p:tgtEl>
                                      </p:cBhvr>
                                    </p:animEffect>
                                    <p:anim calcmode="lin" valueType="num">
                                      <p:cBhvr>
                                        <p:cTn id="87" dur="1000" fill="hold"/>
                                        <p:tgtEl>
                                          <p:spTgt spid="30"/>
                                        </p:tgtEl>
                                        <p:attrNameLst>
                                          <p:attrName>ppt_x</p:attrName>
                                        </p:attrNameLst>
                                      </p:cBhvr>
                                      <p:tavLst>
                                        <p:tav tm="0">
                                          <p:val>
                                            <p:strVal val="#ppt_x"/>
                                          </p:val>
                                        </p:tav>
                                        <p:tav tm="100000">
                                          <p:val>
                                            <p:strVal val="#ppt_x"/>
                                          </p:val>
                                        </p:tav>
                                      </p:tavLst>
                                    </p:anim>
                                    <p:anim calcmode="lin" valueType="num">
                                      <p:cBhvr>
                                        <p:cTn id="88" dur="1000" fill="hold"/>
                                        <p:tgtEl>
                                          <p:spTgt spid="30"/>
                                        </p:tgtEl>
                                        <p:attrNameLst>
                                          <p:attrName>ppt_y</p:attrName>
                                        </p:attrNameLst>
                                      </p:cBhvr>
                                      <p:tavLst>
                                        <p:tav tm="0">
                                          <p:val>
                                            <p:strVal val="#ppt_y+.1"/>
                                          </p:val>
                                        </p:tav>
                                        <p:tav tm="100000">
                                          <p:val>
                                            <p:strVal val="#ppt_y"/>
                                          </p:val>
                                        </p:tav>
                                      </p:tavLst>
                                    </p:anim>
                                  </p:childTnLst>
                                </p:cTn>
                              </p:par>
                              <p:par>
                                <p:cTn id="89" presetID="47" presetClass="entr" presetSubtype="0" fill="hold" nodeType="withEffect">
                                  <p:stCondLst>
                                    <p:cond delay="0"/>
                                  </p:stCondLst>
                                  <p:childTnLst>
                                    <p:set>
                                      <p:cBhvr>
                                        <p:cTn id="90" dur="1" fill="hold">
                                          <p:stCondLst>
                                            <p:cond delay="0"/>
                                          </p:stCondLst>
                                        </p:cTn>
                                        <p:tgtEl>
                                          <p:spTgt spid="31"/>
                                        </p:tgtEl>
                                        <p:attrNameLst>
                                          <p:attrName>style.visibility</p:attrName>
                                        </p:attrNameLst>
                                      </p:cBhvr>
                                      <p:to>
                                        <p:strVal val="visible"/>
                                      </p:to>
                                    </p:set>
                                    <p:animEffect transition="in" filter="fade">
                                      <p:cBhvr>
                                        <p:cTn id="91" dur="1000"/>
                                        <p:tgtEl>
                                          <p:spTgt spid="31"/>
                                        </p:tgtEl>
                                      </p:cBhvr>
                                    </p:animEffect>
                                    <p:anim calcmode="lin" valueType="num">
                                      <p:cBhvr>
                                        <p:cTn id="92" dur="1000" fill="hold"/>
                                        <p:tgtEl>
                                          <p:spTgt spid="31"/>
                                        </p:tgtEl>
                                        <p:attrNameLst>
                                          <p:attrName>ppt_x</p:attrName>
                                        </p:attrNameLst>
                                      </p:cBhvr>
                                      <p:tavLst>
                                        <p:tav tm="0">
                                          <p:val>
                                            <p:strVal val="#ppt_x"/>
                                          </p:val>
                                        </p:tav>
                                        <p:tav tm="100000">
                                          <p:val>
                                            <p:strVal val="#ppt_x"/>
                                          </p:val>
                                        </p:tav>
                                      </p:tavLst>
                                    </p:anim>
                                    <p:anim calcmode="lin" valueType="num">
                                      <p:cBhvr>
                                        <p:cTn id="93" dur="1000" fill="hold"/>
                                        <p:tgtEl>
                                          <p:spTgt spid="31"/>
                                        </p:tgtEl>
                                        <p:attrNameLst>
                                          <p:attrName>ppt_y</p:attrName>
                                        </p:attrNameLst>
                                      </p:cBhvr>
                                      <p:tavLst>
                                        <p:tav tm="0">
                                          <p:val>
                                            <p:strVal val="#ppt_y-.1"/>
                                          </p:val>
                                        </p:tav>
                                        <p:tav tm="100000">
                                          <p:val>
                                            <p:strVal val="#ppt_y"/>
                                          </p:val>
                                        </p:tav>
                                      </p:tavLst>
                                    </p:anim>
                                  </p:childTnLst>
                                </p:cTn>
                              </p:par>
                            </p:childTnLst>
                          </p:cTn>
                        </p:par>
                        <p:par>
                          <p:cTn id="94" fill="hold">
                            <p:stCondLst>
                              <p:cond delay="11750"/>
                            </p:stCondLst>
                            <p:childTnLst>
                              <p:par>
                                <p:cTn id="95" presetID="22" presetClass="entr" presetSubtype="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wipe(left)">
                                      <p:cBhvr>
                                        <p:cTn id="97" dur="75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p:bldP spid="18" grpId="0" animBg="1"/>
      <p:bldP spid="23" grpId="0"/>
      <p:bldP spid="24" grpId="0" animBg="1"/>
      <p:bldP spid="29" grpId="0"/>
      <p:bldP spid="30" grpId="0" animBg="1"/>
      <p:bldP spid="35" grpId="0"/>
      <p:bldP spid="36" grpId="0"/>
      <p:bldP spid="37" grpId="0" build="p"/>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aphicFrame>
        <p:nvGraphicFramePr>
          <p:cNvPr id="6" name="Chart 5"/>
          <p:cNvGraphicFramePr>
            <a:graphicFrameLocks/>
          </p:cNvGraphicFramePr>
          <p:nvPr>
            <p:extLst/>
          </p:nvPr>
        </p:nvGraphicFramePr>
        <p:xfrm>
          <a:off x="0" y="770467"/>
          <a:ext cx="9784080" cy="4334933"/>
        </p:xfrm>
        <a:graphic>
          <a:graphicData uri="http://schemas.openxmlformats.org/drawingml/2006/chart">
            <c:chart xmlns:c="http://schemas.openxmlformats.org/drawingml/2006/chart" xmlns:r="http://schemas.openxmlformats.org/officeDocument/2006/relationships" r:id="rId3"/>
          </a:graphicData>
        </a:graphic>
      </p:graphicFrame>
      <p:sp>
        <p:nvSpPr>
          <p:cNvPr id="25" name="TextBox 24">
            <a:extLst>
              <a:ext uri="{FF2B5EF4-FFF2-40B4-BE49-F238E27FC236}">
                <a16:creationId xmlns:a16="http://schemas.microsoft.com/office/drawing/2014/main" id="{C0E96179-383A-4BA8-BE02-6E39FC38035A}"/>
              </a:ext>
            </a:extLst>
          </p:cNvPr>
          <p:cNvSpPr txBox="1"/>
          <p:nvPr/>
        </p:nvSpPr>
        <p:spPr>
          <a:xfrm>
            <a:off x="8686799" y="258228"/>
            <a:ext cx="3132667" cy="2308324"/>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6" name="TextBox 25">
            <a:extLst>
              <a:ext uri="{FF2B5EF4-FFF2-40B4-BE49-F238E27FC236}">
                <a16:creationId xmlns:a16="http://schemas.microsoft.com/office/drawing/2014/main" id="{70560ED2-F166-40A7-8B9F-28E6422EF20D}"/>
              </a:ext>
            </a:extLst>
          </p:cNvPr>
          <p:cNvSpPr txBox="1"/>
          <p:nvPr/>
        </p:nvSpPr>
        <p:spPr>
          <a:xfrm>
            <a:off x="381000" y="4953000"/>
            <a:ext cx="3429000" cy="1785104"/>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5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0" name="TextBox 29">
            <a:extLst>
              <a:ext uri="{FF2B5EF4-FFF2-40B4-BE49-F238E27FC236}">
                <a16:creationId xmlns:a16="http://schemas.microsoft.com/office/drawing/2014/main" id="{6A388E85-0F60-4951-B90A-71C262B964A9}"/>
              </a:ext>
            </a:extLst>
          </p:cNvPr>
          <p:cNvSpPr txBox="1"/>
          <p:nvPr/>
        </p:nvSpPr>
        <p:spPr>
          <a:xfrm>
            <a:off x="4038600" y="5051038"/>
            <a:ext cx="3657600" cy="1785104"/>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5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1" name="TextBox 30">
            <a:extLst>
              <a:ext uri="{FF2B5EF4-FFF2-40B4-BE49-F238E27FC236}">
                <a16:creationId xmlns:a16="http://schemas.microsoft.com/office/drawing/2014/main" id="{8EB42A0E-B6CA-4467-A40B-F1A4F73384AC}"/>
              </a:ext>
            </a:extLst>
          </p:cNvPr>
          <p:cNvSpPr txBox="1"/>
          <p:nvPr/>
        </p:nvSpPr>
        <p:spPr>
          <a:xfrm>
            <a:off x="7950200" y="4953000"/>
            <a:ext cx="3657600" cy="1785104"/>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5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765748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right)">
                                      <p:cBhvr>
                                        <p:cTn id="7" dur="1000"/>
                                        <p:tgtEl>
                                          <p:spTgt spid="25"/>
                                        </p:tgtEl>
                                      </p:cBhvr>
                                    </p:animEffect>
                                  </p:childTnLst>
                                </p:cTn>
                              </p:par>
                            </p:childTnLst>
                          </p:cTn>
                        </p:par>
                        <p:par>
                          <p:cTn id="8" fill="hold">
                            <p:stCondLst>
                              <p:cond delay="10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11" dur="1000"/>
                                        <p:tgtEl>
                                          <p:spTgt spid="6">
                                            <p:graphicEl>
                                              <a:chart seriesIdx="-3" categoryIdx="-3" bldStep="gridLegend"/>
                                            </p:graphicEl>
                                          </p:spTgt>
                                        </p:tgtEl>
                                      </p:cBhvr>
                                    </p:animEffect>
                                  </p:childTnLst>
                                </p:cTn>
                              </p:par>
                            </p:childTnLst>
                          </p:cTn>
                        </p:par>
                        <p:par>
                          <p:cTn id="12" fill="hold">
                            <p:stCondLst>
                              <p:cond delay="2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0" categoryIdx="0" bldStep="ptInCategory"/>
                                            </p:graphicEl>
                                          </p:spTgt>
                                        </p:tgtEl>
                                        <p:attrNameLst>
                                          <p:attrName>style.visibility</p:attrName>
                                        </p:attrNameLst>
                                      </p:cBhvr>
                                      <p:to>
                                        <p:strVal val="visible"/>
                                      </p:to>
                                    </p:set>
                                    <p:animEffect transition="in" filter="wipe(down)">
                                      <p:cBhvr>
                                        <p:cTn id="15" dur="1250"/>
                                        <p:tgtEl>
                                          <p:spTgt spid="6">
                                            <p:graphicEl>
                                              <a:chart seriesIdx="0" categoryIdx="0" bldStep="ptInCategory"/>
                                            </p:graphicEl>
                                          </p:spTgt>
                                        </p:tgtEl>
                                      </p:cBhvr>
                                    </p:animEffect>
                                  </p:childTnLst>
                                </p:cTn>
                              </p:par>
                              <p:par>
                                <p:cTn id="16" presetID="42" presetClass="entr" presetSubtype="0" fill="hold" grpId="0" nodeType="withEffect">
                                  <p:stCondLst>
                                    <p:cond delay="0"/>
                                  </p:stCondLst>
                                  <p:childTnLst>
                                    <p:set>
                                      <p:cBhvr>
                                        <p:cTn id="17" dur="1" fill="hold">
                                          <p:stCondLst>
                                            <p:cond delay="0"/>
                                          </p:stCondLst>
                                        </p:cTn>
                                        <p:tgtEl>
                                          <p:spTgt spid="26"/>
                                        </p:tgtEl>
                                        <p:attrNameLst>
                                          <p:attrName>style.visibility</p:attrName>
                                        </p:attrNameLst>
                                      </p:cBhvr>
                                      <p:to>
                                        <p:strVal val="visible"/>
                                      </p:to>
                                    </p:set>
                                    <p:animEffect transition="in" filter="fade">
                                      <p:cBhvr>
                                        <p:cTn id="18" dur="1250"/>
                                        <p:tgtEl>
                                          <p:spTgt spid="26"/>
                                        </p:tgtEl>
                                      </p:cBhvr>
                                    </p:animEffect>
                                    <p:anim calcmode="lin" valueType="num">
                                      <p:cBhvr>
                                        <p:cTn id="19" dur="1250" fill="hold"/>
                                        <p:tgtEl>
                                          <p:spTgt spid="26"/>
                                        </p:tgtEl>
                                        <p:attrNameLst>
                                          <p:attrName>ppt_x</p:attrName>
                                        </p:attrNameLst>
                                      </p:cBhvr>
                                      <p:tavLst>
                                        <p:tav tm="0">
                                          <p:val>
                                            <p:strVal val="#ppt_x"/>
                                          </p:val>
                                        </p:tav>
                                        <p:tav tm="100000">
                                          <p:val>
                                            <p:strVal val="#ppt_x"/>
                                          </p:val>
                                        </p:tav>
                                      </p:tavLst>
                                    </p:anim>
                                    <p:anim calcmode="lin" valueType="num">
                                      <p:cBhvr>
                                        <p:cTn id="20" dur="1250" fill="hold"/>
                                        <p:tgtEl>
                                          <p:spTgt spid="26"/>
                                        </p:tgtEl>
                                        <p:attrNameLst>
                                          <p:attrName>ppt_y</p:attrName>
                                        </p:attrNameLst>
                                      </p:cBhvr>
                                      <p:tavLst>
                                        <p:tav tm="0">
                                          <p:val>
                                            <p:strVal val="#ppt_y+.1"/>
                                          </p:val>
                                        </p:tav>
                                        <p:tav tm="100000">
                                          <p:val>
                                            <p:strVal val="#ppt_y"/>
                                          </p:val>
                                        </p:tav>
                                      </p:tavLst>
                                    </p:anim>
                                  </p:childTnLst>
                                </p:cTn>
                              </p:par>
                            </p:childTnLst>
                          </p:cTn>
                        </p:par>
                        <p:par>
                          <p:cTn id="21" fill="hold">
                            <p:stCondLst>
                              <p:cond delay="3250"/>
                            </p:stCondLst>
                            <p:childTnLst>
                              <p:par>
                                <p:cTn id="22" presetID="22" presetClass="entr" presetSubtype="4" fill="hold" grpId="0" nodeType="afterEffect">
                                  <p:stCondLst>
                                    <p:cond delay="500"/>
                                  </p:stCondLst>
                                  <p:childTnLst>
                                    <p:set>
                                      <p:cBhvr>
                                        <p:cTn id="23" dur="1" fill="hold">
                                          <p:stCondLst>
                                            <p:cond delay="0"/>
                                          </p:stCondLst>
                                        </p:cTn>
                                        <p:tgtEl>
                                          <p:spTgt spid="6">
                                            <p:graphicEl>
                                              <a:chart seriesIdx="1" categoryIdx="0" bldStep="ptInCategory"/>
                                            </p:graphicEl>
                                          </p:spTgt>
                                        </p:tgtEl>
                                        <p:attrNameLst>
                                          <p:attrName>style.visibility</p:attrName>
                                        </p:attrNameLst>
                                      </p:cBhvr>
                                      <p:to>
                                        <p:strVal val="visible"/>
                                      </p:to>
                                    </p:set>
                                    <p:animEffect transition="in" filter="wipe(down)">
                                      <p:cBhvr>
                                        <p:cTn id="24" dur="1250"/>
                                        <p:tgtEl>
                                          <p:spTgt spid="6">
                                            <p:graphicEl>
                                              <a:chart seriesIdx="1" categoryIdx="0" bldStep="ptInCategory"/>
                                            </p:graphicEl>
                                          </p:spTgt>
                                        </p:tgtEl>
                                      </p:cBhvr>
                                    </p:animEffect>
                                  </p:childTnLst>
                                </p:cTn>
                              </p:par>
                              <p:par>
                                <p:cTn id="25" presetID="42" presetClass="entr" presetSubtype="0" fill="hold" grpId="0" nodeType="withEffect">
                                  <p:stCondLst>
                                    <p:cond delay="500"/>
                                  </p:stCondLst>
                                  <p:childTnLst>
                                    <p:set>
                                      <p:cBhvr>
                                        <p:cTn id="26" dur="1" fill="hold">
                                          <p:stCondLst>
                                            <p:cond delay="0"/>
                                          </p:stCondLst>
                                        </p:cTn>
                                        <p:tgtEl>
                                          <p:spTgt spid="30"/>
                                        </p:tgtEl>
                                        <p:attrNameLst>
                                          <p:attrName>style.visibility</p:attrName>
                                        </p:attrNameLst>
                                      </p:cBhvr>
                                      <p:to>
                                        <p:strVal val="visible"/>
                                      </p:to>
                                    </p:set>
                                    <p:animEffect transition="in" filter="fade">
                                      <p:cBhvr>
                                        <p:cTn id="27" dur="1250"/>
                                        <p:tgtEl>
                                          <p:spTgt spid="30"/>
                                        </p:tgtEl>
                                      </p:cBhvr>
                                    </p:animEffect>
                                    <p:anim calcmode="lin" valueType="num">
                                      <p:cBhvr>
                                        <p:cTn id="28" dur="1250" fill="hold"/>
                                        <p:tgtEl>
                                          <p:spTgt spid="30"/>
                                        </p:tgtEl>
                                        <p:attrNameLst>
                                          <p:attrName>ppt_x</p:attrName>
                                        </p:attrNameLst>
                                      </p:cBhvr>
                                      <p:tavLst>
                                        <p:tav tm="0">
                                          <p:val>
                                            <p:strVal val="#ppt_x"/>
                                          </p:val>
                                        </p:tav>
                                        <p:tav tm="100000">
                                          <p:val>
                                            <p:strVal val="#ppt_x"/>
                                          </p:val>
                                        </p:tav>
                                      </p:tavLst>
                                    </p:anim>
                                    <p:anim calcmode="lin" valueType="num">
                                      <p:cBhvr>
                                        <p:cTn id="29" dur="1250" fill="hold"/>
                                        <p:tgtEl>
                                          <p:spTgt spid="30"/>
                                        </p:tgtEl>
                                        <p:attrNameLst>
                                          <p:attrName>ppt_y</p:attrName>
                                        </p:attrNameLst>
                                      </p:cBhvr>
                                      <p:tavLst>
                                        <p:tav tm="0">
                                          <p:val>
                                            <p:strVal val="#ppt_y+.1"/>
                                          </p:val>
                                        </p:tav>
                                        <p:tav tm="100000">
                                          <p:val>
                                            <p:strVal val="#ppt_y"/>
                                          </p:val>
                                        </p:tav>
                                      </p:tavLst>
                                    </p:anim>
                                  </p:childTnLst>
                                </p:cTn>
                              </p:par>
                            </p:childTnLst>
                          </p:cTn>
                        </p:par>
                        <p:par>
                          <p:cTn id="30" fill="hold">
                            <p:stCondLst>
                              <p:cond delay="5000"/>
                            </p:stCondLst>
                            <p:childTnLst>
                              <p:par>
                                <p:cTn id="31" presetID="22" presetClass="entr" presetSubtype="4" fill="hold" grpId="0" nodeType="afterEffect">
                                  <p:stCondLst>
                                    <p:cond delay="500"/>
                                  </p:stCondLst>
                                  <p:childTnLst>
                                    <p:set>
                                      <p:cBhvr>
                                        <p:cTn id="32" dur="1" fill="hold">
                                          <p:stCondLst>
                                            <p:cond delay="0"/>
                                          </p:stCondLst>
                                        </p:cTn>
                                        <p:tgtEl>
                                          <p:spTgt spid="6">
                                            <p:graphicEl>
                                              <a:chart seriesIdx="2" categoryIdx="0" bldStep="ptInCategory"/>
                                            </p:graphicEl>
                                          </p:spTgt>
                                        </p:tgtEl>
                                        <p:attrNameLst>
                                          <p:attrName>style.visibility</p:attrName>
                                        </p:attrNameLst>
                                      </p:cBhvr>
                                      <p:to>
                                        <p:strVal val="visible"/>
                                      </p:to>
                                    </p:set>
                                    <p:animEffect transition="in" filter="wipe(down)">
                                      <p:cBhvr>
                                        <p:cTn id="33" dur="1250"/>
                                        <p:tgtEl>
                                          <p:spTgt spid="6">
                                            <p:graphicEl>
                                              <a:chart seriesIdx="2" categoryIdx="0" bldStep="ptInCategory"/>
                                            </p:graphicEl>
                                          </p:spTgt>
                                        </p:tgtEl>
                                      </p:cBhvr>
                                    </p:animEffect>
                                  </p:childTnLst>
                                </p:cTn>
                              </p:par>
                              <p:par>
                                <p:cTn id="34" presetID="42" presetClass="entr" presetSubtype="0" fill="hold" grpId="0" nodeType="withEffect">
                                  <p:stCondLst>
                                    <p:cond delay="50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250"/>
                                        <p:tgtEl>
                                          <p:spTgt spid="31"/>
                                        </p:tgtEl>
                                      </p:cBhvr>
                                    </p:animEffect>
                                    <p:anim calcmode="lin" valueType="num">
                                      <p:cBhvr>
                                        <p:cTn id="37" dur="1250" fill="hold"/>
                                        <p:tgtEl>
                                          <p:spTgt spid="31"/>
                                        </p:tgtEl>
                                        <p:attrNameLst>
                                          <p:attrName>ppt_x</p:attrName>
                                        </p:attrNameLst>
                                      </p:cBhvr>
                                      <p:tavLst>
                                        <p:tav tm="0">
                                          <p:val>
                                            <p:strVal val="#ppt_x"/>
                                          </p:val>
                                        </p:tav>
                                        <p:tav tm="100000">
                                          <p:val>
                                            <p:strVal val="#ppt_x"/>
                                          </p:val>
                                        </p:tav>
                                      </p:tavLst>
                                    </p:anim>
                                    <p:anim calcmode="lin" valueType="num">
                                      <p:cBhvr>
                                        <p:cTn id="38" dur="1250" fill="hold"/>
                                        <p:tgtEl>
                                          <p:spTgt spid="31"/>
                                        </p:tgtEl>
                                        <p:attrNameLst>
                                          <p:attrName>ppt_y</p:attrName>
                                        </p:attrNameLst>
                                      </p:cBhvr>
                                      <p:tavLst>
                                        <p:tav tm="0">
                                          <p:val>
                                            <p:strVal val="#ppt_y+.1"/>
                                          </p:val>
                                        </p:tav>
                                        <p:tav tm="100000">
                                          <p:val>
                                            <p:strVal val="#ppt_y"/>
                                          </p:val>
                                        </p:tav>
                                      </p:tavLst>
                                    </p:anim>
                                  </p:childTnLst>
                                </p:cTn>
                              </p:par>
                            </p:childTnLst>
                          </p:cTn>
                        </p:par>
                        <p:par>
                          <p:cTn id="39" fill="hold">
                            <p:stCondLst>
                              <p:cond delay="6750"/>
                            </p:stCondLst>
                            <p:childTnLst>
                              <p:par>
                                <p:cTn id="40" presetID="22" presetClass="entr" presetSubtype="4" fill="hold" grpId="0" nodeType="afterEffect">
                                  <p:stCondLst>
                                    <p:cond delay="500"/>
                                  </p:stCondLst>
                                  <p:childTnLst>
                                    <p:set>
                                      <p:cBhvr>
                                        <p:cTn id="41" dur="1" fill="hold">
                                          <p:stCondLst>
                                            <p:cond delay="0"/>
                                          </p:stCondLst>
                                        </p:cTn>
                                        <p:tgtEl>
                                          <p:spTgt spid="6">
                                            <p:graphicEl>
                                              <a:chart seriesIdx="0" categoryIdx="1" bldStep="ptInCategory"/>
                                            </p:graphicEl>
                                          </p:spTgt>
                                        </p:tgtEl>
                                        <p:attrNameLst>
                                          <p:attrName>style.visibility</p:attrName>
                                        </p:attrNameLst>
                                      </p:cBhvr>
                                      <p:to>
                                        <p:strVal val="visible"/>
                                      </p:to>
                                    </p:set>
                                    <p:animEffect transition="in" filter="wipe(down)">
                                      <p:cBhvr>
                                        <p:cTn id="42" dur="1250"/>
                                        <p:tgtEl>
                                          <p:spTgt spid="6">
                                            <p:graphicEl>
                                              <a:chart seriesIdx="0" categoryIdx="1" bldStep="ptInCategory"/>
                                            </p:graphicEl>
                                          </p:spTgt>
                                        </p:tgtEl>
                                      </p:cBhvr>
                                    </p:animEffect>
                                  </p:childTnLst>
                                </p:cTn>
                              </p:par>
                              <p:par>
                                <p:cTn id="43" presetID="42" presetClass="entr" presetSubtype="0" fill="hold" grpId="3" nodeType="withEffect">
                                  <p:stCondLst>
                                    <p:cond delay="500"/>
                                  </p:stCondLst>
                                  <p:childTnLst>
                                    <p:set>
                                      <p:cBhvr>
                                        <p:cTn id="44" dur="1" fill="hold">
                                          <p:stCondLst>
                                            <p:cond delay="0"/>
                                          </p:stCondLst>
                                        </p:cTn>
                                        <p:tgtEl>
                                          <p:spTgt spid="26"/>
                                        </p:tgtEl>
                                        <p:attrNameLst>
                                          <p:attrName>style.visibility</p:attrName>
                                        </p:attrNameLst>
                                      </p:cBhvr>
                                      <p:to>
                                        <p:strVal val="visible"/>
                                      </p:to>
                                    </p:set>
                                    <p:animEffect transition="in" filter="fade">
                                      <p:cBhvr>
                                        <p:cTn id="45" dur="1250"/>
                                        <p:tgtEl>
                                          <p:spTgt spid="26"/>
                                        </p:tgtEl>
                                      </p:cBhvr>
                                    </p:animEffect>
                                    <p:anim calcmode="lin" valueType="num">
                                      <p:cBhvr>
                                        <p:cTn id="46" dur="1250" fill="hold"/>
                                        <p:tgtEl>
                                          <p:spTgt spid="26"/>
                                        </p:tgtEl>
                                        <p:attrNameLst>
                                          <p:attrName>ppt_x</p:attrName>
                                        </p:attrNameLst>
                                      </p:cBhvr>
                                      <p:tavLst>
                                        <p:tav tm="0">
                                          <p:val>
                                            <p:strVal val="#ppt_x"/>
                                          </p:val>
                                        </p:tav>
                                        <p:tav tm="100000">
                                          <p:val>
                                            <p:strVal val="#ppt_x"/>
                                          </p:val>
                                        </p:tav>
                                      </p:tavLst>
                                    </p:anim>
                                    <p:anim calcmode="lin" valueType="num">
                                      <p:cBhvr>
                                        <p:cTn id="47" dur="1250" fill="hold"/>
                                        <p:tgtEl>
                                          <p:spTgt spid="26"/>
                                        </p:tgtEl>
                                        <p:attrNameLst>
                                          <p:attrName>ppt_y</p:attrName>
                                        </p:attrNameLst>
                                      </p:cBhvr>
                                      <p:tavLst>
                                        <p:tav tm="0">
                                          <p:val>
                                            <p:strVal val="#ppt_y+.1"/>
                                          </p:val>
                                        </p:tav>
                                        <p:tav tm="100000">
                                          <p:val>
                                            <p:strVal val="#ppt_y"/>
                                          </p:val>
                                        </p:tav>
                                      </p:tavLst>
                                    </p:anim>
                                  </p:childTnLst>
                                </p:cTn>
                              </p:par>
                            </p:childTnLst>
                          </p:cTn>
                        </p:par>
                        <p:par>
                          <p:cTn id="48" fill="hold">
                            <p:stCondLst>
                              <p:cond delay="8500"/>
                            </p:stCondLst>
                            <p:childTnLst>
                              <p:par>
                                <p:cTn id="49" presetID="22" presetClass="entr" presetSubtype="4" fill="hold" grpId="0" nodeType="afterEffect">
                                  <p:stCondLst>
                                    <p:cond delay="500"/>
                                  </p:stCondLst>
                                  <p:childTnLst>
                                    <p:set>
                                      <p:cBhvr>
                                        <p:cTn id="50" dur="1" fill="hold">
                                          <p:stCondLst>
                                            <p:cond delay="0"/>
                                          </p:stCondLst>
                                        </p:cTn>
                                        <p:tgtEl>
                                          <p:spTgt spid="6">
                                            <p:graphicEl>
                                              <a:chart seriesIdx="1" categoryIdx="1" bldStep="ptInCategory"/>
                                            </p:graphicEl>
                                          </p:spTgt>
                                        </p:tgtEl>
                                        <p:attrNameLst>
                                          <p:attrName>style.visibility</p:attrName>
                                        </p:attrNameLst>
                                      </p:cBhvr>
                                      <p:to>
                                        <p:strVal val="visible"/>
                                      </p:to>
                                    </p:set>
                                    <p:animEffect transition="in" filter="wipe(down)">
                                      <p:cBhvr>
                                        <p:cTn id="51" dur="1250"/>
                                        <p:tgtEl>
                                          <p:spTgt spid="6">
                                            <p:graphicEl>
                                              <a:chart seriesIdx="1" categoryIdx="1" bldStep="ptInCategory"/>
                                            </p:graphicEl>
                                          </p:spTgt>
                                        </p:tgtEl>
                                      </p:cBhvr>
                                    </p:animEffect>
                                  </p:childTnLst>
                                </p:cTn>
                              </p:par>
                              <p:par>
                                <p:cTn id="52" presetID="42" presetClass="entr" presetSubtype="0" fill="hold" grpId="1" nodeType="withEffect">
                                  <p:stCondLst>
                                    <p:cond delay="50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250"/>
                                        <p:tgtEl>
                                          <p:spTgt spid="30"/>
                                        </p:tgtEl>
                                      </p:cBhvr>
                                    </p:animEffect>
                                    <p:anim calcmode="lin" valueType="num">
                                      <p:cBhvr>
                                        <p:cTn id="55" dur="1250" fill="hold"/>
                                        <p:tgtEl>
                                          <p:spTgt spid="30"/>
                                        </p:tgtEl>
                                        <p:attrNameLst>
                                          <p:attrName>ppt_x</p:attrName>
                                        </p:attrNameLst>
                                      </p:cBhvr>
                                      <p:tavLst>
                                        <p:tav tm="0">
                                          <p:val>
                                            <p:strVal val="#ppt_x"/>
                                          </p:val>
                                        </p:tav>
                                        <p:tav tm="100000">
                                          <p:val>
                                            <p:strVal val="#ppt_x"/>
                                          </p:val>
                                        </p:tav>
                                      </p:tavLst>
                                    </p:anim>
                                    <p:anim calcmode="lin" valueType="num">
                                      <p:cBhvr>
                                        <p:cTn id="56" dur="1250" fill="hold"/>
                                        <p:tgtEl>
                                          <p:spTgt spid="30"/>
                                        </p:tgtEl>
                                        <p:attrNameLst>
                                          <p:attrName>ppt_y</p:attrName>
                                        </p:attrNameLst>
                                      </p:cBhvr>
                                      <p:tavLst>
                                        <p:tav tm="0">
                                          <p:val>
                                            <p:strVal val="#ppt_y+.1"/>
                                          </p:val>
                                        </p:tav>
                                        <p:tav tm="100000">
                                          <p:val>
                                            <p:strVal val="#ppt_y"/>
                                          </p:val>
                                        </p:tav>
                                      </p:tavLst>
                                    </p:anim>
                                  </p:childTnLst>
                                </p:cTn>
                              </p:par>
                            </p:childTnLst>
                          </p:cTn>
                        </p:par>
                        <p:par>
                          <p:cTn id="57" fill="hold">
                            <p:stCondLst>
                              <p:cond delay="10250"/>
                            </p:stCondLst>
                            <p:childTnLst>
                              <p:par>
                                <p:cTn id="58" presetID="22" presetClass="entr" presetSubtype="4" fill="hold" grpId="0" nodeType="afterEffect">
                                  <p:stCondLst>
                                    <p:cond delay="500"/>
                                  </p:stCondLst>
                                  <p:childTnLst>
                                    <p:set>
                                      <p:cBhvr>
                                        <p:cTn id="59" dur="1" fill="hold">
                                          <p:stCondLst>
                                            <p:cond delay="0"/>
                                          </p:stCondLst>
                                        </p:cTn>
                                        <p:tgtEl>
                                          <p:spTgt spid="6">
                                            <p:graphicEl>
                                              <a:chart seriesIdx="2" categoryIdx="1" bldStep="ptInCategory"/>
                                            </p:graphicEl>
                                          </p:spTgt>
                                        </p:tgtEl>
                                        <p:attrNameLst>
                                          <p:attrName>style.visibility</p:attrName>
                                        </p:attrNameLst>
                                      </p:cBhvr>
                                      <p:to>
                                        <p:strVal val="visible"/>
                                      </p:to>
                                    </p:set>
                                    <p:animEffect transition="in" filter="wipe(down)">
                                      <p:cBhvr>
                                        <p:cTn id="60" dur="1250"/>
                                        <p:tgtEl>
                                          <p:spTgt spid="6">
                                            <p:graphicEl>
                                              <a:chart seriesIdx="2" categoryIdx="1" bldStep="ptInCategory"/>
                                            </p:graphicEl>
                                          </p:spTgt>
                                        </p:tgtEl>
                                      </p:cBhvr>
                                    </p:animEffect>
                                  </p:childTnLst>
                                </p:cTn>
                              </p:par>
                              <p:par>
                                <p:cTn id="61" presetID="42" presetClass="entr" presetSubtype="0" fill="hold" grpId="1" nodeType="withEffect">
                                  <p:stCondLst>
                                    <p:cond delay="500"/>
                                  </p:stCondLst>
                                  <p:childTnLst>
                                    <p:set>
                                      <p:cBhvr>
                                        <p:cTn id="62" dur="1" fill="hold">
                                          <p:stCondLst>
                                            <p:cond delay="0"/>
                                          </p:stCondLst>
                                        </p:cTn>
                                        <p:tgtEl>
                                          <p:spTgt spid="31"/>
                                        </p:tgtEl>
                                        <p:attrNameLst>
                                          <p:attrName>style.visibility</p:attrName>
                                        </p:attrNameLst>
                                      </p:cBhvr>
                                      <p:to>
                                        <p:strVal val="visible"/>
                                      </p:to>
                                    </p:set>
                                    <p:animEffect transition="in" filter="fade">
                                      <p:cBhvr>
                                        <p:cTn id="63" dur="1250"/>
                                        <p:tgtEl>
                                          <p:spTgt spid="31"/>
                                        </p:tgtEl>
                                      </p:cBhvr>
                                    </p:animEffect>
                                    <p:anim calcmode="lin" valueType="num">
                                      <p:cBhvr>
                                        <p:cTn id="64" dur="1250" fill="hold"/>
                                        <p:tgtEl>
                                          <p:spTgt spid="31"/>
                                        </p:tgtEl>
                                        <p:attrNameLst>
                                          <p:attrName>ppt_x</p:attrName>
                                        </p:attrNameLst>
                                      </p:cBhvr>
                                      <p:tavLst>
                                        <p:tav tm="0">
                                          <p:val>
                                            <p:strVal val="#ppt_x"/>
                                          </p:val>
                                        </p:tav>
                                        <p:tav tm="100000">
                                          <p:val>
                                            <p:strVal val="#ppt_x"/>
                                          </p:val>
                                        </p:tav>
                                      </p:tavLst>
                                    </p:anim>
                                    <p:anim calcmode="lin" valueType="num">
                                      <p:cBhvr>
                                        <p:cTn id="65" dur="1250" fill="hold"/>
                                        <p:tgtEl>
                                          <p:spTgt spid="31"/>
                                        </p:tgtEl>
                                        <p:attrNameLst>
                                          <p:attrName>ppt_y</p:attrName>
                                        </p:attrNameLst>
                                      </p:cBhvr>
                                      <p:tavLst>
                                        <p:tav tm="0">
                                          <p:val>
                                            <p:strVal val="#ppt_y+.1"/>
                                          </p:val>
                                        </p:tav>
                                        <p:tav tm="100000">
                                          <p:val>
                                            <p:strVal val="#ppt_y"/>
                                          </p:val>
                                        </p:tav>
                                      </p:tavLst>
                                    </p:anim>
                                  </p:childTnLst>
                                </p:cTn>
                              </p:par>
                            </p:childTnLst>
                          </p:cTn>
                        </p:par>
                        <p:par>
                          <p:cTn id="66" fill="hold">
                            <p:stCondLst>
                              <p:cond delay="12000"/>
                            </p:stCondLst>
                            <p:childTnLst>
                              <p:par>
                                <p:cTn id="67" presetID="22" presetClass="entr" presetSubtype="4" fill="hold" grpId="0" nodeType="afterEffect">
                                  <p:stCondLst>
                                    <p:cond delay="500"/>
                                  </p:stCondLst>
                                  <p:childTnLst>
                                    <p:set>
                                      <p:cBhvr>
                                        <p:cTn id="68" dur="1" fill="hold">
                                          <p:stCondLst>
                                            <p:cond delay="0"/>
                                          </p:stCondLst>
                                        </p:cTn>
                                        <p:tgtEl>
                                          <p:spTgt spid="6">
                                            <p:graphicEl>
                                              <a:chart seriesIdx="0" categoryIdx="2" bldStep="ptInCategory"/>
                                            </p:graphicEl>
                                          </p:spTgt>
                                        </p:tgtEl>
                                        <p:attrNameLst>
                                          <p:attrName>style.visibility</p:attrName>
                                        </p:attrNameLst>
                                      </p:cBhvr>
                                      <p:to>
                                        <p:strVal val="visible"/>
                                      </p:to>
                                    </p:set>
                                    <p:animEffect transition="in" filter="wipe(down)">
                                      <p:cBhvr>
                                        <p:cTn id="69" dur="1250"/>
                                        <p:tgtEl>
                                          <p:spTgt spid="6">
                                            <p:graphicEl>
                                              <a:chart seriesIdx="0" categoryIdx="2" bldStep="ptInCategory"/>
                                            </p:graphicEl>
                                          </p:spTgt>
                                        </p:tgtEl>
                                      </p:cBhvr>
                                    </p:animEffect>
                                  </p:childTnLst>
                                </p:cTn>
                              </p:par>
                              <p:par>
                                <p:cTn id="70" presetID="42" presetClass="entr" presetSubtype="0" fill="hold" grpId="1" nodeType="withEffect">
                                  <p:stCondLst>
                                    <p:cond delay="500"/>
                                  </p:stCondLst>
                                  <p:childTnLst>
                                    <p:set>
                                      <p:cBhvr>
                                        <p:cTn id="71" dur="1" fill="hold">
                                          <p:stCondLst>
                                            <p:cond delay="0"/>
                                          </p:stCondLst>
                                        </p:cTn>
                                        <p:tgtEl>
                                          <p:spTgt spid="26"/>
                                        </p:tgtEl>
                                        <p:attrNameLst>
                                          <p:attrName>style.visibility</p:attrName>
                                        </p:attrNameLst>
                                      </p:cBhvr>
                                      <p:to>
                                        <p:strVal val="visible"/>
                                      </p:to>
                                    </p:set>
                                    <p:animEffect transition="in" filter="fade">
                                      <p:cBhvr>
                                        <p:cTn id="72" dur="1250"/>
                                        <p:tgtEl>
                                          <p:spTgt spid="26"/>
                                        </p:tgtEl>
                                      </p:cBhvr>
                                    </p:animEffect>
                                    <p:anim calcmode="lin" valueType="num">
                                      <p:cBhvr>
                                        <p:cTn id="73" dur="1250" fill="hold"/>
                                        <p:tgtEl>
                                          <p:spTgt spid="26"/>
                                        </p:tgtEl>
                                        <p:attrNameLst>
                                          <p:attrName>ppt_x</p:attrName>
                                        </p:attrNameLst>
                                      </p:cBhvr>
                                      <p:tavLst>
                                        <p:tav tm="0">
                                          <p:val>
                                            <p:strVal val="#ppt_x"/>
                                          </p:val>
                                        </p:tav>
                                        <p:tav tm="100000">
                                          <p:val>
                                            <p:strVal val="#ppt_x"/>
                                          </p:val>
                                        </p:tav>
                                      </p:tavLst>
                                    </p:anim>
                                    <p:anim calcmode="lin" valueType="num">
                                      <p:cBhvr>
                                        <p:cTn id="74" dur="1250" fill="hold"/>
                                        <p:tgtEl>
                                          <p:spTgt spid="26"/>
                                        </p:tgtEl>
                                        <p:attrNameLst>
                                          <p:attrName>ppt_y</p:attrName>
                                        </p:attrNameLst>
                                      </p:cBhvr>
                                      <p:tavLst>
                                        <p:tav tm="0">
                                          <p:val>
                                            <p:strVal val="#ppt_y+.1"/>
                                          </p:val>
                                        </p:tav>
                                        <p:tav tm="100000">
                                          <p:val>
                                            <p:strVal val="#ppt_y"/>
                                          </p:val>
                                        </p:tav>
                                      </p:tavLst>
                                    </p:anim>
                                  </p:childTnLst>
                                </p:cTn>
                              </p:par>
                            </p:childTnLst>
                          </p:cTn>
                        </p:par>
                        <p:par>
                          <p:cTn id="75" fill="hold">
                            <p:stCondLst>
                              <p:cond delay="13750"/>
                            </p:stCondLst>
                            <p:childTnLst>
                              <p:par>
                                <p:cTn id="76" presetID="22" presetClass="entr" presetSubtype="4" fill="hold" grpId="0" nodeType="afterEffect">
                                  <p:stCondLst>
                                    <p:cond delay="500"/>
                                  </p:stCondLst>
                                  <p:childTnLst>
                                    <p:set>
                                      <p:cBhvr>
                                        <p:cTn id="77" dur="1" fill="hold">
                                          <p:stCondLst>
                                            <p:cond delay="0"/>
                                          </p:stCondLst>
                                        </p:cTn>
                                        <p:tgtEl>
                                          <p:spTgt spid="6">
                                            <p:graphicEl>
                                              <a:chart seriesIdx="1" categoryIdx="2" bldStep="ptInCategory"/>
                                            </p:graphicEl>
                                          </p:spTgt>
                                        </p:tgtEl>
                                        <p:attrNameLst>
                                          <p:attrName>style.visibility</p:attrName>
                                        </p:attrNameLst>
                                      </p:cBhvr>
                                      <p:to>
                                        <p:strVal val="visible"/>
                                      </p:to>
                                    </p:set>
                                    <p:animEffect transition="in" filter="wipe(down)">
                                      <p:cBhvr>
                                        <p:cTn id="78" dur="1250"/>
                                        <p:tgtEl>
                                          <p:spTgt spid="6">
                                            <p:graphicEl>
                                              <a:chart seriesIdx="1" categoryIdx="2" bldStep="ptInCategory"/>
                                            </p:graphicEl>
                                          </p:spTgt>
                                        </p:tgtEl>
                                      </p:cBhvr>
                                    </p:animEffect>
                                  </p:childTnLst>
                                </p:cTn>
                              </p:par>
                              <p:par>
                                <p:cTn id="79" presetID="42" presetClass="entr" presetSubtype="0" fill="hold" grpId="2" nodeType="withEffect">
                                  <p:stCondLst>
                                    <p:cond delay="500"/>
                                  </p:stCondLst>
                                  <p:childTnLst>
                                    <p:set>
                                      <p:cBhvr>
                                        <p:cTn id="80" dur="1" fill="hold">
                                          <p:stCondLst>
                                            <p:cond delay="0"/>
                                          </p:stCondLst>
                                        </p:cTn>
                                        <p:tgtEl>
                                          <p:spTgt spid="30"/>
                                        </p:tgtEl>
                                        <p:attrNameLst>
                                          <p:attrName>style.visibility</p:attrName>
                                        </p:attrNameLst>
                                      </p:cBhvr>
                                      <p:to>
                                        <p:strVal val="visible"/>
                                      </p:to>
                                    </p:set>
                                    <p:animEffect transition="in" filter="fade">
                                      <p:cBhvr>
                                        <p:cTn id="81" dur="1250"/>
                                        <p:tgtEl>
                                          <p:spTgt spid="30"/>
                                        </p:tgtEl>
                                      </p:cBhvr>
                                    </p:animEffect>
                                    <p:anim calcmode="lin" valueType="num">
                                      <p:cBhvr>
                                        <p:cTn id="82" dur="1250" fill="hold"/>
                                        <p:tgtEl>
                                          <p:spTgt spid="30"/>
                                        </p:tgtEl>
                                        <p:attrNameLst>
                                          <p:attrName>ppt_x</p:attrName>
                                        </p:attrNameLst>
                                      </p:cBhvr>
                                      <p:tavLst>
                                        <p:tav tm="0">
                                          <p:val>
                                            <p:strVal val="#ppt_x"/>
                                          </p:val>
                                        </p:tav>
                                        <p:tav tm="100000">
                                          <p:val>
                                            <p:strVal val="#ppt_x"/>
                                          </p:val>
                                        </p:tav>
                                      </p:tavLst>
                                    </p:anim>
                                    <p:anim calcmode="lin" valueType="num">
                                      <p:cBhvr>
                                        <p:cTn id="83" dur="1250" fill="hold"/>
                                        <p:tgtEl>
                                          <p:spTgt spid="30"/>
                                        </p:tgtEl>
                                        <p:attrNameLst>
                                          <p:attrName>ppt_y</p:attrName>
                                        </p:attrNameLst>
                                      </p:cBhvr>
                                      <p:tavLst>
                                        <p:tav tm="0">
                                          <p:val>
                                            <p:strVal val="#ppt_y+.1"/>
                                          </p:val>
                                        </p:tav>
                                        <p:tav tm="100000">
                                          <p:val>
                                            <p:strVal val="#ppt_y"/>
                                          </p:val>
                                        </p:tav>
                                      </p:tavLst>
                                    </p:anim>
                                  </p:childTnLst>
                                </p:cTn>
                              </p:par>
                            </p:childTnLst>
                          </p:cTn>
                        </p:par>
                        <p:par>
                          <p:cTn id="84" fill="hold">
                            <p:stCondLst>
                              <p:cond delay="15500"/>
                            </p:stCondLst>
                            <p:childTnLst>
                              <p:par>
                                <p:cTn id="85" presetID="22" presetClass="entr" presetSubtype="4" fill="hold" grpId="0" nodeType="afterEffect">
                                  <p:stCondLst>
                                    <p:cond delay="500"/>
                                  </p:stCondLst>
                                  <p:childTnLst>
                                    <p:set>
                                      <p:cBhvr>
                                        <p:cTn id="86" dur="1" fill="hold">
                                          <p:stCondLst>
                                            <p:cond delay="0"/>
                                          </p:stCondLst>
                                        </p:cTn>
                                        <p:tgtEl>
                                          <p:spTgt spid="6">
                                            <p:graphicEl>
                                              <a:chart seriesIdx="2" categoryIdx="2" bldStep="ptInCategory"/>
                                            </p:graphicEl>
                                          </p:spTgt>
                                        </p:tgtEl>
                                        <p:attrNameLst>
                                          <p:attrName>style.visibility</p:attrName>
                                        </p:attrNameLst>
                                      </p:cBhvr>
                                      <p:to>
                                        <p:strVal val="visible"/>
                                      </p:to>
                                    </p:set>
                                    <p:animEffect transition="in" filter="wipe(down)">
                                      <p:cBhvr>
                                        <p:cTn id="87" dur="1250"/>
                                        <p:tgtEl>
                                          <p:spTgt spid="6">
                                            <p:graphicEl>
                                              <a:chart seriesIdx="2" categoryIdx="2" bldStep="ptInCategory"/>
                                            </p:graphicEl>
                                          </p:spTgt>
                                        </p:tgtEl>
                                      </p:cBhvr>
                                    </p:animEffect>
                                  </p:childTnLst>
                                </p:cTn>
                              </p:par>
                              <p:par>
                                <p:cTn id="88" presetID="42" presetClass="entr" presetSubtype="0" fill="hold" grpId="2" nodeType="withEffect">
                                  <p:stCondLst>
                                    <p:cond delay="500"/>
                                  </p:stCondLst>
                                  <p:childTnLst>
                                    <p:set>
                                      <p:cBhvr>
                                        <p:cTn id="89" dur="1" fill="hold">
                                          <p:stCondLst>
                                            <p:cond delay="0"/>
                                          </p:stCondLst>
                                        </p:cTn>
                                        <p:tgtEl>
                                          <p:spTgt spid="31"/>
                                        </p:tgtEl>
                                        <p:attrNameLst>
                                          <p:attrName>style.visibility</p:attrName>
                                        </p:attrNameLst>
                                      </p:cBhvr>
                                      <p:to>
                                        <p:strVal val="visible"/>
                                      </p:to>
                                    </p:set>
                                    <p:animEffect transition="in" filter="fade">
                                      <p:cBhvr>
                                        <p:cTn id="90" dur="1250"/>
                                        <p:tgtEl>
                                          <p:spTgt spid="31"/>
                                        </p:tgtEl>
                                      </p:cBhvr>
                                    </p:animEffect>
                                    <p:anim calcmode="lin" valueType="num">
                                      <p:cBhvr>
                                        <p:cTn id="91" dur="1250" fill="hold"/>
                                        <p:tgtEl>
                                          <p:spTgt spid="31"/>
                                        </p:tgtEl>
                                        <p:attrNameLst>
                                          <p:attrName>ppt_x</p:attrName>
                                        </p:attrNameLst>
                                      </p:cBhvr>
                                      <p:tavLst>
                                        <p:tav tm="0">
                                          <p:val>
                                            <p:strVal val="#ppt_x"/>
                                          </p:val>
                                        </p:tav>
                                        <p:tav tm="100000">
                                          <p:val>
                                            <p:strVal val="#ppt_x"/>
                                          </p:val>
                                        </p:tav>
                                      </p:tavLst>
                                    </p:anim>
                                    <p:anim calcmode="lin" valueType="num">
                                      <p:cBhvr>
                                        <p:cTn id="92" dur="1250" fill="hold"/>
                                        <p:tgtEl>
                                          <p:spTgt spid="31"/>
                                        </p:tgtEl>
                                        <p:attrNameLst>
                                          <p:attrName>ppt_y</p:attrName>
                                        </p:attrNameLst>
                                      </p:cBhvr>
                                      <p:tavLst>
                                        <p:tav tm="0">
                                          <p:val>
                                            <p:strVal val="#ppt_y+.1"/>
                                          </p:val>
                                        </p:tav>
                                        <p:tav tm="100000">
                                          <p:val>
                                            <p:strVal val="#ppt_y"/>
                                          </p:val>
                                        </p:tav>
                                      </p:tavLst>
                                    </p:anim>
                                  </p:childTnLst>
                                </p:cTn>
                              </p:par>
                            </p:childTnLst>
                          </p:cTn>
                        </p:par>
                        <p:par>
                          <p:cTn id="93" fill="hold">
                            <p:stCondLst>
                              <p:cond delay="17250"/>
                            </p:stCondLst>
                            <p:childTnLst>
                              <p:par>
                                <p:cTn id="94" presetID="22" presetClass="entr" presetSubtype="4" fill="hold" grpId="0" nodeType="afterEffect">
                                  <p:stCondLst>
                                    <p:cond delay="500"/>
                                  </p:stCondLst>
                                  <p:childTnLst>
                                    <p:set>
                                      <p:cBhvr>
                                        <p:cTn id="95" dur="1" fill="hold">
                                          <p:stCondLst>
                                            <p:cond delay="0"/>
                                          </p:stCondLst>
                                        </p:cTn>
                                        <p:tgtEl>
                                          <p:spTgt spid="6">
                                            <p:graphicEl>
                                              <a:chart seriesIdx="0" categoryIdx="3" bldStep="ptInCategory"/>
                                            </p:graphicEl>
                                          </p:spTgt>
                                        </p:tgtEl>
                                        <p:attrNameLst>
                                          <p:attrName>style.visibility</p:attrName>
                                        </p:attrNameLst>
                                      </p:cBhvr>
                                      <p:to>
                                        <p:strVal val="visible"/>
                                      </p:to>
                                    </p:set>
                                    <p:animEffect transition="in" filter="wipe(down)">
                                      <p:cBhvr>
                                        <p:cTn id="96" dur="1250"/>
                                        <p:tgtEl>
                                          <p:spTgt spid="6">
                                            <p:graphicEl>
                                              <a:chart seriesIdx="0" categoryIdx="3" bldStep="ptInCategory"/>
                                            </p:graphicEl>
                                          </p:spTgt>
                                        </p:tgtEl>
                                      </p:cBhvr>
                                    </p:animEffect>
                                  </p:childTnLst>
                                </p:cTn>
                              </p:par>
                              <p:par>
                                <p:cTn id="97" presetID="42" presetClass="entr" presetSubtype="0" fill="hold" grpId="2" nodeType="withEffect">
                                  <p:stCondLst>
                                    <p:cond delay="500"/>
                                  </p:stCondLst>
                                  <p:childTnLst>
                                    <p:set>
                                      <p:cBhvr>
                                        <p:cTn id="98" dur="1" fill="hold">
                                          <p:stCondLst>
                                            <p:cond delay="0"/>
                                          </p:stCondLst>
                                        </p:cTn>
                                        <p:tgtEl>
                                          <p:spTgt spid="26"/>
                                        </p:tgtEl>
                                        <p:attrNameLst>
                                          <p:attrName>style.visibility</p:attrName>
                                        </p:attrNameLst>
                                      </p:cBhvr>
                                      <p:to>
                                        <p:strVal val="visible"/>
                                      </p:to>
                                    </p:set>
                                    <p:animEffect transition="in" filter="fade">
                                      <p:cBhvr>
                                        <p:cTn id="99" dur="1250"/>
                                        <p:tgtEl>
                                          <p:spTgt spid="26"/>
                                        </p:tgtEl>
                                      </p:cBhvr>
                                    </p:animEffect>
                                    <p:anim calcmode="lin" valueType="num">
                                      <p:cBhvr>
                                        <p:cTn id="100" dur="1250" fill="hold"/>
                                        <p:tgtEl>
                                          <p:spTgt spid="26"/>
                                        </p:tgtEl>
                                        <p:attrNameLst>
                                          <p:attrName>ppt_x</p:attrName>
                                        </p:attrNameLst>
                                      </p:cBhvr>
                                      <p:tavLst>
                                        <p:tav tm="0">
                                          <p:val>
                                            <p:strVal val="#ppt_x"/>
                                          </p:val>
                                        </p:tav>
                                        <p:tav tm="100000">
                                          <p:val>
                                            <p:strVal val="#ppt_x"/>
                                          </p:val>
                                        </p:tav>
                                      </p:tavLst>
                                    </p:anim>
                                    <p:anim calcmode="lin" valueType="num">
                                      <p:cBhvr>
                                        <p:cTn id="101" dur="1250" fill="hold"/>
                                        <p:tgtEl>
                                          <p:spTgt spid="26"/>
                                        </p:tgtEl>
                                        <p:attrNameLst>
                                          <p:attrName>ppt_y</p:attrName>
                                        </p:attrNameLst>
                                      </p:cBhvr>
                                      <p:tavLst>
                                        <p:tav tm="0">
                                          <p:val>
                                            <p:strVal val="#ppt_y+.1"/>
                                          </p:val>
                                        </p:tav>
                                        <p:tav tm="100000">
                                          <p:val>
                                            <p:strVal val="#ppt_y"/>
                                          </p:val>
                                        </p:tav>
                                      </p:tavLst>
                                    </p:anim>
                                  </p:childTnLst>
                                </p:cTn>
                              </p:par>
                            </p:childTnLst>
                          </p:cTn>
                        </p:par>
                        <p:par>
                          <p:cTn id="102" fill="hold">
                            <p:stCondLst>
                              <p:cond delay="19000"/>
                            </p:stCondLst>
                            <p:childTnLst>
                              <p:par>
                                <p:cTn id="103" presetID="22" presetClass="entr" presetSubtype="4" fill="hold" grpId="0" nodeType="afterEffect">
                                  <p:stCondLst>
                                    <p:cond delay="500"/>
                                  </p:stCondLst>
                                  <p:childTnLst>
                                    <p:set>
                                      <p:cBhvr>
                                        <p:cTn id="104" dur="1" fill="hold">
                                          <p:stCondLst>
                                            <p:cond delay="0"/>
                                          </p:stCondLst>
                                        </p:cTn>
                                        <p:tgtEl>
                                          <p:spTgt spid="6">
                                            <p:graphicEl>
                                              <a:chart seriesIdx="1" categoryIdx="3" bldStep="ptInCategory"/>
                                            </p:graphicEl>
                                          </p:spTgt>
                                        </p:tgtEl>
                                        <p:attrNameLst>
                                          <p:attrName>style.visibility</p:attrName>
                                        </p:attrNameLst>
                                      </p:cBhvr>
                                      <p:to>
                                        <p:strVal val="visible"/>
                                      </p:to>
                                    </p:set>
                                    <p:animEffect transition="in" filter="wipe(down)">
                                      <p:cBhvr>
                                        <p:cTn id="105" dur="1250"/>
                                        <p:tgtEl>
                                          <p:spTgt spid="6">
                                            <p:graphicEl>
                                              <a:chart seriesIdx="1" categoryIdx="3" bldStep="ptInCategory"/>
                                            </p:graphicEl>
                                          </p:spTgt>
                                        </p:tgtEl>
                                      </p:cBhvr>
                                    </p:animEffect>
                                  </p:childTnLst>
                                </p:cTn>
                              </p:par>
                              <p:par>
                                <p:cTn id="106" presetID="42" presetClass="entr" presetSubtype="0" fill="hold" grpId="3" nodeType="withEffect">
                                  <p:stCondLst>
                                    <p:cond delay="500"/>
                                  </p:stCondLst>
                                  <p:childTnLst>
                                    <p:set>
                                      <p:cBhvr>
                                        <p:cTn id="107" dur="1" fill="hold">
                                          <p:stCondLst>
                                            <p:cond delay="0"/>
                                          </p:stCondLst>
                                        </p:cTn>
                                        <p:tgtEl>
                                          <p:spTgt spid="30"/>
                                        </p:tgtEl>
                                        <p:attrNameLst>
                                          <p:attrName>style.visibility</p:attrName>
                                        </p:attrNameLst>
                                      </p:cBhvr>
                                      <p:to>
                                        <p:strVal val="visible"/>
                                      </p:to>
                                    </p:set>
                                    <p:animEffect transition="in" filter="fade">
                                      <p:cBhvr>
                                        <p:cTn id="108" dur="1250"/>
                                        <p:tgtEl>
                                          <p:spTgt spid="30"/>
                                        </p:tgtEl>
                                      </p:cBhvr>
                                    </p:animEffect>
                                    <p:anim calcmode="lin" valueType="num">
                                      <p:cBhvr>
                                        <p:cTn id="109" dur="1250" fill="hold"/>
                                        <p:tgtEl>
                                          <p:spTgt spid="30"/>
                                        </p:tgtEl>
                                        <p:attrNameLst>
                                          <p:attrName>ppt_x</p:attrName>
                                        </p:attrNameLst>
                                      </p:cBhvr>
                                      <p:tavLst>
                                        <p:tav tm="0">
                                          <p:val>
                                            <p:strVal val="#ppt_x"/>
                                          </p:val>
                                        </p:tav>
                                        <p:tav tm="100000">
                                          <p:val>
                                            <p:strVal val="#ppt_x"/>
                                          </p:val>
                                        </p:tav>
                                      </p:tavLst>
                                    </p:anim>
                                    <p:anim calcmode="lin" valueType="num">
                                      <p:cBhvr>
                                        <p:cTn id="110" dur="1250" fill="hold"/>
                                        <p:tgtEl>
                                          <p:spTgt spid="30"/>
                                        </p:tgtEl>
                                        <p:attrNameLst>
                                          <p:attrName>ppt_y</p:attrName>
                                        </p:attrNameLst>
                                      </p:cBhvr>
                                      <p:tavLst>
                                        <p:tav tm="0">
                                          <p:val>
                                            <p:strVal val="#ppt_y+.1"/>
                                          </p:val>
                                        </p:tav>
                                        <p:tav tm="100000">
                                          <p:val>
                                            <p:strVal val="#ppt_y"/>
                                          </p:val>
                                        </p:tav>
                                      </p:tavLst>
                                    </p:anim>
                                  </p:childTnLst>
                                </p:cTn>
                              </p:par>
                            </p:childTnLst>
                          </p:cTn>
                        </p:par>
                        <p:par>
                          <p:cTn id="111" fill="hold">
                            <p:stCondLst>
                              <p:cond delay="20750"/>
                            </p:stCondLst>
                            <p:childTnLst>
                              <p:par>
                                <p:cTn id="112" presetID="22" presetClass="entr" presetSubtype="4" fill="hold" grpId="0" nodeType="afterEffect">
                                  <p:stCondLst>
                                    <p:cond delay="500"/>
                                  </p:stCondLst>
                                  <p:childTnLst>
                                    <p:set>
                                      <p:cBhvr>
                                        <p:cTn id="113" dur="1" fill="hold">
                                          <p:stCondLst>
                                            <p:cond delay="0"/>
                                          </p:stCondLst>
                                        </p:cTn>
                                        <p:tgtEl>
                                          <p:spTgt spid="6">
                                            <p:graphicEl>
                                              <a:chart seriesIdx="2" categoryIdx="3" bldStep="ptInCategory"/>
                                            </p:graphicEl>
                                          </p:spTgt>
                                        </p:tgtEl>
                                        <p:attrNameLst>
                                          <p:attrName>style.visibility</p:attrName>
                                        </p:attrNameLst>
                                      </p:cBhvr>
                                      <p:to>
                                        <p:strVal val="visible"/>
                                      </p:to>
                                    </p:set>
                                    <p:animEffect transition="in" filter="wipe(down)">
                                      <p:cBhvr>
                                        <p:cTn id="114" dur="1250"/>
                                        <p:tgtEl>
                                          <p:spTgt spid="6">
                                            <p:graphicEl>
                                              <a:chart seriesIdx="2" categoryIdx="3" bldStep="ptInCategory"/>
                                            </p:graphicEl>
                                          </p:spTgt>
                                        </p:tgtEl>
                                      </p:cBhvr>
                                    </p:animEffect>
                                  </p:childTnLst>
                                </p:cTn>
                              </p:par>
                              <p:par>
                                <p:cTn id="115" presetID="42" presetClass="entr" presetSubtype="0" fill="hold" grpId="3" nodeType="withEffect">
                                  <p:stCondLst>
                                    <p:cond delay="500"/>
                                  </p:stCondLst>
                                  <p:childTnLst>
                                    <p:set>
                                      <p:cBhvr>
                                        <p:cTn id="116" dur="1" fill="hold">
                                          <p:stCondLst>
                                            <p:cond delay="0"/>
                                          </p:stCondLst>
                                        </p:cTn>
                                        <p:tgtEl>
                                          <p:spTgt spid="31"/>
                                        </p:tgtEl>
                                        <p:attrNameLst>
                                          <p:attrName>style.visibility</p:attrName>
                                        </p:attrNameLst>
                                      </p:cBhvr>
                                      <p:to>
                                        <p:strVal val="visible"/>
                                      </p:to>
                                    </p:set>
                                    <p:animEffect transition="in" filter="fade">
                                      <p:cBhvr>
                                        <p:cTn id="117" dur="1250"/>
                                        <p:tgtEl>
                                          <p:spTgt spid="31"/>
                                        </p:tgtEl>
                                      </p:cBhvr>
                                    </p:animEffect>
                                    <p:anim calcmode="lin" valueType="num">
                                      <p:cBhvr>
                                        <p:cTn id="118" dur="1250" fill="hold"/>
                                        <p:tgtEl>
                                          <p:spTgt spid="31"/>
                                        </p:tgtEl>
                                        <p:attrNameLst>
                                          <p:attrName>ppt_x</p:attrName>
                                        </p:attrNameLst>
                                      </p:cBhvr>
                                      <p:tavLst>
                                        <p:tav tm="0">
                                          <p:val>
                                            <p:strVal val="#ppt_x"/>
                                          </p:val>
                                        </p:tav>
                                        <p:tav tm="100000">
                                          <p:val>
                                            <p:strVal val="#ppt_x"/>
                                          </p:val>
                                        </p:tav>
                                      </p:tavLst>
                                    </p:anim>
                                    <p:anim calcmode="lin" valueType="num">
                                      <p:cBhvr>
                                        <p:cTn id="119" dur="125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 grpId="0" uiExpand="1">
        <p:bldSub>
          <a:bldChart bld="categoryEl"/>
        </p:bldSub>
      </p:bldGraphic>
      <p:bldP spid="25" grpId="0"/>
      <p:bldP spid="26" grpId="0"/>
      <p:bldP spid="26" grpId="1"/>
      <p:bldP spid="26" grpId="2"/>
      <p:bldP spid="26" grpId="3"/>
      <p:bldP spid="30" grpId="0"/>
      <p:bldP spid="30" grpId="1"/>
      <p:bldP spid="30" grpId="2"/>
      <p:bldP spid="30" grpId="3"/>
      <p:bldP spid="31" grpId="0"/>
      <p:bldP spid="31" grpId="1"/>
      <p:bldP spid="31" grpId="2"/>
      <p:bldP spid="31" grpId="3"/>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5" name="Group 64">
            <a:extLst>
              <a:ext uri="{FF2B5EF4-FFF2-40B4-BE49-F238E27FC236}">
                <a16:creationId xmlns:a16="http://schemas.microsoft.com/office/drawing/2014/main" id="{9DB68728-A4AF-4869-9F37-C8B04BD0235D}"/>
              </a:ext>
            </a:extLst>
          </p:cNvPr>
          <p:cNvGrpSpPr/>
          <p:nvPr/>
        </p:nvGrpSpPr>
        <p:grpSpPr>
          <a:xfrm>
            <a:off x="1920240" y="1920240"/>
            <a:ext cx="3736157" cy="640080"/>
            <a:chOff x="1920240" y="1920240"/>
            <a:chExt cx="3736157" cy="640080"/>
          </a:xfrm>
        </p:grpSpPr>
        <p:sp>
          <p:nvSpPr>
            <p:cNvPr id="34" name="Freeform: Shape 33">
              <a:extLst>
                <a:ext uri="{FF2B5EF4-FFF2-40B4-BE49-F238E27FC236}">
                  <a16:creationId xmlns:a16="http://schemas.microsoft.com/office/drawing/2014/main" id="{BC157D83-4702-4139-B022-7E1C1096D96B}"/>
                </a:ext>
              </a:extLst>
            </p:cNvPr>
            <p:cNvSpPr>
              <a:spLocks noChangeAspect="1"/>
            </p:cNvSpPr>
            <p:nvPr/>
          </p:nvSpPr>
          <p:spPr>
            <a:xfrm rot="16200000" flipH="1">
              <a:off x="3468279" y="372201"/>
              <a:ext cx="640080" cy="3736157"/>
            </a:xfrm>
            <a:custGeom>
              <a:avLst/>
              <a:gdLst>
                <a:gd name="connsiteX0" fmla="*/ 0 w 640080"/>
                <a:gd name="connsiteY0" fmla="*/ 106682 h 3736157"/>
                <a:gd name="connsiteX1" fmla="*/ 0 w 640080"/>
                <a:gd name="connsiteY1" fmla="*/ 3736157 h 3736157"/>
                <a:gd name="connsiteX2" fmla="*/ 27995 w 640080"/>
                <a:gd name="connsiteY2" fmla="*/ 3659668 h 3736157"/>
                <a:gd name="connsiteX3" fmla="*/ 508369 w 640080"/>
                <a:gd name="connsiteY3" fmla="*/ 3076320 h 3736157"/>
                <a:gd name="connsiteX4" fmla="*/ 640080 w 640080"/>
                <a:gd name="connsiteY4" fmla="*/ 3004829 h 3736157"/>
                <a:gd name="connsiteX5" fmla="*/ 640080 w 640080"/>
                <a:gd name="connsiteY5" fmla="*/ 106682 h 3736157"/>
                <a:gd name="connsiteX6" fmla="*/ 533398 w 640080"/>
                <a:gd name="connsiteY6" fmla="*/ 0 h 3736157"/>
                <a:gd name="connsiteX7" fmla="*/ 106682 w 640080"/>
                <a:gd name="connsiteY7" fmla="*/ 0 h 3736157"/>
                <a:gd name="connsiteX8" fmla="*/ 0 w 640080"/>
                <a:gd name="connsiteY8" fmla="*/ 106682 h 3736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3736157">
                  <a:moveTo>
                    <a:pt x="0" y="106682"/>
                  </a:moveTo>
                  <a:lnTo>
                    <a:pt x="0" y="3736157"/>
                  </a:lnTo>
                  <a:lnTo>
                    <a:pt x="27995" y="3659668"/>
                  </a:lnTo>
                  <a:cubicBezTo>
                    <a:pt x="128635" y="3421729"/>
                    <a:pt x="296757" y="3219282"/>
                    <a:pt x="508369" y="3076320"/>
                  </a:cubicBezTo>
                  <a:lnTo>
                    <a:pt x="640080" y="3004829"/>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6D55F18A-B601-475E-AB1B-88BE9AEF1DC2}"/>
                </a:ext>
              </a:extLst>
            </p:cNvPr>
            <p:cNvSpPr>
              <a:spLocks noChangeAspect="1"/>
            </p:cNvSpPr>
            <p:nvPr/>
          </p:nvSpPr>
          <p:spPr>
            <a:xfrm flipH="1">
              <a:off x="1972989" y="1967144"/>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BF1DCE1C-21B0-4B83-B773-08A88C6294BE}"/>
                </a:ext>
              </a:extLst>
            </p:cNvPr>
            <p:cNvSpPr txBox="1"/>
            <p:nvPr/>
          </p:nvSpPr>
          <p:spPr>
            <a:xfrm>
              <a:off x="2080772" y="2103829"/>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6" name="Group 65">
            <a:extLst>
              <a:ext uri="{FF2B5EF4-FFF2-40B4-BE49-F238E27FC236}">
                <a16:creationId xmlns:a16="http://schemas.microsoft.com/office/drawing/2014/main" id="{A1E46A33-3391-491B-99BE-5CBA1973EE54}"/>
              </a:ext>
            </a:extLst>
          </p:cNvPr>
          <p:cNvGrpSpPr/>
          <p:nvPr/>
        </p:nvGrpSpPr>
        <p:grpSpPr>
          <a:xfrm>
            <a:off x="2286000" y="2834641"/>
            <a:ext cx="2532187" cy="640080"/>
            <a:chOff x="2286000" y="2834641"/>
            <a:chExt cx="2532187" cy="640080"/>
          </a:xfrm>
        </p:grpSpPr>
        <p:sp>
          <p:nvSpPr>
            <p:cNvPr id="36" name="Freeform: Shape 35">
              <a:extLst>
                <a:ext uri="{FF2B5EF4-FFF2-40B4-BE49-F238E27FC236}">
                  <a16:creationId xmlns:a16="http://schemas.microsoft.com/office/drawing/2014/main" id="{763541E0-C627-4C59-9EB0-B18FB0D8603B}"/>
                </a:ext>
              </a:extLst>
            </p:cNvPr>
            <p:cNvSpPr>
              <a:spLocks noChangeAspect="1"/>
            </p:cNvSpPr>
            <p:nvPr/>
          </p:nvSpPr>
          <p:spPr>
            <a:xfrm rot="16200000" flipH="1">
              <a:off x="3232054" y="1888587"/>
              <a:ext cx="640080" cy="2532187"/>
            </a:xfrm>
            <a:custGeom>
              <a:avLst/>
              <a:gdLst>
                <a:gd name="connsiteX0" fmla="*/ 0 w 640080"/>
                <a:gd name="connsiteY0" fmla="*/ 106682 h 2532187"/>
                <a:gd name="connsiteX1" fmla="*/ 0 w 640080"/>
                <a:gd name="connsiteY1" fmla="*/ 2532187 h 2532187"/>
                <a:gd name="connsiteX2" fmla="*/ 68069 w 640080"/>
                <a:gd name="connsiteY2" fmla="*/ 2511057 h 2532187"/>
                <a:gd name="connsiteX3" fmla="*/ 335280 w 640080"/>
                <a:gd name="connsiteY3" fmla="*/ 2484120 h 2532187"/>
                <a:gd name="connsiteX4" fmla="*/ 602491 w 640080"/>
                <a:gd name="connsiteY4" fmla="*/ 2511057 h 2532187"/>
                <a:gd name="connsiteX5" fmla="*/ 640080 w 640080"/>
                <a:gd name="connsiteY5" fmla="*/ 2522725 h 2532187"/>
                <a:gd name="connsiteX6" fmla="*/ 640080 w 640080"/>
                <a:gd name="connsiteY6" fmla="*/ 106682 h 2532187"/>
                <a:gd name="connsiteX7" fmla="*/ 533398 w 640080"/>
                <a:gd name="connsiteY7" fmla="*/ 0 h 2532187"/>
                <a:gd name="connsiteX8" fmla="*/ 106682 w 640080"/>
                <a:gd name="connsiteY8" fmla="*/ 0 h 2532187"/>
                <a:gd name="connsiteX9" fmla="*/ 0 w 640080"/>
                <a:gd name="connsiteY9" fmla="*/ 106682 h 2532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0080" h="2532187">
                  <a:moveTo>
                    <a:pt x="0" y="106682"/>
                  </a:moveTo>
                  <a:lnTo>
                    <a:pt x="0" y="2532187"/>
                  </a:lnTo>
                  <a:lnTo>
                    <a:pt x="68069" y="2511057"/>
                  </a:lnTo>
                  <a:cubicBezTo>
                    <a:pt x="154381" y="2493395"/>
                    <a:pt x="243747" y="2484120"/>
                    <a:pt x="335280" y="2484120"/>
                  </a:cubicBezTo>
                  <a:cubicBezTo>
                    <a:pt x="426813" y="2484120"/>
                    <a:pt x="516180" y="2493395"/>
                    <a:pt x="602491" y="2511057"/>
                  </a:cubicBezTo>
                  <a:lnTo>
                    <a:pt x="640080" y="2522725"/>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Freeform: Shape 23">
              <a:extLst>
                <a:ext uri="{FF2B5EF4-FFF2-40B4-BE49-F238E27FC236}">
                  <a16:creationId xmlns:a16="http://schemas.microsoft.com/office/drawing/2014/main" id="{E7D7909E-AB59-4566-B55D-62E19D2A364F}"/>
                </a:ext>
              </a:extLst>
            </p:cNvPr>
            <p:cNvSpPr>
              <a:spLocks noChangeAspect="1"/>
            </p:cNvSpPr>
            <p:nvPr/>
          </p:nvSpPr>
          <p:spPr>
            <a:xfrm flipH="1">
              <a:off x="2338749"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EACD2947-2615-4064-BBEE-BDE97F742BD4}"/>
                </a:ext>
              </a:extLst>
            </p:cNvPr>
            <p:cNvSpPr txBox="1"/>
            <p:nvPr/>
          </p:nvSpPr>
          <p:spPr>
            <a:xfrm>
              <a:off x="2418001" y="3024512"/>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67" name="Group 66">
            <a:extLst>
              <a:ext uri="{FF2B5EF4-FFF2-40B4-BE49-F238E27FC236}">
                <a16:creationId xmlns:a16="http://schemas.microsoft.com/office/drawing/2014/main" id="{9CE367F3-553F-4859-81C5-B7E34AD55B66}"/>
              </a:ext>
            </a:extLst>
          </p:cNvPr>
          <p:cNvGrpSpPr/>
          <p:nvPr/>
        </p:nvGrpSpPr>
        <p:grpSpPr>
          <a:xfrm>
            <a:off x="2651760" y="3749040"/>
            <a:ext cx="2922988" cy="640080"/>
            <a:chOff x="2651760" y="3749040"/>
            <a:chExt cx="2922988" cy="640080"/>
          </a:xfrm>
        </p:grpSpPr>
        <p:sp>
          <p:nvSpPr>
            <p:cNvPr id="46" name="Freeform: Shape 45">
              <a:extLst>
                <a:ext uri="{FF2B5EF4-FFF2-40B4-BE49-F238E27FC236}">
                  <a16:creationId xmlns:a16="http://schemas.microsoft.com/office/drawing/2014/main" id="{BFD73E84-10E9-40F4-8EB3-57998F133B1F}"/>
                </a:ext>
              </a:extLst>
            </p:cNvPr>
            <p:cNvSpPr>
              <a:spLocks noChangeAspect="1"/>
            </p:cNvSpPr>
            <p:nvPr/>
          </p:nvSpPr>
          <p:spPr>
            <a:xfrm rot="16200000" flipH="1">
              <a:off x="3793214" y="2607586"/>
              <a:ext cx="640080" cy="2922988"/>
            </a:xfrm>
            <a:custGeom>
              <a:avLst/>
              <a:gdLst>
                <a:gd name="connsiteX0" fmla="*/ 0 w 640080"/>
                <a:gd name="connsiteY0" fmla="*/ 106682 h 2922988"/>
                <a:gd name="connsiteX1" fmla="*/ 0 w 640080"/>
                <a:gd name="connsiteY1" fmla="*/ 2256764 h 2922988"/>
                <a:gd name="connsiteX2" fmla="*/ 162192 w 640080"/>
                <a:gd name="connsiteY2" fmla="*/ 2344799 h 2922988"/>
                <a:gd name="connsiteX3" fmla="*/ 586734 w 640080"/>
                <a:gd name="connsiteY3" fmla="*/ 2812247 h 2922988"/>
                <a:gd name="connsiteX4" fmla="*/ 640080 w 640080"/>
                <a:gd name="connsiteY4" fmla="*/ 2922988 h 2922988"/>
                <a:gd name="connsiteX5" fmla="*/ 640080 w 640080"/>
                <a:gd name="connsiteY5" fmla="*/ 106682 h 2922988"/>
                <a:gd name="connsiteX6" fmla="*/ 533398 w 640080"/>
                <a:gd name="connsiteY6" fmla="*/ 0 h 2922988"/>
                <a:gd name="connsiteX7" fmla="*/ 106682 w 640080"/>
                <a:gd name="connsiteY7" fmla="*/ 0 h 2922988"/>
                <a:gd name="connsiteX8" fmla="*/ 0 w 640080"/>
                <a:gd name="connsiteY8" fmla="*/ 106682 h 2922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922988">
                  <a:moveTo>
                    <a:pt x="0" y="106682"/>
                  </a:moveTo>
                  <a:lnTo>
                    <a:pt x="0" y="2256764"/>
                  </a:lnTo>
                  <a:lnTo>
                    <a:pt x="162192" y="2344799"/>
                  </a:lnTo>
                  <a:cubicBezTo>
                    <a:pt x="338535" y="2463934"/>
                    <a:pt x="484677" y="2624378"/>
                    <a:pt x="586734" y="2812247"/>
                  </a:cubicBezTo>
                  <a:lnTo>
                    <a:pt x="640080" y="2922988"/>
                  </a:lnTo>
                  <a:lnTo>
                    <a:pt x="640080" y="106682"/>
                  </a:lnTo>
                  <a:cubicBezTo>
                    <a:pt x="640080" y="47763"/>
                    <a:pt x="592317" y="0"/>
                    <a:pt x="533398" y="0"/>
                  </a:cubicBezTo>
                  <a:lnTo>
                    <a:pt x="106682" y="0"/>
                  </a:lnTo>
                  <a:cubicBezTo>
                    <a:pt x="47763" y="0"/>
                    <a:pt x="0" y="47763"/>
                    <a:pt x="0" y="106682"/>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96BF0A79-3AC6-458C-8D47-A37CFDEC8B81}"/>
                </a:ext>
              </a:extLst>
            </p:cNvPr>
            <p:cNvSpPr>
              <a:spLocks noChangeAspect="1"/>
            </p:cNvSpPr>
            <p:nvPr/>
          </p:nvSpPr>
          <p:spPr>
            <a:xfrm flipH="1">
              <a:off x="2704509"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D1A67CAC-94A5-4BC4-AAF1-71C0F12A4ECC}"/>
                </a:ext>
              </a:extLst>
            </p:cNvPr>
            <p:cNvSpPr txBox="1"/>
            <p:nvPr/>
          </p:nvSpPr>
          <p:spPr>
            <a:xfrm>
              <a:off x="2782879" y="3919065"/>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grpSp>
        <p:nvGrpSpPr>
          <p:cNvPr id="68" name="Group 67">
            <a:extLst>
              <a:ext uri="{FF2B5EF4-FFF2-40B4-BE49-F238E27FC236}">
                <a16:creationId xmlns:a16="http://schemas.microsoft.com/office/drawing/2014/main" id="{A026346A-EE73-4D53-B6B4-2141FC9997EA}"/>
              </a:ext>
            </a:extLst>
          </p:cNvPr>
          <p:cNvGrpSpPr/>
          <p:nvPr/>
        </p:nvGrpSpPr>
        <p:grpSpPr>
          <a:xfrm>
            <a:off x="6535606" y="1920240"/>
            <a:ext cx="3745028" cy="640080"/>
            <a:chOff x="6535606" y="1920240"/>
            <a:chExt cx="3745028" cy="640080"/>
          </a:xfrm>
        </p:grpSpPr>
        <p:sp>
          <p:nvSpPr>
            <p:cNvPr id="28" name="Freeform: Shape 27">
              <a:extLst>
                <a:ext uri="{FF2B5EF4-FFF2-40B4-BE49-F238E27FC236}">
                  <a16:creationId xmlns:a16="http://schemas.microsoft.com/office/drawing/2014/main" id="{27F254F0-9DD9-4D43-9F23-AC070F75FFDD}"/>
                </a:ext>
              </a:extLst>
            </p:cNvPr>
            <p:cNvSpPr>
              <a:spLocks noChangeAspect="1"/>
            </p:cNvSpPr>
            <p:nvPr/>
          </p:nvSpPr>
          <p:spPr>
            <a:xfrm rot="5400000">
              <a:off x="8088080" y="367766"/>
              <a:ext cx="640080" cy="3745028"/>
            </a:xfrm>
            <a:custGeom>
              <a:avLst/>
              <a:gdLst>
                <a:gd name="connsiteX0" fmla="*/ 0 w 640080"/>
                <a:gd name="connsiteY0" fmla="*/ 3745028 h 3745028"/>
                <a:gd name="connsiteX1" fmla="*/ 0 w 640080"/>
                <a:gd name="connsiteY1" fmla="*/ 106682 h 3745028"/>
                <a:gd name="connsiteX2" fmla="*/ 106682 w 640080"/>
                <a:gd name="connsiteY2" fmla="*/ 0 h 3745028"/>
                <a:gd name="connsiteX3" fmla="*/ 533398 w 640080"/>
                <a:gd name="connsiteY3" fmla="*/ 0 h 3745028"/>
                <a:gd name="connsiteX4" fmla="*/ 640080 w 640080"/>
                <a:gd name="connsiteY4" fmla="*/ 106682 h 3745028"/>
                <a:gd name="connsiteX5" fmla="*/ 640080 w 640080"/>
                <a:gd name="connsiteY5" fmla="*/ 3013703 h 3745028"/>
                <a:gd name="connsiteX6" fmla="*/ 508368 w 640080"/>
                <a:gd name="connsiteY6" fmla="*/ 3085194 h 3745028"/>
                <a:gd name="connsiteX7" fmla="*/ 27994 w 640080"/>
                <a:gd name="connsiteY7" fmla="*/ 3668542 h 3745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3745028">
                  <a:moveTo>
                    <a:pt x="0" y="3745028"/>
                  </a:moveTo>
                  <a:lnTo>
                    <a:pt x="0" y="106682"/>
                  </a:lnTo>
                  <a:cubicBezTo>
                    <a:pt x="0" y="47763"/>
                    <a:pt x="47763" y="0"/>
                    <a:pt x="106682" y="0"/>
                  </a:cubicBezTo>
                  <a:lnTo>
                    <a:pt x="533398" y="0"/>
                  </a:lnTo>
                  <a:cubicBezTo>
                    <a:pt x="592317" y="0"/>
                    <a:pt x="640080" y="47763"/>
                    <a:pt x="640080" y="106682"/>
                  </a:cubicBezTo>
                  <a:lnTo>
                    <a:pt x="640080" y="3013703"/>
                  </a:lnTo>
                  <a:lnTo>
                    <a:pt x="508368" y="3085194"/>
                  </a:lnTo>
                  <a:cubicBezTo>
                    <a:pt x="296756" y="3228156"/>
                    <a:pt x="128634" y="3430603"/>
                    <a:pt x="27994" y="3668542"/>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Freeform: Shape 9">
              <a:extLst>
                <a:ext uri="{FF2B5EF4-FFF2-40B4-BE49-F238E27FC236}">
                  <a16:creationId xmlns:a16="http://schemas.microsoft.com/office/drawing/2014/main" id="{6C1E3F4A-42E0-421D-BF2B-F5D3839400A3}"/>
                </a:ext>
              </a:extLst>
            </p:cNvPr>
            <p:cNvSpPr>
              <a:spLocks noChangeAspect="1"/>
            </p:cNvSpPr>
            <p:nvPr/>
          </p:nvSpPr>
          <p:spPr>
            <a:xfrm>
              <a:off x="9658924" y="19671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99F5EAA7-00F3-476B-B086-653DDCEA9A53}"/>
                </a:ext>
              </a:extLst>
            </p:cNvPr>
            <p:cNvSpPr txBox="1"/>
            <p:nvPr/>
          </p:nvSpPr>
          <p:spPr>
            <a:xfrm>
              <a:off x="9681972" y="2105247"/>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01</a:t>
              </a:r>
            </a:p>
          </p:txBody>
        </p:sp>
      </p:grpSp>
      <p:grpSp>
        <p:nvGrpSpPr>
          <p:cNvPr id="69" name="Group 68">
            <a:extLst>
              <a:ext uri="{FF2B5EF4-FFF2-40B4-BE49-F238E27FC236}">
                <a16:creationId xmlns:a16="http://schemas.microsoft.com/office/drawing/2014/main" id="{70A16337-51CB-4AF7-83D8-2F52B7F8E297}"/>
              </a:ext>
            </a:extLst>
          </p:cNvPr>
          <p:cNvGrpSpPr/>
          <p:nvPr/>
        </p:nvGrpSpPr>
        <p:grpSpPr>
          <a:xfrm>
            <a:off x="7373812" y="2834641"/>
            <a:ext cx="2541061" cy="640080"/>
            <a:chOff x="7373812" y="2834641"/>
            <a:chExt cx="2541061" cy="640080"/>
          </a:xfrm>
        </p:grpSpPr>
        <p:sp>
          <p:nvSpPr>
            <p:cNvPr id="30" name="Freeform: Shape 29">
              <a:extLst>
                <a:ext uri="{FF2B5EF4-FFF2-40B4-BE49-F238E27FC236}">
                  <a16:creationId xmlns:a16="http://schemas.microsoft.com/office/drawing/2014/main" id="{3FB46D4F-47A9-4241-BA7A-A82DCEC8CEC3}"/>
                </a:ext>
              </a:extLst>
            </p:cNvPr>
            <p:cNvSpPr>
              <a:spLocks noChangeAspect="1"/>
            </p:cNvSpPr>
            <p:nvPr/>
          </p:nvSpPr>
          <p:spPr>
            <a:xfrm rot="5400000">
              <a:off x="8324303" y="1884150"/>
              <a:ext cx="640080" cy="2541061"/>
            </a:xfrm>
            <a:custGeom>
              <a:avLst/>
              <a:gdLst>
                <a:gd name="connsiteX0" fmla="*/ 0 w 640080"/>
                <a:gd name="connsiteY0" fmla="*/ 2541061 h 2541061"/>
                <a:gd name="connsiteX1" fmla="*/ 0 w 640080"/>
                <a:gd name="connsiteY1" fmla="*/ 106682 h 2541061"/>
                <a:gd name="connsiteX2" fmla="*/ 106682 w 640080"/>
                <a:gd name="connsiteY2" fmla="*/ 0 h 2541061"/>
                <a:gd name="connsiteX3" fmla="*/ 533398 w 640080"/>
                <a:gd name="connsiteY3" fmla="*/ 0 h 2541061"/>
                <a:gd name="connsiteX4" fmla="*/ 640080 w 640080"/>
                <a:gd name="connsiteY4" fmla="*/ 106682 h 2541061"/>
                <a:gd name="connsiteX5" fmla="*/ 640080 w 640080"/>
                <a:gd name="connsiteY5" fmla="*/ 2531600 h 2541061"/>
                <a:gd name="connsiteX6" fmla="*/ 602491 w 640080"/>
                <a:gd name="connsiteY6" fmla="*/ 2519931 h 2541061"/>
                <a:gd name="connsiteX7" fmla="*/ 335280 w 640080"/>
                <a:gd name="connsiteY7" fmla="*/ 2492994 h 2541061"/>
                <a:gd name="connsiteX8" fmla="*/ 68069 w 640080"/>
                <a:gd name="connsiteY8" fmla="*/ 2519931 h 25410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0080" h="2541061">
                  <a:moveTo>
                    <a:pt x="0" y="2541061"/>
                  </a:moveTo>
                  <a:lnTo>
                    <a:pt x="0" y="106682"/>
                  </a:lnTo>
                  <a:cubicBezTo>
                    <a:pt x="0" y="47763"/>
                    <a:pt x="47763" y="0"/>
                    <a:pt x="106682" y="0"/>
                  </a:cubicBezTo>
                  <a:lnTo>
                    <a:pt x="533398" y="0"/>
                  </a:lnTo>
                  <a:cubicBezTo>
                    <a:pt x="592317" y="0"/>
                    <a:pt x="640080" y="47763"/>
                    <a:pt x="640080" y="106682"/>
                  </a:cubicBezTo>
                  <a:lnTo>
                    <a:pt x="640080" y="2531600"/>
                  </a:lnTo>
                  <a:lnTo>
                    <a:pt x="602491" y="2519931"/>
                  </a:lnTo>
                  <a:cubicBezTo>
                    <a:pt x="516180" y="2502270"/>
                    <a:pt x="426813" y="2492994"/>
                    <a:pt x="335280" y="2492994"/>
                  </a:cubicBezTo>
                  <a:cubicBezTo>
                    <a:pt x="243747" y="2492994"/>
                    <a:pt x="154381" y="2502270"/>
                    <a:pt x="68069" y="2519931"/>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DAFF0123-5096-4E29-8FB6-4195FBFD2249}"/>
                </a:ext>
              </a:extLst>
            </p:cNvPr>
            <p:cNvSpPr>
              <a:spLocks noChangeAspect="1"/>
            </p:cNvSpPr>
            <p:nvPr/>
          </p:nvSpPr>
          <p:spPr>
            <a:xfrm>
              <a:off x="9293164" y="28815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9963C70D-FE56-4796-95EB-F81ED32C8C82}"/>
                </a:ext>
              </a:extLst>
            </p:cNvPr>
            <p:cNvSpPr txBox="1"/>
            <p:nvPr/>
          </p:nvSpPr>
          <p:spPr>
            <a:xfrm>
              <a:off x="9325086" y="3016334"/>
              <a:ext cx="448056" cy="36576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02</a:t>
              </a:r>
            </a:p>
          </p:txBody>
        </p:sp>
      </p:grpSp>
      <p:grpSp>
        <p:nvGrpSpPr>
          <p:cNvPr id="70" name="Group 69">
            <a:extLst>
              <a:ext uri="{FF2B5EF4-FFF2-40B4-BE49-F238E27FC236}">
                <a16:creationId xmlns:a16="http://schemas.microsoft.com/office/drawing/2014/main" id="{23123E5F-B2C6-44DD-B583-0F34C8E4EBB0}"/>
              </a:ext>
            </a:extLst>
          </p:cNvPr>
          <p:cNvGrpSpPr/>
          <p:nvPr/>
        </p:nvGrpSpPr>
        <p:grpSpPr>
          <a:xfrm>
            <a:off x="6617252" y="3749040"/>
            <a:ext cx="2931862" cy="640080"/>
            <a:chOff x="6617252" y="3749040"/>
            <a:chExt cx="2931862" cy="640080"/>
          </a:xfrm>
        </p:grpSpPr>
        <p:sp>
          <p:nvSpPr>
            <p:cNvPr id="48" name="Freeform: Shape 47">
              <a:extLst>
                <a:ext uri="{FF2B5EF4-FFF2-40B4-BE49-F238E27FC236}">
                  <a16:creationId xmlns:a16="http://schemas.microsoft.com/office/drawing/2014/main" id="{DD73D09B-115D-4C3C-ACE2-E8A6A711C894}"/>
                </a:ext>
              </a:extLst>
            </p:cNvPr>
            <p:cNvSpPr>
              <a:spLocks noChangeAspect="1"/>
            </p:cNvSpPr>
            <p:nvPr/>
          </p:nvSpPr>
          <p:spPr>
            <a:xfrm rot="5400000">
              <a:off x="7763143" y="2603149"/>
              <a:ext cx="640080" cy="2931862"/>
            </a:xfrm>
            <a:custGeom>
              <a:avLst/>
              <a:gdLst>
                <a:gd name="connsiteX0" fmla="*/ 0 w 640080"/>
                <a:gd name="connsiteY0" fmla="*/ 2265639 h 2931862"/>
                <a:gd name="connsiteX1" fmla="*/ 0 w 640080"/>
                <a:gd name="connsiteY1" fmla="*/ 106682 h 2931862"/>
                <a:gd name="connsiteX2" fmla="*/ 106682 w 640080"/>
                <a:gd name="connsiteY2" fmla="*/ 0 h 2931862"/>
                <a:gd name="connsiteX3" fmla="*/ 533398 w 640080"/>
                <a:gd name="connsiteY3" fmla="*/ 0 h 2931862"/>
                <a:gd name="connsiteX4" fmla="*/ 640080 w 640080"/>
                <a:gd name="connsiteY4" fmla="*/ 106682 h 2931862"/>
                <a:gd name="connsiteX5" fmla="*/ 640080 w 640080"/>
                <a:gd name="connsiteY5" fmla="*/ 2931862 h 2931862"/>
                <a:gd name="connsiteX6" fmla="*/ 586733 w 640080"/>
                <a:gd name="connsiteY6" fmla="*/ 2821121 h 2931862"/>
                <a:gd name="connsiteX7" fmla="*/ 162192 w 640080"/>
                <a:gd name="connsiteY7" fmla="*/ 2353674 h 2931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0080" h="2931862">
                  <a:moveTo>
                    <a:pt x="0" y="2265639"/>
                  </a:moveTo>
                  <a:lnTo>
                    <a:pt x="0" y="106682"/>
                  </a:lnTo>
                  <a:cubicBezTo>
                    <a:pt x="0" y="47763"/>
                    <a:pt x="47763" y="0"/>
                    <a:pt x="106682" y="0"/>
                  </a:cubicBezTo>
                  <a:lnTo>
                    <a:pt x="533398" y="0"/>
                  </a:lnTo>
                  <a:cubicBezTo>
                    <a:pt x="592317" y="0"/>
                    <a:pt x="640080" y="47763"/>
                    <a:pt x="640080" y="106682"/>
                  </a:cubicBezTo>
                  <a:lnTo>
                    <a:pt x="640080" y="2931862"/>
                  </a:lnTo>
                  <a:lnTo>
                    <a:pt x="586733" y="2821121"/>
                  </a:lnTo>
                  <a:cubicBezTo>
                    <a:pt x="484677" y="2633253"/>
                    <a:pt x="338535" y="2472809"/>
                    <a:pt x="162192" y="2353674"/>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Freeform: Shape 17">
              <a:extLst>
                <a:ext uri="{FF2B5EF4-FFF2-40B4-BE49-F238E27FC236}">
                  <a16:creationId xmlns:a16="http://schemas.microsoft.com/office/drawing/2014/main" id="{8A6AF18C-3C46-4E2E-B0CD-4FC4D5C1EC3F}"/>
                </a:ext>
              </a:extLst>
            </p:cNvPr>
            <p:cNvSpPr>
              <a:spLocks noChangeAspect="1"/>
            </p:cNvSpPr>
            <p:nvPr/>
          </p:nvSpPr>
          <p:spPr>
            <a:xfrm>
              <a:off x="8927404" y="3795945"/>
              <a:ext cx="568960" cy="546269"/>
            </a:xfrm>
            <a:custGeom>
              <a:avLst/>
              <a:gdLst>
                <a:gd name="connsiteX0" fmla="*/ 2163470 w 2971800"/>
                <a:gd name="connsiteY0" fmla="*/ 736619 h 2853276"/>
                <a:gd name="connsiteX1" fmla="*/ 2163470 w 2971800"/>
                <a:gd name="connsiteY1" fmla="*/ 832693 h 2853276"/>
                <a:gd name="connsiteX2" fmla="*/ 2068278 w 2971800"/>
                <a:gd name="connsiteY2" fmla="*/ 832693 h 2853276"/>
                <a:gd name="connsiteX3" fmla="*/ 2068278 w 2971800"/>
                <a:gd name="connsiteY3" fmla="*/ 922305 h 2853276"/>
                <a:gd name="connsiteX4" fmla="*/ 2163470 w 2971800"/>
                <a:gd name="connsiteY4" fmla="*/ 922305 h 2853276"/>
                <a:gd name="connsiteX5" fmla="*/ 2163470 w 2971800"/>
                <a:gd name="connsiteY5" fmla="*/ 1018379 h 2853276"/>
                <a:gd name="connsiteX6" fmla="*/ 2253082 w 2971800"/>
                <a:gd name="connsiteY6" fmla="*/ 1018379 h 2853276"/>
                <a:gd name="connsiteX7" fmla="*/ 2253082 w 2971800"/>
                <a:gd name="connsiteY7" fmla="*/ 922305 h 2853276"/>
                <a:gd name="connsiteX8" fmla="*/ 2348274 w 2971800"/>
                <a:gd name="connsiteY8" fmla="*/ 922305 h 2853276"/>
                <a:gd name="connsiteX9" fmla="*/ 2348274 w 2971800"/>
                <a:gd name="connsiteY9" fmla="*/ 832693 h 2853276"/>
                <a:gd name="connsiteX10" fmla="*/ 2253082 w 2971800"/>
                <a:gd name="connsiteY10" fmla="*/ 832693 h 2853276"/>
                <a:gd name="connsiteX11" fmla="*/ 2253082 w 2971800"/>
                <a:gd name="connsiteY11" fmla="*/ 736619 h 2853276"/>
                <a:gd name="connsiteX12" fmla="*/ 652043 w 2971800"/>
                <a:gd name="connsiteY12" fmla="*/ 609597 h 2853276"/>
                <a:gd name="connsiteX13" fmla="*/ 472512 w 2971800"/>
                <a:gd name="connsiteY13" fmla="*/ 728599 h 2853276"/>
                <a:gd name="connsiteX14" fmla="*/ 470204 w 2971800"/>
                <a:gd name="connsiteY14" fmla="*/ 740028 h 2853276"/>
                <a:gd name="connsiteX15" fmla="*/ 469236 w 2971800"/>
                <a:gd name="connsiteY15" fmla="*/ 741464 h 2853276"/>
                <a:gd name="connsiteX16" fmla="*/ 452269 w 2971800"/>
                <a:gd name="connsiteY16" fmla="*/ 825503 h 2853276"/>
                <a:gd name="connsiteX17" fmla="*/ 452269 w 2971800"/>
                <a:gd name="connsiteY17" fmla="*/ 914399 h 2853276"/>
                <a:gd name="connsiteX18" fmla="*/ 414168 w 2971800"/>
                <a:gd name="connsiteY18" fmla="*/ 914399 h 2853276"/>
                <a:gd name="connsiteX19" fmla="*/ 376893 w 2971800"/>
                <a:gd name="connsiteY19" fmla="*/ 914399 h 2853276"/>
                <a:gd name="connsiteX20" fmla="*/ 342901 w 2971800"/>
                <a:gd name="connsiteY20" fmla="*/ 914399 h 2853276"/>
                <a:gd name="connsiteX21" fmla="*/ 261770 w 2971800"/>
                <a:gd name="connsiteY21" fmla="*/ 914399 h 2853276"/>
                <a:gd name="connsiteX22" fmla="*/ 223669 w 2971800"/>
                <a:gd name="connsiteY22" fmla="*/ 952500 h 2853276"/>
                <a:gd name="connsiteX23" fmla="*/ 223669 w 2971800"/>
                <a:gd name="connsiteY23" fmla="*/ 1067619 h 2853276"/>
                <a:gd name="connsiteX24" fmla="*/ 223668 w 2971800"/>
                <a:gd name="connsiteY24" fmla="*/ 1067624 h 2853276"/>
                <a:gd name="connsiteX25" fmla="*/ 223668 w 2971800"/>
                <a:gd name="connsiteY25" fmla="*/ 1232722 h 2853276"/>
                <a:gd name="connsiteX26" fmla="*/ 223668 w 2971800"/>
                <a:gd name="connsiteY26" fmla="*/ 1980374 h 2853276"/>
                <a:gd name="connsiteX27" fmla="*/ 223668 w 2971800"/>
                <a:gd name="connsiteY27" fmla="*/ 2424873 h 2853276"/>
                <a:gd name="connsiteX28" fmla="*/ 223669 w 2971800"/>
                <a:gd name="connsiteY28" fmla="*/ 2424878 h 2853276"/>
                <a:gd name="connsiteX29" fmla="*/ 223669 w 2971800"/>
                <a:gd name="connsiteY29" fmla="*/ 2628898 h 2853276"/>
                <a:gd name="connsiteX30" fmla="*/ 261770 w 2971800"/>
                <a:gd name="connsiteY30" fmla="*/ 2666999 h 2853276"/>
                <a:gd name="connsiteX31" fmla="*/ 355601 w 2971800"/>
                <a:gd name="connsiteY31" fmla="*/ 2666999 h 2853276"/>
                <a:gd name="connsiteX32" fmla="*/ 414168 w 2971800"/>
                <a:gd name="connsiteY32" fmla="*/ 2666999 h 2853276"/>
                <a:gd name="connsiteX33" fmla="*/ 2476501 w 2971800"/>
                <a:gd name="connsiteY33" fmla="*/ 2666999 h 2853276"/>
                <a:gd name="connsiteX34" fmla="*/ 2539999 w 2971800"/>
                <a:gd name="connsiteY34" fmla="*/ 2666999 h 2853276"/>
                <a:gd name="connsiteX35" fmla="*/ 2628899 w 2971800"/>
                <a:gd name="connsiteY35" fmla="*/ 2666999 h 2853276"/>
                <a:gd name="connsiteX36" fmla="*/ 2667000 w 2971800"/>
                <a:gd name="connsiteY36" fmla="*/ 2628898 h 2853276"/>
                <a:gd name="connsiteX37" fmla="*/ 2667000 w 2971800"/>
                <a:gd name="connsiteY37" fmla="*/ 2455223 h 2853276"/>
                <a:gd name="connsiteX38" fmla="*/ 2667000 w 2971800"/>
                <a:gd name="connsiteY38" fmla="*/ 2400300 h 2853276"/>
                <a:gd name="connsiteX39" fmla="*/ 2667000 w 2971800"/>
                <a:gd name="connsiteY39" fmla="*/ 1195441 h 2853276"/>
                <a:gd name="connsiteX40" fmla="*/ 2667000 w 2971800"/>
                <a:gd name="connsiteY40" fmla="*/ 1164272 h 2853276"/>
                <a:gd name="connsiteX41" fmla="*/ 2667000 w 2971800"/>
                <a:gd name="connsiteY41" fmla="*/ 966843 h 2853276"/>
                <a:gd name="connsiteX42" fmla="*/ 2628899 w 2971800"/>
                <a:gd name="connsiteY42" fmla="*/ 928742 h 2853276"/>
                <a:gd name="connsiteX43" fmla="*/ 2476501 w 2971800"/>
                <a:gd name="connsiteY43" fmla="*/ 928742 h 2853276"/>
                <a:gd name="connsiteX44" fmla="*/ 2460973 w 2971800"/>
                <a:gd name="connsiteY44" fmla="*/ 935174 h 2853276"/>
                <a:gd name="connsiteX45" fmla="*/ 2460631 w 2971800"/>
                <a:gd name="connsiteY45" fmla="*/ 938567 h 2853276"/>
                <a:gd name="connsiteX46" fmla="*/ 2445712 w 2971800"/>
                <a:gd name="connsiteY46" fmla="*/ 986627 h 2853276"/>
                <a:gd name="connsiteX47" fmla="*/ 2438400 w 2971800"/>
                <a:gd name="connsiteY47" fmla="*/ 997472 h 2853276"/>
                <a:gd name="connsiteX48" fmla="*/ 2438400 w 2971800"/>
                <a:gd name="connsiteY48" fmla="*/ 1010574 h 2853276"/>
                <a:gd name="connsiteX49" fmla="*/ 2437856 w 2971800"/>
                <a:gd name="connsiteY49" fmla="*/ 1010278 h 2853276"/>
                <a:gd name="connsiteX50" fmla="*/ 2431166 w 2971800"/>
                <a:gd name="connsiteY50" fmla="*/ 1008202 h 2853276"/>
                <a:gd name="connsiteX51" fmla="*/ 2390842 w 2971800"/>
                <a:gd name="connsiteY51" fmla="*/ 1068009 h 2853276"/>
                <a:gd name="connsiteX52" fmla="*/ 2209800 w 2971800"/>
                <a:gd name="connsiteY52" fmla="*/ 1142999 h 2853276"/>
                <a:gd name="connsiteX53" fmla="*/ 1953768 w 2971800"/>
                <a:gd name="connsiteY53" fmla="*/ 886967 h 2853276"/>
                <a:gd name="connsiteX54" fmla="*/ 1958970 w 2971800"/>
                <a:gd name="connsiteY54" fmla="*/ 835368 h 2853276"/>
                <a:gd name="connsiteX55" fmla="*/ 1961119 w 2971800"/>
                <a:gd name="connsiteY55" fmla="*/ 828444 h 2853276"/>
                <a:gd name="connsiteX56" fmla="*/ 1961119 w 2971800"/>
                <a:gd name="connsiteY56" fmla="*/ 804440 h 2853276"/>
                <a:gd name="connsiteX57" fmla="*/ 1766276 w 2971800"/>
                <a:gd name="connsiteY57" fmla="*/ 609597 h 2853276"/>
                <a:gd name="connsiteX58" fmla="*/ 279406 w 2971800"/>
                <a:gd name="connsiteY58" fmla="*/ 0 h 2853276"/>
                <a:gd name="connsiteX59" fmla="*/ 2692394 w 2971800"/>
                <a:gd name="connsiteY59" fmla="*/ 0 h 2853276"/>
                <a:gd name="connsiteX60" fmla="*/ 2971800 w 2971800"/>
                <a:gd name="connsiteY60" fmla="*/ 279406 h 2853276"/>
                <a:gd name="connsiteX61" fmla="*/ 2971800 w 2971800"/>
                <a:gd name="connsiteY61" fmla="*/ 1396994 h 2853276"/>
                <a:gd name="connsiteX62" fmla="*/ 2968812 w 2971800"/>
                <a:gd name="connsiteY62" fmla="*/ 1426638 h 2853276"/>
                <a:gd name="connsiteX63" fmla="*/ 2971800 w 2971800"/>
                <a:gd name="connsiteY63" fmla="*/ 1456282 h 2853276"/>
                <a:gd name="connsiteX64" fmla="*/ 2971800 w 2971800"/>
                <a:gd name="connsiteY64" fmla="*/ 2573870 h 2853276"/>
                <a:gd name="connsiteX65" fmla="*/ 2692394 w 2971800"/>
                <a:gd name="connsiteY65" fmla="*/ 2853276 h 2853276"/>
                <a:gd name="connsiteX66" fmla="*/ 279406 w 2971800"/>
                <a:gd name="connsiteY66" fmla="*/ 2853276 h 2853276"/>
                <a:gd name="connsiteX67" fmla="*/ 0 w 2971800"/>
                <a:gd name="connsiteY67" fmla="*/ 2573870 h 2853276"/>
                <a:gd name="connsiteX68" fmla="*/ 0 w 2971800"/>
                <a:gd name="connsiteY68" fmla="*/ 1456282 h 2853276"/>
                <a:gd name="connsiteX69" fmla="*/ 2989 w 2971800"/>
                <a:gd name="connsiteY69" fmla="*/ 1426638 h 2853276"/>
                <a:gd name="connsiteX70" fmla="*/ 0 w 2971800"/>
                <a:gd name="connsiteY70" fmla="*/ 1396994 h 2853276"/>
                <a:gd name="connsiteX71" fmla="*/ 0 w 2971800"/>
                <a:gd name="connsiteY71" fmla="*/ 279406 h 2853276"/>
                <a:gd name="connsiteX72" fmla="*/ 279406 w 2971800"/>
                <a:gd name="connsiteY72" fmla="*/ 0 h 2853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971800" h="2853276">
                  <a:moveTo>
                    <a:pt x="2163470" y="736619"/>
                  </a:moveTo>
                  <a:lnTo>
                    <a:pt x="2163470" y="832693"/>
                  </a:lnTo>
                  <a:lnTo>
                    <a:pt x="2068278" y="832693"/>
                  </a:lnTo>
                  <a:lnTo>
                    <a:pt x="2068278" y="922305"/>
                  </a:lnTo>
                  <a:lnTo>
                    <a:pt x="2163470" y="922305"/>
                  </a:lnTo>
                  <a:lnTo>
                    <a:pt x="2163470" y="1018379"/>
                  </a:lnTo>
                  <a:lnTo>
                    <a:pt x="2253082" y="1018379"/>
                  </a:lnTo>
                  <a:lnTo>
                    <a:pt x="2253082" y="922305"/>
                  </a:lnTo>
                  <a:lnTo>
                    <a:pt x="2348274" y="922305"/>
                  </a:lnTo>
                  <a:lnTo>
                    <a:pt x="2348274" y="832693"/>
                  </a:lnTo>
                  <a:lnTo>
                    <a:pt x="2253082" y="832693"/>
                  </a:lnTo>
                  <a:lnTo>
                    <a:pt x="2253082" y="736619"/>
                  </a:lnTo>
                  <a:close/>
                  <a:moveTo>
                    <a:pt x="652043" y="609597"/>
                  </a:moveTo>
                  <a:cubicBezTo>
                    <a:pt x="571336" y="609597"/>
                    <a:pt x="502091" y="658666"/>
                    <a:pt x="472512" y="728599"/>
                  </a:cubicBezTo>
                  <a:lnTo>
                    <a:pt x="470204" y="740028"/>
                  </a:lnTo>
                  <a:lnTo>
                    <a:pt x="469236" y="741464"/>
                  </a:lnTo>
                  <a:cubicBezTo>
                    <a:pt x="458311" y="767294"/>
                    <a:pt x="452269" y="795693"/>
                    <a:pt x="452269" y="825503"/>
                  </a:cubicBezTo>
                  <a:lnTo>
                    <a:pt x="452269" y="914399"/>
                  </a:lnTo>
                  <a:lnTo>
                    <a:pt x="414168" y="914399"/>
                  </a:lnTo>
                  <a:lnTo>
                    <a:pt x="376893" y="914399"/>
                  </a:lnTo>
                  <a:lnTo>
                    <a:pt x="342901" y="914399"/>
                  </a:lnTo>
                  <a:lnTo>
                    <a:pt x="261770" y="914399"/>
                  </a:lnTo>
                  <a:cubicBezTo>
                    <a:pt x="240727" y="914399"/>
                    <a:pt x="223669" y="931457"/>
                    <a:pt x="223669" y="952500"/>
                  </a:cubicBezTo>
                  <a:lnTo>
                    <a:pt x="223669" y="1067619"/>
                  </a:lnTo>
                  <a:lnTo>
                    <a:pt x="223668" y="1067624"/>
                  </a:lnTo>
                  <a:lnTo>
                    <a:pt x="223668" y="1232722"/>
                  </a:lnTo>
                  <a:lnTo>
                    <a:pt x="223668" y="1980374"/>
                  </a:lnTo>
                  <a:lnTo>
                    <a:pt x="223668" y="2424873"/>
                  </a:lnTo>
                  <a:lnTo>
                    <a:pt x="223669" y="2424878"/>
                  </a:lnTo>
                  <a:lnTo>
                    <a:pt x="223669" y="2628898"/>
                  </a:lnTo>
                  <a:cubicBezTo>
                    <a:pt x="223669" y="2649941"/>
                    <a:pt x="240727" y="2666999"/>
                    <a:pt x="261770" y="2666999"/>
                  </a:cubicBezTo>
                  <a:lnTo>
                    <a:pt x="355601" y="2666999"/>
                  </a:lnTo>
                  <a:lnTo>
                    <a:pt x="414168" y="2666999"/>
                  </a:lnTo>
                  <a:lnTo>
                    <a:pt x="2476501" y="2666999"/>
                  </a:lnTo>
                  <a:lnTo>
                    <a:pt x="2539999" y="2666999"/>
                  </a:lnTo>
                  <a:lnTo>
                    <a:pt x="2628899" y="2666999"/>
                  </a:lnTo>
                  <a:cubicBezTo>
                    <a:pt x="2649942" y="2666999"/>
                    <a:pt x="2667000" y="2649941"/>
                    <a:pt x="2667000" y="2628898"/>
                  </a:cubicBezTo>
                  <a:lnTo>
                    <a:pt x="2667000" y="2455223"/>
                  </a:lnTo>
                  <a:lnTo>
                    <a:pt x="2667000" y="2400300"/>
                  </a:lnTo>
                  <a:lnTo>
                    <a:pt x="2667000" y="1195441"/>
                  </a:lnTo>
                  <a:lnTo>
                    <a:pt x="2667000" y="1164272"/>
                  </a:lnTo>
                  <a:lnTo>
                    <a:pt x="2667000" y="966843"/>
                  </a:lnTo>
                  <a:cubicBezTo>
                    <a:pt x="2667000" y="945800"/>
                    <a:pt x="2649942" y="928742"/>
                    <a:pt x="2628899" y="928742"/>
                  </a:cubicBezTo>
                  <a:lnTo>
                    <a:pt x="2476501" y="928742"/>
                  </a:lnTo>
                  <a:lnTo>
                    <a:pt x="2460973" y="935174"/>
                  </a:lnTo>
                  <a:lnTo>
                    <a:pt x="2460631" y="938567"/>
                  </a:lnTo>
                  <a:cubicBezTo>
                    <a:pt x="2457220" y="955234"/>
                    <a:pt x="2452190" y="971311"/>
                    <a:pt x="2445712" y="986627"/>
                  </a:cubicBezTo>
                  <a:lnTo>
                    <a:pt x="2438400" y="997472"/>
                  </a:lnTo>
                  <a:lnTo>
                    <a:pt x="2438400" y="1010574"/>
                  </a:lnTo>
                  <a:lnTo>
                    <a:pt x="2437856" y="1010278"/>
                  </a:lnTo>
                  <a:lnTo>
                    <a:pt x="2431166" y="1008202"/>
                  </a:lnTo>
                  <a:lnTo>
                    <a:pt x="2390842" y="1068009"/>
                  </a:lnTo>
                  <a:cubicBezTo>
                    <a:pt x="2344510" y="1114342"/>
                    <a:pt x="2280502" y="1142999"/>
                    <a:pt x="2209800" y="1142999"/>
                  </a:cubicBezTo>
                  <a:cubicBezTo>
                    <a:pt x="2068397" y="1142999"/>
                    <a:pt x="1953768" y="1028370"/>
                    <a:pt x="1953768" y="886967"/>
                  </a:cubicBezTo>
                  <a:cubicBezTo>
                    <a:pt x="1953768" y="869292"/>
                    <a:pt x="1955559" y="852035"/>
                    <a:pt x="1958970" y="835368"/>
                  </a:cubicBezTo>
                  <a:lnTo>
                    <a:pt x="1961119" y="828444"/>
                  </a:lnTo>
                  <a:lnTo>
                    <a:pt x="1961119" y="804440"/>
                  </a:lnTo>
                  <a:cubicBezTo>
                    <a:pt x="1961119" y="696831"/>
                    <a:pt x="1873885" y="609597"/>
                    <a:pt x="1766276" y="609597"/>
                  </a:cubicBezTo>
                  <a:close/>
                  <a:moveTo>
                    <a:pt x="279406" y="0"/>
                  </a:moveTo>
                  <a:lnTo>
                    <a:pt x="2692394" y="0"/>
                  </a:lnTo>
                  <a:cubicBezTo>
                    <a:pt x="2846706" y="0"/>
                    <a:pt x="2971800" y="125094"/>
                    <a:pt x="2971800" y="279406"/>
                  </a:cubicBezTo>
                  <a:lnTo>
                    <a:pt x="2971800" y="1396994"/>
                  </a:lnTo>
                  <a:lnTo>
                    <a:pt x="2968812" y="1426638"/>
                  </a:lnTo>
                  <a:lnTo>
                    <a:pt x="2971800" y="1456282"/>
                  </a:lnTo>
                  <a:lnTo>
                    <a:pt x="2971800" y="2573870"/>
                  </a:lnTo>
                  <a:cubicBezTo>
                    <a:pt x="2971800" y="2728182"/>
                    <a:pt x="2846706" y="2853276"/>
                    <a:pt x="2692394" y="2853276"/>
                  </a:cubicBezTo>
                  <a:lnTo>
                    <a:pt x="279406" y="2853276"/>
                  </a:lnTo>
                  <a:cubicBezTo>
                    <a:pt x="125094" y="2853276"/>
                    <a:pt x="0" y="2728182"/>
                    <a:pt x="0" y="2573870"/>
                  </a:cubicBezTo>
                  <a:lnTo>
                    <a:pt x="0" y="1456282"/>
                  </a:lnTo>
                  <a:lnTo>
                    <a:pt x="2989" y="1426638"/>
                  </a:lnTo>
                  <a:lnTo>
                    <a:pt x="0" y="1396994"/>
                  </a:lnTo>
                  <a:lnTo>
                    <a:pt x="0" y="279406"/>
                  </a:lnTo>
                  <a:cubicBezTo>
                    <a:pt x="0" y="125094"/>
                    <a:pt x="125094" y="0"/>
                    <a:pt x="279406" y="0"/>
                  </a:cubicBezTo>
                  <a:close/>
                </a:path>
              </a:pathLst>
            </a:custGeom>
            <a:solidFill>
              <a:schemeClr val="bg1"/>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A88FC365-8475-4626-AB69-F621EA5843E4}"/>
                </a:ext>
              </a:extLst>
            </p:cNvPr>
            <p:cNvSpPr txBox="1"/>
            <p:nvPr/>
          </p:nvSpPr>
          <p:spPr>
            <a:xfrm>
              <a:off x="8928709" y="3944200"/>
              <a:ext cx="448056" cy="400110"/>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03</a:t>
              </a:r>
            </a:p>
          </p:txBody>
        </p:sp>
      </p:grpSp>
      <p:sp>
        <p:nvSpPr>
          <p:cNvPr id="49" name="TextBox 48">
            <a:extLst>
              <a:ext uri="{FF2B5EF4-FFF2-40B4-BE49-F238E27FC236}">
                <a16:creationId xmlns:a16="http://schemas.microsoft.com/office/drawing/2014/main" id="{EAD6E676-44F7-421D-8BED-A6CCA16AC19D}"/>
              </a:ext>
            </a:extLst>
          </p:cNvPr>
          <p:cNvSpPr txBox="1"/>
          <p:nvPr/>
        </p:nvSpPr>
        <p:spPr>
          <a:xfrm>
            <a:off x="374906" y="4861173"/>
            <a:ext cx="5264001" cy="1615827"/>
          </a:xfrm>
          <a:prstGeom prst="rect">
            <a:avLst/>
          </a:prstGeom>
          <a:noFill/>
          <a:effectLst/>
        </p:spPr>
        <p:txBody>
          <a:bodyPr wrap="square" rtlCol="0">
            <a:spAutoFit/>
          </a:bodyPr>
          <a:lstStyle/>
          <a:p>
            <a:pPr algn="r"/>
            <a:r>
              <a:rPr lang="en-US" sz="1600" dirty="0">
                <a:solidFill>
                  <a:srgbClr val="FE4A1E"/>
                </a:solidFill>
                <a:latin typeface="Bernard MT Condensed" panose="02050806060905020404" pitchFamily="18" charset="0"/>
              </a:rPr>
              <a:t>LOREM IPSUM DOLOR 2020</a:t>
            </a:r>
          </a:p>
          <a:p>
            <a:pPr algn="r"/>
            <a:endParaRPr lang="en-US" sz="800" dirty="0">
              <a:solidFill>
                <a:schemeClr val="bg1"/>
              </a:solidFill>
              <a:latin typeface="Bernard MT Condensed" panose="02050806060905020404" pitchFamily="18"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pPr algn="r"/>
            <a:endParaRPr lang="en-US" sz="800"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0" name="TextBox 49">
            <a:extLst>
              <a:ext uri="{FF2B5EF4-FFF2-40B4-BE49-F238E27FC236}">
                <a16:creationId xmlns:a16="http://schemas.microsoft.com/office/drawing/2014/main" id="{08B2D569-BAB0-46AB-9B6D-37D519D5660E}"/>
              </a:ext>
            </a:extLst>
          </p:cNvPr>
          <p:cNvSpPr txBox="1"/>
          <p:nvPr/>
        </p:nvSpPr>
        <p:spPr>
          <a:xfrm>
            <a:off x="6580917" y="4857222"/>
            <a:ext cx="5264001" cy="1615827"/>
          </a:xfrm>
          <a:prstGeom prst="rect">
            <a:avLst/>
          </a:prstGeom>
          <a:noFill/>
          <a:effectLst/>
        </p:spPr>
        <p:txBody>
          <a:bodyPr wrap="square" rtlCol="0">
            <a:spAutoFit/>
          </a:bodyPr>
          <a:lstStyle/>
          <a:p>
            <a:r>
              <a:rPr lang="en-US" sz="1600" dirty="0">
                <a:solidFill>
                  <a:srgbClr val="5C9AD3"/>
                </a:solidFill>
                <a:latin typeface="Bernard MT Condensed" panose="02050806060905020404" pitchFamily="18" charset="0"/>
              </a:rPr>
              <a:t>LOREM IPSUM DOLOR 2022</a:t>
            </a:r>
          </a:p>
          <a:p>
            <a:endParaRPr lang="en-US" sz="8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1" name="TextBox 50">
            <a:extLst>
              <a:ext uri="{FF2B5EF4-FFF2-40B4-BE49-F238E27FC236}">
                <a16:creationId xmlns:a16="http://schemas.microsoft.com/office/drawing/2014/main" id="{32B1B3E5-D459-47A7-A2B9-B4D8551439AD}"/>
              </a:ext>
            </a:extLst>
          </p:cNvPr>
          <p:cNvSpPr txBox="1"/>
          <p:nvPr/>
        </p:nvSpPr>
        <p:spPr>
          <a:xfrm>
            <a:off x="2581731" y="2080475"/>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01</a:t>
            </a:r>
          </a:p>
        </p:txBody>
      </p:sp>
      <p:sp>
        <p:nvSpPr>
          <p:cNvPr id="52" name="TextBox 51">
            <a:extLst>
              <a:ext uri="{FF2B5EF4-FFF2-40B4-BE49-F238E27FC236}">
                <a16:creationId xmlns:a16="http://schemas.microsoft.com/office/drawing/2014/main" id="{0EFEF521-3055-459F-A5A0-E3A41EA4A8D4}"/>
              </a:ext>
            </a:extLst>
          </p:cNvPr>
          <p:cNvSpPr txBox="1"/>
          <p:nvPr/>
        </p:nvSpPr>
        <p:spPr>
          <a:xfrm>
            <a:off x="3296267" y="3899802"/>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03</a:t>
            </a:r>
          </a:p>
        </p:txBody>
      </p:sp>
      <p:sp>
        <p:nvSpPr>
          <p:cNvPr id="53" name="TextBox 52">
            <a:extLst>
              <a:ext uri="{FF2B5EF4-FFF2-40B4-BE49-F238E27FC236}">
                <a16:creationId xmlns:a16="http://schemas.microsoft.com/office/drawing/2014/main" id="{1EFC95D2-59B6-464C-98CA-F0334710DD99}"/>
              </a:ext>
            </a:extLst>
          </p:cNvPr>
          <p:cNvSpPr txBox="1"/>
          <p:nvPr/>
        </p:nvSpPr>
        <p:spPr>
          <a:xfrm>
            <a:off x="2939631" y="2986344"/>
            <a:ext cx="1685917" cy="338554"/>
          </a:xfrm>
          <a:prstGeom prst="rect">
            <a:avLst/>
          </a:prstGeom>
          <a:noFill/>
          <a:effectLst/>
        </p:spPr>
        <p:txBody>
          <a:bodyPr wrap="square" rtlCol="0">
            <a:spAutoFit/>
          </a:bodyPr>
          <a:lstStyle/>
          <a:p>
            <a:r>
              <a:rPr lang="en-US" sz="1600" dirty="0">
                <a:solidFill>
                  <a:schemeClr val="bg1"/>
                </a:solidFill>
                <a:latin typeface="Bernard MT Condensed" panose="02050806060905020404" pitchFamily="18" charset="0"/>
              </a:rPr>
              <a:t>LOREM IPSUM 02</a:t>
            </a:r>
          </a:p>
        </p:txBody>
      </p:sp>
      <p:sp>
        <p:nvSpPr>
          <p:cNvPr id="54" name="TextBox 53">
            <a:extLst>
              <a:ext uri="{FF2B5EF4-FFF2-40B4-BE49-F238E27FC236}">
                <a16:creationId xmlns:a16="http://schemas.microsoft.com/office/drawing/2014/main" id="{F551FB8B-85D9-4FD0-A0EE-0B5DA41B1EA4}"/>
              </a:ext>
            </a:extLst>
          </p:cNvPr>
          <p:cNvSpPr txBox="1"/>
          <p:nvPr/>
        </p:nvSpPr>
        <p:spPr>
          <a:xfrm>
            <a:off x="7905113" y="208156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01</a:t>
            </a:r>
          </a:p>
        </p:txBody>
      </p:sp>
      <p:sp>
        <p:nvSpPr>
          <p:cNvPr id="55" name="TextBox 54">
            <a:extLst>
              <a:ext uri="{FF2B5EF4-FFF2-40B4-BE49-F238E27FC236}">
                <a16:creationId xmlns:a16="http://schemas.microsoft.com/office/drawing/2014/main" id="{13B01303-8227-42C4-ABC2-FA6A91DF33D2}"/>
              </a:ext>
            </a:extLst>
          </p:cNvPr>
          <p:cNvSpPr txBox="1"/>
          <p:nvPr/>
        </p:nvSpPr>
        <p:spPr>
          <a:xfrm>
            <a:off x="7566452" y="2986344"/>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02</a:t>
            </a:r>
          </a:p>
        </p:txBody>
      </p:sp>
      <p:sp>
        <p:nvSpPr>
          <p:cNvPr id="56" name="TextBox 55">
            <a:extLst>
              <a:ext uri="{FF2B5EF4-FFF2-40B4-BE49-F238E27FC236}">
                <a16:creationId xmlns:a16="http://schemas.microsoft.com/office/drawing/2014/main" id="{DCF767A6-6612-4DC3-AEDD-29EF0ADE1F86}"/>
              </a:ext>
            </a:extLst>
          </p:cNvPr>
          <p:cNvSpPr txBox="1"/>
          <p:nvPr/>
        </p:nvSpPr>
        <p:spPr>
          <a:xfrm>
            <a:off x="7232614" y="3910937"/>
            <a:ext cx="1685917" cy="338554"/>
          </a:xfrm>
          <a:prstGeom prst="rect">
            <a:avLst/>
          </a:prstGeom>
          <a:noFill/>
          <a:effectLst/>
        </p:spPr>
        <p:txBody>
          <a:bodyPr wrap="square" rtlCol="0">
            <a:spAutoFit/>
          </a:bodyPr>
          <a:lstStyle/>
          <a:p>
            <a:pPr algn="r"/>
            <a:r>
              <a:rPr lang="en-US" sz="1600" dirty="0">
                <a:solidFill>
                  <a:schemeClr val="bg1"/>
                </a:solidFill>
                <a:latin typeface="Bernard MT Condensed" panose="02050806060905020404" pitchFamily="18" charset="0"/>
              </a:rPr>
              <a:t>LOREM IPSUM 03</a:t>
            </a:r>
          </a:p>
        </p:txBody>
      </p:sp>
      <p:sp>
        <p:nvSpPr>
          <p:cNvPr id="57" name="TextBox 56">
            <a:extLst>
              <a:ext uri="{FF2B5EF4-FFF2-40B4-BE49-F238E27FC236}">
                <a16:creationId xmlns:a16="http://schemas.microsoft.com/office/drawing/2014/main" id="{D3BD907D-5384-41EF-9763-9851146E41F1}"/>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grpSp>
        <p:nvGrpSpPr>
          <p:cNvPr id="64" name="Group 63">
            <a:extLst>
              <a:ext uri="{FF2B5EF4-FFF2-40B4-BE49-F238E27FC236}">
                <a16:creationId xmlns:a16="http://schemas.microsoft.com/office/drawing/2014/main" id="{32CB5291-7FB3-4049-A9D1-94B7644BA716}"/>
              </a:ext>
            </a:extLst>
          </p:cNvPr>
          <p:cNvGrpSpPr/>
          <p:nvPr/>
        </p:nvGrpSpPr>
        <p:grpSpPr>
          <a:xfrm>
            <a:off x="4722309" y="1798320"/>
            <a:ext cx="2743200" cy="4373880"/>
            <a:chOff x="4722309" y="1798320"/>
            <a:chExt cx="2743200" cy="4373880"/>
          </a:xfrm>
        </p:grpSpPr>
        <p:sp>
          <p:nvSpPr>
            <p:cNvPr id="3" name="Rectangle 2">
              <a:extLst>
                <a:ext uri="{FF2B5EF4-FFF2-40B4-BE49-F238E27FC236}">
                  <a16:creationId xmlns:a16="http://schemas.microsoft.com/office/drawing/2014/main" id="{7654F69D-DCD7-4E81-BCCE-8080F3C57D89}"/>
                </a:ext>
              </a:extLst>
            </p:cNvPr>
            <p:cNvSpPr/>
            <p:nvPr/>
          </p:nvSpPr>
          <p:spPr>
            <a:xfrm>
              <a:off x="5981700" y="4419600"/>
              <a:ext cx="228600" cy="68580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Rounded Corners 1">
              <a:extLst>
                <a:ext uri="{FF2B5EF4-FFF2-40B4-BE49-F238E27FC236}">
                  <a16:creationId xmlns:a16="http://schemas.microsoft.com/office/drawing/2014/main" id="{6E6B8576-9CEF-4C60-B640-D78CE62DFDF1}"/>
                </a:ext>
              </a:extLst>
            </p:cNvPr>
            <p:cNvSpPr/>
            <p:nvPr/>
          </p:nvSpPr>
          <p:spPr>
            <a:xfrm>
              <a:off x="5867400" y="4953000"/>
              <a:ext cx="457200" cy="1219200"/>
            </a:xfrm>
            <a:prstGeom prst="round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C8B1E71C-75EC-4FAB-B7C0-50F81B4C124D}"/>
                </a:ext>
              </a:extLst>
            </p:cNvPr>
            <p:cNvSpPr>
              <a:spLocks noChangeAspect="1"/>
            </p:cNvSpPr>
            <p:nvPr/>
          </p:nvSpPr>
          <p:spPr>
            <a:xfrm>
              <a:off x="4722309" y="1798320"/>
              <a:ext cx="2743200" cy="2743200"/>
            </a:xfrm>
            <a:prstGeom prst="ellipse">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4" name="Oval 3">
              <a:extLst>
                <a:ext uri="{FF2B5EF4-FFF2-40B4-BE49-F238E27FC236}">
                  <a16:creationId xmlns:a16="http://schemas.microsoft.com/office/drawing/2014/main" id="{2CD390BC-0EDE-430B-8A89-134FD617B510}"/>
                </a:ext>
              </a:extLst>
            </p:cNvPr>
            <p:cNvSpPr>
              <a:spLocks noChangeAspect="1"/>
            </p:cNvSpPr>
            <p:nvPr/>
          </p:nvSpPr>
          <p:spPr>
            <a:xfrm>
              <a:off x="4998720" y="2072640"/>
              <a:ext cx="2194560" cy="219456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3" name="TextBox 62">
            <a:extLst>
              <a:ext uri="{FF2B5EF4-FFF2-40B4-BE49-F238E27FC236}">
                <a16:creationId xmlns:a16="http://schemas.microsoft.com/office/drawing/2014/main" id="{46C7019D-DA4A-46C7-810C-7D6AAB617194}"/>
              </a:ext>
            </a:extLst>
          </p:cNvPr>
          <p:cNvSpPr txBox="1"/>
          <p:nvPr/>
        </p:nvSpPr>
        <p:spPr>
          <a:xfrm>
            <a:off x="5303094" y="2744867"/>
            <a:ext cx="1542587" cy="861774"/>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r>
              <a:rPr lang="en-US" sz="1200" dirty="0">
                <a:solidFill>
                  <a:schemeClr val="bg1"/>
                </a:solidFill>
                <a:latin typeface="Candara" panose="020E0502030303020204" pitchFamily="34" charset="0"/>
              </a:rPr>
              <a:t>Lorem ipsum dolor sit amet, consectetur adipiscing elit. </a:t>
            </a:r>
            <a:endParaRPr lang="en-US" sz="1200" dirty="0">
              <a:solidFill>
                <a:schemeClr val="bg1"/>
              </a:solidFill>
            </a:endParaRPr>
          </a:p>
        </p:txBody>
      </p:sp>
    </p:spTree>
    <p:extLst>
      <p:ext uri="{BB962C8B-B14F-4D97-AF65-F5344CB8AC3E}">
        <p14:creationId xmlns:p14="http://schemas.microsoft.com/office/powerpoint/2010/main" val="323851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wipe(left)">
                                      <p:cBhvr>
                                        <p:cTn id="7" dur="1000"/>
                                        <p:tgtEl>
                                          <p:spTgt spid="5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64"/>
                                        </p:tgtEl>
                                        <p:attrNameLst>
                                          <p:attrName>style.visibility</p:attrName>
                                        </p:attrNameLst>
                                      </p:cBhvr>
                                      <p:to>
                                        <p:strVal val="visible"/>
                                      </p:to>
                                    </p:set>
                                    <p:animEffect transition="in" filter="fade">
                                      <p:cBhvr>
                                        <p:cTn id="11" dur="1000"/>
                                        <p:tgtEl>
                                          <p:spTgt spid="64"/>
                                        </p:tgtEl>
                                      </p:cBhvr>
                                    </p:animEffect>
                                    <p:anim calcmode="lin" valueType="num">
                                      <p:cBhvr>
                                        <p:cTn id="12" dur="1000" fill="hold"/>
                                        <p:tgtEl>
                                          <p:spTgt spid="64"/>
                                        </p:tgtEl>
                                        <p:attrNameLst>
                                          <p:attrName>ppt_x</p:attrName>
                                        </p:attrNameLst>
                                      </p:cBhvr>
                                      <p:tavLst>
                                        <p:tav tm="0">
                                          <p:val>
                                            <p:strVal val="#ppt_x"/>
                                          </p:val>
                                        </p:tav>
                                        <p:tav tm="100000">
                                          <p:val>
                                            <p:strVal val="#ppt_x"/>
                                          </p:val>
                                        </p:tav>
                                      </p:tavLst>
                                    </p:anim>
                                    <p:anim calcmode="lin" valueType="num">
                                      <p:cBhvr>
                                        <p:cTn id="13" dur="1000" fill="hold"/>
                                        <p:tgtEl>
                                          <p:spTgt spid="64"/>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1000"/>
                                        <p:tgtEl>
                                          <p:spTgt spid="63"/>
                                        </p:tgtEl>
                                      </p:cBhvr>
                                    </p:animEffect>
                                    <p:anim calcmode="lin" valueType="num">
                                      <p:cBhvr>
                                        <p:cTn id="17" dur="1000" fill="hold"/>
                                        <p:tgtEl>
                                          <p:spTgt spid="63"/>
                                        </p:tgtEl>
                                        <p:attrNameLst>
                                          <p:attrName>ppt_x</p:attrName>
                                        </p:attrNameLst>
                                      </p:cBhvr>
                                      <p:tavLst>
                                        <p:tav tm="0">
                                          <p:val>
                                            <p:strVal val="#ppt_x"/>
                                          </p:val>
                                        </p:tav>
                                        <p:tav tm="100000">
                                          <p:val>
                                            <p:strVal val="#ppt_x"/>
                                          </p:val>
                                        </p:tav>
                                      </p:tavLst>
                                    </p:anim>
                                    <p:anim calcmode="lin" valueType="num">
                                      <p:cBhvr>
                                        <p:cTn id="18" dur="1000" fill="hold"/>
                                        <p:tgtEl>
                                          <p:spTgt spid="63"/>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49"/>
                                        </p:tgtEl>
                                        <p:attrNameLst>
                                          <p:attrName>style.visibility</p:attrName>
                                        </p:attrNameLst>
                                      </p:cBhvr>
                                      <p:to>
                                        <p:strVal val="visible"/>
                                      </p:to>
                                    </p:set>
                                    <p:animEffect transition="in" filter="fade">
                                      <p:cBhvr>
                                        <p:cTn id="22" dur="1000"/>
                                        <p:tgtEl>
                                          <p:spTgt spid="49"/>
                                        </p:tgtEl>
                                      </p:cBhvr>
                                    </p:animEffect>
                                    <p:anim calcmode="lin" valueType="num">
                                      <p:cBhvr>
                                        <p:cTn id="23" dur="1000" fill="hold"/>
                                        <p:tgtEl>
                                          <p:spTgt spid="49"/>
                                        </p:tgtEl>
                                        <p:attrNameLst>
                                          <p:attrName>ppt_x</p:attrName>
                                        </p:attrNameLst>
                                      </p:cBhvr>
                                      <p:tavLst>
                                        <p:tav tm="0">
                                          <p:val>
                                            <p:strVal val="#ppt_x"/>
                                          </p:val>
                                        </p:tav>
                                        <p:tav tm="100000">
                                          <p:val>
                                            <p:strVal val="#ppt_x"/>
                                          </p:val>
                                        </p:tav>
                                      </p:tavLst>
                                    </p:anim>
                                    <p:anim calcmode="lin" valueType="num">
                                      <p:cBhvr>
                                        <p:cTn id="24" dur="1000" fill="hold"/>
                                        <p:tgtEl>
                                          <p:spTgt spid="4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0"/>
                                        </p:tgtEl>
                                        <p:attrNameLst>
                                          <p:attrName>style.visibility</p:attrName>
                                        </p:attrNameLst>
                                      </p:cBhvr>
                                      <p:to>
                                        <p:strVal val="visible"/>
                                      </p:to>
                                    </p:set>
                                    <p:animEffect transition="in" filter="fade">
                                      <p:cBhvr>
                                        <p:cTn id="27" dur="1000"/>
                                        <p:tgtEl>
                                          <p:spTgt spid="50"/>
                                        </p:tgtEl>
                                      </p:cBhvr>
                                    </p:animEffect>
                                    <p:anim calcmode="lin" valueType="num">
                                      <p:cBhvr>
                                        <p:cTn id="28" dur="1000" fill="hold"/>
                                        <p:tgtEl>
                                          <p:spTgt spid="50"/>
                                        </p:tgtEl>
                                        <p:attrNameLst>
                                          <p:attrName>ppt_x</p:attrName>
                                        </p:attrNameLst>
                                      </p:cBhvr>
                                      <p:tavLst>
                                        <p:tav tm="0">
                                          <p:val>
                                            <p:strVal val="#ppt_x"/>
                                          </p:val>
                                        </p:tav>
                                        <p:tav tm="100000">
                                          <p:val>
                                            <p:strVal val="#ppt_x"/>
                                          </p:val>
                                        </p:tav>
                                      </p:tavLst>
                                    </p:anim>
                                    <p:anim calcmode="lin" valueType="num">
                                      <p:cBhvr>
                                        <p:cTn id="29" dur="1000" fill="hold"/>
                                        <p:tgtEl>
                                          <p:spTgt spid="50"/>
                                        </p:tgtEl>
                                        <p:attrNameLst>
                                          <p:attrName>ppt_y</p:attrName>
                                        </p:attrNameLst>
                                      </p:cBhvr>
                                      <p:tavLst>
                                        <p:tav tm="0">
                                          <p:val>
                                            <p:strVal val="#ppt_y+.1"/>
                                          </p:val>
                                        </p:tav>
                                        <p:tav tm="100000">
                                          <p:val>
                                            <p:strVal val="#ppt_y"/>
                                          </p:val>
                                        </p:tav>
                                      </p:tavLst>
                                    </p:anim>
                                  </p:childTnLst>
                                </p:cTn>
                              </p:par>
                            </p:childTnLst>
                          </p:cTn>
                        </p:par>
                        <p:par>
                          <p:cTn id="30" fill="hold">
                            <p:stCondLst>
                              <p:cond delay="3000"/>
                            </p:stCondLst>
                            <p:childTnLst>
                              <p:par>
                                <p:cTn id="31" presetID="22" presetClass="entr" presetSubtype="2" fill="hold" nodeType="afterEffect">
                                  <p:stCondLst>
                                    <p:cond delay="0"/>
                                  </p:stCondLst>
                                  <p:childTnLst>
                                    <p:set>
                                      <p:cBhvr>
                                        <p:cTn id="32" dur="1" fill="hold">
                                          <p:stCondLst>
                                            <p:cond delay="0"/>
                                          </p:stCondLst>
                                        </p:cTn>
                                        <p:tgtEl>
                                          <p:spTgt spid="65"/>
                                        </p:tgtEl>
                                        <p:attrNameLst>
                                          <p:attrName>style.visibility</p:attrName>
                                        </p:attrNameLst>
                                      </p:cBhvr>
                                      <p:to>
                                        <p:strVal val="visible"/>
                                      </p:to>
                                    </p:set>
                                    <p:animEffect transition="in" filter="wipe(right)">
                                      <p:cBhvr>
                                        <p:cTn id="33" dur="750"/>
                                        <p:tgtEl>
                                          <p:spTgt spid="65"/>
                                        </p:tgtEl>
                                      </p:cBhvr>
                                    </p:animEffect>
                                  </p:childTnLst>
                                </p:cTn>
                              </p:par>
                            </p:childTnLst>
                          </p:cTn>
                        </p:par>
                        <p:par>
                          <p:cTn id="34" fill="hold">
                            <p:stCondLst>
                              <p:cond delay="3750"/>
                            </p:stCondLst>
                            <p:childTnLst>
                              <p:par>
                                <p:cTn id="35" presetID="22" presetClass="entr" presetSubtype="8" fill="hold" grpId="0" nodeType="afterEffect">
                                  <p:stCondLst>
                                    <p:cond delay="0"/>
                                  </p:stCondLst>
                                  <p:childTnLst>
                                    <p:set>
                                      <p:cBhvr>
                                        <p:cTn id="36" dur="1" fill="hold">
                                          <p:stCondLst>
                                            <p:cond delay="0"/>
                                          </p:stCondLst>
                                        </p:cTn>
                                        <p:tgtEl>
                                          <p:spTgt spid="51"/>
                                        </p:tgtEl>
                                        <p:attrNameLst>
                                          <p:attrName>style.visibility</p:attrName>
                                        </p:attrNameLst>
                                      </p:cBhvr>
                                      <p:to>
                                        <p:strVal val="visible"/>
                                      </p:to>
                                    </p:set>
                                    <p:animEffect transition="in" filter="wipe(left)">
                                      <p:cBhvr>
                                        <p:cTn id="37" dur="750"/>
                                        <p:tgtEl>
                                          <p:spTgt spid="51"/>
                                        </p:tgtEl>
                                      </p:cBhvr>
                                    </p:animEffect>
                                  </p:childTnLst>
                                </p:cTn>
                              </p:par>
                            </p:childTnLst>
                          </p:cTn>
                        </p:par>
                        <p:par>
                          <p:cTn id="38" fill="hold">
                            <p:stCondLst>
                              <p:cond delay="4500"/>
                            </p:stCondLst>
                            <p:childTnLst>
                              <p:par>
                                <p:cTn id="39" presetID="22" presetClass="entr" presetSubtype="8" fill="hold" nodeType="afterEffect">
                                  <p:stCondLst>
                                    <p:cond delay="0"/>
                                  </p:stCondLst>
                                  <p:childTnLst>
                                    <p:set>
                                      <p:cBhvr>
                                        <p:cTn id="40" dur="1" fill="hold">
                                          <p:stCondLst>
                                            <p:cond delay="0"/>
                                          </p:stCondLst>
                                        </p:cTn>
                                        <p:tgtEl>
                                          <p:spTgt spid="68"/>
                                        </p:tgtEl>
                                        <p:attrNameLst>
                                          <p:attrName>style.visibility</p:attrName>
                                        </p:attrNameLst>
                                      </p:cBhvr>
                                      <p:to>
                                        <p:strVal val="visible"/>
                                      </p:to>
                                    </p:set>
                                    <p:animEffect transition="in" filter="wipe(left)">
                                      <p:cBhvr>
                                        <p:cTn id="41" dur="750"/>
                                        <p:tgtEl>
                                          <p:spTgt spid="68"/>
                                        </p:tgtEl>
                                      </p:cBhvr>
                                    </p:animEffect>
                                  </p:childTnLst>
                                </p:cTn>
                              </p:par>
                            </p:childTnLst>
                          </p:cTn>
                        </p:par>
                        <p:par>
                          <p:cTn id="42" fill="hold">
                            <p:stCondLst>
                              <p:cond delay="5250"/>
                            </p:stCondLst>
                            <p:childTnLst>
                              <p:par>
                                <p:cTn id="43" presetID="22" presetClass="entr" presetSubtype="2" fill="hold" grpId="0" nodeType="after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wipe(right)">
                                      <p:cBhvr>
                                        <p:cTn id="45" dur="750"/>
                                        <p:tgtEl>
                                          <p:spTgt spid="54"/>
                                        </p:tgtEl>
                                      </p:cBhvr>
                                    </p:animEffect>
                                  </p:childTnLst>
                                </p:cTn>
                              </p:par>
                            </p:childTnLst>
                          </p:cTn>
                        </p:par>
                        <p:par>
                          <p:cTn id="46" fill="hold">
                            <p:stCondLst>
                              <p:cond delay="6000"/>
                            </p:stCondLst>
                            <p:childTnLst>
                              <p:par>
                                <p:cTn id="47" presetID="22" presetClass="entr" presetSubtype="2" fill="hold" nodeType="afterEffect">
                                  <p:stCondLst>
                                    <p:cond delay="1000"/>
                                  </p:stCondLst>
                                  <p:childTnLst>
                                    <p:set>
                                      <p:cBhvr>
                                        <p:cTn id="48" dur="1" fill="hold">
                                          <p:stCondLst>
                                            <p:cond delay="0"/>
                                          </p:stCondLst>
                                        </p:cTn>
                                        <p:tgtEl>
                                          <p:spTgt spid="66"/>
                                        </p:tgtEl>
                                        <p:attrNameLst>
                                          <p:attrName>style.visibility</p:attrName>
                                        </p:attrNameLst>
                                      </p:cBhvr>
                                      <p:to>
                                        <p:strVal val="visible"/>
                                      </p:to>
                                    </p:set>
                                    <p:animEffect transition="in" filter="wipe(right)">
                                      <p:cBhvr>
                                        <p:cTn id="49" dur="750"/>
                                        <p:tgtEl>
                                          <p:spTgt spid="66"/>
                                        </p:tgtEl>
                                      </p:cBhvr>
                                    </p:animEffect>
                                  </p:childTnLst>
                                </p:cTn>
                              </p:par>
                            </p:childTnLst>
                          </p:cTn>
                        </p:par>
                        <p:par>
                          <p:cTn id="50" fill="hold">
                            <p:stCondLst>
                              <p:cond delay="7750"/>
                            </p:stCondLst>
                            <p:childTnLst>
                              <p:par>
                                <p:cTn id="51" presetID="22" presetClass="entr" presetSubtype="8"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wipe(left)">
                                      <p:cBhvr>
                                        <p:cTn id="53" dur="750"/>
                                        <p:tgtEl>
                                          <p:spTgt spid="53"/>
                                        </p:tgtEl>
                                      </p:cBhvr>
                                    </p:animEffect>
                                  </p:childTnLst>
                                </p:cTn>
                              </p:par>
                            </p:childTnLst>
                          </p:cTn>
                        </p:par>
                        <p:par>
                          <p:cTn id="54" fill="hold">
                            <p:stCondLst>
                              <p:cond delay="8500"/>
                            </p:stCondLst>
                            <p:childTnLst>
                              <p:par>
                                <p:cTn id="55" presetID="22" presetClass="entr" presetSubtype="8" fill="hold" nodeType="afterEffect">
                                  <p:stCondLst>
                                    <p:cond delay="0"/>
                                  </p:stCondLst>
                                  <p:childTnLst>
                                    <p:set>
                                      <p:cBhvr>
                                        <p:cTn id="56" dur="1" fill="hold">
                                          <p:stCondLst>
                                            <p:cond delay="0"/>
                                          </p:stCondLst>
                                        </p:cTn>
                                        <p:tgtEl>
                                          <p:spTgt spid="69"/>
                                        </p:tgtEl>
                                        <p:attrNameLst>
                                          <p:attrName>style.visibility</p:attrName>
                                        </p:attrNameLst>
                                      </p:cBhvr>
                                      <p:to>
                                        <p:strVal val="visible"/>
                                      </p:to>
                                    </p:set>
                                    <p:animEffect transition="in" filter="wipe(left)">
                                      <p:cBhvr>
                                        <p:cTn id="57" dur="750"/>
                                        <p:tgtEl>
                                          <p:spTgt spid="69"/>
                                        </p:tgtEl>
                                      </p:cBhvr>
                                    </p:animEffect>
                                  </p:childTnLst>
                                </p:cTn>
                              </p:par>
                            </p:childTnLst>
                          </p:cTn>
                        </p:par>
                        <p:par>
                          <p:cTn id="58" fill="hold">
                            <p:stCondLst>
                              <p:cond delay="9250"/>
                            </p:stCondLst>
                            <p:childTnLst>
                              <p:par>
                                <p:cTn id="59" presetID="22" presetClass="entr" presetSubtype="2" fill="hold" grpId="0" nodeType="afterEffect">
                                  <p:stCondLst>
                                    <p:cond delay="0"/>
                                  </p:stCondLst>
                                  <p:childTnLst>
                                    <p:set>
                                      <p:cBhvr>
                                        <p:cTn id="60" dur="1" fill="hold">
                                          <p:stCondLst>
                                            <p:cond delay="0"/>
                                          </p:stCondLst>
                                        </p:cTn>
                                        <p:tgtEl>
                                          <p:spTgt spid="55"/>
                                        </p:tgtEl>
                                        <p:attrNameLst>
                                          <p:attrName>style.visibility</p:attrName>
                                        </p:attrNameLst>
                                      </p:cBhvr>
                                      <p:to>
                                        <p:strVal val="visible"/>
                                      </p:to>
                                    </p:set>
                                    <p:animEffect transition="in" filter="wipe(right)">
                                      <p:cBhvr>
                                        <p:cTn id="61" dur="750"/>
                                        <p:tgtEl>
                                          <p:spTgt spid="55"/>
                                        </p:tgtEl>
                                      </p:cBhvr>
                                    </p:animEffect>
                                  </p:childTnLst>
                                </p:cTn>
                              </p:par>
                            </p:childTnLst>
                          </p:cTn>
                        </p:par>
                        <p:par>
                          <p:cTn id="62" fill="hold">
                            <p:stCondLst>
                              <p:cond delay="10000"/>
                            </p:stCondLst>
                            <p:childTnLst>
                              <p:par>
                                <p:cTn id="63" presetID="22" presetClass="entr" presetSubtype="2" fill="hold" nodeType="afterEffect">
                                  <p:stCondLst>
                                    <p:cond delay="1000"/>
                                  </p:stCondLst>
                                  <p:childTnLst>
                                    <p:set>
                                      <p:cBhvr>
                                        <p:cTn id="64" dur="1" fill="hold">
                                          <p:stCondLst>
                                            <p:cond delay="0"/>
                                          </p:stCondLst>
                                        </p:cTn>
                                        <p:tgtEl>
                                          <p:spTgt spid="67"/>
                                        </p:tgtEl>
                                        <p:attrNameLst>
                                          <p:attrName>style.visibility</p:attrName>
                                        </p:attrNameLst>
                                      </p:cBhvr>
                                      <p:to>
                                        <p:strVal val="visible"/>
                                      </p:to>
                                    </p:set>
                                    <p:animEffect transition="in" filter="wipe(right)">
                                      <p:cBhvr>
                                        <p:cTn id="65" dur="750"/>
                                        <p:tgtEl>
                                          <p:spTgt spid="67"/>
                                        </p:tgtEl>
                                      </p:cBhvr>
                                    </p:animEffect>
                                  </p:childTnLst>
                                </p:cTn>
                              </p:par>
                            </p:childTnLst>
                          </p:cTn>
                        </p:par>
                        <p:par>
                          <p:cTn id="66" fill="hold">
                            <p:stCondLst>
                              <p:cond delay="11750"/>
                            </p:stCondLst>
                            <p:childTnLst>
                              <p:par>
                                <p:cTn id="67" presetID="22" presetClass="entr" presetSubtype="8" fill="hold" grpId="0" nodeType="afterEffect">
                                  <p:stCondLst>
                                    <p:cond delay="0"/>
                                  </p:stCondLst>
                                  <p:childTnLst>
                                    <p:set>
                                      <p:cBhvr>
                                        <p:cTn id="68" dur="1" fill="hold">
                                          <p:stCondLst>
                                            <p:cond delay="0"/>
                                          </p:stCondLst>
                                        </p:cTn>
                                        <p:tgtEl>
                                          <p:spTgt spid="52"/>
                                        </p:tgtEl>
                                        <p:attrNameLst>
                                          <p:attrName>style.visibility</p:attrName>
                                        </p:attrNameLst>
                                      </p:cBhvr>
                                      <p:to>
                                        <p:strVal val="visible"/>
                                      </p:to>
                                    </p:set>
                                    <p:animEffect transition="in" filter="wipe(left)">
                                      <p:cBhvr>
                                        <p:cTn id="69" dur="750"/>
                                        <p:tgtEl>
                                          <p:spTgt spid="52"/>
                                        </p:tgtEl>
                                      </p:cBhvr>
                                    </p:animEffect>
                                  </p:childTnLst>
                                </p:cTn>
                              </p:par>
                            </p:childTnLst>
                          </p:cTn>
                        </p:par>
                        <p:par>
                          <p:cTn id="70" fill="hold">
                            <p:stCondLst>
                              <p:cond delay="12500"/>
                            </p:stCondLst>
                            <p:childTnLst>
                              <p:par>
                                <p:cTn id="71" presetID="22" presetClass="entr" presetSubtype="8" fill="hold" nodeType="afterEffect">
                                  <p:stCondLst>
                                    <p:cond delay="0"/>
                                  </p:stCondLst>
                                  <p:childTnLst>
                                    <p:set>
                                      <p:cBhvr>
                                        <p:cTn id="72" dur="1" fill="hold">
                                          <p:stCondLst>
                                            <p:cond delay="0"/>
                                          </p:stCondLst>
                                        </p:cTn>
                                        <p:tgtEl>
                                          <p:spTgt spid="70"/>
                                        </p:tgtEl>
                                        <p:attrNameLst>
                                          <p:attrName>style.visibility</p:attrName>
                                        </p:attrNameLst>
                                      </p:cBhvr>
                                      <p:to>
                                        <p:strVal val="visible"/>
                                      </p:to>
                                    </p:set>
                                    <p:animEffect transition="in" filter="wipe(left)">
                                      <p:cBhvr>
                                        <p:cTn id="73" dur="750"/>
                                        <p:tgtEl>
                                          <p:spTgt spid="70"/>
                                        </p:tgtEl>
                                      </p:cBhvr>
                                    </p:animEffect>
                                  </p:childTnLst>
                                </p:cTn>
                              </p:par>
                            </p:childTnLst>
                          </p:cTn>
                        </p:par>
                        <p:par>
                          <p:cTn id="74" fill="hold">
                            <p:stCondLst>
                              <p:cond delay="13250"/>
                            </p:stCondLst>
                            <p:childTnLst>
                              <p:par>
                                <p:cTn id="75" presetID="22" presetClass="entr" presetSubtype="2" fill="hold" grpId="0" nodeType="afterEffect">
                                  <p:stCondLst>
                                    <p:cond delay="0"/>
                                  </p:stCondLst>
                                  <p:childTnLst>
                                    <p:set>
                                      <p:cBhvr>
                                        <p:cTn id="76" dur="1" fill="hold">
                                          <p:stCondLst>
                                            <p:cond delay="0"/>
                                          </p:stCondLst>
                                        </p:cTn>
                                        <p:tgtEl>
                                          <p:spTgt spid="56"/>
                                        </p:tgtEl>
                                        <p:attrNameLst>
                                          <p:attrName>style.visibility</p:attrName>
                                        </p:attrNameLst>
                                      </p:cBhvr>
                                      <p:to>
                                        <p:strVal val="visible"/>
                                      </p:to>
                                    </p:set>
                                    <p:animEffect transition="in" filter="wipe(right)">
                                      <p:cBhvr>
                                        <p:cTn id="77"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P spid="50" grpId="0"/>
      <p:bldP spid="51" grpId="0"/>
      <p:bldP spid="52" grpId="0"/>
      <p:bldP spid="53" grpId="0"/>
      <p:bldP spid="54" grpId="0"/>
      <p:bldP spid="55" grpId="0"/>
      <p:bldP spid="56" grpId="0"/>
      <p:bldP spid="57" grpId="0"/>
      <p:bldP spid="63" grpId="0"/>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9" name="Block Arc 38"/>
          <p:cNvSpPr/>
          <p:nvPr/>
        </p:nvSpPr>
        <p:spPr>
          <a:xfrm>
            <a:off x="6817589" y="3130212"/>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8" name="Block Arc 37"/>
          <p:cNvSpPr/>
          <p:nvPr/>
        </p:nvSpPr>
        <p:spPr>
          <a:xfrm rot="10800000">
            <a:off x="4942104" y="3127330"/>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37" name="Block Arc 36"/>
          <p:cNvSpPr/>
          <p:nvPr/>
        </p:nvSpPr>
        <p:spPr>
          <a:xfrm>
            <a:off x="3063240" y="3147146"/>
            <a:ext cx="2217579"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2" name="Block Arc 51"/>
          <p:cNvSpPr/>
          <p:nvPr/>
        </p:nvSpPr>
        <p:spPr>
          <a:xfrm>
            <a:off x="1188720" y="3130212"/>
            <a:ext cx="2217579" cy="2217579"/>
          </a:xfrm>
          <a:prstGeom prst="blockArc">
            <a:avLst>
              <a:gd name="adj1" fmla="val 10800000"/>
              <a:gd name="adj2" fmla="val 3"/>
              <a:gd name="adj3" fmla="val 15291"/>
            </a:avLst>
          </a:prstGeom>
          <a:solidFill>
            <a:srgbClr val="FE4A1E"/>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4" name="Block Arc 53"/>
          <p:cNvSpPr/>
          <p:nvPr/>
        </p:nvSpPr>
        <p:spPr>
          <a:xfrm>
            <a:off x="4942104" y="3130212"/>
            <a:ext cx="2217579" cy="2217579"/>
          </a:xfrm>
          <a:prstGeom prst="blockArc">
            <a:avLst>
              <a:gd name="adj1" fmla="val 10800000"/>
              <a:gd name="adj2" fmla="val 3"/>
              <a:gd name="adj3" fmla="val 15291"/>
            </a:avLst>
          </a:pr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6" name="Block Arc 55"/>
          <p:cNvSpPr/>
          <p:nvPr/>
        </p:nvSpPr>
        <p:spPr>
          <a:xfrm>
            <a:off x="8694923" y="3130212"/>
            <a:ext cx="2217579" cy="2217579"/>
          </a:xfrm>
          <a:prstGeom prst="blockArc">
            <a:avLst>
              <a:gd name="adj1" fmla="val 10800000"/>
              <a:gd name="adj2" fmla="val 3"/>
              <a:gd name="adj3" fmla="val 15291"/>
            </a:avLst>
          </a:prstGeom>
          <a:solidFill>
            <a:srgbClr val="93939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63" name="Freeform 62"/>
          <p:cNvSpPr/>
          <p:nvPr/>
        </p:nvSpPr>
        <p:spPr>
          <a:xfrm>
            <a:off x="164461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1"/>
              </a:solidFill>
              <a:latin typeface="FontAwesome" pitchFamily="2" charset="0"/>
            </a:endParaRPr>
          </a:p>
        </p:txBody>
      </p:sp>
      <p:sp>
        <p:nvSpPr>
          <p:cNvPr id="64" name="Freeform 63"/>
          <p:cNvSpPr/>
          <p:nvPr/>
        </p:nvSpPr>
        <p:spPr>
          <a:xfrm>
            <a:off x="353818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2"/>
              </a:solidFill>
              <a:latin typeface="FontAwesome" pitchFamily="2" charset="0"/>
            </a:endParaRPr>
          </a:p>
        </p:txBody>
      </p:sp>
      <p:sp>
        <p:nvSpPr>
          <p:cNvPr id="65" name="Freeform 64"/>
          <p:cNvSpPr/>
          <p:nvPr/>
        </p:nvSpPr>
        <p:spPr>
          <a:xfrm>
            <a:off x="5404659"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3"/>
              </a:solidFill>
              <a:latin typeface="FontAwesome" pitchFamily="2" charset="0"/>
            </a:endParaRPr>
          </a:p>
        </p:txBody>
      </p:sp>
      <p:sp>
        <p:nvSpPr>
          <p:cNvPr id="66" name="Freeform 65"/>
          <p:cNvSpPr/>
          <p:nvPr/>
        </p:nvSpPr>
        <p:spPr>
          <a:xfrm>
            <a:off x="7298225"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4"/>
              </a:solidFill>
              <a:latin typeface="FontAwesome" pitchFamily="2" charset="0"/>
            </a:endParaRPr>
          </a:p>
        </p:txBody>
      </p:sp>
      <p:sp>
        <p:nvSpPr>
          <p:cNvPr id="67" name="Freeform 66"/>
          <p:cNvSpPr/>
          <p:nvPr/>
        </p:nvSpPr>
        <p:spPr>
          <a:xfrm>
            <a:off x="9164700" y="3589962"/>
            <a:ext cx="1288704" cy="1288704"/>
          </a:xfrm>
          <a:custGeom>
            <a:avLst/>
            <a:gdLst>
              <a:gd name="connsiteX0" fmla="*/ 0 w 905504"/>
              <a:gd name="connsiteY0" fmla="*/ 452752 h 905504"/>
              <a:gd name="connsiteX1" fmla="*/ 132608 w 905504"/>
              <a:gd name="connsiteY1" fmla="*/ 132608 h 905504"/>
              <a:gd name="connsiteX2" fmla="*/ 452752 w 905504"/>
              <a:gd name="connsiteY2" fmla="*/ 0 h 905504"/>
              <a:gd name="connsiteX3" fmla="*/ 772896 w 905504"/>
              <a:gd name="connsiteY3" fmla="*/ 132608 h 905504"/>
              <a:gd name="connsiteX4" fmla="*/ 905504 w 905504"/>
              <a:gd name="connsiteY4" fmla="*/ 452752 h 905504"/>
              <a:gd name="connsiteX5" fmla="*/ 772896 w 905504"/>
              <a:gd name="connsiteY5" fmla="*/ 772896 h 905504"/>
              <a:gd name="connsiteX6" fmla="*/ 452752 w 905504"/>
              <a:gd name="connsiteY6" fmla="*/ 905504 h 905504"/>
              <a:gd name="connsiteX7" fmla="*/ 132608 w 905504"/>
              <a:gd name="connsiteY7" fmla="*/ 772896 h 905504"/>
              <a:gd name="connsiteX8" fmla="*/ 0 w 905504"/>
              <a:gd name="connsiteY8" fmla="*/ 452752 h 905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5504" h="905504">
                <a:moveTo>
                  <a:pt x="0" y="452752"/>
                </a:moveTo>
                <a:cubicBezTo>
                  <a:pt x="0" y="332675"/>
                  <a:pt x="47701" y="217515"/>
                  <a:pt x="132608" y="132608"/>
                </a:cubicBezTo>
                <a:cubicBezTo>
                  <a:pt x="217516" y="47701"/>
                  <a:pt x="332675" y="0"/>
                  <a:pt x="452752" y="0"/>
                </a:cubicBezTo>
                <a:cubicBezTo>
                  <a:pt x="572829" y="0"/>
                  <a:pt x="687989" y="47701"/>
                  <a:pt x="772896" y="132608"/>
                </a:cubicBezTo>
                <a:cubicBezTo>
                  <a:pt x="857803" y="217516"/>
                  <a:pt x="905504" y="332675"/>
                  <a:pt x="905504" y="452752"/>
                </a:cubicBezTo>
                <a:cubicBezTo>
                  <a:pt x="905504" y="572829"/>
                  <a:pt x="857803" y="687989"/>
                  <a:pt x="772896" y="772896"/>
                </a:cubicBezTo>
                <a:cubicBezTo>
                  <a:pt x="687988" y="857803"/>
                  <a:pt x="572829" y="905504"/>
                  <a:pt x="452752" y="905504"/>
                </a:cubicBezTo>
                <a:cubicBezTo>
                  <a:pt x="332675" y="905504"/>
                  <a:pt x="217515" y="857803"/>
                  <a:pt x="132608" y="772896"/>
                </a:cubicBezTo>
                <a:cubicBezTo>
                  <a:pt x="47701" y="687988"/>
                  <a:pt x="0" y="572829"/>
                  <a:pt x="0" y="452752"/>
                </a:cubicBezTo>
                <a:close/>
              </a:path>
            </a:pathLst>
          </a:custGeom>
          <a:noFill/>
          <a:ln w="19050">
            <a:solidFill>
              <a:schemeClr val="bg1"/>
            </a:solidFill>
            <a:prstDash val="dashDot"/>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243840" tIns="243840" rIns="210677" bIns="210677" numCol="1" spcCol="1270" anchor="ctr" anchorCtr="0">
            <a:noAutofit/>
          </a:bodyPr>
          <a:lstStyle/>
          <a:p>
            <a:pPr algn="ctr" defTabSz="1185304">
              <a:lnSpc>
                <a:spcPct val="90000"/>
              </a:lnSpc>
              <a:spcBef>
                <a:spcPct val="0"/>
              </a:spcBef>
              <a:spcAft>
                <a:spcPct val="35000"/>
              </a:spcAft>
            </a:pPr>
            <a:endParaRPr lang="en-US" sz="4800" dirty="0">
              <a:solidFill>
                <a:schemeClr val="accent5"/>
              </a:solidFill>
              <a:latin typeface="FontAwesome" pitchFamily="2" charset="0"/>
            </a:endParaRPr>
          </a:p>
        </p:txBody>
      </p:sp>
      <p:sp>
        <p:nvSpPr>
          <p:cNvPr id="36" name="Block Arc 35"/>
          <p:cNvSpPr/>
          <p:nvPr/>
        </p:nvSpPr>
        <p:spPr>
          <a:xfrm rot="10800000">
            <a:off x="1189188" y="3127328"/>
            <a:ext cx="2217579" cy="2217579"/>
          </a:xfrm>
          <a:prstGeom prst="blockArc">
            <a:avLst>
              <a:gd name="adj1" fmla="val 10800000"/>
              <a:gd name="adj2" fmla="val 3"/>
              <a:gd name="adj3" fmla="val 15291"/>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3" name="Block Arc 52"/>
          <p:cNvSpPr/>
          <p:nvPr/>
        </p:nvSpPr>
        <p:spPr>
          <a:xfrm rot="10800000">
            <a:off x="3064672" y="3127330"/>
            <a:ext cx="2217579" cy="2217579"/>
          </a:xfrm>
          <a:prstGeom prst="blockArc">
            <a:avLst>
              <a:gd name="adj1" fmla="val 10800000"/>
              <a:gd name="adj2" fmla="val 3"/>
              <a:gd name="adj3" fmla="val 15291"/>
            </a:avLst>
          </a:prstGeom>
          <a:solidFill>
            <a:srgbClr val="5C9AD3"/>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0" name="Block Arc 39"/>
          <p:cNvSpPr/>
          <p:nvPr/>
        </p:nvSpPr>
        <p:spPr>
          <a:xfrm rot="10800000">
            <a:off x="8695944" y="3127330"/>
            <a:ext cx="2221992" cy="2217579"/>
          </a:xfrm>
          <a:prstGeom prst="blockArc">
            <a:avLst>
              <a:gd name="adj1" fmla="val 10800000"/>
              <a:gd name="adj2" fmla="val 3"/>
              <a:gd name="adj3" fmla="val 15291"/>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55" name="Block Arc 54"/>
          <p:cNvSpPr/>
          <p:nvPr/>
        </p:nvSpPr>
        <p:spPr>
          <a:xfrm rot="10800000">
            <a:off x="6817589" y="3127330"/>
            <a:ext cx="2217579" cy="2217579"/>
          </a:xfrm>
          <a:prstGeom prst="blockArc">
            <a:avLst>
              <a:gd name="adj1" fmla="val 10800000"/>
              <a:gd name="adj2" fmla="val 3"/>
              <a:gd name="adj3" fmla="val 15291"/>
            </a:avLst>
          </a:prstGeom>
          <a:solidFill>
            <a:srgbClr val="7A7A7A"/>
          </a:solid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tx1"/>
              </a:solidFill>
            </a:endParaRPr>
          </a:p>
        </p:txBody>
      </p:sp>
      <p:sp>
        <p:nvSpPr>
          <p:cNvPr id="45" name="Oval 44">
            <a:extLst>
              <a:ext uri="{FF2B5EF4-FFF2-40B4-BE49-F238E27FC236}">
                <a16:creationId xmlns:a16="http://schemas.microsoft.com/office/drawing/2014/main" id="{20B5427E-C8E9-45DE-BBA4-CF4E1A7251E8}"/>
              </a:ext>
            </a:extLst>
          </p:cNvPr>
          <p:cNvSpPr/>
          <p:nvPr/>
        </p:nvSpPr>
        <p:spPr>
          <a:xfrm>
            <a:off x="1834158" y="3771663"/>
            <a:ext cx="914400" cy="91440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00BEA56-2288-4D43-921A-83BDB731975F}"/>
              </a:ext>
            </a:extLst>
          </p:cNvPr>
          <p:cNvSpPr txBox="1"/>
          <p:nvPr/>
        </p:nvSpPr>
        <p:spPr>
          <a:xfrm>
            <a:off x="1957226"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sp>
        <p:nvSpPr>
          <p:cNvPr id="48" name="Oval 47">
            <a:extLst>
              <a:ext uri="{FF2B5EF4-FFF2-40B4-BE49-F238E27FC236}">
                <a16:creationId xmlns:a16="http://schemas.microsoft.com/office/drawing/2014/main" id="{5A6C19C4-2771-4FDA-A0B5-7D3342CA2670}"/>
              </a:ext>
            </a:extLst>
          </p:cNvPr>
          <p:cNvSpPr/>
          <p:nvPr/>
        </p:nvSpPr>
        <p:spPr>
          <a:xfrm>
            <a:off x="3709642" y="3771663"/>
            <a:ext cx="914400" cy="91440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TextBox 48">
            <a:extLst>
              <a:ext uri="{FF2B5EF4-FFF2-40B4-BE49-F238E27FC236}">
                <a16:creationId xmlns:a16="http://schemas.microsoft.com/office/drawing/2014/main" id="{5EA7633B-8FF7-4AE2-ADE3-474B4E6EE8AF}"/>
              </a:ext>
            </a:extLst>
          </p:cNvPr>
          <p:cNvSpPr txBox="1"/>
          <p:nvPr/>
        </p:nvSpPr>
        <p:spPr>
          <a:xfrm>
            <a:off x="3832710"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sp>
        <p:nvSpPr>
          <p:cNvPr id="50" name="Oval 49">
            <a:extLst>
              <a:ext uri="{FF2B5EF4-FFF2-40B4-BE49-F238E27FC236}">
                <a16:creationId xmlns:a16="http://schemas.microsoft.com/office/drawing/2014/main" id="{7416B6D8-2F32-4A9B-9667-29FEB9A15536}"/>
              </a:ext>
            </a:extLst>
          </p:cNvPr>
          <p:cNvSpPr/>
          <p:nvPr/>
        </p:nvSpPr>
        <p:spPr>
          <a:xfrm>
            <a:off x="5590399" y="3771663"/>
            <a:ext cx="914400" cy="91440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Box 50">
            <a:extLst>
              <a:ext uri="{FF2B5EF4-FFF2-40B4-BE49-F238E27FC236}">
                <a16:creationId xmlns:a16="http://schemas.microsoft.com/office/drawing/2014/main" id="{A899C3DD-1F9C-4B93-BD07-A6E5B7C13F8E}"/>
              </a:ext>
            </a:extLst>
          </p:cNvPr>
          <p:cNvSpPr txBox="1"/>
          <p:nvPr/>
        </p:nvSpPr>
        <p:spPr>
          <a:xfrm>
            <a:off x="5713467"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sp>
        <p:nvSpPr>
          <p:cNvPr id="76" name="Oval 75">
            <a:extLst>
              <a:ext uri="{FF2B5EF4-FFF2-40B4-BE49-F238E27FC236}">
                <a16:creationId xmlns:a16="http://schemas.microsoft.com/office/drawing/2014/main" id="{C84325DE-E0AC-4210-BBD5-952B83A14DCB}"/>
              </a:ext>
            </a:extLst>
          </p:cNvPr>
          <p:cNvSpPr/>
          <p:nvPr/>
        </p:nvSpPr>
        <p:spPr>
          <a:xfrm>
            <a:off x="7475056" y="3771663"/>
            <a:ext cx="914400" cy="91440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5E5B4BA8-EA49-4460-AEB3-783396B36207}"/>
              </a:ext>
            </a:extLst>
          </p:cNvPr>
          <p:cNvSpPr txBox="1"/>
          <p:nvPr/>
        </p:nvSpPr>
        <p:spPr>
          <a:xfrm>
            <a:off x="7598124"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sp>
        <p:nvSpPr>
          <p:cNvPr id="79" name="Oval 78">
            <a:extLst>
              <a:ext uri="{FF2B5EF4-FFF2-40B4-BE49-F238E27FC236}">
                <a16:creationId xmlns:a16="http://schemas.microsoft.com/office/drawing/2014/main" id="{FEE77450-BBD9-41D6-BA78-7A14E814E3E9}"/>
              </a:ext>
            </a:extLst>
          </p:cNvPr>
          <p:cNvSpPr/>
          <p:nvPr/>
        </p:nvSpPr>
        <p:spPr>
          <a:xfrm>
            <a:off x="9344427" y="3771663"/>
            <a:ext cx="914400" cy="914400"/>
          </a:xfrm>
          <a:prstGeom prst="ellipse">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TextBox 81">
            <a:extLst>
              <a:ext uri="{FF2B5EF4-FFF2-40B4-BE49-F238E27FC236}">
                <a16:creationId xmlns:a16="http://schemas.microsoft.com/office/drawing/2014/main" id="{F160CB5C-079C-427D-8436-C70C37614D7D}"/>
              </a:ext>
            </a:extLst>
          </p:cNvPr>
          <p:cNvSpPr txBox="1"/>
          <p:nvPr/>
        </p:nvSpPr>
        <p:spPr>
          <a:xfrm>
            <a:off x="9467495" y="3867693"/>
            <a:ext cx="668263" cy="677108"/>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05</a:t>
            </a:r>
          </a:p>
          <a:p>
            <a:pPr algn="ctr"/>
            <a:r>
              <a:rPr lang="en-US" sz="1000" b="1" dirty="0">
                <a:solidFill>
                  <a:schemeClr val="bg1"/>
                </a:solidFill>
              </a:rPr>
              <a:t>OPTION</a:t>
            </a:r>
          </a:p>
        </p:txBody>
      </p:sp>
      <p:sp>
        <p:nvSpPr>
          <p:cNvPr id="83" name="TextBox 82">
            <a:extLst>
              <a:ext uri="{FF2B5EF4-FFF2-40B4-BE49-F238E27FC236}">
                <a16:creationId xmlns:a16="http://schemas.microsoft.com/office/drawing/2014/main" id="{AF89AE76-635F-495F-AD4A-5C30DB18D0D9}"/>
              </a:ext>
            </a:extLst>
          </p:cNvPr>
          <p:cNvSpPr txBox="1"/>
          <p:nvPr/>
        </p:nvSpPr>
        <p:spPr>
          <a:xfrm>
            <a:off x="1188720" y="5397620"/>
            <a:ext cx="3274501" cy="1415772"/>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87" name="TextBox 86">
            <a:extLst>
              <a:ext uri="{FF2B5EF4-FFF2-40B4-BE49-F238E27FC236}">
                <a16:creationId xmlns:a16="http://schemas.microsoft.com/office/drawing/2014/main" id="{4AC8D9B2-6CDD-4E46-883C-53F4EBF3B312}"/>
              </a:ext>
            </a:extLst>
          </p:cNvPr>
          <p:cNvSpPr txBox="1"/>
          <p:nvPr/>
        </p:nvSpPr>
        <p:spPr>
          <a:xfrm>
            <a:off x="4946904" y="5402900"/>
            <a:ext cx="3274501" cy="141577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0" name="TextBox 89">
            <a:extLst>
              <a:ext uri="{FF2B5EF4-FFF2-40B4-BE49-F238E27FC236}">
                <a16:creationId xmlns:a16="http://schemas.microsoft.com/office/drawing/2014/main" id="{E5515AD6-2607-4AA2-A600-CF5F18D9A444}"/>
              </a:ext>
            </a:extLst>
          </p:cNvPr>
          <p:cNvSpPr txBox="1"/>
          <p:nvPr/>
        </p:nvSpPr>
        <p:spPr>
          <a:xfrm>
            <a:off x="8677656" y="5407392"/>
            <a:ext cx="3274501" cy="141577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4" name="TextBox 93">
            <a:extLst>
              <a:ext uri="{FF2B5EF4-FFF2-40B4-BE49-F238E27FC236}">
                <a16:creationId xmlns:a16="http://schemas.microsoft.com/office/drawing/2014/main" id="{16B9F8E2-1E2A-4470-A6A8-A7782DE7C0A1}"/>
              </a:ext>
            </a:extLst>
          </p:cNvPr>
          <p:cNvSpPr txBox="1"/>
          <p:nvPr/>
        </p:nvSpPr>
        <p:spPr>
          <a:xfrm>
            <a:off x="3072384" y="1707947"/>
            <a:ext cx="3274501" cy="1415772"/>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7" name="TextBox 96">
            <a:extLst>
              <a:ext uri="{FF2B5EF4-FFF2-40B4-BE49-F238E27FC236}">
                <a16:creationId xmlns:a16="http://schemas.microsoft.com/office/drawing/2014/main" id="{6767495C-71B3-4A3B-9864-D9475193D47C}"/>
              </a:ext>
            </a:extLst>
          </p:cNvPr>
          <p:cNvSpPr txBox="1"/>
          <p:nvPr/>
        </p:nvSpPr>
        <p:spPr>
          <a:xfrm>
            <a:off x="6821424" y="1600200"/>
            <a:ext cx="3274501" cy="1415772"/>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98" name="TextBox 97">
            <a:extLst>
              <a:ext uri="{FF2B5EF4-FFF2-40B4-BE49-F238E27FC236}">
                <a16:creationId xmlns:a16="http://schemas.microsoft.com/office/drawing/2014/main" id="{50A6A7E0-E0A5-4DF9-90BA-33DBE399F990}"/>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4214451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1000" fill="hold"/>
                                        <p:tgtEl>
                                          <p:spTgt spid="52"/>
                                        </p:tgtEl>
                                        <p:attrNameLst>
                                          <p:attrName>ppt_w</p:attrName>
                                        </p:attrNameLst>
                                      </p:cBhvr>
                                      <p:tavLst>
                                        <p:tav tm="0">
                                          <p:val>
                                            <p:fltVal val="0"/>
                                          </p:val>
                                        </p:tav>
                                        <p:tav tm="100000">
                                          <p:val>
                                            <p:strVal val="#ppt_w"/>
                                          </p:val>
                                        </p:tav>
                                      </p:tavLst>
                                    </p:anim>
                                    <p:anim calcmode="lin" valueType="num">
                                      <p:cBhvr>
                                        <p:cTn id="12" dur="1000" fill="hold"/>
                                        <p:tgtEl>
                                          <p:spTgt spid="52"/>
                                        </p:tgtEl>
                                        <p:attrNameLst>
                                          <p:attrName>ppt_h</p:attrName>
                                        </p:attrNameLst>
                                      </p:cBhvr>
                                      <p:tavLst>
                                        <p:tav tm="0">
                                          <p:val>
                                            <p:fltVal val="0"/>
                                          </p:val>
                                        </p:tav>
                                        <p:tav tm="100000">
                                          <p:val>
                                            <p:strVal val="#ppt_h"/>
                                          </p:val>
                                        </p:tav>
                                      </p:tavLst>
                                    </p:anim>
                                    <p:anim calcmode="lin" valueType="num">
                                      <p:cBhvr>
                                        <p:cTn id="13" dur="1000" fill="hold"/>
                                        <p:tgtEl>
                                          <p:spTgt spid="52"/>
                                        </p:tgtEl>
                                        <p:attrNameLst>
                                          <p:attrName>style.rotation</p:attrName>
                                        </p:attrNameLst>
                                      </p:cBhvr>
                                      <p:tavLst>
                                        <p:tav tm="0">
                                          <p:val>
                                            <p:fltVal val="90"/>
                                          </p:val>
                                        </p:tav>
                                        <p:tav tm="100000">
                                          <p:val>
                                            <p:fltVal val="0"/>
                                          </p:val>
                                        </p:tav>
                                      </p:tavLst>
                                    </p:anim>
                                    <p:animEffect transition="in" filter="fade">
                                      <p:cBhvr>
                                        <p:cTn id="14" dur="1000"/>
                                        <p:tgtEl>
                                          <p:spTgt spid="52"/>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p:cTn id="17" dur="1000" fill="hold"/>
                                        <p:tgtEl>
                                          <p:spTgt spid="36"/>
                                        </p:tgtEl>
                                        <p:attrNameLst>
                                          <p:attrName>ppt_w</p:attrName>
                                        </p:attrNameLst>
                                      </p:cBhvr>
                                      <p:tavLst>
                                        <p:tav tm="0">
                                          <p:val>
                                            <p:fltVal val="0"/>
                                          </p:val>
                                        </p:tav>
                                        <p:tav tm="100000">
                                          <p:val>
                                            <p:strVal val="#ppt_w"/>
                                          </p:val>
                                        </p:tav>
                                      </p:tavLst>
                                    </p:anim>
                                    <p:anim calcmode="lin" valueType="num">
                                      <p:cBhvr>
                                        <p:cTn id="18" dur="1000" fill="hold"/>
                                        <p:tgtEl>
                                          <p:spTgt spid="36"/>
                                        </p:tgtEl>
                                        <p:attrNameLst>
                                          <p:attrName>ppt_h</p:attrName>
                                        </p:attrNameLst>
                                      </p:cBhvr>
                                      <p:tavLst>
                                        <p:tav tm="0">
                                          <p:val>
                                            <p:fltVal val="0"/>
                                          </p:val>
                                        </p:tav>
                                        <p:tav tm="100000">
                                          <p:val>
                                            <p:strVal val="#ppt_h"/>
                                          </p:val>
                                        </p:tav>
                                      </p:tavLst>
                                    </p:anim>
                                    <p:anim calcmode="lin" valueType="num">
                                      <p:cBhvr>
                                        <p:cTn id="19" dur="1000" fill="hold"/>
                                        <p:tgtEl>
                                          <p:spTgt spid="36"/>
                                        </p:tgtEl>
                                        <p:attrNameLst>
                                          <p:attrName>style.rotation</p:attrName>
                                        </p:attrNameLst>
                                      </p:cBhvr>
                                      <p:tavLst>
                                        <p:tav tm="0">
                                          <p:val>
                                            <p:fltVal val="90"/>
                                          </p:val>
                                        </p:tav>
                                        <p:tav tm="100000">
                                          <p:val>
                                            <p:fltVal val="0"/>
                                          </p:val>
                                        </p:tav>
                                      </p:tavLst>
                                    </p:anim>
                                    <p:animEffect transition="in" filter="fade">
                                      <p:cBhvr>
                                        <p:cTn id="20" dur="1000"/>
                                        <p:tgtEl>
                                          <p:spTgt spid="36"/>
                                        </p:tgtEl>
                                      </p:cBhvr>
                                    </p:animEffect>
                                  </p:childTnLst>
                                </p:cTn>
                              </p:par>
                            </p:childTnLst>
                          </p:cTn>
                        </p:par>
                        <p:par>
                          <p:cTn id="21" fill="hold">
                            <p:stCondLst>
                              <p:cond delay="2000"/>
                            </p:stCondLst>
                            <p:childTnLst>
                              <p:par>
                                <p:cTn id="22" presetID="53" presetClass="entr" presetSubtype="16" fill="hold" grpId="0" nodeType="afterEffect">
                                  <p:stCondLst>
                                    <p:cond delay="0"/>
                                  </p:stCondLst>
                                  <p:childTnLst>
                                    <p:set>
                                      <p:cBhvr>
                                        <p:cTn id="23" dur="1" fill="hold">
                                          <p:stCondLst>
                                            <p:cond delay="0"/>
                                          </p:stCondLst>
                                        </p:cTn>
                                        <p:tgtEl>
                                          <p:spTgt spid="63"/>
                                        </p:tgtEl>
                                        <p:attrNameLst>
                                          <p:attrName>style.visibility</p:attrName>
                                        </p:attrNameLst>
                                      </p:cBhvr>
                                      <p:to>
                                        <p:strVal val="visible"/>
                                      </p:to>
                                    </p:set>
                                    <p:anim calcmode="lin" valueType="num">
                                      <p:cBhvr>
                                        <p:cTn id="24" dur="500" fill="hold"/>
                                        <p:tgtEl>
                                          <p:spTgt spid="63"/>
                                        </p:tgtEl>
                                        <p:attrNameLst>
                                          <p:attrName>ppt_w</p:attrName>
                                        </p:attrNameLst>
                                      </p:cBhvr>
                                      <p:tavLst>
                                        <p:tav tm="0">
                                          <p:val>
                                            <p:fltVal val="0"/>
                                          </p:val>
                                        </p:tav>
                                        <p:tav tm="100000">
                                          <p:val>
                                            <p:strVal val="#ppt_w"/>
                                          </p:val>
                                        </p:tav>
                                      </p:tavLst>
                                    </p:anim>
                                    <p:anim calcmode="lin" valueType="num">
                                      <p:cBhvr>
                                        <p:cTn id="25" dur="500" fill="hold"/>
                                        <p:tgtEl>
                                          <p:spTgt spid="63"/>
                                        </p:tgtEl>
                                        <p:attrNameLst>
                                          <p:attrName>ppt_h</p:attrName>
                                        </p:attrNameLst>
                                      </p:cBhvr>
                                      <p:tavLst>
                                        <p:tav tm="0">
                                          <p:val>
                                            <p:fltVal val="0"/>
                                          </p:val>
                                        </p:tav>
                                        <p:tav tm="100000">
                                          <p:val>
                                            <p:strVal val="#ppt_h"/>
                                          </p:val>
                                        </p:tav>
                                      </p:tavLst>
                                    </p:anim>
                                    <p:animEffect transition="in" filter="fade">
                                      <p:cBhvr>
                                        <p:cTn id="26" dur="500"/>
                                        <p:tgtEl>
                                          <p:spTgt spid="63"/>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500" fill="hold"/>
                                        <p:tgtEl>
                                          <p:spTgt spid="45"/>
                                        </p:tgtEl>
                                        <p:attrNameLst>
                                          <p:attrName>ppt_w</p:attrName>
                                        </p:attrNameLst>
                                      </p:cBhvr>
                                      <p:tavLst>
                                        <p:tav tm="0">
                                          <p:val>
                                            <p:fltVal val="0"/>
                                          </p:val>
                                        </p:tav>
                                        <p:tav tm="100000">
                                          <p:val>
                                            <p:strVal val="#ppt_w"/>
                                          </p:val>
                                        </p:tav>
                                      </p:tavLst>
                                    </p:anim>
                                    <p:anim calcmode="lin" valueType="num">
                                      <p:cBhvr>
                                        <p:cTn id="30" dur="500" fill="hold"/>
                                        <p:tgtEl>
                                          <p:spTgt spid="45"/>
                                        </p:tgtEl>
                                        <p:attrNameLst>
                                          <p:attrName>ppt_h</p:attrName>
                                        </p:attrNameLst>
                                      </p:cBhvr>
                                      <p:tavLst>
                                        <p:tav tm="0">
                                          <p:val>
                                            <p:fltVal val="0"/>
                                          </p:val>
                                        </p:tav>
                                        <p:tav tm="100000">
                                          <p:val>
                                            <p:strVal val="#ppt_h"/>
                                          </p:val>
                                        </p:tav>
                                      </p:tavLst>
                                    </p:anim>
                                    <p:animEffect transition="in" filter="fade">
                                      <p:cBhvr>
                                        <p:cTn id="31" dur="500"/>
                                        <p:tgtEl>
                                          <p:spTgt spid="45"/>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46"/>
                                        </p:tgtEl>
                                        <p:attrNameLst>
                                          <p:attrName>style.visibility</p:attrName>
                                        </p:attrNameLst>
                                      </p:cBhvr>
                                      <p:to>
                                        <p:strVal val="visible"/>
                                      </p:to>
                                    </p:set>
                                    <p:anim calcmode="lin" valueType="num">
                                      <p:cBhvr>
                                        <p:cTn id="34" dur="500" fill="hold"/>
                                        <p:tgtEl>
                                          <p:spTgt spid="46"/>
                                        </p:tgtEl>
                                        <p:attrNameLst>
                                          <p:attrName>ppt_w</p:attrName>
                                        </p:attrNameLst>
                                      </p:cBhvr>
                                      <p:tavLst>
                                        <p:tav tm="0">
                                          <p:val>
                                            <p:fltVal val="0"/>
                                          </p:val>
                                        </p:tav>
                                        <p:tav tm="100000">
                                          <p:val>
                                            <p:strVal val="#ppt_w"/>
                                          </p:val>
                                        </p:tav>
                                      </p:tavLst>
                                    </p:anim>
                                    <p:anim calcmode="lin" valueType="num">
                                      <p:cBhvr>
                                        <p:cTn id="35" dur="500" fill="hold"/>
                                        <p:tgtEl>
                                          <p:spTgt spid="46"/>
                                        </p:tgtEl>
                                        <p:attrNameLst>
                                          <p:attrName>ppt_h</p:attrName>
                                        </p:attrNameLst>
                                      </p:cBhvr>
                                      <p:tavLst>
                                        <p:tav tm="0">
                                          <p:val>
                                            <p:fltVal val="0"/>
                                          </p:val>
                                        </p:tav>
                                        <p:tav tm="100000">
                                          <p:val>
                                            <p:strVal val="#ppt_h"/>
                                          </p:val>
                                        </p:tav>
                                      </p:tavLst>
                                    </p:anim>
                                    <p:animEffect transition="in" filter="fade">
                                      <p:cBhvr>
                                        <p:cTn id="36" dur="500"/>
                                        <p:tgtEl>
                                          <p:spTgt spid="46"/>
                                        </p:tgtEl>
                                      </p:cBhvr>
                                    </p:animEffect>
                                  </p:childTnLst>
                                </p:cTn>
                              </p:par>
                            </p:childTnLst>
                          </p:cTn>
                        </p:par>
                        <p:par>
                          <p:cTn id="37" fill="hold">
                            <p:stCondLst>
                              <p:cond delay="2500"/>
                            </p:stCondLst>
                            <p:childTnLst>
                              <p:par>
                                <p:cTn id="38" presetID="42" presetClass="entr" presetSubtype="0"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fade">
                                      <p:cBhvr>
                                        <p:cTn id="40" dur="1000"/>
                                        <p:tgtEl>
                                          <p:spTgt spid="83"/>
                                        </p:tgtEl>
                                      </p:cBhvr>
                                    </p:animEffect>
                                    <p:anim calcmode="lin" valueType="num">
                                      <p:cBhvr>
                                        <p:cTn id="41" dur="1000" fill="hold"/>
                                        <p:tgtEl>
                                          <p:spTgt spid="83"/>
                                        </p:tgtEl>
                                        <p:attrNameLst>
                                          <p:attrName>ppt_x</p:attrName>
                                        </p:attrNameLst>
                                      </p:cBhvr>
                                      <p:tavLst>
                                        <p:tav tm="0">
                                          <p:val>
                                            <p:strVal val="#ppt_x"/>
                                          </p:val>
                                        </p:tav>
                                        <p:tav tm="100000">
                                          <p:val>
                                            <p:strVal val="#ppt_x"/>
                                          </p:val>
                                        </p:tav>
                                      </p:tavLst>
                                    </p:anim>
                                    <p:anim calcmode="lin" valueType="num">
                                      <p:cBhvr>
                                        <p:cTn id="42" dur="1000" fill="hold"/>
                                        <p:tgtEl>
                                          <p:spTgt spid="83"/>
                                        </p:tgtEl>
                                        <p:attrNameLst>
                                          <p:attrName>ppt_y</p:attrName>
                                        </p:attrNameLst>
                                      </p:cBhvr>
                                      <p:tavLst>
                                        <p:tav tm="0">
                                          <p:val>
                                            <p:strVal val="#ppt_y+.1"/>
                                          </p:val>
                                        </p:tav>
                                        <p:tav tm="100000">
                                          <p:val>
                                            <p:strVal val="#ppt_y"/>
                                          </p:val>
                                        </p:tav>
                                      </p:tavLst>
                                    </p:anim>
                                  </p:childTnLst>
                                </p:cTn>
                              </p:par>
                            </p:childTnLst>
                          </p:cTn>
                        </p:par>
                        <p:par>
                          <p:cTn id="43" fill="hold">
                            <p:stCondLst>
                              <p:cond delay="3500"/>
                            </p:stCondLst>
                            <p:childTnLst>
                              <p:par>
                                <p:cTn id="44" presetID="31" presetClass="entr" presetSubtype="0" fill="hold" grpId="0" nodeType="afterEffect">
                                  <p:stCondLst>
                                    <p:cond delay="0"/>
                                  </p:stCondLst>
                                  <p:childTnLst>
                                    <p:set>
                                      <p:cBhvr>
                                        <p:cTn id="45" dur="1" fill="hold">
                                          <p:stCondLst>
                                            <p:cond delay="0"/>
                                          </p:stCondLst>
                                        </p:cTn>
                                        <p:tgtEl>
                                          <p:spTgt spid="37"/>
                                        </p:tgtEl>
                                        <p:attrNameLst>
                                          <p:attrName>style.visibility</p:attrName>
                                        </p:attrNameLst>
                                      </p:cBhvr>
                                      <p:to>
                                        <p:strVal val="visible"/>
                                      </p:to>
                                    </p:set>
                                    <p:anim calcmode="lin" valueType="num">
                                      <p:cBhvr>
                                        <p:cTn id="46" dur="1000" fill="hold"/>
                                        <p:tgtEl>
                                          <p:spTgt spid="37"/>
                                        </p:tgtEl>
                                        <p:attrNameLst>
                                          <p:attrName>ppt_w</p:attrName>
                                        </p:attrNameLst>
                                      </p:cBhvr>
                                      <p:tavLst>
                                        <p:tav tm="0">
                                          <p:val>
                                            <p:fltVal val="0"/>
                                          </p:val>
                                        </p:tav>
                                        <p:tav tm="100000">
                                          <p:val>
                                            <p:strVal val="#ppt_w"/>
                                          </p:val>
                                        </p:tav>
                                      </p:tavLst>
                                    </p:anim>
                                    <p:anim calcmode="lin" valueType="num">
                                      <p:cBhvr>
                                        <p:cTn id="47" dur="1000" fill="hold"/>
                                        <p:tgtEl>
                                          <p:spTgt spid="37"/>
                                        </p:tgtEl>
                                        <p:attrNameLst>
                                          <p:attrName>ppt_h</p:attrName>
                                        </p:attrNameLst>
                                      </p:cBhvr>
                                      <p:tavLst>
                                        <p:tav tm="0">
                                          <p:val>
                                            <p:fltVal val="0"/>
                                          </p:val>
                                        </p:tav>
                                        <p:tav tm="100000">
                                          <p:val>
                                            <p:strVal val="#ppt_h"/>
                                          </p:val>
                                        </p:tav>
                                      </p:tavLst>
                                    </p:anim>
                                    <p:anim calcmode="lin" valueType="num">
                                      <p:cBhvr>
                                        <p:cTn id="48" dur="1000" fill="hold"/>
                                        <p:tgtEl>
                                          <p:spTgt spid="37"/>
                                        </p:tgtEl>
                                        <p:attrNameLst>
                                          <p:attrName>style.rotation</p:attrName>
                                        </p:attrNameLst>
                                      </p:cBhvr>
                                      <p:tavLst>
                                        <p:tav tm="0">
                                          <p:val>
                                            <p:fltVal val="90"/>
                                          </p:val>
                                        </p:tav>
                                        <p:tav tm="100000">
                                          <p:val>
                                            <p:fltVal val="0"/>
                                          </p:val>
                                        </p:tav>
                                      </p:tavLst>
                                    </p:anim>
                                    <p:animEffect transition="in" filter="fade">
                                      <p:cBhvr>
                                        <p:cTn id="49" dur="1000"/>
                                        <p:tgtEl>
                                          <p:spTgt spid="37"/>
                                        </p:tgtEl>
                                      </p:cBhvr>
                                    </p:animEffect>
                                  </p:childTnLst>
                                </p:cTn>
                              </p:par>
                              <p:par>
                                <p:cTn id="50" presetID="31"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 calcmode="lin" valueType="num">
                                      <p:cBhvr>
                                        <p:cTn id="52" dur="1000" fill="hold"/>
                                        <p:tgtEl>
                                          <p:spTgt spid="53"/>
                                        </p:tgtEl>
                                        <p:attrNameLst>
                                          <p:attrName>ppt_w</p:attrName>
                                        </p:attrNameLst>
                                      </p:cBhvr>
                                      <p:tavLst>
                                        <p:tav tm="0">
                                          <p:val>
                                            <p:fltVal val="0"/>
                                          </p:val>
                                        </p:tav>
                                        <p:tav tm="100000">
                                          <p:val>
                                            <p:strVal val="#ppt_w"/>
                                          </p:val>
                                        </p:tav>
                                      </p:tavLst>
                                    </p:anim>
                                    <p:anim calcmode="lin" valueType="num">
                                      <p:cBhvr>
                                        <p:cTn id="53" dur="1000" fill="hold"/>
                                        <p:tgtEl>
                                          <p:spTgt spid="53"/>
                                        </p:tgtEl>
                                        <p:attrNameLst>
                                          <p:attrName>ppt_h</p:attrName>
                                        </p:attrNameLst>
                                      </p:cBhvr>
                                      <p:tavLst>
                                        <p:tav tm="0">
                                          <p:val>
                                            <p:fltVal val="0"/>
                                          </p:val>
                                        </p:tav>
                                        <p:tav tm="100000">
                                          <p:val>
                                            <p:strVal val="#ppt_h"/>
                                          </p:val>
                                        </p:tav>
                                      </p:tavLst>
                                    </p:anim>
                                    <p:anim calcmode="lin" valueType="num">
                                      <p:cBhvr>
                                        <p:cTn id="54" dur="1000" fill="hold"/>
                                        <p:tgtEl>
                                          <p:spTgt spid="53"/>
                                        </p:tgtEl>
                                        <p:attrNameLst>
                                          <p:attrName>style.rotation</p:attrName>
                                        </p:attrNameLst>
                                      </p:cBhvr>
                                      <p:tavLst>
                                        <p:tav tm="0">
                                          <p:val>
                                            <p:fltVal val="90"/>
                                          </p:val>
                                        </p:tav>
                                        <p:tav tm="100000">
                                          <p:val>
                                            <p:fltVal val="0"/>
                                          </p:val>
                                        </p:tav>
                                      </p:tavLst>
                                    </p:anim>
                                    <p:animEffect transition="in" filter="fade">
                                      <p:cBhvr>
                                        <p:cTn id="55" dur="1000"/>
                                        <p:tgtEl>
                                          <p:spTgt spid="53"/>
                                        </p:tgtEl>
                                      </p:cBhvr>
                                    </p:animEffect>
                                  </p:childTnLst>
                                </p:cTn>
                              </p:par>
                            </p:childTnLst>
                          </p:cTn>
                        </p:par>
                        <p:par>
                          <p:cTn id="56" fill="hold">
                            <p:stCondLst>
                              <p:cond delay="4500"/>
                            </p:stCondLst>
                            <p:childTnLst>
                              <p:par>
                                <p:cTn id="57" presetID="53" presetClass="entr" presetSubtype="16" fill="hold" grpId="0" nodeType="afterEffect">
                                  <p:stCondLst>
                                    <p:cond delay="0"/>
                                  </p:stCondLst>
                                  <p:childTnLst>
                                    <p:set>
                                      <p:cBhvr>
                                        <p:cTn id="58" dur="1" fill="hold">
                                          <p:stCondLst>
                                            <p:cond delay="0"/>
                                          </p:stCondLst>
                                        </p:cTn>
                                        <p:tgtEl>
                                          <p:spTgt spid="64"/>
                                        </p:tgtEl>
                                        <p:attrNameLst>
                                          <p:attrName>style.visibility</p:attrName>
                                        </p:attrNameLst>
                                      </p:cBhvr>
                                      <p:to>
                                        <p:strVal val="visible"/>
                                      </p:to>
                                    </p:set>
                                    <p:anim calcmode="lin" valueType="num">
                                      <p:cBhvr>
                                        <p:cTn id="59" dur="500" fill="hold"/>
                                        <p:tgtEl>
                                          <p:spTgt spid="64"/>
                                        </p:tgtEl>
                                        <p:attrNameLst>
                                          <p:attrName>ppt_w</p:attrName>
                                        </p:attrNameLst>
                                      </p:cBhvr>
                                      <p:tavLst>
                                        <p:tav tm="0">
                                          <p:val>
                                            <p:fltVal val="0"/>
                                          </p:val>
                                        </p:tav>
                                        <p:tav tm="100000">
                                          <p:val>
                                            <p:strVal val="#ppt_w"/>
                                          </p:val>
                                        </p:tav>
                                      </p:tavLst>
                                    </p:anim>
                                    <p:anim calcmode="lin" valueType="num">
                                      <p:cBhvr>
                                        <p:cTn id="60" dur="500" fill="hold"/>
                                        <p:tgtEl>
                                          <p:spTgt spid="64"/>
                                        </p:tgtEl>
                                        <p:attrNameLst>
                                          <p:attrName>ppt_h</p:attrName>
                                        </p:attrNameLst>
                                      </p:cBhvr>
                                      <p:tavLst>
                                        <p:tav tm="0">
                                          <p:val>
                                            <p:fltVal val="0"/>
                                          </p:val>
                                        </p:tav>
                                        <p:tav tm="100000">
                                          <p:val>
                                            <p:strVal val="#ppt_h"/>
                                          </p:val>
                                        </p:tav>
                                      </p:tavLst>
                                    </p:anim>
                                    <p:animEffect transition="in" filter="fade">
                                      <p:cBhvr>
                                        <p:cTn id="61" dur="500"/>
                                        <p:tgtEl>
                                          <p:spTgt spid="64"/>
                                        </p:tgtEl>
                                      </p:cBhvr>
                                    </p:animEffect>
                                  </p:childTnLst>
                                </p:cTn>
                              </p:par>
                              <p:par>
                                <p:cTn id="62" presetID="53" presetClass="entr" presetSubtype="16" fill="hold" grpId="0" nodeType="with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p:cTn id="64" dur="500" fill="hold"/>
                                        <p:tgtEl>
                                          <p:spTgt spid="48"/>
                                        </p:tgtEl>
                                        <p:attrNameLst>
                                          <p:attrName>ppt_w</p:attrName>
                                        </p:attrNameLst>
                                      </p:cBhvr>
                                      <p:tavLst>
                                        <p:tav tm="0">
                                          <p:val>
                                            <p:fltVal val="0"/>
                                          </p:val>
                                        </p:tav>
                                        <p:tav tm="100000">
                                          <p:val>
                                            <p:strVal val="#ppt_w"/>
                                          </p:val>
                                        </p:tav>
                                      </p:tavLst>
                                    </p:anim>
                                    <p:anim calcmode="lin" valueType="num">
                                      <p:cBhvr>
                                        <p:cTn id="65" dur="500" fill="hold"/>
                                        <p:tgtEl>
                                          <p:spTgt spid="48"/>
                                        </p:tgtEl>
                                        <p:attrNameLst>
                                          <p:attrName>ppt_h</p:attrName>
                                        </p:attrNameLst>
                                      </p:cBhvr>
                                      <p:tavLst>
                                        <p:tav tm="0">
                                          <p:val>
                                            <p:fltVal val="0"/>
                                          </p:val>
                                        </p:tav>
                                        <p:tav tm="100000">
                                          <p:val>
                                            <p:strVal val="#ppt_h"/>
                                          </p:val>
                                        </p:tav>
                                      </p:tavLst>
                                    </p:anim>
                                    <p:animEffect transition="in" filter="fade">
                                      <p:cBhvr>
                                        <p:cTn id="66" dur="500"/>
                                        <p:tgtEl>
                                          <p:spTgt spid="48"/>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500" fill="hold"/>
                                        <p:tgtEl>
                                          <p:spTgt spid="49"/>
                                        </p:tgtEl>
                                        <p:attrNameLst>
                                          <p:attrName>ppt_w</p:attrName>
                                        </p:attrNameLst>
                                      </p:cBhvr>
                                      <p:tavLst>
                                        <p:tav tm="0">
                                          <p:val>
                                            <p:fltVal val="0"/>
                                          </p:val>
                                        </p:tav>
                                        <p:tav tm="100000">
                                          <p:val>
                                            <p:strVal val="#ppt_w"/>
                                          </p:val>
                                        </p:tav>
                                      </p:tavLst>
                                    </p:anim>
                                    <p:anim calcmode="lin" valueType="num">
                                      <p:cBhvr>
                                        <p:cTn id="70" dur="500" fill="hold"/>
                                        <p:tgtEl>
                                          <p:spTgt spid="49"/>
                                        </p:tgtEl>
                                        <p:attrNameLst>
                                          <p:attrName>ppt_h</p:attrName>
                                        </p:attrNameLst>
                                      </p:cBhvr>
                                      <p:tavLst>
                                        <p:tav tm="0">
                                          <p:val>
                                            <p:fltVal val="0"/>
                                          </p:val>
                                        </p:tav>
                                        <p:tav tm="100000">
                                          <p:val>
                                            <p:strVal val="#ppt_h"/>
                                          </p:val>
                                        </p:tav>
                                      </p:tavLst>
                                    </p:anim>
                                    <p:animEffect transition="in" filter="fade">
                                      <p:cBhvr>
                                        <p:cTn id="71" dur="500"/>
                                        <p:tgtEl>
                                          <p:spTgt spid="49"/>
                                        </p:tgtEl>
                                      </p:cBhvr>
                                    </p:animEffect>
                                  </p:childTnLst>
                                </p:cTn>
                              </p:par>
                            </p:childTnLst>
                          </p:cTn>
                        </p:par>
                        <p:par>
                          <p:cTn id="72" fill="hold">
                            <p:stCondLst>
                              <p:cond delay="5000"/>
                            </p:stCondLst>
                            <p:childTnLst>
                              <p:par>
                                <p:cTn id="73" presetID="47" presetClass="entr" presetSubtype="0" fill="hold" grpId="0" nodeType="afterEffect">
                                  <p:stCondLst>
                                    <p:cond delay="0"/>
                                  </p:stCondLst>
                                  <p:childTnLst>
                                    <p:set>
                                      <p:cBhvr>
                                        <p:cTn id="74" dur="1" fill="hold">
                                          <p:stCondLst>
                                            <p:cond delay="0"/>
                                          </p:stCondLst>
                                        </p:cTn>
                                        <p:tgtEl>
                                          <p:spTgt spid="94"/>
                                        </p:tgtEl>
                                        <p:attrNameLst>
                                          <p:attrName>style.visibility</p:attrName>
                                        </p:attrNameLst>
                                      </p:cBhvr>
                                      <p:to>
                                        <p:strVal val="visible"/>
                                      </p:to>
                                    </p:set>
                                    <p:animEffect transition="in" filter="fade">
                                      <p:cBhvr>
                                        <p:cTn id="75" dur="1000"/>
                                        <p:tgtEl>
                                          <p:spTgt spid="94"/>
                                        </p:tgtEl>
                                      </p:cBhvr>
                                    </p:animEffect>
                                    <p:anim calcmode="lin" valueType="num">
                                      <p:cBhvr>
                                        <p:cTn id="76" dur="1000" fill="hold"/>
                                        <p:tgtEl>
                                          <p:spTgt spid="94"/>
                                        </p:tgtEl>
                                        <p:attrNameLst>
                                          <p:attrName>ppt_x</p:attrName>
                                        </p:attrNameLst>
                                      </p:cBhvr>
                                      <p:tavLst>
                                        <p:tav tm="0">
                                          <p:val>
                                            <p:strVal val="#ppt_x"/>
                                          </p:val>
                                        </p:tav>
                                        <p:tav tm="100000">
                                          <p:val>
                                            <p:strVal val="#ppt_x"/>
                                          </p:val>
                                        </p:tav>
                                      </p:tavLst>
                                    </p:anim>
                                    <p:anim calcmode="lin" valueType="num">
                                      <p:cBhvr>
                                        <p:cTn id="77" dur="1000" fill="hold"/>
                                        <p:tgtEl>
                                          <p:spTgt spid="94"/>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31" presetClass="entr" presetSubtype="0" fill="hold" grpId="0" nodeType="afterEffect">
                                  <p:stCondLst>
                                    <p:cond delay="0"/>
                                  </p:stCondLst>
                                  <p:childTnLst>
                                    <p:set>
                                      <p:cBhvr>
                                        <p:cTn id="80" dur="1" fill="hold">
                                          <p:stCondLst>
                                            <p:cond delay="0"/>
                                          </p:stCondLst>
                                        </p:cTn>
                                        <p:tgtEl>
                                          <p:spTgt spid="54"/>
                                        </p:tgtEl>
                                        <p:attrNameLst>
                                          <p:attrName>style.visibility</p:attrName>
                                        </p:attrNameLst>
                                      </p:cBhvr>
                                      <p:to>
                                        <p:strVal val="visible"/>
                                      </p:to>
                                    </p:set>
                                    <p:anim calcmode="lin" valueType="num">
                                      <p:cBhvr>
                                        <p:cTn id="81" dur="1000" fill="hold"/>
                                        <p:tgtEl>
                                          <p:spTgt spid="54"/>
                                        </p:tgtEl>
                                        <p:attrNameLst>
                                          <p:attrName>ppt_w</p:attrName>
                                        </p:attrNameLst>
                                      </p:cBhvr>
                                      <p:tavLst>
                                        <p:tav tm="0">
                                          <p:val>
                                            <p:fltVal val="0"/>
                                          </p:val>
                                        </p:tav>
                                        <p:tav tm="100000">
                                          <p:val>
                                            <p:strVal val="#ppt_w"/>
                                          </p:val>
                                        </p:tav>
                                      </p:tavLst>
                                    </p:anim>
                                    <p:anim calcmode="lin" valueType="num">
                                      <p:cBhvr>
                                        <p:cTn id="82" dur="1000" fill="hold"/>
                                        <p:tgtEl>
                                          <p:spTgt spid="54"/>
                                        </p:tgtEl>
                                        <p:attrNameLst>
                                          <p:attrName>ppt_h</p:attrName>
                                        </p:attrNameLst>
                                      </p:cBhvr>
                                      <p:tavLst>
                                        <p:tav tm="0">
                                          <p:val>
                                            <p:fltVal val="0"/>
                                          </p:val>
                                        </p:tav>
                                        <p:tav tm="100000">
                                          <p:val>
                                            <p:strVal val="#ppt_h"/>
                                          </p:val>
                                        </p:tav>
                                      </p:tavLst>
                                    </p:anim>
                                    <p:anim calcmode="lin" valueType="num">
                                      <p:cBhvr>
                                        <p:cTn id="83" dur="1000" fill="hold"/>
                                        <p:tgtEl>
                                          <p:spTgt spid="54"/>
                                        </p:tgtEl>
                                        <p:attrNameLst>
                                          <p:attrName>style.rotation</p:attrName>
                                        </p:attrNameLst>
                                      </p:cBhvr>
                                      <p:tavLst>
                                        <p:tav tm="0">
                                          <p:val>
                                            <p:fltVal val="90"/>
                                          </p:val>
                                        </p:tav>
                                        <p:tav tm="100000">
                                          <p:val>
                                            <p:fltVal val="0"/>
                                          </p:val>
                                        </p:tav>
                                      </p:tavLst>
                                    </p:anim>
                                    <p:animEffect transition="in" filter="fade">
                                      <p:cBhvr>
                                        <p:cTn id="84" dur="1000"/>
                                        <p:tgtEl>
                                          <p:spTgt spid="54"/>
                                        </p:tgtEl>
                                      </p:cBhvr>
                                    </p:animEffect>
                                  </p:childTnLst>
                                </p:cTn>
                              </p:par>
                              <p:par>
                                <p:cTn id="85" presetID="31" presetClass="entr" presetSubtype="0" fill="hold" grpId="0" nodeType="withEffect">
                                  <p:stCondLst>
                                    <p:cond delay="0"/>
                                  </p:stCondLst>
                                  <p:childTnLst>
                                    <p:set>
                                      <p:cBhvr>
                                        <p:cTn id="86" dur="1" fill="hold">
                                          <p:stCondLst>
                                            <p:cond delay="0"/>
                                          </p:stCondLst>
                                        </p:cTn>
                                        <p:tgtEl>
                                          <p:spTgt spid="38"/>
                                        </p:tgtEl>
                                        <p:attrNameLst>
                                          <p:attrName>style.visibility</p:attrName>
                                        </p:attrNameLst>
                                      </p:cBhvr>
                                      <p:to>
                                        <p:strVal val="visible"/>
                                      </p:to>
                                    </p:set>
                                    <p:anim calcmode="lin" valueType="num">
                                      <p:cBhvr>
                                        <p:cTn id="87" dur="1000" fill="hold"/>
                                        <p:tgtEl>
                                          <p:spTgt spid="38"/>
                                        </p:tgtEl>
                                        <p:attrNameLst>
                                          <p:attrName>ppt_w</p:attrName>
                                        </p:attrNameLst>
                                      </p:cBhvr>
                                      <p:tavLst>
                                        <p:tav tm="0">
                                          <p:val>
                                            <p:fltVal val="0"/>
                                          </p:val>
                                        </p:tav>
                                        <p:tav tm="100000">
                                          <p:val>
                                            <p:strVal val="#ppt_w"/>
                                          </p:val>
                                        </p:tav>
                                      </p:tavLst>
                                    </p:anim>
                                    <p:anim calcmode="lin" valueType="num">
                                      <p:cBhvr>
                                        <p:cTn id="88" dur="1000" fill="hold"/>
                                        <p:tgtEl>
                                          <p:spTgt spid="38"/>
                                        </p:tgtEl>
                                        <p:attrNameLst>
                                          <p:attrName>ppt_h</p:attrName>
                                        </p:attrNameLst>
                                      </p:cBhvr>
                                      <p:tavLst>
                                        <p:tav tm="0">
                                          <p:val>
                                            <p:fltVal val="0"/>
                                          </p:val>
                                        </p:tav>
                                        <p:tav tm="100000">
                                          <p:val>
                                            <p:strVal val="#ppt_h"/>
                                          </p:val>
                                        </p:tav>
                                      </p:tavLst>
                                    </p:anim>
                                    <p:anim calcmode="lin" valueType="num">
                                      <p:cBhvr>
                                        <p:cTn id="89" dur="1000" fill="hold"/>
                                        <p:tgtEl>
                                          <p:spTgt spid="38"/>
                                        </p:tgtEl>
                                        <p:attrNameLst>
                                          <p:attrName>style.rotation</p:attrName>
                                        </p:attrNameLst>
                                      </p:cBhvr>
                                      <p:tavLst>
                                        <p:tav tm="0">
                                          <p:val>
                                            <p:fltVal val="90"/>
                                          </p:val>
                                        </p:tav>
                                        <p:tav tm="100000">
                                          <p:val>
                                            <p:fltVal val="0"/>
                                          </p:val>
                                        </p:tav>
                                      </p:tavLst>
                                    </p:anim>
                                    <p:animEffect transition="in" filter="fade">
                                      <p:cBhvr>
                                        <p:cTn id="90" dur="1000"/>
                                        <p:tgtEl>
                                          <p:spTgt spid="38"/>
                                        </p:tgtEl>
                                      </p:cBhvr>
                                    </p:animEffect>
                                  </p:childTnLst>
                                </p:cTn>
                              </p:par>
                            </p:childTnLst>
                          </p:cTn>
                        </p:par>
                        <p:par>
                          <p:cTn id="91" fill="hold">
                            <p:stCondLst>
                              <p:cond delay="7000"/>
                            </p:stCondLst>
                            <p:childTnLst>
                              <p:par>
                                <p:cTn id="92" presetID="53" presetClass="entr" presetSubtype="16" fill="hold" grpId="0" nodeType="afterEffect">
                                  <p:stCondLst>
                                    <p:cond delay="0"/>
                                  </p:stCondLst>
                                  <p:childTnLst>
                                    <p:set>
                                      <p:cBhvr>
                                        <p:cTn id="93" dur="1" fill="hold">
                                          <p:stCondLst>
                                            <p:cond delay="0"/>
                                          </p:stCondLst>
                                        </p:cTn>
                                        <p:tgtEl>
                                          <p:spTgt spid="65"/>
                                        </p:tgtEl>
                                        <p:attrNameLst>
                                          <p:attrName>style.visibility</p:attrName>
                                        </p:attrNameLst>
                                      </p:cBhvr>
                                      <p:to>
                                        <p:strVal val="visible"/>
                                      </p:to>
                                    </p:set>
                                    <p:anim calcmode="lin" valueType="num">
                                      <p:cBhvr>
                                        <p:cTn id="94" dur="500" fill="hold"/>
                                        <p:tgtEl>
                                          <p:spTgt spid="65"/>
                                        </p:tgtEl>
                                        <p:attrNameLst>
                                          <p:attrName>ppt_w</p:attrName>
                                        </p:attrNameLst>
                                      </p:cBhvr>
                                      <p:tavLst>
                                        <p:tav tm="0">
                                          <p:val>
                                            <p:fltVal val="0"/>
                                          </p:val>
                                        </p:tav>
                                        <p:tav tm="100000">
                                          <p:val>
                                            <p:strVal val="#ppt_w"/>
                                          </p:val>
                                        </p:tav>
                                      </p:tavLst>
                                    </p:anim>
                                    <p:anim calcmode="lin" valueType="num">
                                      <p:cBhvr>
                                        <p:cTn id="95" dur="500" fill="hold"/>
                                        <p:tgtEl>
                                          <p:spTgt spid="65"/>
                                        </p:tgtEl>
                                        <p:attrNameLst>
                                          <p:attrName>ppt_h</p:attrName>
                                        </p:attrNameLst>
                                      </p:cBhvr>
                                      <p:tavLst>
                                        <p:tav tm="0">
                                          <p:val>
                                            <p:fltVal val="0"/>
                                          </p:val>
                                        </p:tav>
                                        <p:tav tm="100000">
                                          <p:val>
                                            <p:strVal val="#ppt_h"/>
                                          </p:val>
                                        </p:tav>
                                      </p:tavLst>
                                    </p:anim>
                                    <p:animEffect transition="in" filter="fade">
                                      <p:cBhvr>
                                        <p:cTn id="96" dur="500"/>
                                        <p:tgtEl>
                                          <p:spTgt spid="65"/>
                                        </p:tgtEl>
                                      </p:cBhvr>
                                    </p:animEffect>
                                  </p:childTnLst>
                                </p:cTn>
                              </p:par>
                              <p:par>
                                <p:cTn id="97" presetID="53" presetClass="entr" presetSubtype="16" fill="hold" grpId="0" nodeType="withEffect">
                                  <p:stCondLst>
                                    <p:cond delay="0"/>
                                  </p:stCondLst>
                                  <p:childTnLst>
                                    <p:set>
                                      <p:cBhvr>
                                        <p:cTn id="98" dur="1" fill="hold">
                                          <p:stCondLst>
                                            <p:cond delay="0"/>
                                          </p:stCondLst>
                                        </p:cTn>
                                        <p:tgtEl>
                                          <p:spTgt spid="50"/>
                                        </p:tgtEl>
                                        <p:attrNameLst>
                                          <p:attrName>style.visibility</p:attrName>
                                        </p:attrNameLst>
                                      </p:cBhvr>
                                      <p:to>
                                        <p:strVal val="visible"/>
                                      </p:to>
                                    </p:set>
                                    <p:anim calcmode="lin" valueType="num">
                                      <p:cBhvr>
                                        <p:cTn id="99" dur="500" fill="hold"/>
                                        <p:tgtEl>
                                          <p:spTgt spid="50"/>
                                        </p:tgtEl>
                                        <p:attrNameLst>
                                          <p:attrName>ppt_w</p:attrName>
                                        </p:attrNameLst>
                                      </p:cBhvr>
                                      <p:tavLst>
                                        <p:tav tm="0">
                                          <p:val>
                                            <p:fltVal val="0"/>
                                          </p:val>
                                        </p:tav>
                                        <p:tav tm="100000">
                                          <p:val>
                                            <p:strVal val="#ppt_w"/>
                                          </p:val>
                                        </p:tav>
                                      </p:tavLst>
                                    </p:anim>
                                    <p:anim calcmode="lin" valueType="num">
                                      <p:cBhvr>
                                        <p:cTn id="100" dur="500" fill="hold"/>
                                        <p:tgtEl>
                                          <p:spTgt spid="50"/>
                                        </p:tgtEl>
                                        <p:attrNameLst>
                                          <p:attrName>ppt_h</p:attrName>
                                        </p:attrNameLst>
                                      </p:cBhvr>
                                      <p:tavLst>
                                        <p:tav tm="0">
                                          <p:val>
                                            <p:fltVal val="0"/>
                                          </p:val>
                                        </p:tav>
                                        <p:tav tm="100000">
                                          <p:val>
                                            <p:strVal val="#ppt_h"/>
                                          </p:val>
                                        </p:tav>
                                      </p:tavLst>
                                    </p:anim>
                                    <p:animEffect transition="in" filter="fade">
                                      <p:cBhvr>
                                        <p:cTn id="101" dur="500"/>
                                        <p:tgtEl>
                                          <p:spTgt spid="50"/>
                                        </p:tgtEl>
                                      </p:cBhvr>
                                    </p:animEffect>
                                  </p:childTnLst>
                                </p:cTn>
                              </p:par>
                              <p:par>
                                <p:cTn id="102" presetID="53" presetClass="entr" presetSubtype="16" fill="hold" grpId="0" nodeType="withEffect">
                                  <p:stCondLst>
                                    <p:cond delay="0"/>
                                  </p:stCondLst>
                                  <p:childTnLst>
                                    <p:set>
                                      <p:cBhvr>
                                        <p:cTn id="103" dur="1" fill="hold">
                                          <p:stCondLst>
                                            <p:cond delay="0"/>
                                          </p:stCondLst>
                                        </p:cTn>
                                        <p:tgtEl>
                                          <p:spTgt spid="51"/>
                                        </p:tgtEl>
                                        <p:attrNameLst>
                                          <p:attrName>style.visibility</p:attrName>
                                        </p:attrNameLst>
                                      </p:cBhvr>
                                      <p:to>
                                        <p:strVal val="visible"/>
                                      </p:to>
                                    </p:set>
                                    <p:anim calcmode="lin" valueType="num">
                                      <p:cBhvr>
                                        <p:cTn id="104" dur="500" fill="hold"/>
                                        <p:tgtEl>
                                          <p:spTgt spid="51"/>
                                        </p:tgtEl>
                                        <p:attrNameLst>
                                          <p:attrName>ppt_w</p:attrName>
                                        </p:attrNameLst>
                                      </p:cBhvr>
                                      <p:tavLst>
                                        <p:tav tm="0">
                                          <p:val>
                                            <p:fltVal val="0"/>
                                          </p:val>
                                        </p:tav>
                                        <p:tav tm="100000">
                                          <p:val>
                                            <p:strVal val="#ppt_w"/>
                                          </p:val>
                                        </p:tav>
                                      </p:tavLst>
                                    </p:anim>
                                    <p:anim calcmode="lin" valueType="num">
                                      <p:cBhvr>
                                        <p:cTn id="105" dur="500" fill="hold"/>
                                        <p:tgtEl>
                                          <p:spTgt spid="51"/>
                                        </p:tgtEl>
                                        <p:attrNameLst>
                                          <p:attrName>ppt_h</p:attrName>
                                        </p:attrNameLst>
                                      </p:cBhvr>
                                      <p:tavLst>
                                        <p:tav tm="0">
                                          <p:val>
                                            <p:fltVal val="0"/>
                                          </p:val>
                                        </p:tav>
                                        <p:tav tm="100000">
                                          <p:val>
                                            <p:strVal val="#ppt_h"/>
                                          </p:val>
                                        </p:tav>
                                      </p:tavLst>
                                    </p:anim>
                                    <p:animEffect transition="in" filter="fade">
                                      <p:cBhvr>
                                        <p:cTn id="106" dur="500"/>
                                        <p:tgtEl>
                                          <p:spTgt spid="51"/>
                                        </p:tgtEl>
                                      </p:cBhvr>
                                    </p:animEffect>
                                  </p:childTnLst>
                                </p:cTn>
                              </p:par>
                            </p:childTnLst>
                          </p:cTn>
                        </p:par>
                        <p:par>
                          <p:cTn id="107" fill="hold">
                            <p:stCondLst>
                              <p:cond delay="7500"/>
                            </p:stCondLst>
                            <p:childTnLst>
                              <p:par>
                                <p:cTn id="108" presetID="42" presetClass="entr" presetSubtype="0" fill="hold" grpId="0" nodeType="afterEffect">
                                  <p:stCondLst>
                                    <p:cond delay="0"/>
                                  </p:stCondLst>
                                  <p:childTnLst>
                                    <p:set>
                                      <p:cBhvr>
                                        <p:cTn id="109" dur="1" fill="hold">
                                          <p:stCondLst>
                                            <p:cond delay="0"/>
                                          </p:stCondLst>
                                        </p:cTn>
                                        <p:tgtEl>
                                          <p:spTgt spid="87"/>
                                        </p:tgtEl>
                                        <p:attrNameLst>
                                          <p:attrName>style.visibility</p:attrName>
                                        </p:attrNameLst>
                                      </p:cBhvr>
                                      <p:to>
                                        <p:strVal val="visible"/>
                                      </p:to>
                                    </p:set>
                                    <p:animEffect transition="in" filter="fade">
                                      <p:cBhvr>
                                        <p:cTn id="110" dur="1000"/>
                                        <p:tgtEl>
                                          <p:spTgt spid="87"/>
                                        </p:tgtEl>
                                      </p:cBhvr>
                                    </p:animEffect>
                                    <p:anim calcmode="lin" valueType="num">
                                      <p:cBhvr>
                                        <p:cTn id="111" dur="1000" fill="hold"/>
                                        <p:tgtEl>
                                          <p:spTgt spid="87"/>
                                        </p:tgtEl>
                                        <p:attrNameLst>
                                          <p:attrName>ppt_x</p:attrName>
                                        </p:attrNameLst>
                                      </p:cBhvr>
                                      <p:tavLst>
                                        <p:tav tm="0">
                                          <p:val>
                                            <p:strVal val="#ppt_x"/>
                                          </p:val>
                                        </p:tav>
                                        <p:tav tm="100000">
                                          <p:val>
                                            <p:strVal val="#ppt_x"/>
                                          </p:val>
                                        </p:tav>
                                      </p:tavLst>
                                    </p:anim>
                                    <p:anim calcmode="lin" valueType="num">
                                      <p:cBhvr>
                                        <p:cTn id="112" dur="1000" fill="hold"/>
                                        <p:tgtEl>
                                          <p:spTgt spid="87"/>
                                        </p:tgtEl>
                                        <p:attrNameLst>
                                          <p:attrName>ppt_y</p:attrName>
                                        </p:attrNameLst>
                                      </p:cBhvr>
                                      <p:tavLst>
                                        <p:tav tm="0">
                                          <p:val>
                                            <p:strVal val="#ppt_y+.1"/>
                                          </p:val>
                                        </p:tav>
                                        <p:tav tm="100000">
                                          <p:val>
                                            <p:strVal val="#ppt_y"/>
                                          </p:val>
                                        </p:tav>
                                      </p:tavLst>
                                    </p:anim>
                                  </p:childTnLst>
                                </p:cTn>
                              </p:par>
                            </p:childTnLst>
                          </p:cTn>
                        </p:par>
                        <p:par>
                          <p:cTn id="113" fill="hold">
                            <p:stCondLst>
                              <p:cond delay="8500"/>
                            </p:stCondLst>
                            <p:childTnLst>
                              <p:par>
                                <p:cTn id="114" presetID="31" presetClass="entr" presetSubtype="0" fill="hold" grpId="0" nodeType="afterEffect">
                                  <p:stCondLst>
                                    <p:cond delay="0"/>
                                  </p:stCondLst>
                                  <p:childTnLst>
                                    <p:set>
                                      <p:cBhvr>
                                        <p:cTn id="115" dur="1" fill="hold">
                                          <p:stCondLst>
                                            <p:cond delay="0"/>
                                          </p:stCondLst>
                                        </p:cTn>
                                        <p:tgtEl>
                                          <p:spTgt spid="39"/>
                                        </p:tgtEl>
                                        <p:attrNameLst>
                                          <p:attrName>style.visibility</p:attrName>
                                        </p:attrNameLst>
                                      </p:cBhvr>
                                      <p:to>
                                        <p:strVal val="visible"/>
                                      </p:to>
                                    </p:set>
                                    <p:anim calcmode="lin" valueType="num">
                                      <p:cBhvr>
                                        <p:cTn id="116" dur="1000" fill="hold"/>
                                        <p:tgtEl>
                                          <p:spTgt spid="39"/>
                                        </p:tgtEl>
                                        <p:attrNameLst>
                                          <p:attrName>ppt_w</p:attrName>
                                        </p:attrNameLst>
                                      </p:cBhvr>
                                      <p:tavLst>
                                        <p:tav tm="0">
                                          <p:val>
                                            <p:fltVal val="0"/>
                                          </p:val>
                                        </p:tav>
                                        <p:tav tm="100000">
                                          <p:val>
                                            <p:strVal val="#ppt_w"/>
                                          </p:val>
                                        </p:tav>
                                      </p:tavLst>
                                    </p:anim>
                                    <p:anim calcmode="lin" valueType="num">
                                      <p:cBhvr>
                                        <p:cTn id="117" dur="1000" fill="hold"/>
                                        <p:tgtEl>
                                          <p:spTgt spid="39"/>
                                        </p:tgtEl>
                                        <p:attrNameLst>
                                          <p:attrName>ppt_h</p:attrName>
                                        </p:attrNameLst>
                                      </p:cBhvr>
                                      <p:tavLst>
                                        <p:tav tm="0">
                                          <p:val>
                                            <p:fltVal val="0"/>
                                          </p:val>
                                        </p:tav>
                                        <p:tav tm="100000">
                                          <p:val>
                                            <p:strVal val="#ppt_h"/>
                                          </p:val>
                                        </p:tav>
                                      </p:tavLst>
                                    </p:anim>
                                    <p:anim calcmode="lin" valueType="num">
                                      <p:cBhvr>
                                        <p:cTn id="118" dur="1000" fill="hold"/>
                                        <p:tgtEl>
                                          <p:spTgt spid="39"/>
                                        </p:tgtEl>
                                        <p:attrNameLst>
                                          <p:attrName>style.rotation</p:attrName>
                                        </p:attrNameLst>
                                      </p:cBhvr>
                                      <p:tavLst>
                                        <p:tav tm="0">
                                          <p:val>
                                            <p:fltVal val="90"/>
                                          </p:val>
                                        </p:tav>
                                        <p:tav tm="100000">
                                          <p:val>
                                            <p:fltVal val="0"/>
                                          </p:val>
                                        </p:tav>
                                      </p:tavLst>
                                    </p:anim>
                                    <p:animEffect transition="in" filter="fade">
                                      <p:cBhvr>
                                        <p:cTn id="119" dur="1000"/>
                                        <p:tgtEl>
                                          <p:spTgt spid="39"/>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5"/>
                                        </p:tgtEl>
                                        <p:attrNameLst>
                                          <p:attrName>style.visibility</p:attrName>
                                        </p:attrNameLst>
                                      </p:cBhvr>
                                      <p:to>
                                        <p:strVal val="visible"/>
                                      </p:to>
                                    </p:set>
                                    <p:anim calcmode="lin" valueType="num">
                                      <p:cBhvr>
                                        <p:cTn id="122" dur="1000" fill="hold"/>
                                        <p:tgtEl>
                                          <p:spTgt spid="55"/>
                                        </p:tgtEl>
                                        <p:attrNameLst>
                                          <p:attrName>ppt_w</p:attrName>
                                        </p:attrNameLst>
                                      </p:cBhvr>
                                      <p:tavLst>
                                        <p:tav tm="0">
                                          <p:val>
                                            <p:fltVal val="0"/>
                                          </p:val>
                                        </p:tav>
                                        <p:tav tm="100000">
                                          <p:val>
                                            <p:strVal val="#ppt_w"/>
                                          </p:val>
                                        </p:tav>
                                      </p:tavLst>
                                    </p:anim>
                                    <p:anim calcmode="lin" valueType="num">
                                      <p:cBhvr>
                                        <p:cTn id="123" dur="1000" fill="hold"/>
                                        <p:tgtEl>
                                          <p:spTgt spid="55"/>
                                        </p:tgtEl>
                                        <p:attrNameLst>
                                          <p:attrName>ppt_h</p:attrName>
                                        </p:attrNameLst>
                                      </p:cBhvr>
                                      <p:tavLst>
                                        <p:tav tm="0">
                                          <p:val>
                                            <p:fltVal val="0"/>
                                          </p:val>
                                        </p:tav>
                                        <p:tav tm="100000">
                                          <p:val>
                                            <p:strVal val="#ppt_h"/>
                                          </p:val>
                                        </p:tav>
                                      </p:tavLst>
                                    </p:anim>
                                    <p:anim calcmode="lin" valueType="num">
                                      <p:cBhvr>
                                        <p:cTn id="124" dur="1000" fill="hold"/>
                                        <p:tgtEl>
                                          <p:spTgt spid="55"/>
                                        </p:tgtEl>
                                        <p:attrNameLst>
                                          <p:attrName>style.rotation</p:attrName>
                                        </p:attrNameLst>
                                      </p:cBhvr>
                                      <p:tavLst>
                                        <p:tav tm="0">
                                          <p:val>
                                            <p:fltVal val="90"/>
                                          </p:val>
                                        </p:tav>
                                        <p:tav tm="100000">
                                          <p:val>
                                            <p:fltVal val="0"/>
                                          </p:val>
                                        </p:tav>
                                      </p:tavLst>
                                    </p:anim>
                                    <p:animEffect transition="in" filter="fade">
                                      <p:cBhvr>
                                        <p:cTn id="125" dur="1000"/>
                                        <p:tgtEl>
                                          <p:spTgt spid="55"/>
                                        </p:tgtEl>
                                      </p:cBhvr>
                                    </p:animEffect>
                                  </p:childTnLst>
                                </p:cTn>
                              </p:par>
                            </p:childTnLst>
                          </p:cTn>
                        </p:par>
                        <p:par>
                          <p:cTn id="126" fill="hold">
                            <p:stCondLst>
                              <p:cond delay="9500"/>
                            </p:stCondLst>
                            <p:childTnLst>
                              <p:par>
                                <p:cTn id="127" presetID="53" presetClass="entr" presetSubtype="16" fill="hold" grpId="0" nodeType="afterEffect">
                                  <p:stCondLst>
                                    <p:cond delay="0"/>
                                  </p:stCondLst>
                                  <p:childTnLst>
                                    <p:set>
                                      <p:cBhvr>
                                        <p:cTn id="128" dur="1" fill="hold">
                                          <p:stCondLst>
                                            <p:cond delay="0"/>
                                          </p:stCondLst>
                                        </p:cTn>
                                        <p:tgtEl>
                                          <p:spTgt spid="66"/>
                                        </p:tgtEl>
                                        <p:attrNameLst>
                                          <p:attrName>style.visibility</p:attrName>
                                        </p:attrNameLst>
                                      </p:cBhvr>
                                      <p:to>
                                        <p:strVal val="visible"/>
                                      </p:to>
                                    </p:set>
                                    <p:anim calcmode="lin" valueType="num">
                                      <p:cBhvr>
                                        <p:cTn id="129" dur="500" fill="hold"/>
                                        <p:tgtEl>
                                          <p:spTgt spid="66"/>
                                        </p:tgtEl>
                                        <p:attrNameLst>
                                          <p:attrName>ppt_w</p:attrName>
                                        </p:attrNameLst>
                                      </p:cBhvr>
                                      <p:tavLst>
                                        <p:tav tm="0">
                                          <p:val>
                                            <p:fltVal val="0"/>
                                          </p:val>
                                        </p:tav>
                                        <p:tav tm="100000">
                                          <p:val>
                                            <p:strVal val="#ppt_w"/>
                                          </p:val>
                                        </p:tav>
                                      </p:tavLst>
                                    </p:anim>
                                    <p:anim calcmode="lin" valueType="num">
                                      <p:cBhvr>
                                        <p:cTn id="130" dur="500" fill="hold"/>
                                        <p:tgtEl>
                                          <p:spTgt spid="66"/>
                                        </p:tgtEl>
                                        <p:attrNameLst>
                                          <p:attrName>ppt_h</p:attrName>
                                        </p:attrNameLst>
                                      </p:cBhvr>
                                      <p:tavLst>
                                        <p:tav tm="0">
                                          <p:val>
                                            <p:fltVal val="0"/>
                                          </p:val>
                                        </p:tav>
                                        <p:tav tm="100000">
                                          <p:val>
                                            <p:strVal val="#ppt_h"/>
                                          </p:val>
                                        </p:tav>
                                      </p:tavLst>
                                    </p:anim>
                                    <p:animEffect transition="in" filter="fade">
                                      <p:cBhvr>
                                        <p:cTn id="131" dur="500"/>
                                        <p:tgtEl>
                                          <p:spTgt spid="66"/>
                                        </p:tgtEl>
                                      </p:cBhvr>
                                    </p:animEffect>
                                  </p:childTnLst>
                                </p:cTn>
                              </p:par>
                              <p:par>
                                <p:cTn id="132" presetID="53" presetClass="entr" presetSubtype="16" fill="hold" grpId="0" nodeType="withEffect">
                                  <p:stCondLst>
                                    <p:cond delay="0"/>
                                  </p:stCondLst>
                                  <p:childTnLst>
                                    <p:set>
                                      <p:cBhvr>
                                        <p:cTn id="133" dur="1" fill="hold">
                                          <p:stCondLst>
                                            <p:cond delay="0"/>
                                          </p:stCondLst>
                                        </p:cTn>
                                        <p:tgtEl>
                                          <p:spTgt spid="76"/>
                                        </p:tgtEl>
                                        <p:attrNameLst>
                                          <p:attrName>style.visibility</p:attrName>
                                        </p:attrNameLst>
                                      </p:cBhvr>
                                      <p:to>
                                        <p:strVal val="visible"/>
                                      </p:to>
                                    </p:set>
                                    <p:anim calcmode="lin" valueType="num">
                                      <p:cBhvr>
                                        <p:cTn id="134" dur="500" fill="hold"/>
                                        <p:tgtEl>
                                          <p:spTgt spid="76"/>
                                        </p:tgtEl>
                                        <p:attrNameLst>
                                          <p:attrName>ppt_w</p:attrName>
                                        </p:attrNameLst>
                                      </p:cBhvr>
                                      <p:tavLst>
                                        <p:tav tm="0">
                                          <p:val>
                                            <p:fltVal val="0"/>
                                          </p:val>
                                        </p:tav>
                                        <p:tav tm="100000">
                                          <p:val>
                                            <p:strVal val="#ppt_w"/>
                                          </p:val>
                                        </p:tav>
                                      </p:tavLst>
                                    </p:anim>
                                    <p:anim calcmode="lin" valueType="num">
                                      <p:cBhvr>
                                        <p:cTn id="135" dur="500" fill="hold"/>
                                        <p:tgtEl>
                                          <p:spTgt spid="76"/>
                                        </p:tgtEl>
                                        <p:attrNameLst>
                                          <p:attrName>ppt_h</p:attrName>
                                        </p:attrNameLst>
                                      </p:cBhvr>
                                      <p:tavLst>
                                        <p:tav tm="0">
                                          <p:val>
                                            <p:fltVal val="0"/>
                                          </p:val>
                                        </p:tav>
                                        <p:tav tm="100000">
                                          <p:val>
                                            <p:strVal val="#ppt_h"/>
                                          </p:val>
                                        </p:tav>
                                      </p:tavLst>
                                    </p:anim>
                                    <p:animEffect transition="in" filter="fade">
                                      <p:cBhvr>
                                        <p:cTn id="136" dur="500"/>
                                        <p:tgtEl>
                                          <p:spTgt spid="76"/>
                                        </p:tgtEl>
                                      </p:cBhvr>
                                    </p:animEffect>
                                  </p:childTnLst>
                                </p:cTn>
                              </p:par>
                              <p:par>
                                <p:cTn id="137" presetID="53" presetClass="entr" presetSubtype="16" fill="hold" grpId="0" nodeType="withEffect">
                                  <p:stCondLst>
                                    <p:cond delay="0"/>
                                  </p:stCondLst>
                                  <p:childTnLst>
                                    <p:set>
                                      <p:cBhvr>
                                        <p:cTn id="138" dur="1" fill="hold">
                                          <p:stCondLst>
                                            <p:cond delay="0"/>
                                          </p:stCondLst>
                                        </p:cTn>
                                        <p:tgtEl>
                                          <p:spTgt spid="78"/>
                                        </p:tgtEl>
                                        <p:attrNameLst>
                                          <p:attrName>style.visibility</p:attrName>
                                        </p:attrNameLst>
                                      </p:cBhvr>
                                      <p:to>
                                        <p:strVal val="visible"/>
                                      </p:to>
                                    </p:set>
                                    <p:anim calcmode="lin" valueType="num">
                                      <p:cBhvr>
                                        <p:cTn id="139" dur="500" fill="hold"/>
                                        <p:tgtEl>
                                          <p:spTgt spid="78"/>
                                        </p:tgtEl>
                                        <p:attrNameLst>
                                          <p:attrName>ppt_w</p:attrName>
                                        </p:attrNameLst>
                                      </p:cBhvr>
                                      <p:tavLst>
                                        <p:tav tm="0">
                                          <p:val>
                                            <p:fltVal val="0"/>
                                          </p:val>
                                        </p:tav>
                                        <p:tav tm="100000">
                                          <p:val>
                                            <p:strVal val="#ppt_w"/>
                                          </p:val>
                                        </p:tav>
                                      </p:tavLst>
                                    </p:anim>
                                    <p:anim calcmode="lin" valueType="num">
                                      <p:cBhvr>
                                        <p:cTn id="140" dur="500" fill="hold"/>
                                        <p:tgtEl>
                                          <p:spTgt spid="78"/>
                                        </p:tgtEl>
                                        <p:attrNameLst>
                                          <p:attrName>ppt_h</p:attrName>
                                        </p:attrNameLst>
                                      </p:cBhvr>
                                      <p:tavLst>
                                        <p:tav tm="0">
                                          <p:val>
                                            <p:fltVal val="0"/>
                                          </p:val>
                                        </p:tav>
                                        <p:tav tm="100000">
                                          <p:val>
                                            <p:strVal val="#ppt_h"/>
                                          </p:val>
                                        </p:tav>
                                      </p:tavLst>
                                    </p:anim>
                                    <p:animEffect transition="in" filter="fade">
                                      <p:cBhvr>
                                        <p:cTn id="141" dur="500"/>
                                        <p:tgtEl>
                                          <p:spTgt spid="78"/>
                                        </p:tgtEl>
                                      </p:cBhvr>
                                    </p:animEffect>
                                  </p:childTnLst>
                                </p:cTn>
                              </p:par>
                            </p:childTnLst>
                          </p:cTn>
                        </p:par>
                        <p:par>
                          <p:cTn id="142" fill="hold">
                            <p:stCondLst>
                              <p:cond delay="10000"/>
                            </p:stCondLst>
                            <p:childTnLst>
                              <p:par>
                                <p:cTn id="143" presetID="42" presetClass="entr" presetSubtype="0" fill="hold" grpId="0" nodeType="afterEffect">
                                  <p:stCondLst>
                                    <p:cond delay="0"/>
                                  </p:stCondLst>
                                  <p:childTnLst>
                                    <p:set>
                                      <p:cBhvr>
                                        <p:cTn id="144" dur="1" fill="hold">
                                          <p:stCondLst>
                                            <p:cond delay="0"/>
                                          </p:stCondLst>
                                        </p:cTn>
                                        <p:tgtEl>
                                          <p:spTgt spid="97"/>
                                        </p:tgtEl>
                                        <p:attrNameLst>
                                          <p:attrName>style.visibility</p:attrName>
                                        </p:attrNameLst>
                                      </p:cBhvr>
                                      <p:to>
                                        <p:strVal val="visible"/>
                                      </p:to>
                                    </p:set>
                                    <p:animEffect transition="in" filter="fade">
                                      <p:cBhvr>
                                        <p:cTn id="145" dur="1000"/>
                                        <p:tgtEl>
                                          <p:spTgt spid="97"/>
                                        </p:tgtEl>
                                      </p:cBhvr>
                                    </p:animEffect>
                                    <p:anim calcmode="lin" valueType="num">
                                      <p:cBhvr>
                                        <p:cTn id="146" dur="1000" fill="hold"/>
                                        <p:tgtEl>
                                          <p:spTgt spid="97"/>
                                        </p:tgtEl>
                                        <p:attrNameLst>
                                          <p:attrName>ppt_x</p:attrName>
                                        </p:attrNameLst>
                                      </p:cBhvr>
                                      <p:tavLst>
                                        <p:tav tm="0">
                                          <p:val>
                                            <p:strVal val="#ppt_x"/>
                                          </p:val>
                                        </p:tav>
                                        <p:tav tm="100000">
                                          <p:val>
                                            <p:strVal val="#ppt_x"/>
                                          </p:val>
                                        </p:tav>
                                      </p:tavLst>
                                    </p:anim>
                                    <p:anim calcmode="lin" valueType="num">
                                      <p:cBhvr>
                                        <p:cTn id="147" dur="1000" fill="hold"/>
                                        <p:tgtEl>
                                          <p:spTgt spid="97"/>
                                        </p:tgtEl>
                                        <p:attrNameLst>
                                          <p:attrName>ppt_y</p:attrName>
                                        </p:attrNameLst>
                                      </p:cBhvr>
                                      <p:tavLst>
                                        <p:tav tm="0">
                                          <p:val>
                                            <p:strVal val="#ppt_y+.1"/>
                                          </p:val>
                                        </p:tav>
                                        <p:tav tm="100000">
                                          <p:val>
                                            <p:strVal val="#ppt_y"/>
                                          </p:val>
                                        </p:tav>
                                      </p:tavLst>
                                    </p:anim>
                                  </p:childTnLst>
                                </p:cTn>
                              </p:par>
                            </p:childTnLst>
                          </p:cTn>
                        </p:par>
                        <p:par>
                          <p:cTn id="148" fill="hold">
                            <p:stCondLst>
                              <p:cond delay="11000"/>
                            </p:stCondLst>
                            <p:childTnLst>
                              <p:par>
                                <p:cTn id="149" presetID="31" presetClass="entr" presetSubtype="0" fill="hold" grpId="0" nodeType="after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p:cTn id="151" dur="1000" fill="hold"/>
                                        <p:tgtEl>
                                          <p:spTgt spid="56"/>
                                        </p:tgtEl>
                                        <p:attrNameLst>
                                          <p:attrName>ppt_w</p:attrName>
                                        </p:attrNameLst>
                                      </p:cBhvr>
                                      <p:tavLst>
                                        <p:tav tm="0">
                                          <p:val>
                                            <p:fltVal val="0"/>
                                          </p:val>
                                        </p:tav>
                                        <p:tav tm="100000">
                                          <p:val>
                                            <p:strVal val="#ppt_w"/>
                                          </p:val>
                                        </p:tav>
                                      </p:tavLst>
                                    </p:anim>
                                    <p:anim calcmode="lin" valueType="num">
                                      <p:cBhvr>
                                        <p:cTn id="152" dur="1000" fill="hold"/>
                                        <p:tgtEl>
                                          <p:spTgt spid="56"/>
                                        </p:tgtEl>
                                        <p:attrNameLst>
                                          <p:attrName>ppt_h</p:attrName>
                                        </p:attrNameLst>
                                      </p:cBhvr>
                                      <p:tavLst>
                                        <p:tav tm="0">
                                          <p:val>
                                            <p:fltVal val="0"/>
                                          </p:val>
                                        </p:tav>
                                        <p:tav tm="100000">
                                          <p:val>
                                            <p:strVal val="#ppt_h"/>
                                          </p:val>
                                        </p:tav>
                                      </p:tavLst>
                                    </p:anim>
                                    <p:anim calcmode="lin" valueType="num">
                                      <p:cBhvr>
                                        <p:cTn id="153" dur="1000" fill="hold"/>
                                        <p:tgtEl>
                                          <p:spTgt spid="56"/>
                                        </p:tgtEl>
                                        <p:attrNameLst>
                                          <p:attrName>style.rotation</p:attrName>
                                        </p:attrNameLst>
                                      </p:cBhvr>
                                      <p:tavLst>
                                        <p:tav tm="0">
                                          <p:val>
                                            <p:fltVal val="90"/>
                                          </p:val>
                                        </p:tav>
                                        <p:tav tm="100000">
                                          <p:val>
                                            <p:fltVal val="0"/>
                                          </p:val>
                                        </p:tav>
                                      </p:tavLst>
                                    </p:anim>
                                    <p:animEffect transition="in" filter="fade">
                                      <p:cBhvr>
                                        <p:cTn id="154" dur="1000"/>
                                        <p:tgtEl>
                                          <p:spTgt spid="56"/>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 calcmode="lin" valueType="num">
                                      <p:cBhvr>
                                        <p:cTn id="157" dur="1000" fill="hold"/>
                                        <p:tgtEl>
                                          <p:spTgt spid="40"/>
                                        </p:tgtEl>
                                        <p:attrNameLst>
                                          <p:attrName>ppt_w</p:attrName>
                                        </p:attrNameLst>
                                      </p:cBhvr>
                                      <p:tavLst>
                                        <p:tav tm="0">
                                          <p:val>
                                            <p:fltVal val="0"/>
                                          </p:val>
                                        </p:tav>
                                        <p:tav tm="100000">
                                          <p:val>
                                            <p:strVal val="#ppt_w"/>
                                          </p:val>
                                        </p:tav>
                                      </p:tavLst>
                                    </p:anim>
                                    <p:anim calcmode="lin" valueType="num">
                                      <p:cBhvr>
                                        <p:cTn id="158" dur="1000" fill="hold"/>
                                        <p:tgtEl>
                                          <p:spTgt spid="40"/>
                                        </p:tgtEl>
                                        <p:attrNameLst>
                                          <p:attrName>ppt_h</p:attrName>
                                        </p:attrNameLst>
                                      </p:cBhvr>
                                      <p:tavLst>
                                        <p:tav tm="0">
                                          <p:val>
                                            <p:fltVal val="0"/>
                                          </p:val>
                                        </p:tav>
                                        <p:tav tm="100000">
                                          <p:val>
                                            <p:strVal val="#ppt_h"/>
                                          </p:val>
                                        </p:tav>
                                      </p:tavLst>
                                    </p:anim>
                                    <p:anim calcmode="lin" valueType="num">
                                      <p:cBhvr>
                                        <p:cTn id="159" dur="1000" fill="hold"/>
                                        <p:tgtEl>
                                          <p:spTgt spid="40"/>
                                        </p:tgtEl>
                                        <p:attrNameLst>
                                          <p:attrName>style.rotation</p:attrName>
                                        </p:attrNameLst>
                                      </p:cBhvr>
                                      <p:tavLst>
                                        <p:tav tm="0">
                                          <p:val>
                                            <p:fltVal val="90"/>
                                          </p:val>
                                        </p:tav>
                                        <p:tav tm="100000">
                                          <p:val>
                                            <p:fltVal val="0"/>
                                          </p:val>
                                        </p:tav>
                                      </p:tavLst>
                                    </p:anim>
                                    <p:animEffect transition="in" filter="fade">
                                      <p:cBhvr>
                                        <p:cTn id="160" dur="1000"/>
                                        <p:tgtEl>
                                          <p:spTgt spid="40"/>
                                        </p:tgtEl>
                                      </p:cBhvr>
                                    </p:animEffect>
                                  </p:childTnLst>
                                </p:cTn>
                              </p:par>
                            </p:childTnLst>
                          </p:cTn>
                        </p:par>
                        <p:par>
                          <p:cTn id="161" fill="hold">
                            <p:stCondLst>
                              <p:cond delay="12000"/>
                            </p:stCondLst>
                            <p:childTnLst>
                              <p:par>
                                <p:cTn id="162" presetID="53" presetClass="entr" presetSubtype="16" fill="hold" grpId="0" nodeType="afterEffect">
                                  <p:stCondLst>
                                    <p:cond delay="0"/>
                                  </p:stCondLst>
                                  <p:childTnLst>
                                    <p:set>
                                      <p:cBhvr>
                                        <p:cTn id="163" dur="1" fill="hold">
                                          <p:stCondLst>
                                            <p:cond delay="0"/>
                                          </p:stCondLst>
                                        </p:cTn>
                                        <p:tgtEl>
                                          <p:spTgt spid="67"/>
                                        </p:tgtEl>
                                        <p:attrNameLst>
                                          <p:attrName>style.visibility</p:attrName>
                                        </p:attrNameLst>
                                      </p:cBhvr>
                                      <p:to>
                                        <p:strVal val="visible"/>
                                      </p:to>
                                    </p:set>
                                    <p:anim calcmode="lin" valueType="num">
                                      <p:cBhvr>
                                        <p:cTn id="164" dur="500" fill="hold"/>
                                        <p:tgtEl>
                                          <p:spTgt spid="67"/>
                                        </p:tgtEl>
                                        <p:attrNameLst>
                                          <p:attrName>ppt_w</p:attrName>
                                        </p:attrNameLst>
                                      </p:cBhvr>
                                      <p:tavLst>
                                        <p:tav tm="0">
                                          <p:val>
                                            <p:fltVal val="0"/>
                                          </p:val>
                                        </p:tav>
                                        <p:tav tm="100000">
                                          <p:val>
                                            <p:strVal val="#ppt_w"/>
                                          </p:val>
                                        </p:tav>
                                      </p:tavLst>
                                    </p:anim>
                                    <p:anim calcmode="lin" valueType="num">
                                      <p:cBhvr>
                                        <p:cTn id="165" dur="500" fill="hold"/>
                                        <p:tgtEl>
                                          <p:spTgt spid="67"/>
                                        </p:tgtEl>
                                        <p:attrNameLst>
                                          <p:attrName>ppt_h</p:attrName>
                                        </p:attrNameLst>
                                      </p:cBhvr>
                                      <p:tavLst>
                                        <p:tav tm="0">
                                          <p:val>
                                            <p:fltVal val="0"/>
                                          </p:val>
                                        </p:tav>
                                        <p:tav tm="100000">
                                          <p:val>
                                            <p:strVal val="#ppt_h"/>
                                          </p:val>
                                        </p:tav>
                                      </p:tavLst>
                                    </p:anim>
                                    <p:animEffect transition="in" filter="fade">
                                      <p:cBhvr>
                                        <p:cTn id="166" dur="500"/>
                                        <p:tgtEl>
                                          <p:spTgt spid="67"/>
                                        </p:tgtEl>
                                      </p:cBhvr>
                                    </p:animEffect>
                                  </p:childTnLst>
                                </p:cTn>
                              </p:par>
                              <p:par>
                                <p:cTn id="167" presetID="53" presetClass="entr" presetSubtype="16" fill="hold" grpId="0" nodeType="withEffect">
                                  <p:stCondLst>
                                    <p:cond delay="0"/>
                                  </p:stCondLst>
                                  <p:childTnLst>
                                    <p:set>
                                      <p:cBhvr>
                                        <p:cTn id="168" dur="1" fill="hold">
                                          <p:stCondLst>
                                            <p:cond delay="0"/>
                                          </p:stCondLst>
                                        </p:cTn>
                                        <p:tgtEl>
                                          <p:spTgt spid="79"/>
                                        </p:tgtEl>
                                        <p:attrNameLst>
                                          <p:attrName>style.visibility</p:attrName>
                                        </p:attrNameLst>
                                      </p:cBhvr>
                                      <p:to>
                                        <p:strVal val="visible"/>
                                      </p:to>
                                    </p:set>
                                    <p:anim calcmode="lin" valueType="num">
                                      <p:cBhvr>
                                        <p:cTn id="169" dur="500" fill="hold"/>
                                        <p:tgtEl>
                                          <p:spTgt spid="79"/>
                                        </p:tgtEl>
                                        <p:attrNameLst>
                                          <p:attrName>ppt_w</p:attrName>
                                        </p:attrNameLst>
                                      </p:cBhvr>
                                      <p:tavLst>
                                        <p:tav tm="0">
                                          <p:val>
                                            <p:fltVal val="0"/>
                                          </p:val>
                                        </p:tav>
                                        <p:tav tm="100000">
                                          <p:val>
                                            <p:strVal val="#ppt_w"/>
                                          </p:val>
                                        </p:tav>
                                      </p:tavLst>
                                    </p:anim>
                                    <p:anim calcmode="lin" valueType="num">
                                      <p:cBhvr>
                                        <p:cTn id="170" dur="500" fill="hold"/>
                                        <p:tgtEl>
                                          <p:spTgt spid="79"/>
                                        </p:tgtEl>
                                        <p:attrNameLst>
                                          <p:attrName>ppt_h</p:attrName>
                                        </p:attrNameLst>
                                      </p:cBhvr>
                                      <p:tavLst>
                                        <p:tav tm="0">
                                          <p:val>
                                            <p:fltVal val="0"/>
                                          </p:val>
                                        </p:tav>
                                        <p:tav tm="100000">
                                          <p:val>
                                            <p:strVal val="#ppt_h"/>
                                          </p:val>
                                        </p:tav>
                                      </p:tavLst>
                                    </p:anim>
                                    <p:animEffect transition="in" filter="fade">
                                      <p:cBhvr>
                                        <p:cTn id="171" dur="500"/>
                                        <p:tgtEl>
                                          <p:spTgt spid="79"/>
                                        </p:tgtEl>
                                      </p:cBhvr>
                                    </p:animEffect>
                                  </p:childTnLst>
                                </p:cTn>
                              </p:par>
                              <p:par>
                                <p:cTn id="172" presetID="53" presetClass="entr" presetSubtype="16" fill="hold" grpId="0" nodeType="withEffect">
                                  <p:stCondLst>
                                    <p:cond delay="0"/>
                                  </p:stCondLst>
                                  <p:childTnLst>
                                    <p:set>
                                      <p:cBhvr>
                                        <p:cTn id="173" dur="1" fill="hold">
                                          <p:stCondLst>
                                            <p:cond delay="0"/>
                                          </p:stCondLst>
                                        </p:cTn>
                                        <p:tgtEl>
                                          <p:spTgt spid="82"/>
                                        </p:tgtEl>
                                        <p:attrNameLst>
                                          <p:attrName>style.visibility</p:attrName>
                                        </p:attrNameLst>
                                      </p:cBhvr>
                                      <p:to>
                                        <p:strVal val="visible"/>
                                      </p:to>
                                    </p:set>
                                    <p:anim calcmode="lin" valueType="num">
                                      <p:cBhvr>
                                        <p:cTn id="174" dur="500" fill="hold"/>
                                        <p:tgtEl>
                                          <p:spTgt spid="82"/>
                                        </p:tgtEl>
                                        <p:attrNameLst>
                                          <p:attrName>ppt_w</p:attrName>
                                        </p:attrNameLst>
                                      </p:cBhvr>
                                      <p:tavLst>
                                        <p:tav tm="0">
                                          <p:val>
                                            <p:fltVal val="0"/>
                                          </p:val>
                                        </p:tav>
                                        <p:tav tm="100000">
                                          <p:val>
                                            <p:strVal val="#ppt_w"/>
                                          </p:val>
                                        </p:tav>
                                      </p:tavLst>
                                    </p:anim>
                                    <p:anim calcmode="lin" valueType="num">
                                      <p:cBhvr>
                                        <p:cTn id="175" dur="500" fill="hold"/>
                                        <p:tgtEl>
                                          <p:spTgt spid="82"/>
                                        </p:tgtEl>
                                        <p:attrNameLst>
                                          <p:attrName>ppt_h</p:attrName>
                                        </p:attrNameLst>
                                      </p:cBhvr>
                                      <p:tavLst>
                                        <p:tav tm="0">
                                          <p:val>
                                            <p:fltVal val="0"/>
                                          </p:val>
                                        </p:tav>
                                        <p:tav tm="100000">
                                          <p:val>
                                            <p:strVal val="#ppt_h"/>
                                          </p:val>
                                        </p:tav>
                                      </p:tavLst>
                                    </p:anim>
                                    <p:animEffect transition="in" filter="fade">
                                      <p:cBhvr>
                                        <p:cTn id="176" dur="500"/>
                                        <p:tgtEl>
                                          <p:spTgt spid="82"/>
                                        </p:tgtEl>
                                      </p:cBhvr>
                                    </p:animEffect>
                                  </p:childTnLst>
                                </p:cTn>
                              </p:par>
                            </p:childTnLst>
                          </p:cTn>
                        </p:par>
                        <p:par>
                          <p:cTn id="177" fill="hold">
                            <p:stCondLst>
                              <p:cond delay="12500"/>
                            </p:stCondLst>
                            <p:childTnLst>
                              <p:par>
                                <p:cTn id="178" presetID="42" presetClass="entr" presetSubtype="0" fill="hold" grpId="0" nodeType="afterEffect">
                                  <p:stCondLst>
                                    <p:cond delay="0"/>
                                  </p:stCondLst>
                                  <p:childTnLst>
                                    <p:set>
                                      <p:cBhvr>
                                        <p:cTn id="179" dur="1" fill="hold">
                                          <p:stCondLst>
                                            <p:cond delay="0"/>
                                          </p:stCondLst>
                                        </p:cTn>
                                        <p:tgtEl>
                                          <p:spTgt spid="90"/>
                                        </p:tgtEl>
                                        <p:attrNameLst>
                                          <p:attrName>style.visibility</p:attrName>
                                        </p:attrNameLst>
                                      </p:cBhvr>
                                      <p:to>
                                        <p:strVal val="visible"/>
                                      </p:to>
                                    </p:set>
                                    <p:animEffect transition="in" filter="fade">
                                      <p:cBhvr>
                                        <p:cTn id="180" dur="1000"/>
                                        <p:tgtEl>
                                          <p:spTgt spid="90"/>
                                        </p:tgtEl>
                                      </p:cBhvr>
                                    </p:animEffect>
                                    <p:anim calcmode="lin" valueType="num">
                                      <p:cBhvr>
                                        <p:cTn id="181" dur="1000" fill="hold"/>
                                        <p:tgtEl>
                                          <p:spTgt spid="90"/>
                                        </p:tgtEl>
                                        <p:attrNameLst>
                                          <p:attrName>ppt_x</p:attrName>
                                        </p:attrNameLst>
                                      </p:cBhvr>
                                      <p:tavLst>
                                        <p:tav tm="0">
                                          <p:val>
                                            <p:strVal val="#ppt_x"/>
                                          </p:val>
                                        </p:tav>
                                        <p:tav tm="100000">
                                          <p:val>
                                            <p:strVal val="#ppt_x"/>
                                          </p:val>
                                        </p:tav>
                                      </p:tavLst>
                                    </p:anim>
                                    <p:anim calcmode="lin" valueType="num">
                                      <p:cBhvr>
                                        <p:cTn id="182" dur="1000" fill="hold"/>
                                        <p:tgtEl>
                                          <p:spTgt spid="9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38" grpId="0" animBg="1"/>
      <p:bldP spid="37" grpId="0" animBg="1"/>
      <p:bldP spid="52" grpId="0" animBg="1"/>
      <p:bldP spid="54" grpId="0" animBg="1"/>
      <p:bldP spid="56" grpId="0" animBg="1"/>
      <p:bldP spid="63" grpId="0" animBg="1"/>
      <p:bldP spid="64" grpId="0" animBg="1"/>
      <p:bldP spid="65" grpId="0" animBg="1"/>
      <p:bldP spid="66" grpId="0" animBg="1"/>
      <p:bldP spid="67" grpId="0" animBg="1"/>
      <p:bldP spid="36" grpId="0" animBg="1"/>
      <p:bldP spid="53" grpId="0" animBg="1"/>
      <p:bldP spid="40" grpId="0" animBg="1"/>
      <p:bldP spid="55" grpId="0" animBg="1"/>
      <p:bldP spid="45" grpId="0" animBg="1"/>
      <p:bldP spid="46" grpId="0"/>
      <p:bldP spid="48" grpId="0" animBg="1"/>
      <p:bldP spid="49" grpId="0"/>
      <p:bldP spid="50" grpId="0" animBg="1"/>
      <p:bldP spid="51" grpId="0"/>
      <p:bldP spid="76" grpId="0" animBg="1"/>
      <p:bldP spid="78" grpId="0"/>
      <p:bldP spid="79" grpId="0" animBg="1"/>
      <p:bldP spid="82" grpId="0"/>
      <p:bldP spid="83" grpId="0"/>
      <p:bldP spid="87" grpId="0"/>
      <p:bldP spid="90" grpId="0"/>
      <p:bldP spid="94" grpId="0"/>
      <p:bldP spid="97" grpId="0"/>
      <p:bldP spid="98"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1C31C208-068C-4AEB-ABCC-8AFB042E35BB}"/>
              </a:ext>
            </a:extLst>
          </p:cNvPr>
          <p:cNvGrpSpPr/>
          <p:nvPr/>
        </p:nvGrpSpPr>
        <p:grpSpPr>
          <a:xfrm>
            <a:off x="1004581" y="2937317"/>
            <a:ext cx="5396219" cy="2701483"/>
            <a:chOff x="1690381" y="2710112"/>
            <a:chExt cx="5396219" cy="2701483"/>
          </a:xfrm>
          <a:solidFill>
            <a:srgbClr val="7A7A7A"/>
          </a:solidFill>
        </p:grpSpPr>
        <p:sp>
          <p:nvSpPr>
            <p:cNvPr id="9" name="Freeform 66"/>
            <p:cNvSpPr>
              <a:spLocks/>
            </p:cNvSpPr>
            <p:nvPr/>
          </p:nvSpPr>
          <p:spPr bwMode="auto">
            <a:xfrm>
              <a:off x="1690381" y="3945726"/>
              <a:ext cx="1616842" cy="1465869"/>
            </a:xfrm>
            <a:custGeom>
              <a:avLst/>
              <a:gdLst>
                <a:gd name="T0" fmla="*/ 256 w 1197"/>
                <a:gd name="T1" fmla="*/ 0 h 1155"/>
                <a:gd name="T2" fmla="*/ 0 w 1197"/>
                <a:gd name="T3" fmla="*/ 353 h 1155"/>
                <a:gd name="T4" fmla="*/ 1197 w 1197"/>
                <a:gd name="T5" fmla="*/ 1155 h 1155"/>
                <a:gd name="T6" fmla="*/ 1197 w 1197"/>
                <a:gd name="T7" fmla="*/ 633 h 1155"/>
                <a:gd name="T8" fmla="*/ 256 w 1197"/>
                <a:gd name="T9" fmla="*/ 0 h 1155"/>
              </a:gdLst>
              <a:ahLst/>
              <a:cxnLst>
                <a:cxn ang="0">
                  <a:pos x="T0" y="T1"/>
                </a:cxn>
                <a:cxn ang="0">
                  <a:pos x="T2" y="T3"/>
                </a:cxn>
                <a:cxn ang="0">
                  <a:pos x="T4" y="T5"/>
                </a:cxn>
                <a:cxn ang="0">
                  <a:pos x="T6" y="T7"/>
                </a:cxn>
                <a:cxn ang="0">
                  <a:pos x="T8" y="T9"/>
                </a:cxn>
              </a:cxnLst>
              <a:rect l="0" t="0" r="r" b="b"/>
              <a:pathLst>
                <a:path w="1197" h="1155">
                  <a:moveTo>
                    <a:pt x="256" y="0"/>
                  </a:moveTo>
                  <a:lnTo>
                    <a:pt x="0" y="353"/>
                  </a:lnTo>
                  <a:lnTo>
                    <a:pt x="1197" y="1155"/>
                  </a:lnTo>
                  <a:lnTo>
                    <a:pt x="1197" y="633"/>
                  </a:lnTo>
                  <a:lnTo>
                    <a:pt x="256" y="0"/>
                  </a:lnTo>
                  <a:close/>
                </a:path>
              </a:pathLst>
            </a:custGeom>
            <a:solidFill>
              <a:srgbClr val="5C5C5C"/>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8" name="Freeform 67"/>
            <p:cNvSpPr>
              <a:spLocks/>
            </p:cNvSpPr>
            <p:nvPr/>
          </p:nvSpPr>
          <p:spPr bwMode="auto">
            <a:xfrm>
              <a:off x="3307223" y="2710112"/>
              <a:ext cx="3779377" cy="2701483"/>
            </a:xfrm>
            <a:custGeom>
              <a:avLst/>
              <a:gdLst>
                <a:gd name="T0" fmla="*/ 0 w 2797"/>
                <a:gd name="T1" fmla="*/ 1607 h 2129"/>
                <a:gd name="T2" fmla="*/ 0 w 2797"/>
                <a:gd name="T3" fmla="*/ 2129 h 2129"/>
                <a:gd name="T4" fmla="*/ 2797 w 2797"/>
                <a:gd name="T5" fmla="*/ 543 h 2129"/>
                <a:gd name="T6" fmla="*/ 2797 w 2797"/>
                <a:gd name="T7" fmla="*/ 0 h 2129"/>
                <a:gd name="T8" fmla="*/ 0 w 2797"/>
                <a:gd name="T9" fmla="*/ 1607 h 2129"/>
              </a:gdLst>
              <a:ahLst/>
              <a:cxnLst>
                <a:cxn ang="0">
                  <a:pos x="T0" y="T1"/>
                </a:cxn>
                <a:cxn ang="0">
                  <a:pos x="T2" y="T3"/>
                </a:cxn>
                <a:cxn ang="0">
                  <a:pos x="T4" y="T5"/>
                </a:cxn>
                <a:cxn ang="0">
                  <a:pos x="T6" y="T7"/>
                </a:cxn>
                <a:cxn ang="0">
                  <a:pos x="T8" y="T9"/>
                </a:cxn>
              </a:cxnLst>
              <a:rect l="0" t="0" r="r" b="b"/>
              <a:pathLst>
                <a:path w="2797" h="2129">
                  <a:moveTo>
                    <a:pt x="0" y="1607"/>
                  </a:moveTo>
                  <a:lnTo>
                    <a:pt x="0" y="2129"/>
                  </a:lnTo>
                  <a:lnTo>
                    <a:pt x="2797" y="543"/>
                  </a:lnTo>
                  <a:lnTo>
                    <a:pt x="2797" y="0"/>
                  </a:lnTo>
                  <a:lnTo>
                    <a:pt x="0" y="1607"/>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6" name="Group 5">
            <a:extLst>
              <a:ext uri="{FF2B5EF4-FFF2-40B4-BE49-F238E27FC236}">
                <a16:creationId xmlns:a16="http://schemas.microsoft.com/office/drawing/2014/main" id="{347415B1-E8C7-49EC-8466-409868B38049}"/>
              </a:ext>
            </a:extLst>
          </p:cNvPr>
          <p:cNvGrpSpPr/>
          <p:nvPr/>
        </p:nvGrpSpPr>
        <p:grpSpPr>
          <a:xfrm>
            <a:off x="1428823" y="2171359"/>
            <a:ext cx="4971977" cy="2553041"/>
            <a:chOff x="2114623" y="2038748"/>
            <a:chExt cx="4971977" cy="2553041"/>
          </a:xfrm>
          <a:solidFill>
            <a:srgbClr val="44546B"/>
          </a:solidFill>
        </p:grpSpPr>
        <p:sp>
          <p:nvSpPr>
            <p:cNvPr id="10" name="Freeform 68"/>
            <p:cNvSpPr>
              <a:spLocks/>
            </p:cNvSpPr>
            <p:nvPr/>
          </p:nvSpPr>
          <p:spPr bwMode="auto">
            <a:xfrm>
              <a:off x="2114623" y="3515581"/>
              <a:ext cx="1185009" cy="1076207"/>
            </a:xfrm>
            <a:custGeom>
              <a:avLst/>
              <a:gdLst>
                <a:gd name="T0" fmla="*/ 191 w 877"/>
                <a:gd name="T1" fmla="*/ 0 h 848"/>
                <a:gd name="T2" fmla="*/ 0 w 877"/>
                <a:gd name="T3" fmla="*/ 261 h 848"/>
                <a:gd name="T4" fmla="*/ 877 w 877"/>
                <a:gd name="T5" fmla="*/ 848 h 848"/>
                <a:gd name="T6" fmla="*/ 877 w 877"/>
                <a:gd name="T7" fmla="*/ 458 h 848"/>
                <a:gd name="T8" fmla="*/ 191 w 877"/>
                <a:gd name="T9" fmla="*/ 0 h 848"/>
              </a:gdLst>
              <a:ahLst/>
              <a:cxnLst>
                <a:cxn ang="0">
                  <a:pos x="T0" y="T1"/>
                </a:cxn>
                <a:cxn ang="0">
                  <a:pos x="T2" y="T3"/>
                </a:cxn>
                <a:cxn ang="0">
                  <a:pos x="T4" y="T5"/>
                </a:cxn>
                <a:cxn ang="0">
                  <a:pos x="T6" y="T7"/>
                </a:cxn>
                <a:cxn ang="0">
                  <a:pos x="T8" y="T9"/>
                </a:cxn>
              </a:cxnLst>
              <a:rect l="0" t="0" r="r" b="b"/>
              <a:pathLst>
                <a:path w="877" h="848">
                  <a:moveTo>
                    <a:pt x="191" y="0"/>
                  </a:moveTo>
                  <a:lnTo>
                    <a:pt x="0" y="261"/>
                  </a:lnTo>
                  <a:lnTo>
                    <a:pt x="877" y="848"/>
                  </a:lnTo>
                  <a:lnTo>
                    <a:pt x="877" y="458"/>
                  </a:lnTo>
                  <a:lnTo>
                    <a:pt x="191" y="0"/>
                  </a:lnTo>
                  <a:close/>
                </a:path>
              </a:pathLst>
            </a:custGeom>
            <a:solidFill>
              <a:srgbClr val="26364D"/>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19" name="Freeform 69"/>
            <p:cNvSpPr>
              <a:spLocks/>
            </p:cNvSpPr>
            <p:nvPr/>
          </p:nvSpPr>
          <p:spPr bwMode="auto">
            <a:xfrm>
              <a:off x="3299632" y="2038748"/>
              <a:ext cx="3786968" cy="2553041"/>
            </a:xfrm>
            <a:custGeom>
              <a:avLst/>
              <a:gdLst>
                <a:gd name="T0" fmla="*/ 0 w 2803"/>
                <a:gd name="T1" fmla="*/ 1622 h 2012"/>
                <a:gd name="T2" fmla="*/ 0 w 2803"/>
                <a:gd name="T3" fmla="*/ 1622 h 2012"/>
                <a:gd name="T4" fmla="*/ 0 w 2803"/>
                <a:gd name="T5" fmla="*/ 2012 h 2012"/>
                <a:gd name="T6" fmla="*/ 2803 w 2803"/>
                <a:gd name="T7" fmla="*/ 405 h 2012"/>
                <a:gd name="T8" fmla="*/ 2803 w 2803"/>
                <a:gd name="T9" fmla="*/ 0 h 2012"/>
                <a:gd name="T10" fmla="*/ 0 w 2803"/>
                <a:gd name="T11" fmla="*/ 1622 h 2012"/>
              </a:gdLst>
              <a:ahLst/>
              <a:cxnLst>
                <a:cxn ang="0">
                  <a:pos x="T0" y="T1"/>
                </a:cxn>
                <a:cxn ang="0">
                  <a:pos x="T2" y="T3"/>
                </a:cxn>
                <a:cxn ang="0">
                  <a:pos x="T4" y="T5"/>
                </a:cxn>
                <a:cxn ang="0">
                  <a:pos x="T6" y="T7"/>
                </a:cxn>
                <a:cxn ang="0">
                  <a:pos x="T8" y="T9"/>
                </a:cxn>
                <a:cxn ang="0">
                  <a:pos x="T10" y="T11"/>
                </a:cxn>
              </a:cxnLst>
              <a:rect l="0" t="0" r="r" b="b"/>
              <a:pathLst>
                <a:path w="2803" h="2012">
                  <a:moveTo>
                    <a:pt x="0" y="1622"/>
                  </a:moveTo>
                  <a:lnTo>
                    <a:pt x="0" y="1622"/>
                  </a:lnTo>
                  <a:lnTo>
                    <a:pt x="0" y="2012"/>
                  </a:lnTo>
                  <a:lnTo>
                    <a:pt x="2803" y="405"/>
                  </a:lnTo>
                  <a:lnTo>
                    <a:pt x="2803" y="0"/>
                  </a:lnTo>
                  <a:lnTo>
                    <a:pt x="0" y="1622"/>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4" name="Group 3">
            <a:extLst>
              <a:ext uri="{FF2B5EF4-FFF2-40B4-BE49-F238E27FC236}">
                <a16:creationId xmlns:a16="http://schemas.microsoft.com/office/drawing/2014/main" id="{6978BF6C-A3BE-4F8A-895F-9F054695313F}"/>
              </a:ext>
            </a:extLst>
          </p:cNvPr>
          <p:cNvGrpSpPr/>
          <p:nvPr/>
        </p:nvGrpSpPr>
        <p:grpSpPr>
          <a:xfrm>
            <a:off x="1767879" y="1371600"/>
            <a:ext cx="4632921" cy="2576657"/>
            <a:chOff x="2453679" y="1371600"/>
            <a:chExt cx="4632921" cy="2576657"/>
          </a:xfrm>
          <a:solidFill>
            <a:srgbClr val="5C9AD3"/>
          </a:solidFill>
        </p:grpSpPr>
        <p:sp>
          <p:nvSpPr>
            <p:cNvPr id="11" name="Freeform 70"/>
            <p:cNvSpPr>
              <a:spLocks/>
            </p:cNvSpPr>
            <p:nvPr/>
          </p:nvSpPr>
          <p:spPr bwMode="auto">
            <a:xfrm>
              <a:off x="2453679" y="3071940"/>
              <a:ext cx="850170" cy="876317"/>
            </a:xfrm>
            <a:custGeom>
              <a:avLst/>
              <a:gdLst>
                <a:gd name="T0" fmla="*/ 629 w 629"/>
                <a:gd name="T1" fmla="*/ 290 h 691"/>
                <a:gd name="T2" fmla="*/ 195 w 629"/>
                <a:gd name="T3" fmla="*/ 0 h 691"/>
                <a:gd name="T4" fmla="*/ 0 w 629"/>
                <a:gd name="T5" fmla="*/ 272 h 691"/>
                <a:gd name="T6" fmla="*/ 629 w 629"/>
                <a:gd name="T7" fmla="*/ 691 h 691"/>
                <a:gd name="T8" fmla="*/ 629 w 629"/>
                <a:gd name="T9" fmla="*/ 295 h 691"/>
                <a:gd name="T10" fmla="*/ 629 w 629"/>
                <a:gd name="T11" fmla="*/ 290 h 691"/>
              </a:gdLst>
              <a:ahLst/>
              <a:cxnLst>
                <a:cxn ang="0">
                  <a:pos x="T0" y="T1"/>
                </a:cxn>
                <a:cxn ang="0">
                  <a:pos x="T2" y="T3"/>
                </a:cxn>
                <a:cxn ang="0">
                  <a:pos x="T4" y="T5"/>
                </a:cxn>
                <a:cxn ang="0">
                  <a:pos x="T6" y="T7"/>
                </a:cxn>
                <a:cxn ang="0">
                  <a:pos x="T8" y="T9"/>
                </a:cxn>
                <a:cxn ang="0">
                  <a:pos x="T10" y="T11"/>
                </a:cxn>
              </a:cxnLst>
              <a:rect l="0" t="0" r="r" b="b"/>
              <a:pathLst>
                <a:path w="629" h="691">
                  <a:moveTo>
                    <a:pt x="629" y="290"/>
                  </a:moveTo>
                  <a:lnTo>
                    <a:pt x="195" y="0"/>
                  </a:lnTo>
                  <a:lnTo>
                    <a:pt x="0" y="272"/>
                  </a:lnTo>
                  <a:lnTo>
                    <a:pt x="629" y="691"/>
                  </a:lnTo>
                  <a:lnTo>
                    <a:pt x="629" y="295"/>
                  </a:lnTo>
                  <a:lnTo>
                    <a:pt x="629" y="290"/>
                  </a:lnTo>
                  <a:close/>
                </a:path>
              </a:pathLst>
            </a:custGeom>
            <a:solidFill>
              <a:srgbClr val="3E7CB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0" name="Freeform 71"/>
            <p:cNvSpPr>
              <a:spLocks/>
            </p:cNvSpPr>
            <p:nvPr/>
          </p:nvSpPr>
          <p:spPr bwMode="auto">
            <a:xfrm>
              <a:off x="3303849" y="1371600"/>
              <a:ext cx="3782751" cy="2576657"/>
            </a:xfrm>
            <a:custGeom>
              <a:avLst/>
              <a:gdLst>
                <a:gd name="T0" fmla="*/ 0 w 2800"/>
                <a:gd name="T1" fmla="*/ 1635 h 2031"/>
                <a:gd name="T2" fmla="*/ 0 w 2800"/>
                <a:gd name="T3" fmla="*/ 2031 h 2031"/>
                <a:gd name="T4" fmla="*/ 2800 w 2800"/>
                <a:gd name="T5" fmla="*/ 409 h 2031"/>
                <a:gd name="T6" fmla="*/ 2800 w 2800"/>
                <a:gd name="T7" fmla="*/ 0 h 2031"/>
                <a:gd name="T8" fmla="*/ 0 w 2800"/>
                <a:gd name="T9" fmla="*/ 1635 h 2031"/>
              </a:gdLst>
              <a:ahLst/>
              <a:cxnLst>
                <a:cxn ang="0">
                  <a:pos x="T0" y="T1"/>
                </a:cxn>
                <a:cxn ang="0">
                  <a:pos x="T2" y="T3"/>
                </a:cxn>
                <a:cxn ang="0">
                  <a:pos x="T4" y="T5"/>
                </a:cxn>
                <a:cxn ang="0">
                  <a:pos x="T6" y="T7"/>
                </a:cxn>
                <a:cxn ang="0">
                  <a:pos x="T8" y="T9"/>
                </a:cxn>
              </a:cxnLst>
              <a:rect l="0" t="0" r="r" b="b"/>
              <a:pathLst>
                <a:path w="2800" h="2031">
                  <a:moveTo>
                    <a:pt x="0" y="1635"/>
                  </a:moveTo>
                  <a:lnTo>
                    <a:pt x="0" y="2031"/>
                  </a:lnTo>
                  <a:lnTo>
                    <a:pt x="2800" y="409"/>
                  </a:lnTo>
                  <a:lnTo>
                    <a:pt x="2800" y="0"/>
                  </a:lnTo>
                  <a:lnTo>
                    <a:pt x="0" y="1635"/>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13" name="Group 12">
            <a:extLst>
              <a:ext uri="{FF2B5EF4-FFF2-40B4-BE49-F238E27FC236}">
                <a16:creationId xmlns:a16="http://schemas.microsoft.com/office/drawing/2014/main" id="{CDB3A2A3-D4BF-48C5-A49A-2D4F405C3446}"/>
              </a:ext>
            </a:extLst>
          </p:cNvPr>
          <p:cNvGrpSpPr/>
          <p:nvPr/>
        </p:nvGrpSpPr>
        <p:grpSpPr>
          <a:xfrm>
            <a:off x="457200" y="3837963"/>
            <a:ext cx="5943600" cy="2867637"/>
            <a:chOff x="1143000" y="3580525"/>
            <a:chExt cx="5943600" cy="2867637"/>
          </a:xfrm>
          <a:solidFill>
            <a:srgbClr val="939393"/>
          </a:solidFill>
        </p:grpSpPr>
        <p:sp>
          <p:nvSpPr>
            <p:cNvPr id="12" name="Freeform 72"/>
            <p:cNvSpPr>
              <a:spLocks/>
            </p:cNvSpPr>
            <p:nvPr/>
          </p:nvSpPr>
          <p:spPr bwMode="auto">
            <a:xfrm>
              <a:off x="1143000" y="4521784"/>
              <a:ext cx="2156632" cy="1926378"/>
            </a:xfrm>
            <a:custGeom>
              <a:avLst/>
              <a:gdLst>
                <a:gd name="T0" fmla="*/ 330 w 1596"/>
                <a:gd name="T1" fmla="*/ 0 h 1518"/>
                <a:gd name="T2" fmla="*/ 0 w 1596"/>
                <a:gd name="T3" fmla="*/ 451 h 1518"/>
                <a:gd name="T4" fmla="*/ 1596 w 1596"/>
                <a:gd name="T5" fmla="*/ 1518 h 1518"/>
                <a:gd name="T6" fmla="*/ 1596 w 1596"/>
                <a:gd name="T7" fmla="*/ 848 h 1518"/>
                <a:gd name="T8" fmla="*/ 330 w 1596"/>
                <a:gd name="T9" fmla="*/ 0 h 1518"/>
              </a:gdLst>
              <a:ahLst/>
              <a:cxnLst>
                <a:cxn ang="0">
                  <a:pos x="T0" y="T1"/>
                </a:cxn>
                <a:cxn ang="0">
                  <a:pos x="T2" y="T3"/>
                </a:cxn>
                <a:cxn ang="0">
                  <a:pos x="T4" y="T5"/>
                </a:cxn>
                <a:cxn ang="0">
                  <a:pos x="T6" y="T7"/>
                </a:cxn>
                <a:cxn ang="0">
                  <a:pos x="T8" y="T9"/>
                </a:cxn>
              </a:cxnLst>
              <a:rect l="0" t="0" r="r" b="b"/>
              <a:pathLst>
                <a:path w="1596" h="1518">
                  <a:moveTo>
                    <a:pt x="330" y="0"/>
                  </a:moveTo>
                  <a:lnTo>
                    <a:pt x="0" y="451"/>
                  </a:lnTo>
                  <a:lnTo>
                    <a:pt x="1596" y="1518"/>
                  </a:lnTo>
                  <a:lnTo>
                    <a:pt x="1596" y="848"/>
                  </a:lnTo>
                  <a:lnTo>
                    <a:pt x="330" y="0"/>
                  </a:lnTo>
                  <a:close/>
                </a:path>
              </a:pathLst>
            </a:custGeom>
            <a:solidFill>
              <a:srgbClr val="757575"/>
            </a:solidFill>
            <a:ln>
              <a:noFill/>
            </a:ln>
          </p:spPr>
          <p:txBody>
            <a:bodyPr/>
            <a:lstStyle/>
            <a:p>
              <a:pPr defTabSz="1828434" fontAlgn="auto">
                <a:spcBef>
                  <a:spcPts val="0"/>
                </a:spcBef>
                <a:spcAft>
                  <a:spcPts val="0"/>
                </a:spcAft>
                <a:defRPr/>
              </a:pPr>
              <a:endParaRPr lang="id-ID" sz="1351">
                <a:latin typeface="+mn-lt"/>
                <a:ea typeface="+mn-ea"/>
              </a:endParaRPr>
            </a:p>
          </p:txBody>
        </p:sp>
        <p:sp>
          <p:nvSpPr>
            <p:cNvPr id="21" name="Freeform 73"/>
            <p:cNvSpPr>
              <a:spLocks/>
            </p:cNvSpPr>
            <p:nvPr/>
          </p:nvSpPr>
          <p:spPr bwMode="auto">
            <a:xfrm>
              <a:off x="3299632" y="3580525"/>
              <a:ext cx="3786968" cy="2867637"/>
            </a:xfrm>
            <a:custGeom>
              <a:avLst/>
              <a:gdLst>
                <a:gd name="T0" fmla="*/ 0 w 2803"/>
                <a:gd name="T1" fmla="*/ 1590 h 2260"/>
                <a:gd name="T2" fmla="*/ 0 w 2803"/>
                <a:gd name="T3" fmla="*/ 2260 h 2260"/>
                <a:gd name="T4" fmla="*/ 2803 w 2803"/>
                <a:gd name="T5" fmla="*/ 692 h 2260"/>
                <a:gd name="T6" fmla="*/ 2803 w 2803"/>
                <a:gd name="T7" fmla="*/ 0 h 2260"/>
                <a:gd name="T8" fmla="*/ 0 w 2803"/>
                <a:gd name="T9" fmla="*/ 1590 h 2260"/>
              </a:gdLst>
              <a:ahLst/>
              <a:cxnLst>
                <a:cxn ang="0">
                  <a:pos x="T0" y="T1"/>
                </a:cxn>
                <a:cxn ang="0">
                  <a:pos x="T2" y="T3"/>
                </a:cxn>
                <a:cxn ang="0">
                  <a:pos x="T4" y="T5"/>
                </a:cxn>
                <a:cxn ang="0">
                  <a:pos x="T6" y="T7"/>
                </a:cxn>
                <a:cxn ang="0">
                  <a:pos x="T8" y="T9"/>
                </a:cxn>
              </a:cxnLst>
              <a:rect l="0" t="0" r="r" b="b"/>
              <a:pathLst>
                <a:path w="2803" h="2260">
                  <a:moveTo>
                    <a:pt x="0" y="1590"/>
                  </a:moveTo>
                  <a:lnTo>
                    <a:pt x="0" y="2260"/>
                  </a:lnTo>
                  <a:lnTo>
                    <a:pt x="2803" y="692"/>
                  </a:lnTo>
                  <a:lnTo>
                    <a:pt x="2803" y="0"/>
                  </a:lnTo>
                  <a:lnTo>
                    <a:pt x="0" y="1590"/>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grpSp>
      <p:grpSp>
        <p:nvGrpSpPr>
          <p:cNvPr id="3" name="Group 2">
            <a:extLst>
              <a:ext uri="{FF2B5EF4-FFF2-40B4-BE49-F238E27FC236}">
                <a16:creationId xmlns:a16="http://schemas.microsoft.com/office/drawing/2014/main" id="{D5A1C75F-FE85-4B92-938F-7952BEE9A749}"/>
              </a:ext>
            </a:extLst>
          </p:cNvPr>
          <p:cNvGrpSpPr/>
          <p:nvPr/>
        </p:nvGrpSpPr>
        <p:grpSpPr>
          <a:xfrm>
            <a:off x="2118743" y="2286000"/>
            <a:ext cx="1109944" cy="973310"/>
            <a:chOff x="2804543" y="2306112"/>
            <a:chExt cx="1109944" cy="973310"/>
          </a:xfrm>
          <a:solidFill>
            <a:srgbClr val="FE4A1E"/>
          </a:solidFill>
        </p:grpSpPr>
        <p:sp>
          <p:nvSpPr>
            <p:cNvPr id="22" name="Freeform 53"/>
            <p:cNvSpPr>
              <a:spLocks/>
            </p:cNvSpPr>
            <p:nvPr/>
          </p:nvSpPr>
          <p:spPr bwMode="auto">
            <a:xfrm>
              <a:off x="3309753" y="2306112"/>
              <a:ext cx="604734" cy="973310"/>
            </a:xfrm>
            <a:custGeom>
              <a:avLst/>
              <a:gdLst>
                <a:gd name="T0" fmla="*/ 0 w 498"/>
                <a:gd name="T1" fmla="*/ 853 h 853"/>
                <a:gd name="T2" fmla="*/ 0 w 498"/>
                <a:gd name="T3" fmla="*/ 0 h 853"/>
                <a:gd name="T4" fmla="*/ 498 w 498"/>
                <a:gd name="T5" fmla="*/ 562 h 853"/>
                <a:gd name="T6" fmla="*/ 0 w 498"/>
                <a:gd name="T7" fmla="*/ 853 h 853"/>
              </a:gdLst>
              <a:ahLst/>
              <a:cxnLst>
                <a:cxn ang="0">
                  <a:pos x="T0" y="T1"/>
                </a:cxn>
                <a:cxn ang="0">
                  <a:pos x="T2" y="T3"/>
                </a:cxn>
                <a:cxn ang="0">
                  <a:pos x="T4" y="T5"/>
                </a:cxn>
                <a:cxn ang="0">
                  <a:pos x="T6" y="T7"/>
                </a:cxn>
              </a:cxnLst>
              <a:rect l="0" t="0" r="r" b="b"/>
              <a:pathLst>
                <a:path w="498" h="853">
                  <a:moveTo>
                    <a:pt x="0" y="853"/>
                  </a:moveTo>
                  <a:lnTo>
                    <a:pt x="0" y="0"/>
                  </a:lnTo>
                  <a:lnTo>
                    <a:pt x="498" y="562"/>
                  </a:lnTo>
                  <a:lnTo>
                    <a:pt x="0" y="853"/>
                  </a:lnTo>
                  <a:close/>
                </a:path>
              </a:pathLst>
            </a:custGeom>
            <a:grpFill/>
            <a:ln>
              <a:noFill/>
            </a:ln>
          </p:spPr>
          <p:txBody>
            <a:bodyPr/>
            <a:lstStyle/>
            <a:p>
              <a:pPr defTabSz="1828434" fontAlgn="auto">
                <a:spcBef>
                  <a:spcPts val="0"/>
                </a:spcBef>
                <a:spcAft>
                  <a:spcPts val="0"/>
                </a:spcAft>
                <a:defRPr/>
              </a:pPr>
              <a:endParaRPr lang="id-ID" sz="1351">
                <a:latin typeface="+mn-lt"/>
                <a:ea typeface="+mn-ea"/>
              </a:endParaRPr>
            </a:p>
          </p:txBody>
        </p:sp>
        <p:sp>
          <p:nvSpPr>
            <p:cNvPr id="23" name="Freeform 54"/>
            <p:cNvSpPr>
              <a:spLocks/>
            </p:cNvSpPr>
            <p:nvPr/>
          </p:nvSpPr>
          <p:spPr bwMode="auto">
            <a:xfrm>
              <a:off x="2804543" y="2306112"/>
              <a:ext cx="505210" cy="973310"/>
            </a:xfrm>
            <a:custGeom>
              <a:avLst/>
              <a:gdLst>
                <a:gd name="T0" fmla="*/ 416 w 416"/>
                <a:gd name="T1" fmla="*/ 0 h 853"/>
                <a:gd name="T2" fmla="*/ 0 w 416"/>
                <a:gd name="T3" fmla="*/ 574 h 853"/>
                <a:gd name="T4" fmla="*/ 416 w 416"/>
                <a:gd name="T5" fmla="*/ 853 h 853"/>
                <a:gd name="T6" fmla="*/ 416 w 416"/>
                <a:gd name="T7" fmla="*/ 0 h 853"/>
              </a:gdLst>
              <a:ahLst/>
              <a:cxnLst>
                <a:cxn ang="0">
                  <a:pos x="T0" y="T1"/>
                </a:cxn>
                <a:cxn ang="0">
                  <a:pos x="T2" y="T3"/>
                </a:cxn>
                <a:cxn ang="0">
                  <a:pos x="T4" y="T5"/>
                </a:cxn>
                <a:cxn ang="0">
                  <a:pos x="T6" y="T7"/>
                </a:cxn>
              </a:cxnLst>
              <a:rect l="0" t="0" r="r" b="b"/>
              <a:pathLst>
                <a:path w="416" h="853">
                  <a:moveTo>
                    <a:pt x="416" y="0"/>
                  </a:moveTo>
                  <a:lnTo>
                    <a:pt x="0" y="574"/>
                  </a:lnTo>
                  <a:lnTo>
                    <a:pt x="416" y="853"/>
                  </a:lnTo>
                  <a:lnTo>
                    <a:pt x="416" y="0"/>
                  </a:lnTo>
                  <a:close/>
                </a:path>
              </a:pathLst>
            </a:custGeom>
            <a:solidFill>
              <a:srgbClr val="E02C00"/>
            </a:solidFill>
            <a:ln>
              <a:noFill/>
            </a:ln>
          </p:spPr>
          <p:txBody>
            <a:bodyPr/>
            <a:lstStyle/>
            <a:p>
              <a:pPr defTabSz="1828434" fontAlgn="auto">
                <a:spcBef>
                  <a:spcPts val="0"/>
                </a:spcBef>
                <a:spcAft>
                  <a:spcPts val="0"/>
                </a:spcAft>
                <a:defRPr/>
              </a:pPr>
              <a:endParaRPr lang="id-ID" sz="1351">
                <a:latin typeface="+mn-lt"/>
                <a:ea typeface="+mn-ea"/>
              </a:endParaRPr>
            </a:p>
          </p:txBody>
        </p:sp>
      </p:grpSp>
      <p:sp>
        <p:nvSpPr>
          <p:cNvPr id="38" name="TextBox 37">
            <a:extLst>
              <a:ext uri="{FF2B5EF4-FFF2-40B4-BE49-F238E27FC236}">
                <a16:creationId xmlns:a16="http://schemas.microsoft.com/office/drawing/2014/main" id="{4D57FE71-C824-4731-8921-2B388CA610FA}"/>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9" name="TextBox 38">
            <a:extLst>
              <a:ext uri="{FF2B5EF4-FFF2-40B4-BE49-F238E27FC236}">
                <a16:creationId xmlns:a16="http://schemas.microsoft.com/office/drawing/2014/main" id="{6379D81C-23D9-4511-8560-46250FF9461E}"/>
              </a:ext>
            </a:extLst>
          </p:cNvPr>
          <p:cNvSpPr txBox="1"/>
          <p:nvPr/>
        </p:nvSpPr>
        <p:spPr>
          <a:xfrm>
            <a:off x="6934198" y="384631"/>
            <a:ext cx="5029200" cy="123110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 </a:t>
            </a:r>
            <a:r>
              <a:rPr lang="en-US" sz="1600" dirty="0">
                <a:solidFill>
                  <a:srgbClr val="FE4A1E"/>
                </a:solidFill>
                <a:latin typeface="Bernard MT Condensed" panose="02050806060905020404" pitchFamily="18" charset="0"/>
              </a:rPr>
              <a:t>01</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0" name="TextBox 39">
            <a:extLst>
              <a:ext uri="{FF2B5EF4-FFF2-40B4-BE49-F238E27FC236}">
                <a16:creationId xmlns:a16="http://schemas.microsoft.com/office/drawing/2014/main" id="{A422EF74-F78F-4459-AD4E-5375D15829F1}"/>
              </a:ext>
            </a:extLst>
          </p:cNvPr>
          <p:cNvSpPr txBox="1"/>
          <p:nvPr/>
        </p:nvSpPr>
        <p:spPr>
          <a:xfrm>
            <a:off x="6934197" y="1664791"/>
            <a:ext cx="5029200" cy="123110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 </a:t>
            </a:r>
            <a:r>
              <a:rPr lang="en-US" sz="1600" dirty="0">
                <a:solidFill>
                  <a:srgbClr val="5C9AD3"/>
                </a:solidFill>
                <a:latin typeface="Bernard MT Condensed" panose="02050806060905020404" pitchFamily="18" charset="0"/>
              </a:rPr>
              <a:t>02</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57B4CA1E-C054-4ED0-86C6-36FBB52748DD}"/>
              </a:ext>
            </a:extLst>
          </p:cNvPr>
          <p:cNvSpPr txBox="1"/>
          <p:nvPr/>
        </p:nvSpPr>
        <p:spPr>
          <a:xfrm>
            <a:off x="6934196" y="2944951"/>
            <a:ext cx="5029200" cy="123110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 </a:t>
            </a:r>
            <a:r>
              <a:rPr lang="en-US" sz="1600" dirty="0">
                <a:solidFill>
                  <a:srgbClr val="44546B"/>
                </a:solidFill>
                <a:latin typeface="Bernard MT Condensed" panose="02050806060905020404" pitchFamily="18" charset="0"/>
              </a:rPr>
              <a:t>03</a:t>
            </a:r>
            <a:endParaRPr lang="en-US" sz="1400" dirty="0">
              <a:solidFill>
                <a:srgbClr val="44546B"/>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0AF2158-2B27-472D-AB92-8379C49A6414}"/>
              </a:ext>
            </a:extLst>
          </p:cNvPr>
          <p:cNvSpPr txBox="1"/>
          <p:nvPr/>
        </p:nvSpPr>
        <p:spPr>
          <a:xfrm>
            <a:off x="6934200" y="4225111"/>
            <a:ext cx="5029200" cy="123110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 </a:t>
            </a:r>
            <a:r>
              <a:rPr lang="en-US" sz="1600" dirty="0">
                <a:solidFill>
                  <a:srgbClr val="7A7A7A"/>
                </a:solidFill>
                <a:latin typeface="Bernard MT Condensed" panose="02050806060905020404" pitchFamily="18" charset="0"/>
              </a:rPr>
              <a:t>04</a:t>
            </a:r>
            <a:endParaRPr lang="en-US" sz="1400" dirty="0">
              <a:solidFill>
                <a:srgbClr val="7A7A7A"/>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4BB1FB2C-BE9E-4A5D-806F-3550ACF0DC2B}"/>
              </a:ext>
            </a:extLst>
          </p:cNvPr>
          <p:cNvSpPr txBox="1"/>
          <p:nvPr/>
        </p:nvSpPr>
        <p:spPr>
          <a:xfrm>
            <a:off x="6934195" y="5505271"/>
            <a:ext cx="5029200" cy="123110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 </a:t>
            </a:r>
            <a:r>
              <a:rPr lang="en-US" sz="1600" dirty="0">
                <a:solidFill>
                  <a:srgbClr val="939393"/>
                </a:solidFill>
                <a:latin typeface="Bernard MT Condensed" panose="02050806060905020404" pitchFamily="18" charset="0"/>
              </a:rPr>
              <a:t>05</a:t>
            </a:r>
            <a:endParaRPr lang="en-US" sz="1400" dirty="0">
              <a:solidFill>
                <a:srgbClr val="939393"/>
              </a:solidFill>
              <a:latin typeface="Bernard MT Condensed" panose="02050806060905020404" pitchFamily="18" charset="0"/>
            </a:endParaRP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grpSp>
        <p:nvGrpSpPr>
          <p:cNvPr id="16" name="Group 15">
            <a:extLst>
              <a:ext uri="{FF2B5EF4-FFF2-40B4-BE49-F238E27FC236}">
                <a16:creationId xmlns:a16="http://schemas.microsoft.com/office/drawing/2014/main" id="{E3F4390D-13DB-4641-BA35-F6DBEA39262C}"/>
              </a:ext>
            </a:extLst>
          </p:cNvPr>
          <p:cNvGrpSpPr/>
          <p:nvPr/>
        </p:nvGrpSpPr>
        <p:grpSpPr>
          <a:xfrm>
            <a:off x="2779078" y="2353925"/>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14" name="Oval 13">
              <a:extLst>
                <a:ext uri="{FF2B5EF4-FFF2-40B4-BE49-F238E27FC236}">
                  <a16:creationId xmlns:a16="http://schemas.microsoft.com/office/drawing/2014/main" id="{CA31F5DF-208F-4E54-8820-2E32E0FF4BB0}"/>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13EE059C-846D-4DB9-B53B-B49BB1E12D19}"/>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01</a:t>
              </a:r>
            </a:p>
          </p:txBody>
        </p:sp>
      </p:grpSp>
      <p:grpSp>
        <p:nvGrpSpPr>
          <p:cNvPr id="47" name="Group 46">
            <a:extLst>
              <a:ext uri="{FF2B5EF4-FFF2-40B4-BE49-F238E27FC236}">
                <a16:creationId xmlns:a16="http://schemas.microsoft.com/office/drawing/2014/main" id="{CB602E5D-69E7-48D4-B521-57B5ACA8F393}"/>
              </a:ext>
            </a:extLst>
          </p:cNvPr>
          <p:cNvGrpSpPr/>
          <p:nvPr/>
        </p:nvGrpSpPr>
        <p:grpSpPr>
          <a:xfrm>
            <a:off x="6172372" y="137308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48" name="Oval 47">
              <a:extLst>
                <a:ext uri="{FF2B5EF4-FFF2-40B4-BE49-F238E27FC236}">
                  <a16:creationId xmlns:a16="http://schemas.microsoft.com/office/drawing/2014/main" id="{A7D71024-689D-436D-8106-A2C4A7C037C3}"/>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Box 48">
              <a:extLst>
                <a:ext uri="{FF2B5EF4-FFF2-40B4-BE49-F238E27FC236}">
                  <a16:creationId xmlns:a16="http://schemas.microsoft.com/office/drawing/2014/main" id="{14971AF6-7C1B-4F9D-9136-20D8C3D6965F}"/>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02</a:t>
              </a:r>
            </a:p>
          </p:txBody>
        </p:sp>
      </p:grpSp>
      <p:grpSp>
        <p:nvGrpSpPr>
          <p:cNvPr id="50" name="Group 49">
            <a:extLst>
              <a:ext uri="{FF2B5EF4-FFF2-40B4-BE49-F238E27FC236}">
                <a16:creationId xmlns:a16="http://schemas.microsoft.com/office/drawing/2014/main" id="{AD12E0D3-F081-4DF0-A0BE-71C535BA8879}"/>
              </a:ext>
            </a:extLst>
          </p:cNvPr>
          <p:cNvGrpSpPr/>
          <p:nvPr/>
        </p:nvGrpSpPr>
        <p:grpSpPr>
          <a:xfrm>
            <a:off x="6172372" y="2161174"/>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51" name="Oval 50">
              <a:extLst>
                <a:ext uri="{FF2B5EF4-FFF2-40B4-BE49-F238E27FC236}">
                  <a16:creationId xmlns:a16="http://schemas.microsoft.com/office/drawing/2014/main" id="{8D29AA12-F5AD-4C04-AF26-26F71F955E9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C83BF3D8-9311-4F24-9C17-E2982993FB7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03</a:t>
              </a:r>
            </a:p>
          </p:txBody>
        </p:sp>
      </p:grpSp>
      <p:grpSp>
        <p:nvGrpSpPr>
          <p:cNvPr id="71" name="Group 70">
            <a:extLst>
              <a:ext uri="{FF2B5EF4-FFF2-40B4-BE49-F238E27FC236}">
                <a16:creationId xmlns:a16="http://schemas.microsoft.com/office/drawing/2014/main" id="{9A3CFB87-7BA7-432B-84F5-23B0107C8A02}"/>
              </a:ext>
            </a:extLst>
          </p:cNvPr>
          <p:cNvGrpSpPr/>
          <p:nvPr/>
        </p:nvGrpSpPr>
        <p:grpSpPr>
          <a:xfrm>
            <a:off x="6162868" y="2944951"/>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2" name="Oval 71">
              <a:extLst>
                <a:ext uri="{FF2B5EF4-FFF2-40B4-BE49-F238E27FC236}">
                  <a16:creationId xmlns:a16="http://schemas.microsoft.com/office/drawing/2014/main" id="{1D1F4F53-8375-41B4-A460-33F721AE031D}"/>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TextBox 72">
              <a:extLst>
                <a:ext uri="{FF2B5EF4-FFF2-40B4-BE49-F238E27FC236}">
                  <a16:creationId xmlns:a16="http://schemas.microsoft.com/office/drawing/2014/main" id="{CE8A7463-B0F5-4762-8818-B5D7CC3E695B}"/>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04</a:t>
              </a:r>
            </a:p>
          </p:txBody>
        </p:sp>
      </p:grpSp>
      <p:grpSp>
        <p:nvGrpSpPr>
          <p:cNvPr id="74" name="Group 73">
            <a:extLst>
              <a:ext uri="{FF2B5EF4-FFF2-40B4-BE49-F238E27FC236}">
                <a16:creationId xmlns:a16="http://schemas.microsoft.com/office/drawing/2014/main" id="{3AF31E99-A367-4C03-B286-7E1AC30A92CA}"/>
              </a:ext>
            </a:extLst>
          </p:cNvPr>
          <p:cNvGrpSpPr/>
          <p:nvPr/>
        </p:nvGrpSpPr>
        <p:grpSpPr>
          <a:xfrm>
            <a:off x="6153536" y="3845597"/>
            <a:ext cx="475864" cy="457200"/>
            <a:chOff x="2931478" y="2374037"/>
            <a:chExt cx="475864" cy="457200"/>
          </a:xfrm>
          <a:effectLst>
            <a:outerShdw blurRad="50800" dist="38100" dir="8100000" algn="tr" rotWithShape="0">
              <a:prstClr val="black">
                <a:alpha val="40000"/>
              </a:prstClr>
            </a:outerShdw>
          </a:effectLst>
          <a:scene3d>
            <a:camera prst="orthographicFront">
              <a:rot lat="0" lon="0" rev="0"/>
            </a:camera>
            <a:lightRig rig="brightRoom" dir="t">
              <a:rot lat="0" lon="0" rev="600000"/>
            </a:lightRig>
          </a:scene3d>
        </p:grpSpPr>
        <p:sp>
          <p:nvSpPr>
            <p:cNvPr id="75" name="Oval 74">
              <a:extLst>
                <a:ext uri="{FF2B5EF4-FFF2-40B4-BE49-F238E27FC236}">
                  <a16:creationId xmlns:a16="http://schemas.microsoft.com/office/drawing/2014/main" id="{92A1208B-08E8-4764-95B7-876C324663DB}"/>
                </a:ext>
              </a:extLst>
            </p:cNvPr>
            <p:cNvSpPr>
              <a:spLocks noChangeAspect="1"/>
            </p:cNvSpPr>
            <p:nvPr/>
          </p:nvSpPr>
          <p:spPr>
            <a:xfrm>
              <a:off x="2931478" y="2374037"/>
              <a:ext cx="457200" cy="45720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TextBox 75">
              <a:extLst>
                <a:ext uri="{FF2B5EF4-FFF2-40B4-BE49-F238E27FC236}">
                  <a16:creationId xmlns:a16="http://schemas.microsoft.com/office/drawing/2014/main" id="{76E45875-439E-4FF8-8A18-B29E4C922927}"/>
                </a:ext>
              </a:extLst>
            </p:cNvPr>
            <p:cNvSpPr txBox="1"/>
            <p:nvPr/>
          </p:nvSpPr>
          <p:spPr>
            <a:xfrm>
              <a:off x="2969151" y="2417971"/>
              <a:ext cx="438191" cy="369332"/>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dirty="0">
                  <a:solidFill>
                    <a:srgbClr val="454545"/>
                  </a:solidFill>
                  <a:latin typeface="Bernard MT Condensed" panose="02050806060905020404" pitchFamily="18" charset="0"/>
                </a:rPr>
                <a:t>05</a:t>
              </a:r>
            </a:p>
          </p:txBody>
        </p:sp>
      </p:grpSp>
    </p:spTree>
    <p:extLst>
      <p:ext uri="{BB962C8B-B14F-4D97-AF65-F5344CB8AC3E}">
        <p14:creationId xmlns:p14="http://schemas.microsoft.com/office/powerpoint/2010/main" val="26814101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000" fill="hold"/>
                                        <p:tgtEl>
                                          <p:spTgt spid="3"/>
                                        </p:tgtEl>
                                        <p:attrNameLst>
                                          <p:attrName>ppt_w</p:attrName>
                                        </p:attrNameLst>
                                      </p:cBhvr>
                                      <p:tavLst>
                                        <p:tav tm="0">
                                          <p:val>
                                            <p:fltVal val="0"/>
                                          </p:val>
                                        </p:tav>
                                        <p:tav tm="100000">
                                          <p:val>
                                            <p:strVal val="#ppt_w"/>
                                          </p:val>
                                        </p:tav>
                                      </p:tavLst>
                                    </p:anim>
                                    <p:anim calcmode="lin" valueType="num">
                                      <p:cBhvr>
                                        <p:cTn id="12" dur="1000" fill="hold"/>
                                        <p:tgtEl>
                                          <p:spTgt spid="3"/>
                                        </p:tgtEl>
                                        <p:attrNameLst>
                                          <p:attrName>ppt_h</p:attrName>
                                        </p:attrNameLst>
                                      </p:cBhvr>
                                      <p:tavLst>
                                        <p:tav tm="0">
                                          <p:val>
                                            <p:fltVal val="0"/>
                                          </p:val>
                                        </p:tav>
                                        <p:tav tm="100000">
                                          <p:val>
                                            <p:strVal val="#ppt_h"/>
                                          </p:val>
                                        </p:tav>
                                      </p:tavLst>
                                    </p:anim>
                                    <p:animEffect transition="in" filter="fade">
                                      <p:cBhvr>
                                        <p:cTn id="13" dur="1000"/>
                                        <p:tgtEl>
                                          <p:spTgt spid="3"/>
                                        </p:tgtEl>
                                      </p:cBhvr>
                                    </p:animEffect>
                                    <p:anim calcmode="lin" valueType="num">
                                      <p:cBhvr>
                                        <p:cTn id="14" dur="1000" fill="hold"/>
                                        <p:tgtEl>
                                          <p:spTgt spid="3"/>
                                        </p:tgtEl>
                                        <p:attrNameLst>
                                          <p:attrName>ppt_x</p:attrName>
                                        </p:attrNameLst>
                                      </p:cBhvr>
                                      <p:tavLst>
                                        <p:tav tm="0">
                                          <p:val>
                                            <p:fltVal val="0.5"/>
                                          </p:val>
                                        </p:tav>
                                        <p:tav tm="100000">
                                          <p:val>
                                            <p:strVal val="#ppt_x"/>
                                          </p:val>
                                        </p:tav>
                                      </p:tavLst>
                                    </p:anim>
                                    <p:anim calcmode="lin" valueType="num">
                                      <p:cBhvr>
                                        <p:cTn id="15" dur="1000" fill="hold"/>
                                        <p:tgtEl>
                                          <p:spTgt spid="3"/>
                                        </p:tgtEl>
                                        <p:attrNameLst>
                                          <p:attrName>ppt_y</p:attrName>
                                        </p:attrNameLst>
                                      </p:cBhvr>
                                      <p:tavLst>
                                        <p:tav tm="0">
                                          <p:val>
                                            <p:fltVal val="0.5"/>
                                          </p:val>
                                        </p:tav>
                                        <p:tav tm="100000">
                                          <p:val>
                                            <p:strVal val="#ppt_y"/>
                                          </p:val>
                                        </p:tav>
                                      </p:tavLst>
                                    </p:anim>
                                  </p:childTnLst>
                                </p:cTn>
                              </p:par>
                              <p:par>
                                <p:cTn id="16" presetID="53" presetClass="entr" presetSubtype="16"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1000" fill="hold"/>
                                        <p:tgtEl>
                                          <p:spTgt spid="16"/>
                                        </p:tgtEl>
                                        <p:attrNameLst>
                                          <p:attrName>ppt_w</p:attrName>
                                        </p:attrNameLst>
                                      </p:cBhvr>
                                      <p:tavLst>
                                        <p:tav tm="0">
                                          <p:val>
                                            <p:fltVal val="0"/>
                                          </p:val>
                                        </p:tav>
                                        <p:tav tm="100000">
                                          <p:val>
                                            <p:strVal val="#ppt_w"/>
                                          </p:val>
                                        </p:tav>
                                      </p:tavLst>
                                    </p:anim>
                                    <p:anim calcmode="lin" valueType="num">
                                      <p:cBhvr>
                                        <p:cTn id="19" dur="1000" fill="hold"/>
                                        <p:tgtEl>
                                          <p:spTgt spid="16"/>
                                        </p:tgtEl>
                                        <p:attrNameLst>
                                          <p:attrName>ppt_h</p:attrName>
                                        </p:attrNameLst>
                                      </p:cBhvr>
                                      <p:tavLst>
                                        <p:tav tm="0">
                                          <p:val>
                                            <p:fltVal val="0"/>
                                          </p:val>
                                        </p:tav>
                                        <p:tav tm="100000">
                                          <p:val>
                                            <p:strVal val="#ppt_h"/>
                                          </p:val>
                                        </p:tav>
                                      </p:tavLst>
                                    </p:anim>
                                    <p:animEffect transition="in" filter="fade">
                                      <p:cBhvr>
                                        <p:cTn id="20" dur="1000"/>
                                        <p:tgtEl>
                                          <p:spTgt spid="16"/>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39"/>
                                        </p:tgtEl>
                                        <p:attrNameLst>
                                          <p:attrName>style.visibility</p:attrName>
                                        </p:attrNameLst>
                                      </p:cBhvr>
                                      <p:to>
                                        <p:strVal val="visible"/>
                                      </p:to>
                                    </p:set>
                                    <p:animEffect transition="in" filter="fade">
                                      <p:cBhvr>
                                        <p:cTn id="24" dur="1000"/>
                                        <p:tgtEl>
                                          <p:spTgt spid="39"/>
                                        </p:tgtEl>
                                      </p:cBhvr>
                                    </p:animEffect>
                                    <p:anim calcmode="lin" valueType="num">
                                      <p:cBhvr>
                                        <p:cTn id="25" dur="1000" fill="hold"/>
                                        <p:tgtEl>
                                          <p:spTgt spid="39"/>
                                        </p:tgtEl>
                                        <p:attrNameLst>
                                          <p:attrName>ppt_x</p:attrName>
                                        </p:attrNameLst>
                                      </p:cBhvr>
                                      <p:tavLst>
                                        <p:tav tm="0">
                                          <p:val>
                                            <p:strVal val="#ppt_x"/>
                                          </p:val>
                                        </p:tav>
                                        <p:tav tm="100000">
                                          <p:val>
                                            <p:strVal val="#ppt_x"/>
                                          </p:val>
                                        </p:tav>
                                      </p:tavLst>
                                    </p:anim>
                                    <p:anim calcmode="lin" valueType="num">
                                      <p:cBhvr>
                                        <p:cTn id="26" dur="1000" fill="hold"/>
                                        <p:tgtEl>
                                          <p:spTgt spid="39"/>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53" presetClass="entr" presetSubtype="528"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p:cTn id="30" dur="1000" fill="hold"/>
                                        <p:tgtEl>
                                          <p:spTgt spid="4"/>
                                        </p:tgtEl>
                                        <p:attrNameLst>
                                          <p:attrName>ppt_w</p:attrName>
                                        </p:attrNameLst>
                                      </p:cBhvr>
                                      <p:tavLst>
                                        <p:tav tm="0">
                                          <p:val>
                                            <p:fltVal val="0"/>
                                          </p:val>
                                        </p:tav>
                                        <p:tav tm="100000">
                                          <p:val>
                                            <p:strVal val="#ppt_w"/>
                                          </p:val>
                                        </p:tav>
                                      </p:tavLst>
                                    </p:anim>
                                    <p:anim calcmode="lin" valueType="num">
                                      <p:cBhvr>
                                        <p:cTn id="31" dur="1000" fill="hold"/>
                                        <p:tgtEl>
                                          <p:spTgt spid="4"/>
                                        </p:tgtEl>
                                        <p:attrNameLst>
                                          <p:attrName>ppt_h</p:attrName>
                                        </p:attrNameLst>
                                      </p:cBhvr>
                                      <p:tavLst>
                                        <p:tav tm="0">
                                          <p:val>
                                            <p:fltVal val="0"/>
                                          </p:val>
                                        </p:tav>
                                        <p:tav tm="100000">
                                          <p:val>
                                            <p:strVal val="#ppt_h"/>
                                          </p:val>
                                        </p:tav>
                                      </p:tavLst>
                                    </p:anim>
                                    <p:animEffect transition="in" filter="fade">
                                      <p:cBhvr>
                                        <p:cTn id="32" dur="1000"/>
                                        <p:tgtEl>
                                          <p:spTgt spid="4"/>
                                        </p:tgtEl>
                                      </p:cBhvr>
                                    </p:animEffect>
                                    <p:anim calcmode="lin" valueType="num">
                                      <p:cBhvr>
                                        <p:cTn id="33" dur="1000" fill="hold"/>
                                        <p:tgtEl>
                                          <p:spTgt spid="4"/>
                                        </p:tgtEl>
                                        <p:attrNameLst>
                                          <p:attrName>ppt_x</p:attrName>
                                        </p:attrNameLst>
                                      </p:cBhvr>
                                      <p:tavLst>
                                        <p:tav tm="0">
                                          <p:val>
                                            <p:fltVal val="0.5"/>
                                          </p:val>
                                        </p:tav>
                                        <p:tav tm="100000">
                                          <p:val>
                                            <p:strVal val="#ppt_x"/>
                                          </p:val>
                                        </p:tav>
                                      </p:tavLst>
                                    </p:anim>
                                    <p:anim calcmode="lin" valueType="num">
                                      <p:cBhvr>
                                        <p:cTn id="34" dur="1000" fill="hold"/>
                                        <p:tgtEl>
                                          <p:spTgt spid="4"/>
                                        </p:tgtEl>
                                        <p:attrNameLst>
                                          <p:attrName>ppt_y</p:attrName>
                                        </p:attrNameLst>
                                      </p:cBhvr>
                                      <p:tavLst>
                                        <p:tav tm="0">
                                          <p:val>
                                            <p:fltVal val="0.5"/>
                                          </p:val>
                                        </p:tav>
                                        <p:tav tm="100000">
                                          <p:val>
                                            <p:strVal val="#ppt_y"/>
                                          </p:val>
                                        </p:tav>
                                      </p:tavLst>
                                    </p:anim>
                                  </p:childTnLst>
                                </p:cTn>
                              </p:par>
                              <p:par>
                                <p:cTn id="35" presetID="53" presetClass="entr" presetSubtype="16" fill="hold" nodeType="withEffect">
                                  <p:stCondLst>
                                    <p:cond delay="0"/>
                                  </p:stCondLst>
                                  <p:childTnLst>
                                    <p:set>
                                      <p:cBhvr>
                                        <p:cTn id="36" dur="1" fill="hold">
                                          <p:stCondLst>
                                            <p:cond delay="0"/>
                                          </p:stCondLst>
                                        </p:cTn>
                                        <p:tgtEl>
                                          <p:spTgt spid="47"/>
                                        </p:tgtEl>
                                        <p:attrNameLst>
                                          <p:attrName>style.visibility</p:attrName>
                                        </p:attrNameLst>
                                      </p:cBhvr>
                                      <p:to>
                                        <p:strVal val="visible"/>
                                      </p:to>
                                    </p:set>
                                    <p:anim calcmode="lin" valueType="num">
                                      <p:cBhvr>
                                        <p:cTn id="37" dur="1000" fill="hold"/>
                                        <p:tgtEl>
                                          <p:spTgt spid="47"/>
                                        </p:tgtEl>
                                        <p:attrNameLst>
                                          <p:attrName>ppt_w</p:attrName>
                                        </p:attrNameLst>
                                      </p:cBhvr>
                                      <p:tavLst>
                                        <p:tav tm="0">
                                          <p:val>
                                            <p:fltVal val="0"/>
                                          </p:val>
                                        </p:tav>
                                        <p:tav tm="100000">
                                          <p:val>
                                            <p:strVal val="#ppt_w"/>
                                          </p:val>
                                        </p:tav>
                                      </p:tavLst>
                                    </p:anim>
                                    <p:anim calcmode="lin" valueType="num">
                                      <p:cBhvr>
                                        <p:cTn id="38" dur="1000" fill="hold"/>
                                        <p:tgtEl>
                                          <p:spTgt spid="47"/>
                                        </p:tgtEl>
                                        <p:attrNameLst>
                                          <p:attrName>ppt_h</p:attrName>
                                        </p:attrNameLst>
                                      </p:cBhvr>
                                      <p:tavLst>
                                        <p:tav tm="0">
                                          <p:val>
                                            <p:fltVal val="0"/>
                                          </p:val>
                                        </p:tav>
                                        <p:tav tm="100000">
                                          <p:val>
                                            <p:strVal val="#ppt_h"/>
                                          </p:val>
                                        </p:tav>
                                      </p:tavLst>
                                    </p:anim>
                                    <p:animEffect transition="in" filter="fade">
                                      <p:cBhvr>
                                        <p:cTn id="39" dur="1000"/>
                                        <p:tgtEl>
                                          <p:spTgt spid="47"/>
                                        </p:tgtEl>
                                      </p:cBhvr>
                                    </p:animEffect>
                                  </p:childTnLst>
                                </p:cTn>
                              </p:par>
                            </p:childTnLst>
                          </p:cTn>
                        </p:par>
                        <p:par>
                          <p:cTn id="40" fill="hold">
                            <p:stCondLst>
                              <p:cond delay="4000"/>
                            </p:stCondLst>
                            <p:childTnLst>
                              <p:par>
                                <p:cTn id="41" presetID="42" presetClass="entr" presetSubtype="0" fill="hold" grpId="0" nodeType="afterEffect">
                                  <p:stCondLst>
                                    <p:cond delay="0"/>
                                  </p:stCondLst>
                                  <p:childTnLst>
                                    <p:set>
                                      <p:cBhvr>
                                        <p:cTn id="42" dur="1" fill="hold">
                                          <p:stCondLst>
                                            <p:cond delay="0"/>
                                          </p:stCondLst>
                                        </p:cTn>
                                        <p:tgtEl>
                                          <p:spTgt spid="40"/>
                                        </p:tgtEl>
                                        <p:attrNameLst>
                                          <p:attrName>style.visibility</p:attrName>
                                        </p:attrNameLst>
                                      </p:cBhvr>
                                      <p:to>
                                        <p:strVal val="visible"/>
                                      </p:to>
                                    </p:set>
                                    <p:animEffect transition="in" filter="fade">
                                      <p:cBhvr>
                                        <p:cTn id="43" dur="1000"/>
                                        <p:tgtEl>
                                          <p:spTgt spid="40"/>
                                        </p:tgtEl>
                                      </p:cBhvr>
                                    </p:animEffect>
                                    <p:anim calcmode="lin" valueType="num">
                                      <p:cBhvr>
                                        <p:cTn id="44" dur="1000" fill="hold"/>
                                        <p:tgtEl>
                                          <p:spTgt spid="40"/>
                                        </p:tgtEl>
                                        <p:attrNameLst>
                                          <p:attrName>ppt_x</p:attrName>
                                        </p:attrNameLst>
                                      </p:cBhvr>
                                      <p:tavLst>
                                        <p:tav tm="0">
                                          <p:val>
                                            <p:strVal val="#ppt_x"/>
                                          </p:val>
                                        </p:tav>
                                        <p:tav tm="100000">
                                          <p:val>
                                            <p:strVal val="#ppt_x"/>
                                          </p:val>
                                        </p:tav>
                                      </p:tavLst>
                                    </p:anim>
                                    <p:anim calcmode="lin" valueType="num">
                                      <p:cBhvr>
                                        <p:cTn id="45" dur="1000" fill="hold"/>
                                        <p:tgtEl>
                                          <p:spTgt spid="40"/>
                                        </p:tgtEl>
                                        <p:attrNameLst>
                                          <p:attrName>ppt_y</p:attrName>
                                        </p:attrNameLst>
                                      </p:cBhvr>
                                      <p:tavLst>
                                        <p:tav tm="0">
                                          <p:val>
                                            <p:strVal val="#ppt_y+.1"/>
                                          </p:val>
                                        </p:tav>
                                        <p:tav tm="100000">
                                          <p:val>
                                            <p:strVal val="#ppt_y"/>
                                          </p:val>
                                        </p:tav>
                                      </p:tavLst>
                                    </p:anim>
                                  </p:childTnLst>
                                </p:cTn>
                              </p:par>
                            </p:childTnLst>
                          </p:cTn>
                        </p:par>
                        <p:par>
                          <p:cTn id="46" fill="hold">
                            <p:stCondLst>
                              <p:cond delay="5000"/>
                            </p:stCondLst>
                            <p:childTnLst>
                              <p:par>
                                <p:cTn id="47" presetID="53" presetClass="entr" presetSubtype="528" fill="hold" nodeType="afterEffect">
                                  <p:stCondLst>
                                    <p:cond delay="0"/>
                                  </p:stCondLst>
                                  <p:childTnLst>
                                    <p:set>
                                      <p:cBhvr>
                                        <p:cTn id="48" dur="1" fill="hold">
                                          <p:stCondLst>
                                            <p:cond delay="0"/>
                                          </p:stCondLst>
                                        </p:cTn>
                                        <p:tgtEl>
                                          <p:spTgt spid="6"/>
                                        </p:tgtEl>
                                        <p:attrNameLst>
                                          <p:attrName>style.visibility</p:attrName>
                                        </p:attrNameLst>
                                      </p:cBhvr>
                                      <p:to>
                                        <p:strVal val="visible"/>
                                      </p:to>
                                    </p:set>
                                    <p:anim calcmode="lin" valueType="num">
                                      <p:cBhvr>
                                        <p:cTn id="49" dur="1000" fill="hold"/>
                                        <p:tgtEl>
                                          <p:spTgt spid="6"/>
                                        </p:tgtEl>
                                        <p:attrNameLst>
                                          <p:attrName>ppt_w</p:attrName>
                                        </p:attrNameLst>
                                      </p:cBhvr>
                                      <p:tavLst>
                                        <p:tav tm="0">
                                          <p:val>
                                            <p:fltVal val="0"/>
                                          </p:val>
                                        </p:tav>
                                        <p:tav tm="100000">
                                          <p:val>
                                            <p:strVal val="#ppt_w"/>
                                          </p:val>
                                        </p:tav>
                                      </p:tavLst>
                                    </p:anim>
                                    <p:anim calcmode="lin" valueType="num">
                                      <p:cBhvr>
                                        <p:cTn id="50" dur="1000" fill="hold"/>
                                        <p:tgtEl>
                                          <p:spTgt spid="6"/>
                                        </p:tgtEl>
                                        <p:attrNameLst>
                                          <p:attrName>ppt_h</p:attrName>
                                        </p:attrNameLst>
                                      </p:cBhvr>
                                      <p:tavLst>
                                        <p:tav tm="0">
                                          <p:val>
                                            <p:fltVal val="0"/>
                                          </p:val>
                                        </p:tav>
                                        <p:tav tm="100000">
                                          <p:val>
                                            <p:strVal val="#ppt_h"/>
                                          </p:val>
                                        </p:tav>
                                      </p:tavLst>
                                    </p:anim>
                                    <p:animEffect transition="in" filter="fade">
                                      <p:cBhvr>
                                        <p:cTn id="51" dur="1000"/>
                                        <p:tgtEl>
                                          <p:spTgt spid="6"/>
                                        </p:tgtEl>
                                      </p:cBhvr>
                                    </p:animEffect>
                                    <p:anim calcmode="lin" valueType="num">
                                      <p:cBhvr>
                                        <p:cTn id="52" dur="1000" fill="hold"/>
                                        <p:tgtEl>
                                          <p:spTgt spid="6"/>
                                        </p:tgtEl>
                                        <p:attrNameLst>
                                          <p:attrName>ppt_x</p:attrName>
                                        </p:attrNameLst>
                                      </p:cBhvr>
                                      <p:tavLst>
                                        <p:tav tm="0">
                                          <p:val>
                                            <p:fltVal val="0.5"/>
                                          </p:val>
                                        </p:tav>
                                        <p:tav tm="100000">
                                          <p:val>
                                            <p:strVal val="#ppt_x"/>
                                          </p:val>
                                        </p:tav>
                                      </p:tavLst>
                                    </p:anim>
                                    <p:anim calcmode="lin" valueType="num">
                                      <p:cBhvr>
                                        <p:cTn id="53" dur="1000" fill="hold"/>
                                        <p:tgtEl>
                                          <p:spTgt spid="6"/>
                                        </p:tgtEl>
                                        <p:attrNameLst>
                                          <p:attrName>ppt_y</p:attrName>
                                        </p:attrNameLst>
                                      </p:cBhvr>
                                      <p:tavLst>
                                        <p:tav tm="0">
                                          <p:val>
                                            <p:fltVal val="0.5"/>
                                          </p:val>
                                        </p:tav>
                                        <p:tav tm="100000">
                                          <p:val>
                                            <p:strVal val="#ppt_y"/>
                                          </p:val>
                                        </p:tav>
                                      </p:tavLst>
                                    </p:anim>
                                  </p:childTnLst>
                                </p:cTn>
                              </p:par>
                              <p:par>
                                <p:cTn id="54" presetID="53" presetClass="entr" presetSubtype="16" fill="hold" nodeType="withEffect">
                                  <p:stCondLst>
                                    <p:cond delay="0"/>
                                  </p:stCondLst>
                                  <p:childTnLst>
                                    <p:set>
                                      <p:cBhvr>
                                        <p:cTn id="55" dur="1" fill="hold">
                                          <p:stCondLst>
                                            <p:cond delay="0"/>
                                          </p:stCondLst>
                                        </p:cTn>
                                        <p:tgtEl>
                                          <p:spTgt spid="50"/>
                                        </p:tgtEl>
                                        <p:attrNameLst>
                                          <p:attrName>style.visibility</p:attrName>
                                        </p:attrNameLst>
                                      </p:cBhvr>
                                      <p:to>
                                        <p:strVal val="visible"/>
                                      </p:to>
                                    </p:set>
                                    <p:anim calcmode="lin" valueType="num">
                                      <p:cBhvr>
                                        <p:cTn id="56" dur="1000" fill="hold"/>
                                        <p:tgtEl>
                                          <p:spTgt spid="50"/>
                                        </p:tgtEl>
                                        <p:attrNameLst>
                                          <p:attrName>ppt_w</p:attrName>
                                        </p:attrNameLst>
                                      </p:cBhvr>
                                      <p:tavLst>
                                        <p:tav tm="0">
                                          <p:val>
                                            <p:fltVal val="0"/>
                                          </p:val>
                                        </p:tav>
                                        <p:tav tm="100000">
                                          <p:val>
                                            <p:strVal val="#ppt_w"/>
                                          </p:val>
                                        </p:tav>
                                      </p:tavLst>
                                    </p:anim>
                                    <p:anim calcmode="lin" valueType="num">
                                      <p:cBhvr>
                                        <p:cTn id="57" dur="1000" fill="hold"/>
                                        <p:tgtEl>
                                          <p:spTgt spid="50"/>
                                        </p:tgtEl>
                                        <p:attrNameLst>
                                          <p:attrName>ppt_h</p:attrName>
                                        </p:attrNameLst>
                                      </p:cBhvr>
                                      <p:tavLst>
                                        <p:tav tm="0">
                                          <p:val>
                                            <p:fltVal val="0"/>
                                          </p:val>
                                        </p:tav>
                                        <p:tav tm="100000">
                                          <p:val>
                                            <p:strVal val="#ppt_h"/>
                                          </p:val>
                                        </p:tav>
                                      </p:tavLst>
                                    </p:anim>
                                    <p:animEffect transition="in" filter="fade">
                                      <p:cBhvr>
                                        <p:cTn id="58" dur="1000"/>
                                        <p:tgtEl>
                                          <p:spTgt spid="50"/>
                                        </p:tgtEl>
                                      </p:cBhvr>
                                    </p:animEffect>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41"/>
                                        </p:tgtEl>
                                        <p:attrNameLst>
                                          <p:attrName>style.visibility</p:attrName>
                                        </p:attrNameLst>
                                      </p:cBhvr>
                                      <p:to>
                                        <p:strVal val="visible"/>
                                      </p:to>
                                    </p:set>
                                    <p:animEffect transition="in" filter="fade">
                                      <p:cBhvr>
                                        <p:cTn id="62" dur="1000"/>
                                        <p:tgtEl>
                                          <p:spTgt spid="41"/>
                                        </p:tgtEl>
                                      </p:cBhvr>
                                    </p:animEffect>
                                    <p:anim calcmode="lin" valueType="num">
                                      <p:cBhvr>
                                        <p:cTn id="63" dur="1000" fill="hold"/>
                                        <p:tgtEl>
                                          <p:spTgt spid="41"/>
                                        </p:tgtEl>
                                        <p:attrNameLst>
                                          <p:attrName>ppt_x</p:attrName>
                                        </p:attrNameLst>
                                      </p:cBhvr>
                                      <p:tavLst>
                                        <p:tav tm="0">
                                          <p:val>
                                            <p:strVal val="#ppt_x"/>
                                          </p:val>
                                        </p:tav>
                                        <p:tav tm="100000">
                                          <p:val>
                                            <p:strVal val="#ppt_x"/>
                                          </p:val>
                                        </p:tav>
                                      </p:tavLst>
                                    </p:anim>
                                    <p:anim calcmode="lin" valueType="num">
                                      <p:cBhvr>
                                        <p:cTn id="64" dur="1000" fill="hold"/>
                                        <p:tgtEl>
                                          <p:spTgt spid="41"/>
                                        </p:tgtEl>
                                        <p:attrNameLst>
                                          <p:attrName>ppt_y</p:attrName>
                                        </p:attrNameLst>
                                      </p:cBhvr>
                                      <p:tavLst>
                                        <p:tav tm="0">
                                          <p:val>
                                            <p:strVal val="#ppt_y+.1"/>
                                          </p:val>
                                        </p:tav>
                                        <p:tav tm="100000">
                                          <p:val>
                                            <p:strVal val="#ppt_y"/>
                                          </p:val>
                                        </p:tav>
                                      </p:tavLst>
                                    </p:anim>
                                  </p:childTnLst>
                                </p:cTn>
                              </p:par>
                            </p:childTnLst>
                          </p:cTn>
                        </p:par>
                        <p:par>
                          <p:cTn id="65" fill="hold">
                            <p:stCondLst>
                              <p:cond delay="7000"/>
                            </p:stCondLst>
                            <p:childTnLst>
                              <p:par>
                                <p:cTn id="66" presetID="53" presetClass="entr" presetSubtype="528" fill="hold" nodeType="afterEffect">
                                  <p:stCondLst>
                                    <p:cond delay="0"/>
                                  </p:stCondLst>
                                  <p:childTnLst>
                                    <p:set>
                                      <p:cBhvr>
                                        <p:cTn id="67" dur="1" fill="hold">
                                          <p:stCondLst>
                                            <p:cond delay="0"/>
                                          </p:stCondLst>
                                        </p:cTn>
                                        <p:tgtEl>
                                          <p:spTgt spid="7"/>
                                        </p:tgtEl>
                                        <p:attrNameLst>
                                          <p:attrName>style.visibility</p:attrName>
                                        </p:attrNameLst>
                                      </p:cBhvr>
                                      <p:to>
                                        <p:strVal val="visible"/>
                                      </p:to>
                                    </p:set>
                                    <p:anim calcmode="lin" valueType="num">
                                      <p:cBhvr>
                                        <p:cTn id="68" dur="1000" fill="hold"/>
                                        <p:tgtEl>
                                          <p:spTgt spid="7"/>
                                        </p:tgtEl>
                                        <p:attrNameLst>
                                          <p:attrName>ppt_w</p:attrName>
                                        </p:attrNameLst>
                                      </p:cBhvr>
                                      <p:tavLst>
                                        <p:tav tm="0">
                                          <p:val>
                                            <p:fltVal val="0"/>
                                          </p:val>
                                        </p:tav>
                                        <p:tav tm="100000">
                                          <p:val>
                                            <p:strVal val="#ppt_w"/>
                                          </p:val>
                                        </p:tav>
                                      </p:tavLst>
                                    </p:anim>
                                    <p:anim calcmode="lin" valueType="num">
                                      <p:cBhvr>
                                        <p:cTn id="69" dur="1000" fill="hold"/>
                                        <p:tgtEl>
                                          <p:spTgt spid="7"/>
                                        </p:tgtEl>
                                        <p:attrNameLst>
                                          <p:attrName>ppt_h</p:attrName>
                                        </p:attrNameLst>
                                      </p:cBhvr>
                                      <p:tavLst>
                                        <p:tav tm="0">
                                          <p:val>
                                            <p:fltVal val="0"/>
                                          </p:val>
                                        </p:tav>
                                        <p:tav tm="100000">
                                          <p:val>
                                            <p:strVal val="#ppt_h"/>
                                          </p:val>
                                        </p:tav>
                                      </p:tavLst>
                                    </p:anim>
                                    <p:animEffect transition="in" filter="fade">
                                      <p:cBhvr>
                                        <p:cTn id="70" dur="1000"/>
                                        <p:tgtEl>
                                          <p:spTgt spid="7"/>
                                        </p:tgtEl>
                                      </p:cBhvr>
                                    </p:animEffect>
                                    <p:anim calcmode="lin" valueType="num">
                                      <p:cBhvr>
                                        <p:cTn id="71" dur="1000" fill="hold"/>
                                        <p:tgtEl>
                                          <p:spTgt spid="7"/>
                                        </p:tgtEl>
                                        <p:attrNameLst>
                                          <p:attrName>ppt_x</p:attrName>
                                        </p:attrNameLst>
                                      </p:cBhvr>
                                      <p:tavLst>
                                        <p:tav tm="0">
                                          <p:val>
                                            <p:fltVal val="0.5"/>
                                          </p:val>
                                        </p:tav>
                                        <p:tav tm="100000">
                                          <p:val>
                                            <p:strVal val="#ppt_x"/>
                                          </p:val>
                                        </p:tav>
                                      </p:tavLst>
                                    </p:anim>
                                    <p:anim calcmode="lin" valueType="num">
                                      <p:cBhvr>
                                        <p:cTn id="72" dur="1000" fill="hold"/>
                                        <p:tgtEl>
                                          <p:spTgt spid="7"/>
                                        </p:tgtEl>
                                        <p:attrNameLst>
                                          <p:attrName>ppt_y</p:attrName>
                                        </p:attrNameLst>
                                      </p:cBhvr>
                                      <p:tavLst>
                                        <p:tav tm="0">
                                          <p:val>
                                            <p:fltVal val="0.5"/>
                                          </p:val>
                                        </p:tav>
                                        <p:tav tm="100000">
                                          <p:val>
                                            <p:strVal val="#ppt_y"/>
                                          </p:val>
                                        </p:tav>
                                      </p:tavLst>
                                    </p:anim>
                                  </p:childTnLst>
                                </p:cTn>
                              </p:par>
                              <p:par>
                                <p:cTn id="73" presetID="53" presetClass="entr" presetSubtype="16" fill="hold" nodeType="withEffect">
                                  <p:stCondLst>
                                    <p:cond delay="0"/>
                                  </p:stCondLst>
                                  <p:childTnLst>
                                    <p:set>
                                      <p:cBhvr>
                                        <p:cTn id="74" dur="1" fill="hold">
                                          <p:stCondLst>
                                            <p:cond delay="0"/>
                                          </p:stCondLst>
                                        </p:cTn>
                                        <p:tgtEl>
                                          <p:spTgt spid="71"/>
                                        </p:tgtEl>
                                        <p:attrNameLst>
                                          <p:attrName>style.visibility</p:attrName>
                                        </p:attrNameLst>
                                      </p:cBhvr>
                                      <p:to>
                                        <p:strVal val="visible"/>
                                      </p:to>
                                    </p:set>
                                    <p:anim calcmode="lin" valueType="num">
                                      <p:cBhvr>
                                        <p:cTn id="75" dur="1000" fill="hold"/>
                                        <p:tgtEl>
                                          <p:spTgt spid="71"/>
                                        </p:tgtEl>
                                        <p:attrNameLst>
                                          <p:attrName>ppt_w</p:attrName>
                                        </p:attrNameLst>
                                      </p:cBhvr>
                                      <p:tavLst>
                                        <p:tav tm="0">
                                          <p:val>
                                            <p:fltVal val="0"/>
                                          </p:val>
                                        </p:tav>
                                        <p:tav tm="100000">
                                          <p:val>
                                            <p:strVal val="#ppt_w"/>
                                          </p:val>
                                        </p:tav>
                                      </p:tavLst>
                                    </p:anim>
                                    <p:anim calcmode="lin" valueType="num">
                                      <p:cBhvr>
                                        <p:cTn id="76" dur="1000" fill="hold"/>
                                        <p:tgtEl>
                                          <p:spTgt spid="71"/>
                                        </p:tgtEl>
                                        <p:attrNameLst>
                                          <p:attrName>ppt_h</p:attrName>
                                        </p:attrNameLst>
                                      </p:cBhvr>
                                      <p:tavLst>
                                        <p:tav tm="0">
                                          <p:val>
                                            <p:fltVal val="0"/>
                                          </p:val>
                                        </p:tav>
                                        <p:tav tm="100000">
                                          <p:val>
                                            <p:strVal val="#ppt_h"/>
                                          </p:val>
                                        </p:tav>
                                      </p:tavLst>
                                    </p:anim>
                                    <p:animEffect transition="in" filter="fade">
                                      <p:cBhvr>
                                        <p:cTn id="77" dur="1000"/>
                                        <p:tgtEl>
                                          <p:spTgt spid="71"/>
                                        </p:tgtEl>
                                      </p:cBhvr>
                                    </p:animEffect>
                                  </p:childTnLst>
                                </p:cTn>
                              </p:par>
                            </p:childTnLst>
                          </p:cTn>
                        </p:par>
                        <p:par>
                          <p:cTn id="78" fill="hold">
                            <p:stCondLst>
                              <p:cond delay="8000"/>
                            </p:stCondLst>
                            <p:childTnLst>
                              <p:par>
                                <p:cTn id="79" presetID="42" presetClass="entr" presetSubtype="0" fill="hold" grpId="0" nodeType="afterEffect">
                                  <p:stCondLst>
                                    <p:cond delay="0"/>
                                  </p:stCondLst>
                                  <p:childTnLst>
                                    <p:set>
                                      <p:cBhvr>
                                        <p:cTn id="80" dur="1" fill="hold">
                                          <p:stCondLst>
                                            <p:cond delay="0"/>
                                          </p:stCondLst>
                                        </p:cTn>
                                        <p:tgtEl>
                                          <p:spTgt spid="42"/>
                                        </p:tgtEl>
                                        <p:attrNameLst>
                                          <p:attrName>style.visibility</p:attrName>
                                        </p:attrNameLst>
                                      </p:cBhvr>
                                      <p:to>
                                        <p:strVal val="visible"/>
                                      </p:to>
                                    </p:set>
                                    <p:animEffect transition="in" filter="fade">
                                      <p:cBhvr>
                                        <p:cTn id="81" dur="1000"/>
                                        <p:tgtEl>
                                          <p:spTgt spid="42"/>
                                        </p:tgtEl>
                                      </p:cBhvr>
                                    </p:animEffect>
                                    <p:anim calcmode="lin" valueType="num">
                                      <p:cBhvr>
                                        <p:cTn id="82" dur="1000" fill="hold"/>
                                        <p:tgtEl>
                                          <p:spTgt spid="42"/>
                                        </p:tgtEl>
                                        <p:attrNameLst>
                                          <p:attrName>ppt_x</p:attrName>
                                        </p:attrNameLst>
                                      </p:cBhvr>
                                      <p:tavLst>
                                        <p:tav tm="0">
                                          <p:val>
                                            <p:strVal val="#ppt_x"/>
                                          </p:val>
                                        </p:tav>
                                        <p:tav tm="100000">
                                          <p:val>
                                            <p:strVal val="#ppt_x"/>
                                          </p:val>
                                        </p:tav>
                                      </p:tavLst>
                                    </p:anim>
                                    <p:anim calcmode="lin" valueType="num">
                                      <p:cBhvr>
                                        <p:cTn id="83" dur="1000" fill="hold"/>
                                        <p:tgtEl>
                                          <p:spTgt spid="42"/>
                                        </p:tgtEl>
                                        <p:attrNameLst>
                                          <p:attrName>ppt_y</p:attrName>
                                        </p:attrNameLst>
                                      </p:cBhvr>
                                      <p:tavLst>
                                        <p:tav tm="0">
                                          <p:val>
                                            <p:strVal val="#ppt_y+.1"/>
                                          </p:val>
                                        </p:tav>
                                        <p:tav tm="100000">
                                          <p:val>
                                            <p:strVal val="#ppt_y"/>
                                          </p:val>
                                        </p:tav>
                                      </p:tavLst>
                                    </p:anim>
                                  </p:childTnLst>
                                </p:cTn>
                              </p:par>
                            </p:childTnLst>
                          </p:cTn>
                        </p:par>
                        <p:par>
                          <p:cTn id="84" fill="hold">
                            <p:stCondLst>
                              <p:cond delay="9000"/>
                            </p:stCondLst>
                            <p:childTnLst>
                              <p:par>
                                <p:cTn id="85" presetID="53" presetClass="entr" presetSubtype="528" fill="hold" nodeType="afterEffect">
                                  <p:stCondLst>
                                    <p:cond delay="0"/>
                                  </p:stCondLst>
                                  <p:childTnLst>
                                    <p:set>
                                      <p:cBhvr>
                                        <p:cTn id="86" dur="1" fill="hold">
                                          <p:stCondLst>
                                            <p:cond delay="0"/>
                                          </p:stCondLst>
                                        </p:cTn>
                                        <p:tgtEl>
                                          <p:spTgt spid="13"/>
                                        </p:tgtEl>
                                        <p:attrNameLst>
                                          <p:attrName>style.visibility</p:attrName>
                                        </p:attrNameLst>
                                      </p:cBhvr>
                                      <p:to>
                                        <p:strVal val="visible"/>
                                      </p:to>
                                    </p:set>
                                    <p:anim calcmode="lin" valueType="num">
                                      <p:cBhvr>
                                        <p:cTn id="87" dur="1000" fill="hold"/>
                                        <p:tgtEl>
                                          <p:spTgt spid="13"/>
                                        </p:tgtEl>
                                        <p:attrNameLst>
                                          <p:attrName>ppt_w</p:attrName>
                                        </p:attrNameLst>
                                      </p:cBhvr>
                                      <p:tavLst>
                                        <p:tav tm="0">
                                          <p:val>
                                            <p:fltVal val="0"/>
                                          </p:val>
                                        </p:tav>
                                        <p:tav tm="100000">
                                          <p:val>
                                            <p:strVal val="#ppt_w"/>
                                          </p:val>
                                        </p:tav>
                                      </p:tavLst>
                                    </p:anim>
                                    <p:anim calcmode="lin" valueType="num">
                                      <p:cBhvr>
                                        <p:cTn id="88" dur="1000" fill="hold"/>
                                        <p:tgtEl>
                                          <p:spTgt spid="13"/>
                                        </p:tgtEl>
                                        <p:attrNameLst>
                                          <p:attrName>ppt_h</p:attrName>
                                        </p:attrNameLst>
                                      </p:cBhvr>
                                      <p:tavLst>
                                        <p:tav tm="0">
                                          <p:val>
                                            <p:fltVal val="0"/>
                                          </p:val>
                                        </p:tav>
                                        <p:tav tm="100000">
                                          <p:val>
                                            <p:strVal val="#ppt_h"/>
                                          </p:val>
                                        </p:tav>
                                      </p:tavLst>
                                    </p:anim>
                                    <p:animEffect transition="in" filter="fade">
                                      <p:cBhvr>
                                        <p:cTn id="89" dur="1000"/>
                                        <p:tgtEl>
                                          <p:spTgt spid="13"/>
                                        </p:tgtEl>
                                      </p:cBhvr>
                                    </p:animEffect>
                                    <p:anim calcmode="lin" valueType="num">
                                      <p:cBhvr>
                                        <p:cTn id="90" dur="1000" fill="hold"/>
                                        <p:tgtEl>
                                          <p:spTgt spid="13"/>
                                        </p:tgtEl>
                                        <p:attrNameLst>
                                          <p:attrName>ppt_x</p:attrName>
                                        </p:attrNameLst>
                                      </p:cBhvr>
                                      <p:tavLst>
                                        <p:tav tm="0">
                                          <p:val>
                                            <p:fltVal val="0.5"/>
                                          </p:val>
                                        </p:tav>
                                        <p:tav tm="100000">
                                          <p:val>
                                            <p:strVal val="#ppt_x"/>
                                          </p:val>
                                        </p:tav>
                                      </p:tavLst>
                                    </p:anim>
                                    <p:anim calcmode="lin" valueType="num">
                                      <p:cBhvr>
                                        <p:cTn id="91" dur="1000" fill="hold"/>
                                        <p:tgtEl>
                                          <p:spTgt spid="13"/>
                                        </p:tgtEl>
                                        <p:attrNameLst>
                                          <p:attrName>ppt_y</p:attrName>
                                        </p:attrNameLst>
                                      </p:cBhvr>
                                      <p:tavLst>
                                        <p:tav tm="0">
                                          <p:val>
                                            <p:fltVal val="0.5"/>
                                          </p:val>
                                        </p:tav>
                                        <p:tav tm="100000">
                                          <p:val>
                                            <p:strVal val="#ppt_y"/>
                                          </p:val>
                                        </p:tav>
                                      </p:tavLst>
                                    </p:anim>
                                  </p:childTnLst>
                                </p:cTn>
                              </p:par>
                              <p:par>
                                <p:cTn id="92" presetID="53" presetClass="entr" presetSubtype="16" fill="hold" nodeType="withEffect">
                                  <p:stCondLst>
                                    <p:cond delay="0"/>
                                  </p:stCondLst>
                                  <p:childTnLst>
                                    <p:set>
                                      <p:cBhvr>
                                        <p:cTn id="93" dur="1" fill="hold">
                                          <p:stCondLst>
                                            <p:cond delay="0"/>
                                          </p:stCondLst>
                                        </p:cTn>
                                        <p:tgtEl>
                                          <p:spTgt spid="74"/>
                                        </p:tgtEl>
                                        <p:attrNameLst>
                                          <p:attrName>style.visibility</p:attrName>
                                        </p:attrNameLst>
                                      </p:cBhvr>
                                      <p:to>
                                        <p:strVal val="visible"/>
                                      </p:to>
                                    </p:set>
                                    <p:anim calcmode="lin" valueType="num">
                                      <p:cBhvr>
                                        <p:cTn id="94" dur="1000" fill="hold"/>
                                        <p:tgtEl>
                                          <p:spTgt spid="74"/>
                                        </p:tgtEl>
                                        <p:attrNameLst>
                                          <p:attrName>ppt_w</p:attrName>
                                        </p:attrNameLst>
                                      </p:cBhvr>
                                      <p:tavLst>
                                        <p:tav tm="0">
                                          <p:val>
                                            <p:fltVal val="0"/>
                                          </p:val>
                                        </p:tav>
                                        <p:tav tm="100000">
                                          <p:val>
                                            <p:strVal val="#ppt_w"/>
                                          </p:val>
                                        </p:tav>
                                      </p:tavLst>
                                    </p:anim>
                                    <p:anim calcmode="lin" valueType="num">
                                      <p:cBhvr>
                                        <p:cTn id="95" dur="1000" fill="hold"/>
                                        <p:tgtEl>
                                          <p:spTgt spid="74"/>
                                        </p:tgtEl>
                                        <p:attrNameLst>
                                          <p:attrName>ppt_h</p:attrName>
                                        </p:attrNameLst>
                                      </p:cBhvr>
                                      <p:tavLst>
                                        <p:tav tm="0">
                                          <p:val>
                                            <p:fltVal val="0"/>
                                          </p:val>
                                        </p:tav>
                                        <p:tav tm="100000">
                                          <p:val>
                                            <p:strVal val="#ppt_h"/>
                                          </p:val>
                                        </p:tav>
                                      </p:tavLst>
                                    </p:anim>
                                    <p:animEffect transition="in" filter="fade">
                                      <p:cBhvr>
                                        <p:cTn id="96" dur="1000"/>
                                        <p:tgtEl>
                                          <p:spTgt spid="74"/>
                                        </p:tgtEl>
                                      </p:cBhvr>
                                    </p:animEffect>
                                  </p:childTnLst>
                                </p:cTn>
                              </p:par>
                            </p:childTnLst>
                          </p:cTn>
                        </p:par>
                        <p:par>
                          <p:cTn id="97" fill="hold">
                            <p:stCondLst>
                              <p:cond delay="10000"/>
                            </p:stCondLst>
                            <p:childTnLst>
                              <p:par>
                                <p:cTn id="98" presetID="42" presetClass="entr" presetSubtype="0" fill="hold" grpId="0" nodeType="afterEffect">
                                  <p:stCondLst>
                                    <p:cond delay="0"/>
                                  </p:stCondLst>
                                  <p:childTnLst>
                                    <p:set>
                                      <p:cBhvr>
                                        <p:cTn id="99" dur="1" fill="hold">
                                          <p:stCondLst>
                                            <p:cond delay="0"/>
                                          </p:stCondLst>
                                        </p:cTn>
                                        <p:tgtEl>
                                          <p:spTgt spid="43"/>
                                        </p:tgtEl>
                                        <p:attrNameLst>
                                          <p:attrName>style.visibility</p:attrName>
                                        </p:attrNameLst>
                                      </p:cBhvr>
                                      <p:to>
                                        <p:strVal val="visible"/>
                                      </p:to>
                                    </p:set>
                                    <p:animEffect transition="in" filter="fade">
                                      <p:cBhvr>
                                        <p:cTn id="100" dur="1000"/>
                                        <p:tgtEl>
                                          <p:spTgt spid="43"/>
                                        </p:tgtEl>
                                      </p:cBhvr>
                                    </p:animEffect>
                                    <p:anim calcmode="lin" valueType="num">
                                      <p:cBhvr>
                                        <p:cTn id="101" dur="1000" fill="hold"/>
                                        <p:tgtEl>
                                          <p:spTgt spid="43"/>
                                        </p:tgtEl>
                                        <p:attrNameLst>
                                          <p:attrName>ppt_x</p:attrName>
                                        </p:attrNameLst>
                                      </p:cBhvr>
                                      <p:tavLst>
                                        <p:tav tm="0">
                                          <p:val>
                                            <p:strVal val="#ppt_x"/>
                                          </p:val>
                                        </p:tav>
                                        <p:tav tm="100000">
                                          <p:val>
                                            <p:strVal val="#ppt_x"/>
                                          </p:val>
                                        </p:tav>
                                      </p:tavLst>
                                    </p:anim>
                                    <p:anim calcmode="lin" valueType="num">
                                      <p:cBhvr>
                                        <p:cTn id="102" dur="1000" fill="hold"/>
                                        <p:tgtEl>
                                          <p:spTgt spid="4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1" grpId="0"/>
      <p:bldP spid="42" grpId="0"/>
      <p:bldP spid="43"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1" name="Freeform: Shape 30">
            <a:extLst>
              <a:ext uri="{FF2B5EF4-FFF2-40B4-BE49-F238E27FC236}">
                <a16:creationId xmlns:a16="http://schemas.microsoft.com/office/drawing/2014/main" id="{0F98B5F5-6C86-4E4C-8931-D2D482D9E635}"/>
              </a:ext>
            </a:extLst>
          </p:cNvPr>
          <p:cNvSpPr/>
          <p:nvPr/>
        </p:nvSpPr>
        <p:spPr>
          <a:xfrm>
            <a:off x="10574033" y="2248832"/>
            <a:ext cx="274320" cy="2585997"/>
          </a:xfrm>
          <a:custGeom>
            <a:avLst/>
            <a:gdLst>
              <a:gd name="connsiteX0" fmla="*/ 274320 w 274320"/>
              <a:gd name="connsiteY0" fmla="*/ 0 h 2585997"/>
              <a:gd name="connsiteX1" fmla="*/ 274320 w 274320"/>
              <a:gd name="connsiteY1" fmla="*/ 2585997 h 2585997"/>
              <a:gd name="connsiteX2" fmla="*/ 254434 w 274320"/>
              <a:gd name="connsiteY2" fmla="*/ 2585997 h 2585997"/>
              <a:gd name="connsiteX3" fmla="*/ 0 w 274320"/>
              <a:gd name="connsiteY3" fmla="*/ 2439100 h 2585997"/>
              <a:gd name="connsiteX4" fmla="*/ 0 w 274320"/>
              <a:gd name="connsiteY4" fmla="*/ 158379 h 25859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85997">
                <a:moveTo>
                  <a:pt x="274320" y="0"/>
                </a:moveTo>
                <a:lnTo>
                  <a:pt x="274320" y="2585997"/>
                </a:lnTo>
                <a:lnTo>
                  <a:pt x="254434" y="2585997"/>
                </a:lnTo>
                <a:lnTo>
                  <a:pt x="0" y="2439100"/>
                </a:lnTo>
                <a:lnTo>
                  <a:pt x="0" y="15837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E4143863-7CC0-4309-97AA-CB1E399C1D5E}"/>
              </a:ext>
            </a:extLst>
          </p:cNvPr>
          <p:cNvSpPr/>
          <p:nvPr/>
        </p:nvSpPr>
        <p:spPr>
          <a:xfrm>
            <a:off x="6371560" y="2265924"/>
            <a:ext cx="274320" cy="2563292"/>
          </a:xfrm>
          <a:custGeom>
            <a:avLst/>
            <a:gdLst>
              <a:gd name="connsiteX0" fmla="*/ 0 w 274320"/>
              <a:gd name="connsiteY0" fmla="*/ 0 h 2563292"/>
              <a:gd name="connsiteX1" fmla="*/ 274320 w 274320"/>
              <a:gd name="connsiteY1" fmla="*/ 158379 h 2563292"/>
              <a:gd name="connsiteX2" fmla="*/ 274320 w 274320"/>
              <a:gd name="connsiteY2" fmla="*/ 2404913 h 2563292"/>
              <a:gd name="connsiteX3" fmla="*/ 0 w 274320"/>
              <a:gd name="connsiteY3" fmla="*/ 2563292 h 2563292"/>
            </a:gdLst>
            <a:ahLst/>
            <a:cxnLst>
              <a:cxn ang="0">
                <a:pos x="connsiteX0" y="connsiteY0"/>
              </a:cxn>
              <a:cxn ang="0">
                <a:pos x="connsiteX1" y="connsiteY1"/>
              </a:cxn>
              <a:cxn ang="0">
                <a:pos x="connsiteX2" y="connsiteY2"/>
              </a:cxn>
              <a:cxn ang="0">
                <a:pos x="connsiteX3" y="connsiteY3"/>
              </a:cxn>
            </a:cxnLst>
            <a:rect l="l" t="t" r="r" b="b"/>
            <a:pathLst>
              <a:path w="274320" h="2563292">
                <a:moveTo>
                  <a:pt x="0" y="0"/>
                </a:moveTo>
                <a:lnTo>
                  <a:pt x="274320" y="158379"/>
                </a:lnTo>
                <a:lnTo>
                  <a:pt x="274320" y="2404913"/>
                </a:lnTo>
                <a:lnTo>
                  <a:pt x="0" y="2563292"/>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E20FF34-EDA1-4F64-BA6F-2CD9A205912F}"/>
              </a:ext>
            </a:extLst>
          </p:cNvPr>
          <p:cNvSpPr/>
          <p:nvPr/>
        </p:nvSpPr>
        <p:spPr>
          <a:xfrm rot="3600000">
            <a:off x="7417668" y="460544"/>
            <a:ext cx="274320" cy="2563437"/>
          </a:xfrm>
          <a:custGeom>
            <a:avLst/>
            <a:gdLst>
              <a:gd name="connsiteX0" fmla="*/ 0 w 274320"/>
              <a:gd name="connsiteY0" fmla="*/ 0 h 2563437"/>
              <a:gd name="connsiteX1" fmla="*/ 274320 w 274320"/>
              <a:gd name="connsiteY1" fmla="*/ 158379 h 2563437"/>
              <a:gd name="connsiteX2" fmla="*/ 274320 w 274320"/>
              <a:gd name="connsiteY2" fmla="*/ 2405059 h 2563437"/>
              <a:gd name="connsiteX3" fmla="*/ 0 w 274320"/>
              <a:gd name="connsiteY3" fmla="*/ 2563437 h 2563437"/>
            </a:gdLst>
            <a:ahLst/>
            <a:cxnLst>
              <a:cxn ang="0">
                <a:pos x="connsiteX0" y="connsiteY0"/>
              </a:cxn>
              <a:cxn ang="0">
                <a:pos x="connsiteX1" y="connsiteY1"/>
              </a:cxn>
              <a:cxn ang="0">
                <a:pos x="connsiteX2" y="connsiteY2"/>
              </a:cxn>
              <a:cxn ang="0">
                <a:pos x="connsiteX3" y="connsiteY3"/>
              </a:cxn>
            </a:cxnLst>
            <a:rect l="l" t="t" r="r" b="b"/>
            <a:pathLst>
              <a:path w="274320" h="2563437">
                <a:moveTo>
                  <a:pt x="0" y="0"/>
                </a:moveTo>
                <a:lnTo>
                  <a:pt x="274320" y="158379"/>
                </a:lnTo>
                <a:lnTo>
                  <a:pt x="274320" y="2405059"/>
                </a:lnTo>
                <a:lnTo>
                  <a:pt x="0" y="2563437"/>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A12E9AA5-F2D2-4260-8235-C1F58C7CF4F1}"/>
              </a:ext>
            </a:extLst>
          </p:cNvPr>
          <p:cNvSpPr/>
          <p:nvPr/>
        </p:nvSpPr>
        <p:spPr>
          <a:xfrm rot="18000000">
            <a:off x="9522424" y="450276"/>
            <a:ext cx="274320" cy="2559787"/>
          </a:xfrm>
          <a:custGeom>
            <a:avLst/>
            <a:gdLst>
              <a:gd name="connsiteX0" fmla="*/ 274320 w 274320"/>
              <a:gd name="connsiteY0" fmla="*/ 0 h 2559787"/>
              <a:gd name="connsiteX1" fmla="*/ 274319 w 274320"/>
              <a:gd name="connsiteY1" fmla="*/ 2559787 h 2559787"/>
              <a:gd name="connsiteX2" fmla="*/ 0 w 274320"/>
              <a:gd name="connsiteY2" fmla="*/ 2401409 h 2559787"/>
              <a:gd name="connsiteX3" fmla="*/ 0 w 274320"/>
              <a:gd name="connsiteY3" fmla="*/ 135542 h 2559787"/>
              <a:gd name="connsiteX4" fmla="*/ 234766 w 274320"/>
              <a:gd name="connsiteY4" fmla="*/ 0 h 25597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59787">
                <a:moveTo>
                  <a:pt x="274320" y="0"/>
                </a:moveTo>
                <a:lnTo>
                  <a:pt x="274319" y="2559787"/>
                </a:lnTo>
                <a:lnTo>
                  <a:pt x="0" y="2401409"/>
                </a:lnTo>
                <a:lnTo>
                  <a:pt x="0" y="135542"/>
                </a:lnTo>
                <a:lnTo>
                  <a:pt x="234766"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6E006B4A-C6D5-402E-BAD2-A4DE1D931A0C}"/>
              </a:ext>
            </a:extLst>
          </p:cNvPr>
          <p:cNvSpPr/>
          <p:nvPr/>
        </p:nvSpPr>
        <p:spPr>
          <a:xfrm rot="18000000">
            <a:off x="7418432" y="4070719"/>
            <a:ext cx="274320" cy="2561674"/>
          </a:xfrm>
          <a:custGeom>
            <a:avLst/>
            <a:gdLst>
              <a:gd name="connsiteX0" fmla="*/ 274320 w 274320"/>
              <a:gd name="connsiteY0" fmla="*/ 158379 h 2561674"/>
              <a:gd name="connsiteX1" fmla="*/ 274320 w 274320"/>
              <a:gd name="connsiteY1" fmla="*/ 2403295 h 2561674"/>
              <a:gd name="connsiteX2" fmla="*/ 0 w 274320"/>
              <a:gd name="connsiteY2" fmla="*/ 2561674 h 2561674"/>
              <a:gd name="connsiteX3" fmla="*/ 0 w 274320"/>
              <a:gd name="connsiteY3" fmla="*/ 0 h 2561674"/>
            </a:gdLst>
            <a:ahLst/>
            <a:cxnLst>
              <a:cxn ang="0">
                <a:pos x="connsiteX0" y="connsiteY0"/>
              </a:cxn>
              <a:cxn ang="0">
                <a:pos x="connsiteX1" y="connsiteY1"/>
              </a:cxn>
              <a:cxn ang="0">
                <a:pos x="connsiteX2" y="connsiteY2"/>
              </a:cxn>
              <a:cxn ang="0">
                <a:pos x="connsiteX3" y="connsiteY3"/>
              </a:cxn>
            </a:cxnLst>
            <a:rect l="l" t="t" r="r" b="b"/>
            <a:pathLst>
              <a:path w="274320" h="2561674">
                <a:moveTo>
                  <a:pt x="274320" y="158379"/>
                </a:moveTo>
                <a:lnTo>
                  <a:pt x="274320" y="2403295"/>
                </a:lnTo>
                <a:lnTo>
                  <a:pt x="0" y="2561674"/>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11FE1172-F908-4785-932B-A3C50CEABF66}"/>
              </a:ext>
            </a:extLst>
          </p:cNvPr>
          <p:cNvSpPr/>
          <p:nvPr/>
        </p:nvSpPr>
        <p:spPr>
          <a:xfrm rot="3600000">
            <a:off x="9508485" y="4077028"/>
            <a:ext cx="274320" cy="2572534"/>
          </a:xfrm>
          <a:custGeom>
            <a:avLst/>
            <a:gdLst>
              <a:gd name="connsiteX0" fmla="*/ 0 w 274320"/>
              <a:gd name="connsiteY0" fmla="*/ 158378 h 2572534"/>
              <a:gd name="connsiteX1" fmla="*/ 274319 w 274320"/>
              <a:gd name="connsiteY1" fmla="*/ 0 h 2572534"/>
              <a:gd name="connsiteX2" fmla="*/ 274320 w 274320"/>
              <a:gd name="connsiteY2" fmla="*/ 2572534 h 2572534"/>
              <a:gd name="connsiteX3" fmla="*/ 273683 w 274320"/>
              <a:gd name="connsiteY3" fmla="*/ 2572534 h 2572534"/>
              <a:gd name="connsiteX4" fmla="*/ 0 w 274320"/>
              <a:gd name="connsiteY4" fmla="*/ 2414523 h 25725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4320" h="2572534">
                <a:moveTo>
                  <a:pt x="0" y="158378"/>
                </a:moveTo>
                <a:lnTo>
                  <a:pt x="274319" y="0"/>
                </a:lnTo>
                <a:lnTo>
                  <a:pt x="274320" y="2572534"/>
                </a:lnTo>
                <a:lnTo>
                  <a:pt x="273683" y="2572534"/>
                </a:lnTo>
                <a:lnTo>
                  <a:pt x="0" y="241452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Oval 1">
            <a:extLst>
              <a:ext uri="{FF2B5EF4-FFF2-40B4-BE49-F238E27FC236}">
                <a16:creationId xmlns:a16="http://schemas.microsoft.com/office/drawing/2014/main" id="{5AC51600-02CB-4FA2-B2C1-584B841434FE}"/>
              </a:ext>
            </a:extLst>
          </p:cNvPr>
          <p:cNvSpPr>
            <a:spLocks noChangeAspect="1"/>
          </p:cNvSpPr>
          <p:nvPr/>
        </p:nvSpPr>
        <p:spPr>
          <a:xfrm>
            <a:off x="7760729" y="2731708"/>
            <a:ext cx="1645920" cy="1645920"/>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EECE8E3C-57E5-4BFB-B21C-2DDEA1E5EF40}"/>
              </a:ext>
            </a:extLst>
          </p:cNvPr>
          <p:cNvSpPr txBox="1"/>
          <p:nvPr/>
        </p:nvSpPr>
        <p:spPr>
          <a:xfrm>
            <a:off x="7877932" y="2948074"/>
            <a:ext cx="1464357" cy="1131079"/>
          </a:xfrm>
          <a:prstGeom prst="rect">
            <a:avLst/>
          </a:prstGeom>
          <a:noFill/>
        </p:spPr>
        <p:txBody>
          <a:bodyPr wrap="square" rtlCol="0">
            <a:spAutoFit/>
          </a:bodyPr>
          <a:lstStyle/>
          <a:p>
            <a:pPr algn="ctr" defTabSz="1219170">
              <a:spcBef>
                <a:spcPct val="20000"/>
              </a:spcBef>
              <a:defRPr/>
            </a:pPr>
            <a:r>
              <a:rPr lang="en-US" sz="1350" dirty="0">
                <a:solidFill>
                  <a:srgbClr val="3C3C3C"/>
                </a:solidFill>
                <a:latin typeface="Candara" panose="020E0502030303020204" pitchFamily="34" charset="0"/>
              </a:rPr>
              <a:t>Lorem ipsum dolor sit amet, consectetur adipiscing elit, sed do eiusmod.</a:t>
            </a:r>
          </a:p>
        </p:txBody>
      </p:sp>
      <p:grpSp>
        <p:nvGrpSpPr>
          <p:cNvPr id="109" name="Group 108">
            <a:extLst>
              <a:ext uri="{FF2B5EF4-FFF2-40B4-BE49-F238E27FC236}">
                <a16:creationId xmlns:a16="http://schemas.microsoft.com/office/drawing/2014/main" id="{5E4CB0CD-F311-4066-88AA-1DCDD90D7DF6}"/>
              </a:ext>
            </a:extLst>
          </p:cNvPr>
          <p:cNvGrpSpPr/>
          <p:nvPr/>
        </p:nvGrpSpPr>
        <p:grpSpPr>
          <a:xfrm>
            <a:off x="5800147" y="1974723"/>
            <a:ext cx="2319910" cy="1280160"/>
            <a:chOff x="5800147" y="1974723"/>
            <a:chExt cx="2319910" cy="1280160"/>
          </a:xfrm>
        </p:grpSpPr>
        <p:sp>
          <p:nvSpPr>
            <p:cNvPr id="70" name="Freeform: Shape 69">
              <a:extLst>
                <a:ext uri="{FF2B5EF4-FFF2-40B4-BE49-F238E27FC236}">
                  <a16:creationId xmlns:a16="http://schemas.microsoft.com/office/drawing/2014/main" id="{98E36112-9AF4-4FE9-8F75-13C1AF49DD6E}"/>
                </a:ext>
              </a:extLst>
            </p:cNvPr>
            <p:cNvSpPr/>
            <p:nvPr/>
          </p:nvSpPr>
          <p:spPr>
            <a:xfrm rot="18000000">
              <a:off x="6320022" y="1454848"/>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BFBFBF"/>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TextBox 102">
              <a:extLst>
                <a:ext uri="{FF2B5EF4-FFF2-40B4-BE49-F238E27FC236}">
                  <a16:creationId xmlns:a16="http://schemas.microsoft.com/office/drawing/2014/main" id="{D58AEE96-BCE7-4E76-83E1-E5685AFE5448}"/>
                </a:ext>
              </a:extLst>
            </p:cNvPr>
            <p:cNvSpPr txBox="1"/>
            <p:nvPr/>
          </p:nvSpPr>
          <p:spPr>
            <a:xfrm rot="1856125">
              <a:off x="6878051" y="276481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8" name="Group 107">
            <a:extLst>
              <a:ext uri="{FF2B5EF4-FFF2-40B4-BE49-F238E27FC236}">
                <a16:creationId xmlns:a16="http://schemas.microsoft.com/office/drawing/2014/main" id="{2C6CA4B3-B5ED-450F-9C6B-B0D300D9AC2A}"/>
              </a:ext>
            </a:extLst>
          </p:cNvPr>
          <p:cNvGrpSpPr/>
          <p:nvPr/>
        </p:nvGrpSpPr>
        <p:grpSpPr>
          <a:xfrm>
            <a:off x="5800147" y="3839986"/>
            <a:ext cx="2319910" cy="1280160"/>
            <a:chOff x="5800147" y="3839986"/>
            <a:chExt cx="2319910" cy="1280160"/>
          </a:xfrm>
        </p:grpSpPr>
        <p:sp>
          <p:nvSpPr>
            <p:cNvPr id="66" name="Freeform: Shape 65">
              <a:extLst>
                <a:ext uri="{FF2B5EF4-FFF2-40B4-BE49-F238E27FC236}">
                  <a16:creationId xmlns:a16="http://schemas.microsoft.com/office/drawing/2014/main" id="{E7247216-C9D2-4EE4-BF4C-C0F3744F7F92}"/>
                </a:ext>
              </a:extLst>
            </p:cNvPr>
            <p:cNvSpPr/>
            <p:nvPr/>
          </p:nvSpPr>
          <p:spPr>
            <a:xfrm rot="14400000">
              <a:off x="6320022" y="3320111"/>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93939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2" name="TextBox 101">
              <a:extLst>
                <a:ext uri="{FF2B5EF4-FFF2-40B4-BE49-F238E27FC236}">
                  <a16:creationId xmlns:a16="http://schemas.microsoft.com/office/drawing/2014/main" id="{A89F62B8-446F-4D18-AAB3-4286B556E999}"/>
                </a:ext>
              </a:extLst>
            </p:cNvPr>
            <p:cNvSpPr txBox="1"/>
            <p:nvPr/>
          </p:nvSpPr>
          <p:spPr>
            <a:xfrm rot="19708926">
              <a:off x="6880377" y="40517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7" name="Group 106">
            <a:extLst>
              <a:ext uri="{FF2B5EF4-FFF2-40B4-BE49-F238E27FC236}">
                <a16:creationId xmlns:a16="http://schemas.microsoft.com/office/drawing/2014/main" id="{8FD88930-06BE-44A3-B657-31AF5EAC7F9C}"/>
              </a:ext>
            </a:extLst>
          </p:cNvPr>
          <p:cNvGrpSpPr/>
          <p:nvPr/>
        </p:nvGrpSpPr>
        <p:grpSpPr>
          <a:xfrm>
            <a:off x="7910576" y="4222734"/>
            <a:ext cx="1280160" cy="2319910"/>
            <a:chOff x="7910576" y="4222734"/>
            <a:chExt cx="1280160" cy="2319910"/>
          </a:xfrm>
        </p:grpSpPr>
        <p:sp>
          <p:nvSpPr>
            <p:cNvPr id="62" name="Freeform: Shape 61">
              <a:extLst>
                <a:ext uri="{FF2B5EF4-FFF2-40B4-BE49-F238E27FC236}">
                  <a16:creationId xmlns:a16="http://schemas.microsoft.com/office/drawing/2014/main" id="{A004CD83-400C-420F-95F9-BBB71EA781D7}"/>
                </a:ext>
              </a:extLst>
            </p:cNvPr>
            <p:cNvSpPr/>
            <p:nvPr/>
          </p:nvSpPr>
          <p:spPr>
            <a:xfrm rot="10800000">
              <a:off x="7910576" y="422273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7A7A7A"/>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TextBox 100">
              <a:extLst>
                <a:ext uri="{FF2B5EF4-FFF2-40B4-BE49-F238E27FC236}">
                  <a16:creationId xmlns:a16="http://schemas.microsoft.com/office/drawing/2014/main" id="{36DC6762-E517-46F7-8A76-053E819474A2}"/>
                </a:ext>
              </a:extLst>
            </p:cNvPr>
            <p:cNvSpPr txBox="1"/>
            <p:nvPr/>
          </p:nvSpPr>
          <p:spPr>
            <a:xfrm rot="16200000">
              <a:off x="7964500" y="469026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6" name="Group 105">
            <a:extLst>
              <a:ext uri="{FF2B5EF4-FFF2-40B4-BE49-F238E27FC236}">
                <a16:creationId xmlns:a16="http://schemas.microsoft.com/office/drawing/2014/main" id="{77D0BE17-92BB-4694-8CD6-7DDDADC8F92B}"/>
              </a:ext>
            </a:extLst>
          </p:cNvPr>
          <p:cNvGrpSpPr/>
          <p:nvPr/>
        </p:nvGrpSpPr>
        <p:grpSpPr>
          <a:xfrm>
            <a:off x="8986578" y="3849422"/>
            <a:ext cx="2319910" cy="1280160"/>
            <a:chOff x="8986578" y="3849422"/>
            <a:chExt cx="2319910" cy="1280160"/>
          </a:xfrm>
        </p:grpSpPr>
        <p:sp>
          <p:nvSpPr>
            <p:cNvPr id="58" name="Freeform: Shape 57">
              <a:extLst>
                <a:ext uri="{FF2B5EF4-FFF2-40B4-BE49-F238E27FC236}">
                  <a16:creationId xmlns:a16="http://schemas.microsoft.com/office/drawing/2014/main" id="{C50B51A1-5F53-4662-BDF0-036664ABF843}"/>
                </a:ext>
              </a:extLst>
            </p:cNvPr>
            <p:cNvSpPr/>
            <p:nvPr/>
          </p:nvSpPr>
          <p:spPr>
            <a:xfrm rot="7200000">
              <a:off x="9506453" y="3329547"/>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44546B"/>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99" name="TextBox 98">
              <a:extLst>
                <a:ext uri="{FF2B5EF4-FFF2-40B4-BE49-F238E27FC236}">
                  <a16:creationId xmlns:a16="http://schemas.microsoft.com/office/drawing/2014/main" id="{BA6092FE-889D-4C7A-9FC7-5801B4E95B4B}"/>
                </a:ext>
              </a:extLst>
            </p:cNvPr>
            <p:cNvSpPr txBox="1"/>
            <p:nvPr/>
          </p:nvSpPr>
          <p:spPr>
            <a:xfrm rot="1929471">
              <a:off x="9153218" y="4120925"/>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5" name="Group 104">
            <a:extLst>
              <a:ext uri="{FF2B5EF4-FFF2-40B4-BE49-F238E27FC236}">
                <a16:creationId xmlns:a16="http://schemas.microsoft.com/office/drawing/2014/main" id="{2AA344B5-8FBD-4AD3-A5CC-3DD094B72EB6}"/>
              </a:ext>
            </a:extLst>
          </p:cNvPr>
          <p:cNvGrpSpPr/>
          <p:nvPr/>
        </p:nvGrpSpPr>
        <p:grpSpPr>
          <a:xfrm>
            <a:off x="9014642" y="2015374"/>
            <a:ext cx="2319910" cy="1280160"/>
            <a:chOff x="9014642" y="2015374"/>
            <a:chExt cx="2319910" cy="1280160"/>
          </a:xfrm>
        </p:grpSpPr>
        <p:sp>
          <p:nvSpPr>
            <p:cNvPr id="54" name="Freeform: Shape 53">
              <a:extLst>
                <a:ext uri="{FF2B5EF4-FFF2-40B4-BE49-F238E27FC236}">
                  <a16:creationId xmlns:a16="http://schemas.microsoft.com/office/drawing/2014/main" id="{1B1848D5-5014-428B-AB8E-39B2240676B4}"/>
                </a:ext>
              </a:extLst>
            </p:cNvPr>
            <p:cNvSpPr/>
            <p:nvPr/>
          </p:nvSpPr>
          <p:spPr>
            <a:xfrm rot="3600000">
              <a:off x="9534517" y="1495499"/>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5C9AD3"/>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TextBox 96">
              <a:extLst>
                <a:ext uri="{FF2B5EF4-FFF2-40B4-BE49-F238E27FC236}">
                  <a16:creationId xmlns:a16="http://schemas.microsoft.com/office/drawing/2014/main" id="{46910C5A-BEA5-4EE1-BCEB-BC85C3209D53}"/>
                </a:ext>
              </a:extLst>
            </p:cNvPr>
            <p:cNvSpPr txBox="1"/>
            <p:nvPr/>
          </p:nvSpPr>
          <p:spPr>
            <a:xfrm rot="19790993">
              <a:off x="9180974" y="2761051"/>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grpSp>
        <p:nvGrpSpPr>
          <p:cNvPr id="104" name="Group 103">
            <a:extLst>
              <a:ext uri="{FF2B5EF4-FFF2-40B4-BE49-F238E27FC236}">
                <a16:creationId xmlns:a16="http://schemas.microsoft.com/office/drawing/2014/main" id="{B4BCFC11-C2D8-4E25-A978-C98E15451024}"/>
              </a:ext>
            </a:extLst>
          </p:cNvPr>
          <p:cNvGrpSpPr/>
          <p:nvPr/>
        </p:nvGrpSpPr>
        <p:grpSpPr>
          <a:xfrm>
            <a:off x="7943609" y="570214"/>
            <a:ext cx="1280160" cy="2319910"/>
            <a:chOff x="7943609" y="570214"/>
            <a:chExt cx="1280160" cy="2319910"/>
          </a:xfrm>
        </p:grpSpPr>
        <p:sp>
          <p:nvSpPr>
            <p:cNvPr id="51" name="Freeform: Shape 50">
              <a:extLst>
                <a:ext uri="{FF2B5EF4-FFF2-40B4-BE49-F238E27FC236}">
                  <a16:creationId xmlns:a16="http://schemas.microsoft.com/office/drawing/2014/main" id="{06B513B6-F22B-4AEB-A506-3011F564AD08}"/>
                </a:ext>
              </a:extLst>
            </p:cNvPr>
            <p:cNvSpPr/>
            <p:nvPr/>
          </p:nvSpPr>
          <p:spPr>
            <a:xfrm>
              <a:off x="7943609" y="570214"/>
              <a:ext cx="1280160" cy="2319910"/>
            </a:xfrm>
            <a:custGeom>
              <a:avLst/>
              <a:gdLst>
                <a:gd name="connsiteX0" fmla="*/ 640080 w 1280160"/>
                <a:gd name="connsiteY0" fmla="*/ 0 h 2319910"/>
                <a:gd name="connsiteX1" fmla="*/ 1280160 w 1280160"/>
                <a:gd name="connsiteY1" fmla="*/ 640080 h 2319910"/>
                <a:gd name="connsiteX2" fmla="*/ 889228 w 1280160"/>
                <a:gd name="connsiteY2" fmla="*/ 1229859 h 2319910"/>
                <a:gd name="connsiteX3" fmla="*/ 812982 w 1280160"/>
                <a:gd name="connsiteY3" fmla="*/ 1253527 h 2319910"/>
                <a:gd name="connsiteX4" fmla="*/ 812982 w 1280160"/>
                <a:gd name="connsiteY4" fmla="*/ 1931579 h 2319910"/>
                <a:gd name="connsiteX5" fmla="*/ 985884 w 1280160"/>
                <a:gd name="connsiteY5" fmla="*/ 1931579 h 2319910"/>
                <a:gd name="connsiteX6" fmla="*/ 640080 w 1280160"/>
                <a:gd name="connsiteY6" fmla="*/ 2319910 h 2319910"/>
                <a:gd name="connsiteX7" fmla="*/ 294276 w 1280160"/>
                <a:gd name="connsiteY7" fmla="*/ 1931579 h 2319910"/>
                <a:gd name="connsiteX8" fmla="*/ 467178 w 1280160"/>
                <a:gd name="connsiteY8" fmla="*/ 1931579 h 2319910"/>
                <a:gd name="connsiteX9" fmla="*/ 467178 w 1280160"/>
                <a:gd name="connsiteY9" fmla="*/ 1253527 h 2319910"/>
                <a:gd name="connsiteX10" fmla="*/ 390932 w 1280160"/>
                <a:gd name="connsiteY10" fmla="*/ 1229859 h 2319910"/>
                <a:gd name="connsiteX11" fmla="*/ 0 w 1280160"/>
                <a:gd name="connsiteY11" fmla="*/ 640080 h 2319910"/>
                <a:gd name="connsiteX12" fmla="*/ 640080 w 1280160"/>
                <a:gd name="connsiteY12" fmla="*/ 0 h 2319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80160" h="2319910">
                  <a:moveTo>
                    <a:pt x="640080" y="0"/>
                  </a:moveTo>
                  <a:cubicBezTo>
                    <a:pt x="993586" y="0"/>
                    <a:pt x="1280160" y="286574"/>
                    <a:pt x="1280160" y="640080"/>
                  </a:cubicBezTo>
                  <a:cubicBezTo>
                    <a:pt x="1280160" y="905209"/>
                    <a:pt x="1118962" y="1132690"/>
                    <a:pt x="889228" y="1229859"/>
                  </a:cubicBezTo>
                  <a:lnTo>
                    <a:pt x="812982" y="1253527"/>
                  </a:lnTo>
                  <a:lnTo>
                    <a:pt x="812982" y="1931579"/>
                  </a:lnTo>
                  <a:lnTo>
                    <a:pt x="985884" y="1931579"/>
                  </a:lnTo>
                  <a:lnTo>
                    <a:pt x="640080" y="2319910"/>
                  </a:lnTo>
                  <a:lnTo>
                    <a:pt x="294276" y="1931579"/>
                  </a:lnTo>
                  <a:lnTo>
                    <a:pt x="467178" y="1931579"/>
                  </a:lnTo>
                  <a:lnTo>
                    <a:pt x="467178" y="1253527"/>
                  </a:lnTo>
                  <a:lnTo>
                    <a:pt x="390932" y="1229859"/>
                  </a:lnTo>
                  <a:cubicBezTo>
                    <a:pt x="161198" y="1132690"/>
                    <a:pt x="0" y="905209"/>
                    <a:pt x="0" y="640080"/>
                  </a:cubicBezTo>
                  <a:cubicBezTo>
                    <a:pt x="0" y="286574"/>
                    <a:pt x="286574" y="0"/>
                    <a:pt x="640080" y="0"/>
                  </a:cubicBezTo>
                  <a:close/>
                </a:path>
              </a:pathLst>
            </a:custGeom>
            <a:solidFill>
              <a:srgbClr val="FE4A1E"/>
            </a:solidFill>
            <a:ln>
              <a:noFill/>
            </a:ln>
            <a:effectLst>
              <a:outerShdw blurRad="152400" dist="203200" dir="8400000" algn="ctr">
                <a:srgbClr val="000000">
                  <a:alpha val="28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0" name="TextBox 99">
              <a:extLst>
                <a:ext uri="{FF2B5EF4-FFF2-40B4-BE49-F238E27FC236}">
                  <a16:creationId xmlns:a16="http://schemas.microsoft.com/office/drawing/2014/main" id="{263EE6D8-2AE9-4A6A-BFCE-CAF688E45CB7}"/>
                </a:ext>
              </a:extLst>
            </p:cNvPr>
            <p:cNvSpPr txBox="1"/>
            <p:nvPr/>
          </p:nvSpPr>
          <p:spPr>
            <a:xfrm rot="16200000">
              <a:off x="8010466" y="2117220"/>
              <a:ext cx="1145818" cy="261610"/>
            </a:xfrm>
            <a:prstGeom prst="rect">
              <a:avLst/>
            </a:prstGeom>
            <a:noFill/>
          </p:spPr>
          <p:txBody>
            <a:bodyPr wrap="square" rtlCol="0">
              <a:spAutoFit/>
            </a:bodyPr>
            <a:lstStyle/>
            <a:p>
              <a:r>
                <a:rPr lang="en-US" sz="1100" dirty="0">
                  <a:solidFill>
                    <a:schemeClr val="bg1"/>
                  </a:solidFill>
                  <a:latin typeface="Candara" panose="020E0502030303020204" pitchFamily="34" charset="0"/>
                </a:rPr>
                <a:t>LOREM IPSUM</a:t>
              </a:r>
            </a:p>
          </p:txBody>
        </p:sp>
      </p:grpSp>
      <p:sp>
        <p:nvSpPr>
          <p:cNvPr id="49" name="Oval 48">
            <a:extLst>
              <a:ext uri="{FF2B5EF4-FFF2-40B4-BE49-F238E27FC236}">
                <a16:creationId xmlns:a16="http://schemas.microsoft.com/office/drawing/2014/main" id="{8B6A2071-73F4-4C6B-B4D0-A7AAD3E6E68B}"/>
              </a:ext>
            </a:extLst>
          </p:cNvPr>
          <p:cNvSpPr>
            <a:spLocks noChangeAspect="1"/>
          </p:cNvSpPr>
          <p:nvPr/>
        </p:nvSpPr>
        <p:spPr>
          <a:xfrm>
            <a:off x="8172209" y="80558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0CF98624-25FC-4268-A3D5-494337FCBC1F}"/>
              </a:ext>
            </a:extLst>
          </p:cNvPr>
          <p:cNvSpPr>
            <a:spLocks noChangeAspect="1"/>
          </p:cNvSpPr>
          <p:nvPr/>
        </p:nvSpPr>
        <p:spPr>
          <a:xfrm rot="3600000">
            <a:off x="10219145" y="199091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TextBox 55">
            <a:extLst>
              <a:ext uri="{FF2B5EF4-FFF2-40B4-BE49-F238E27FC236}">
                <a16:creationId xmlns:a16="http://schemas.microsoft.com/office/drawing/2014/main" id="{7AF48C3E-36BF-4D58-ADDC-32B6FDB2FDA2}"/>
              </a:ext>
            </a:extLst>
          </p:cNvPr>
          <p:cNvSpPr txBox="1"/>
          <p:nvPr/>
        </p:nvSpPr>
        <p:spPr>
          <a:xfrm rot="21600000">
            <a:off x="10329016" y="2074683"/>
            <a:ext cx="594360" cy="640080"/>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02</a:t>
            </a:r>
          </a:p>
          <a:p>
            <a:pPr algn="ctr"/>
            <a:r>
              <a:rPr lang="en-US" sz="900" dirty="0">
                <a:solidFill>
                  <a:srgbClr val="464646"/>
                </a:solidFill>
              </a:rPr>
              <a:t>OPTION</a:t>
            </a:r>
          </a:p>
        </p:txBody>
      </p:sp>
      <p:sp>
        <p:nvSpPr>
          <p:cNvPr id="59" name="Oval 58">
            <a:extLst>
              <a:ext uri="{FF2B5EF4-FFF2-40B4-BE49-F238E27FC236}">
                <a16:creationId xmlns:a16="http://schemas.microsoft.com/office/drawing/2014/main" id="{D96E8069-A104-46E3-A90D-D013EF41C103}"/>
              </a:ext>
            </a:extLst>
          </p:cNvPr>
          <p:cNvSpPr>
            <a:spLocks noChangeAspect="1"/>
          </p:cNvSpPr>
          <p:nvPr/>
        </p:nvSpPr>
        <p:spPr>
          <a:xfrm rot="7200000">
            <a:off x="10182223" y="4346424"/>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TextBox 59">
            <a:extLst>
              <a:ext uri="{FF2B5EF4-FFF2-40B4-BE49-F238E27FC236}">
                <a16:creationId xmlns:a16="http://schemas.microsoft.com/office/drawing/2014/main" id="{B067BF05-D7CA-4FDE-B45B-7B7FB04C0765}"/>
              </a:ext>
            </a:extLst>
          </p:cNvPr>
          <p:cNvSpPr txBox="1"/>
          <p:nvPr/>
        </p:nvSpPr>
        <p:spPr>
          <a:xfrm rot="21600000">
            <a:off x="10300952" y="4403985"/>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03</a:t>
            </a:r>
          </a:p>
          <a:p>
            <a:pPr algn="ctr"/>
            <a:r>
              <a:rPr lang="en-US" sz="900" dirty="0">
                <a:solidFill>
                  <a:srgbClr val="464646"/>
                </a:solidFill>
              </a:rPr>
              <a:t>OPTION</a:t>
            </a:r>
          </a:p>
        </p:txBody>
      </p:sp>
      <p:sp>
        <p:nvSpPr>
          <p:cNvPr id="63" name="Oval 62">
            <a:extLst>
              <a:ext uri="{FF2B5EF4-FFF2-40B4-BE49-F238E27FC236}">
                <a16:creationId xmlns:a16="http://schemas.microsoft.com/office/drawing/2014/main" id="{DA05B615-D683-4417-9186-671BC54071B2}"/>
              </a:ext>
            </a:extLst>
          </p:cNvPr>
          <p:cNvSpPr>
            <a:spLocks noChangeAspect="1"/>
          </p:cNvSpPr>
          <p:nvPr/>
        </p:nvSpPr>
        <p:spPr>
          <a:xfrm rot="10800000">
            <a:off x="8130318" y="549267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TextBox 63">
            <a:extLst>
              <a:ext uri="{FF2B5EF4-FFF2-40B4-BE49-F238E27FC236}">
                <a16:creationId xmlns:a16="http://schemas.microsoft.com/office/drawing/2014/main" id="{04F4ECE8-CD91-4ECF-A698-D463AE067891}"/>
              </a:ext>
            </a:extLst>
          </p:cNvPr>
          <p:cNvSpPr txBox="1"/>
          <p:nvPr/>
        </p:nvSpPr>
        <p:spPr>
          <a:xfrm>
            <a:off x="8253476" y="55841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04</a:t>
            </a:r>
          </a:p>
          <a:p>
            <a:pPr algn="ctr"/>
            <a:r>
              <a:rPr lang="en-US" sz="900" dirty="0">
                <a:solidFill>
                  <a:srgbClr val="464646"/>
                </a:solidFill>
              </a:rPr>
              <a:t>OPTION</a:t>
            </a:r>
          </a:p>
        </p:txBody>
      </p:sp>
      <p:sp>
        <p:nvSpPr>
          <p:cNvPr id="67" name="Oval 66">
            <a:extLst>
              <a:ext uri="{FF2B5EF4-FFF2-40B4-BE49-F238E27FC236}">
                <a16:creationId xmlns:a16="http://schemas.microsoft.com/office/drawing/2014/main" id="{D02C2021-5B9B-4904-92ED-5A5D61EC5BBA}"/>
              </a:ext>
            </a:extLst>
          </p:cNvPr>
          <p:cNvSpPr>
            <a:spLocks noChangeAspect="1"/>
          </p:cNvSpPr>
          <p:nvPr/>
        </p:nvSpPr>
        <p:spPr>
          <a:xfrm rot="14400000">
            <a:off x="6092594" y="4321646"/>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TextBox 67">
            <a:extLst>
              <a:ext uri="{FF2B5EF4-FFF2-40B4-BE49-F238E27FC236}">
                <a16:creationId xmlns:a16="http://schemas.microsoft.com/office/drawing/2014/main" id="{BA6A9477-79FE-4304-BAE8-DED8A1F860EC}"/>
              </a:ext>
            </a:extLst>
          </p:cNvPr>
          <p:cNvSpPr txBox="1"/>
          <p:nvPr/>
        </p:nvSpPr>
        <p:spPr>
          <a:xfrm>
            <a:off x="6211323" y="4402611"/>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05</a:t>
            </a:r>
          </a:p>
          <a:p>
            <a:pPr algn="ctr"/>
            <a:r>
              <a:rPr lang="en-US" sz="900" dirty="0">
                <a:solidFill>
                  <a:srgbClr val="464646"/>
                </a:solidFill>
              </a:rPr>
              <a:t>OPTION</a:t>
            </a:r>
          </a:p>
        </p:txBody>
      </p:sp>
      <p:sp>
        <p:nvSpPr>
          <p:cNvPr id="71" name="Oval 70">
            <a:extLst>
              <a:ext uri="{FF2B5EF4-FFF2-40B4-BE49-F238E27FC236}">
                <a16:creationId xmlns:a16="http://schemas.microsoft.com/office/drawing/2014/main" id="{C6E48012-2B70-453B-9D81-DA9F589856A0}"/>
              </a:ext>
            </a:extLst>
          </p:cNvPr>
          <p:cNvSpPr>
            <a:spLocks noChangeAspect="1"/>
          </p:cNvSpPr>
          <p:nvPr/>
        </p:nvSpPr>
        <p:spPr>
          <a:xfrm rot="18000000">
            <a:off x="6101452" y="1934921"/>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Box 71">
            <a:extLst>
              <a:ext uri="{FF2B5EF4-FFF2-40B4-BE49-F238E27FC236}">
                <a16:creationId xmlns:a16="http://schemas.microsoft.com/office/drawing/2014/main" id="{077DB60E-59C4-4368-AE0E-967F06071C1D}"/>
              </a:ext>
            </a:extLst>
          </p:cNvPr>
          <p:cNvSpPr txBox="1"/>
          <p:nvPr/>
        </p:nvSpPr>
        <p:spPr>
          <a:xfrm>
            <a:off x="6211323" y="2034032"/>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06</a:t>
            </a:r>
          </a:p>
          <a:p>
            <a:pPr algn="ctr"/>
            <a:r>
              <a:rPr lang="en-US" sz="900" dirty="0">
                <a:solidFill>
                  <a:srgbClr val="464646"/>
                </a:solidFill>
              </a:rPr>
              <a:t>OPTION</a:t>
            </a:r>
          </a:p>
        </p:txBody>
      </p:sp>
      <p:sp>
        <p:nvSpPr>
          <p:cNvPr id="78" name="TextBox 77">
            <a:extLst>
              <a:ext uri="{FF2B5EF4-FFF2-40B4-BE49-F238E27FC236}">
                <a16:creationId xmlns:a16="http://schemas.microsoft.com/office/drawing/2014/main" id="{58BF27F3-D448-4FB7-AF53-9DDF7C2D23AB}"/>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pic>
        <p:nvPicPr>
          <p:cNvPr id="79" name="Graphic 78" descr="Microscope">
            <a:extLst>
              <a:ext uri="{FF2B5EF4-FFF2-40B4-BE49-F238E27FC236}">
                <a16:creationId xmlns:a16="http://schemas.microsoft.com/office/drawing/2014/main" id="{4F6D80AE-79AD-481C-8B24-52CBAB8373E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4433" y="1993392"/>
            <a:ext cx="301752" cy="301752"/>
          </a:xfrm>
          <a:prstGeom prst="rect">
            <a:avLst/>
          </a:prstGeom>
        </p:spPr>
      </p:pic>
      <p:pic>
        <p:nvPicPr>
          <p:cNvPr id="80" name="Graphic 79" descr="Test tubes">
            <a:extLst>
              <a:ext uri="{FF2B5EF4-FFF2-40B4-BE49-F238E27FC236}">
                <a16:creationId xmlns:a16="http://schemas.microsoft.com/office/drawing/2014/main" id="{966B082E-743B-4D87-9115-B26FB832339E}"/>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97136" y="3582879"/>
            <a:ext cx="301752" cy="301752"/>
          </a:xfrm>
          <a:prstGeom prst="rect">
            <a:avLst/>
          </a:prstGeom>
        </p:spPr>
      </p:pic>
      <p:pic>
        <p:nvPicPr>
          <p:cNvPr id="81" name="Graphic 80" descr="Flask">
            <a:extLst>
              <a:ext uri="{FF2B5EF4-FFF2-40B4-BE49-F238E27FC236}">
                <a16:creationId xmlns:a16="http://schemas.microsoft.com/office/drawing/2014/main" id="{EA567989-F5D8-4BBA-968F-0BBA34C22939}"/>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90865" y="5901038"/>
            <a:ext cx="301752" cy="301752"/>
          </a:xfrm>
          <a:prstGeom prst="rect">
            <a:avLst/>
          </a:prstGeom>
        </p:spPr>
      </p:pic>
      <p:pic>
        <p:nvPicPr>
          <p:cNvPr id="82" name="Graphic 81" descr="Beaker">
            <a:extLst>
              <a:ext uri="{FF2B5EF4-FFF2-40B4-BE49-F238E27FC236}">
                <a16:creationId xmlns:a16="http://schemas.microsoft.com/office/drawing/2014/main" id="{97FF028A-8B9C-48F2-83EC-9FC1CEC69A2C}"/>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218692" y="2837987"/>
            <a:ext cx="301752" cy="301752"/>
          </a:xfrm>
          <a:prstGeom prst="rect">
            <a:avLst/>
          </a:prstGeom>
        </p:spPr>
      </p:pic>
      <p:pic>
        <p:nvPicPr>
          <p:cNvPr id="83" name="Graphic 82" descr="Medicine">
            <a:extLst>
              <a:ext uri="{FF2B5EF4-FFF2-40B4-BE49-F238E27FC236}">
                <a16:creationId xmlns:a16="http://schemas.microsoft.com/office/drawing/2014/main" id="{15D51B43-E77D-4316-BA32-9D572415A66C}"/>
              </a:ext>
            </a:extLst>
          </p:cNvPr>
          <p:cNvPicPr>
            <a:picLocks noChangeAspect="1"/>
          </p:cNvPicPr>
          <p:nvPr/>
        </p:nvPicPr>
        <p:blipFill>
          <a:blip r:embed="rId11" cstate="print">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219269" y="5114519"/>
            <a:ext cx="301752" cy="301752"/>
          </a:xfrm>
          <a:prstGeom prst="rect">
            <a:avLst/>
          </a:prstGeom>
        </p:spPr>
      </p:pic>
      <p:pic>
        <p:nvPicPr>
          <p:cNvPr id="84" name="Graphic 83" descr="DNA">
            <a:extLst>
              <a:ext uri="{FF2B5EF4-FFF2-40B4-BE49-F238E27FC236}">
                <a16:creationId xmlns:a16="http://schemas.microsoft.com/office/drawing/2014/main" id="{24633210-32C0-4CAA-A5F2-FA4234BAE0E4}"/>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98606" y="4328223"/>
            <a:ext cx="320040" cy="320040"/>
          </a:xfrm>
          <a:prstGeom prst="rect">
            <a:avLst/>
          </a:prstGeom>
        </p:spPr>
      </p:pic>
      <p:sp>
        <p:nvSpPr>
          <p:cNvPr id="86" name="TextBox 85">
            <a:extLst>
              <a:ext uri="{FF2B5EF4-FFF2-40B4-BE49-F238E27FC236}">
                <a16:creationId xmlns:a16="http://schemas.microsoft.com/office/drawing/2014/main" id="{E6B0D238-38E4-48B9-B2D0-F4159A77CD59}"/>
              </a:ext>
            </a:extLst>
          </p:cNvPr>
          <p:cNvSpPr txBox="1"/>
          <p:nvPr/>
        </p:nvSpPr>
        <p:spPr>
          <a:xfrm>
            <a:off x="523568" y="1905000"/>
            <a:ext cx="4240396" cy="661720"/>
          </a:xfrm>
          <a:prstGeom prst="rect">
            <a:avLst/>
          </a:prstGeom>
          <a:noFill/>
        </p:spPr>
        <p:txBody>
          <a:bodyPr wrap="square" rtlCol="0">
            <a:spAutoFit/>
          </a:bodyPr>
          <a:lstStyle/>
          <a:p>
            <a:r>
              <a:rPr lang="en-US" sz="2400" dirty="0">
                <a:solidFill>
                  <a:srgbClr val="FE4A1E"/>
                </a:solidFill>
                <a:latin typeface="Bernard MT Condensed" panose="02050806060905020404" pitchFamily="18" charset="0"/>
              </a:rPr>
              <a:t>01</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50" name="TextBox 49">
            <a:extLst>
              <a:ext uri="{FF2B5EF4-FFF2-40B4-BE49-F238E27FC236}">
                <a16:creationId xmlns:a16="http://schemas.microsoft.com/office/drawing/2014/main" id="{17897F59-B366-4A60-9078-0C256C6360C6}"/>
              </a:ext>
            </a:extLst>
          </p:cNvPr>
          <p:cNvSpPr txBox="1"/>
          <p:nvPr/>
        </p:nvSpPr>
        <p:spPr>
          <a:xfrm>
            <a:off x="8270170" y="883739"/>
            <a:ext cx="594360" cy="692497"/>
          </a:xfrm>
          <a:prstGeom prst="rect">
            <a:avLst/>
          </a:prstGeom>
          <a:noFill/>
        </p:spPr>
        <p:txBody>
          <a:bodyPr wrap="square" rtlCol="0">
            <a:spAutoFit/>
          </a:bodyPr>
          <a:lstStyle/>
          <a:p>
            <a:pPr algn="ctr"/>
            <a:r>
              <a:rPr lang="en-US" sz="3000" dirty="0">
                <a:solidFill>
                  <a:srgbClr val="464646"/>
                </a:solidFill>
                <a:latin typeface="Bernard MT Condensed" panose="02050806060905020404" pitchFamily="18" charset="0"/>
              </a:rPr>
              <a:t>01</a:t>
            </a:r>
          </a:p>
          <a:p>
            <a:pPr algn="ctr"/>
            <a:r>
              <a:rPr lang="en-US" sz="900" dirty="0">
                <a:solidFill>
                  <a:srgbClr val="464646"/>
                </a:solidFill>
              </a:rPr>
              <a:t>OPTION</a:t>
            </a:r>
          </a:p>
        </p:txBody>
      </p:sp>
      <p:sp>
        <p:nvSpPr>
          <p:cNvPr id="90" name="TextBox 89">
            <a:extLst>
              <a:ext uri="{FF2B5EF4-FFF2-40B4-BE49-F238E27FC236}">
                <a16:creationId xmlns:a16="http://schemas.microsoft.com/office/drawing/2014/main" id="{498F101C-C548-441C-AF48-B37D54D2B78D}"/>
              </a:ext>
            </a:extLst>
          </p:cNvPr>
          <p:cNvSpPr txBox="1"/>
          <p:nvPr/>
        </p:nvSpPr>
        <p:spPr>
          <a:xfrm>
            <a:off x="495430" y="2743200"/>
            <a:ext cx="4240396" cy="661720"/>
          </a:xfrm>
          <a:prstGeom prst="rect">
            <a:avLst/>
          </a:prstGeom>
          <a:noFill/>
        </p:spPr>
        <p:txBody>
          <a:bodyPr wrap="square" rtlCol="0">
            <a:spAutoFit/>
          </a:bodyPr>
          <a:lstStyle/>
          <a:p>
            <a:r>
              <a:rPr lang="en-US" sz="2400" dirty="0">
                <a:solidFill>
                  <a:srgbClr val="5C9AD3"/>
                </a:solidFill>
                <a:latin typeface="Bernard MT Condensed" panose="02050806060905020404" pitchFamily="18" charset="0"/>
              </a:rPr>
              <a:t>02</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1" name="TextBox 90">
            <a:extLst>
              <a:ext uri="{FF2B5EF4-FFF2-40B4-BE49-F238E27FC236}">
                <a16:creationId xmlns:a16="http://schemas.microsoft.com/office/drawing/2014/main" id="{140C4E49-3B55-4BB5-9E3E-FA22D0F2DB5B}"/>
              </a:ext>
            </a:extLst>
          </p:cNvPr>
          <p:cNvSpPr txBox="1"/>
          <p:nvPr/>
        </p:nvSpPr>
        <p:spPr>
          <a:xfrm>
            <a:off x="470520" y="3505200"/>
            <a:ext cx="4240396" cy="661720"/>
          </a:xfrm>
          <a:prstGeom prst="rect">
            <a:avLst/>
          </a:prstGeom>
          <a:noFill/>
        </p:spPr>
        <p:txBody>
          <a:bodyPr wrap="square" rtlCol="0">
            <a:spAutoFit/>
          </a:bodyPr>
          <a:lstStyle/>
          <a:p>
            <a:r>
              <a:rPr lang="en-US" sz="2400" dirty="0">
                <a:solidFill>
                  <a:srgbClr val="44546B"/>
                </a:solidFill>
                <a:latin typeface="Bernard MT Condensed" panose="02050806060905020404" pitchFamily="18" charset="0"/>
              </a:rPr>
              <a:t>03</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2" name="TextBox 91">
            <a:extLst>
              <a:ext uri="{FF2B5EF4-FFF2-40B4-BE49-F238E27FC236}">
                <a16:creationId xmlns:a16="http://schemas.microsoft.com/office/drawing/2014/main" id="{8520498D-B0A2-4892-B480-F9A51D0832E7}"/>
              </a:ext>
            </a:extLst>
          </p:cNvPr>
          <p:cNvSpPr txBox="1"/>
          <p:nvPr/>
        </p:nvSpPr>
        <p:spPr>
          <a:xfrm>
            <a:off x="483025" y="4249959"/>
            <a:ext cx="4240396" cy="661720"/>
          </a:xfrm>
          <a:prstGeom prst="rect">
            <a:avLst/>
          </a:prstGeom>
          <a:noFill/>
        </p:spPr>
        <p:txBody>
          <a:bodyPr wrap="square" rtlCol="0">
            <a:spAutoFit/>
          </a:bodyPr>
          <a:lstStyle/>
          <a:p>
            <a:r>
              <a:rPr lang="en-US" sz="2400" dirty="0">
                <a:solidFill>
                  <a:srgbClr val="7A7A7A"/>
                </a:solidFill>
                <a:latin typeface="Bernard MT Condensed" panose="02050806060905020404" pitchFamily="18" charset="0"/>
              </a:rPr>
              <a:t>04</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3" name="TextBox 92">
            <a:extLst>
              <a:ext uri="{FF2B5EF4-FFF2-40B4-BE49-F238E27FC236}">
                <a16:creationId xmlns:a16="http://schemas.microsoft.com/office/drawing/2014/main" id="{BD324813-CA31-483B-9EC8-0135E9922589}"/>
              </a:ext>
            </a:extLst>
          </p:cNvPr>
          <p:cNvSpPr txBox="1"/>
          <p:nvPr/>
        </p:nvSpPr>
        <p:spPr>
          <a:xfrm>
            <a:off x="470520" y="5005626"/>
            <a:ext cx="4240396" cy="661720"/>
          </a:xfrm>
          <a:prstGeom prst="rect">
            <a:avLst/>
          </a:prstGeom>
          <a:noFill/>
        </p:spPr>
        <p:txBody>
          <a:bodyPr wrap="square" rtlCol="0">
            <a:spAutoFit/>
          </a:bodyPr>
          <a:lstStyle/>
          <a:p>
            <a:r>
              <a:rPr lang="en-US" sz="2400" dirty="0">
                <a:solidFill>
                  <a:srgbClr val="939393"/>
                </a:solidFill>
                <a:latin typeface="Bernard MT Condensed" panose="02050806060905020404" pitchFamily="18" charset="0"/>
              </a:rPr>
              <a:t>05</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
        <p:nvSpPr>
          <p:cNvPr id="94" name="TextBox 93">
            <a:extLst>
              <a:ext uri="{FF2B5EF4-FFF2-40B4-BE49-F238E27FC236}">
                <a16:creationId xmlns:a16="http://schemas.microsoft.com/office/drawing/2014/main" id="{88B156A4-FAC8-4E37-8936-715FC1894D1A}"/>
              </a:ext>
            </a:extLst>
          </p:cNvPr>
          <p:cNvSpPr txBox="1"/>
          <p:nvPr/>
        </p:nvSpPr>
        <p:spPr>
          <a:xfrm>
            <a:off x="442382" y="5843826"/>
            <a:ext cx="4240396" cy="661720"/>
          </a:xfrm>
          <a:prstGeom prst="rect">
            <a:avLst/>
          </a:prstGeom>
          <a:noFill/>
        </p:spPr>
        <p:txBody>
          <a:bodyPr wrap="square" rtlCol="0">
            <a:spAutoFit/>
          </a:bodyPr>
          <a:lstStyle/>
          <a:p>
            <a:r>
              <a:rPr lang="en-US" sz="2400" dirty="0">
                <a:solidFill>
                  <a:srgbClr val="BFBFBF"/>
                </a:solidFill>
                <a:latin typeface="Bernard MT Condensed" panose="02050806060905020404" pitchFamily="18" charset="0"/>
              </a:rPr>
              <a:t>06</a:t>
            </a:r>
            <a:r>
              <a:rPr lang="en-US" dirty="0">
                <a:solidFill>
                  <a:schemeClr val="bg1"/>
                </a:solidFill>
                <a:latin typeface="Bernard MT Condensed" panose="02050806060905020404" pitchFamily="18" charset="0"/>
              </a:rPr>
              <a:t> </a:t>
            </a:r>
            <a:r>
              <a:rPr lang="en-US" sz="1300" dirty="0">
                <a:solidFill>
                  <a:schemeClr val="bg1"/>
                </a:solidFill>
                <a:latin typeface="Candara" panose="020E0502030303020204" pitchFamily="34" charset="0"/>
              </a:rPr>
              <a:t>Lorem ipsum dolor sit amet, consectetur adipiscing elit, sed do eiusmod. Lorem ipsum dolor sit amet.</a:t>
            </a:r>
          </a:p>
        </p:txBody>
      </p:sp>
    </p:spTree>
    <p:extLst>
      <p:ext uri="{BB962C8B-B14F-4D97-AF65-F5344CB8AC3E}">
        <p14:creationId xmlns:p14="http://schemas.microsoft.com/office/powerpoint/2010/main" val="333535829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wipe(left)">
                                      <p:cBhvr>
                                        <p:cTn id="7" dur="1000"/>
                                        <p:tgtEl>
                                          <p:spTgt spid="78"/>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000" fill="hold"/>
                                        <p:tgtEl>
                                          <p:spTgt spid="40"/>
                                        </p:tgtEl>
                                        <p:attrNameLst>
                                          <p:attrName>ppt_w</p:attrName>
                                        </p:attrNameLst>
                                      </p:cBhvr>
                                      <p:tavLst>
                                        <p:tav tm="0">
                                          <p:val>
                                            <p:fltVal val="0"/>
                                          </p:val>
                                        </p:tav>
                                        <p:tav tm="100000">
                                          <p:val>
                                            <p:strVal val="#ppt_w"/>
                                          </p:val>
                                        </p:tav>
                                      </p:tavLst>
                                    </p:anim>
                                    <p:anim calcmode="lin" valueType="num">
                                      <p:cBhvr>
                                        <p:cTn id="12" dur="1000" fill="hold"/>
                                        <p:tgtEl>
                                          <p:spTgt spid="40"/>
                                        </p:tgtEl>
                                        <p:attrNameLst>
                                          <p:attrName>ppt_h</p:attrName>
                                        </p:attrNameLst>
                                      </p:cBhvr>
                                      <p:tavLst>
                                        <p:tav tm="0">
                                          <p:val>
                                            <p:fltVal val="0"/>
                                          </p:val>
                                        </p:tav>
                                        <p:tav tm="100000">
                                          <p:val>
                                            <p:strVal val="#ppt_h"/>
                                          </p:val>
                                        </p:tav>
                                      </p:tavLst>
                                    </p:anim>
                                    <p:anim calcmode="lin" valueType="num">
                                      <p:cBhvr>
                                        <p:cTn id="13" dur="1000" fill="hold"/>
                                        <p:tgtEl>
                                          <p:spTgt spid="40"/>
                                        </p:tgtEl>
                                        <p:attrNameLst>
                                          <p:attrName>style.rotation</p:attrName>
                                        </p:attrNameLst>
                                      </p:cBhvr>
                                      <p:tavLst>
                                        <p:tav tm="0">
                                          <p:val>
                                            <p:fltVal val="90"/>
                                          </p:val>
                                        </p:tav>
                                        <p:tav tm="100000">
                                          <p:val>
                                            <p:fltVal val="0"/>
                                          </p:val>
                                        </p:tav>
                                      </p:tavLst>
                                    </p:anim>
                                    <p:animEffect transition="in" filter="fade">
                                      <p:cBhvr>
                                        <p:cTn id="14" dur="1000"/>
                                        <p:tgtEl>
                                          <p:spTgt spid="40"/>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4"/>
                                        </p:tgtEl>
                                        <p:attrNameLst>
                                          <p:attrName>style.visibility</p:attrName>
                                        </p:attrNameLst>
                                      </p:cBhvr>
                                      <p:to>
                                        <p:strVal val="visible"/>
                                      </p:to>
                                    </p:set>
                                    <p:anim calcmode="lin" valueType="num">
                                      <p:cBhvr>
                                        <p:cTn id="17" dur="1000" fill="hold"/>
                                        <p:tgtEl>
                                          <p:spTgt spid="34"/>
                                        </p:tgtEl>
                                        <p:attrNameLst>
                                          <p:attrName>ppt_w</p:attrName>
                                        </p:attrNameLst>
                                      </p:cBhvr>
                                      <p:tavLst>
                                        <p:tav tm="0">
                                          <p:val>
                                            <p:fltVal val="0"/>
                                          </p:val>
                                        </p:tav>
                                        <p:tav tm="100000">
                                          <p:val>
                                            <p:strVal val="#ppt_w"/>
                                          </p:val>
                                        </p:tav>
                                      </p:tavLst>
                                    </p:anim>
                                    <p:anim calcmode="lin" valueType="num">
                                      <p:cBhvr>
                                        <p:cTn id="18" dur="1000" fill="hold"/>
                                        <p:tgtEl>
                                          <p:spTgt spid="34"/>
                                        </p:tgtEl>
                                        <p:attrNameLst>
                                          <p:attrName>ppt_h</p:attrName>
                                        </p:attrNameLst>
                                      </p:cBhvr>
                                      <p:tavLst>
                                        <p:tav tm="0">
                                          <p:val>
                                            <p:fltVal val="0"/>
                                          </p:val>
                                        </p:tav>
                                        <p:tav tm="100000">
                                          <p:val>
                                            <p:strVal val="#ppt_h"/>
                                          </p:val>
                                        </p:tav>
                                      </p:tavLst>
                                    </p:anim>
                                    <p:anim calcmode="lin" valueType="num">
                                      <p:cBhvr>
                                        <p:cTn id="19" dur="1000" fill="hold"/>
                                        <p:tgtEl>
                                          <p:spTgt spid="34"/>
                                        </p:tgtEl>
                                        <p:attrNameLst>
                                          <p:attrName>style.rotation</p:attrName>
                                        </p:attrNameLst>
                                      </p:cBhvr>
                                      <p:tavLst>
                                        <p:tav tm="0">
                                          <p:val>
                                            <p:fltVal val="90"/>
                                          </p:val>
                                        </p:tav>
                                        <p:tav tm="100000">
                                          <p:val>
                                            <p:fltVal val="0"/>
                                          </p:val>
                                        </p:tav>
                                      </p:tavLst>
                                    </p:anim>
                                    <p:animEffect transition="in" filter="fade">
                                      <p:cBhvr>
                                        <p:cTn id="20" dur="1000"/>
                                        <p:tgtEl>
                                          <p:spTgt spid="34"/>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44"/>
                                        </p:tgtEl>
                                        <p:attrNameLst>
                                          <p:attrName>style.visibility</p:attrName>
                                        </p:attrNameLst>
                                      </p:cBhvr>
                                      <p:to>
                                        <p:strVal val="visible"/>
                                      </p:to>
                                    </p:set>
                                    <p:anim calcmode="lin" valueType="num">
                                      <p:cBhvr>
                                        <p:cTn id="23" dur="1000" fill="hold"/>
                                        <p:tgtEl>
                                          <p:spTgt spid="44"/>
                                        </p:tgtEl>
                                        <p:attrNameLst>
                                          <p:attrName>ppt_w</p:attrName>
                                        </p:attrNameLst>
                                      </p:cBhvr>
                                      <p:tavLst>
                                        <p:tav tm="0">
                                          <p:val>
                                            <p:fltVal val="0"/>
                                          </p:val>
                                        </p:tav>
                                        <p:tav tm="100000">
                                          <p:val>
                                            <p:strVal val="#ppt_w"/>
                                          </p:val>
                                        </p:tav>
                                      </p:tavLst>
                                    </p:anim>
                                    <p:anim calcmode="lin" valueType="num">
                                      <p:cBhvr>
                                        <p:cTn id="24" dur="1000" fill="hold"/>
                                        <p:tgtEl>
                                          <p:spTgt spid="44"/>
                                        </p:tgtEl>
                                        <p:attrNameLst>
                                          <p:attrName>ppt_h</p:attrName>
                                        </p:attrNameLst>
                                      </p:cBhvr>
                                      <p:tavLst>
                                        <p:tav tm="0">
                                          <p:val>
                                            <p:fltVal val="0"/>
                                          </p:val>
                                        </p:tav>
                                        <p:tav tm="100000">
                                          <p:val>
                                            <p:strVal val="#ppt_h"/>
                                          </p:val>
                                        </p:tav>
                                      </p:tavLst>
                                    </p:anim>
                                    <p:anim calcmode="lin" valueType="num">
                                      <p:cBhvr>
                                        <p:cTn id="25" dur="1000" fill="hold"/>
                                        <p:tgtEl>
                                          <p:spTgt spid="44"/>
                                        </p:tgtEl>
                                        <p:attrNameLst>
                                          <p:attrName>style.rotation</p:attrName>
                                        </p:attrNameLst>
                                      </p:cBhvr>
                                      <p:tavLst>
                                        <p:tav tm="0">
                                          <p:val>
                                            <p:fltVal val="90"/>
                                          </p:val>
                                        </p:tav>
                                        <p:tav tm="100000">
                                          <p:val>
                                            <p:fltVal val="0"/>
                                          </p:val>
                                        </p:tav>
                                      </p:tavLst>
                                    </p:anim>
                                    <p:animEffect transition="in" filter="fade">
                                      <p:cBhvr>
                                        <p:cTn id="26" dur="1000"/>
                                        <p:tgtEl>
                                          <p:spTgt spid="44"/>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p:cTn id="29" dur="1000" fill="hold"/>
                                        <p:tgtEl>
                                          <p:spTgt spid="43"/>
                                        </p:tgtEl>
                                        <p:attrNameLst>
                                          <p:attrName>ppt_w</p:attrName>
                                        </p:attrNameLst>
                                      </p:cBhvr>
                                      <p:tavLst>
                                        <p:tav tm="0">
                                          <p:val>
                                            <p:fltVal val="0"/>
                                          </p:val>
                                        </p:tav>
                                        <p:tav tm="100000">
                                          <p:val>
                                            <p:strVal val="#ppt_w"/>
                                          </p:val>
                                        </p:tav>
                                      </p:tavLst>
                                    </p:anim>
                                    <p:anim calcmode="lin" valueType="num">
                                      <p:cBhvr>
                                        <p:cTn id="30" dur="1000" fill="hold"/>
                                        <p:tgtEl>
                                          <p:spTgt spid="43"/>
                                        </p:tgtEl>
                                        <p:attrNameLst>
                                          <p:attrName>ppt_h</p:attrName>
                                        </p:attrNameLst>
                                      </p:cBhvr>
                                      <p:tavLst>
                                        <p:tav tm="0">
                                          <p:val>
                                            <p:fltVal val="0"/>
                                          </p:val>
                                        </p:tav>
                                        <p:tav tm="100000">
                                          <p:val>
                                            <p:strVal val="#ppt_h"/>
                                          </p:val>
                                        </p:tav>
                                      </p:tavLst>
                                    </p:anim>
                                    <p:anim calcmode="lin" valueType="num">
                                      <p:cBhvr>
                                        <p:cTn id="31" dur="1000" fill="hold"/>
                                        <p:tgtEl>
                                          <p:spTgt spid="43"/>
                                        </p:tgtEl>
                                        <p:attrNameLst>
                                          <p:attrName>style.rotation</p:attrName>
                                        </p:attrNameLst>
                                      </p:cBhvr>
                                      <p:tavLst>
                                        <p:tav tm="0">
                                          <p:val>
                                            <p:fltVal val="90"/>
                                          </p:val>
                                        </p:tav>
                                        <p:tav tm="100000">
                                          <p:val>
                                            <p:fltVal val="0"/>
                                          </p:val>
                                        </p:tav>
                                      </p:tavLst>
                                    </p:anim>
                                    <p:animEffect transition="in" filter="fade">
                                      <p:cBhvr>
                                        <p:cTn id="32" dur="1000"/>
                                        <p:tgtEl>
                                          <p:spTgt spid="43"/>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p:cTn id="35" dur="1000" fill="hold"/>
                                        <p:tgtEl>
                                          <p:spTgt spid="31"/>
                                        </p:tgtEl>
                                        <p:attrNameLst>
                                          <p:attrName>ppt_w</p:attrName>
                                        </p:attrNameLst>
                                      </p:cBhvr>
                                      <p:tavLst>
                                        <p:tav tm="0">
                                          <p:val>
                                            <p:fltVal val="0"/>
                                          </p:val>
                                        </p:tav>
                                        <p:tav tm="100000">
                                          <p:val>
                                            <p:strVal val="#ppt_w"/>
                                          </p:val>
                                        </p:tav>
                                      </p:tavLst>
                                    </p:anim>
                                    <p:anim calcmode="lin" valueType="num">
                                      <p:cBhvr>
                                        <p:cTn id="36" dur="1000" fill="hold"/>
                                        <p:tgtEl>
                                          <p:spTgt spid="31"/>
                                        </p:tgtEl>
                                        <p:attrNameLst>
                                          <p:attrName>ppt_h</p:attrName>
                                        </p:attrNameLst>
                                      </p:cBhvr>
                                      <p:tavLst>
                                        <p:tav tm="0">
                                          <p:val>
                                            <p:fltVal val="0"/>
                                          </p:val>
                                        </p:tav>
                                        <p:tav tm="100000">
                                          <p:val>
                                            <p:strVal val="#ppt_h"/>
                                          </p:val>
                                        </p:tav>
                                      </p:tavLst>
                                    </p:anim>
                                    <p:anim calcmode="lin" valueType="num">
                                      <p:cBhvr>
                                        <p:cTn id="37" dur="1000" fill="hold"/>
                                        <p:tgtEl>
                                          <p:spTgt spid="31"/>
                                        </p:tgtEl>
                                        <p:attrNameLst>
                                          <p:attrName>style.rotation</p:attrName>
                                        </p:attrNameLst>
                                      </p:cBhvr>
                                      <p:tavLst>
                                        <p:tav tm="0">
                                          <p:val>
                                            <p:fltVal val="90"/>
                                          </p:val>
                                        </p:tav>
                                        <p:tav tm="100000">
                                          <p:val>
                                            <p:fltVal val="0"/>
                                          </p:val>
                                        </p:tav>
                                      </p:tavLst>
                                    </p:anim>
                                    <p:animEffect transition="in" filter="fade">
                                      <p:cBhvr>
                                        <p:cTn id="38" dur="1000"/>
                                        <p:tgtEl>
                                          <p:spTgt spid="31"/>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39"/>
                                        </p:tgtEl>
                                        <p:attrNameLst>
                                          <p:attrName>style.visibility</p:attrName>
                                        </p:attrNameLst>
                                      </p:cBhvr>
                                      <p:to>
                                        <p:strVal val="visible"/>
                                      </p:to>
                                    </p:set>
                                    <p:anim calcmode="lin" valueType="num">
                                      <p:cBhvr>
                                        <p:cTn id="41" dur="1000" fill="hold"/>
                                        <p:tgtEl>
                                          <p:spTgt spid="39"/>
                                        </p:tgtEl>
                                        <p:attrNameLst>
                                          <p:attrName>ppt_w</p:attrName>
                                        </p:attrNameLst>
                                      </p:cBhvr>
                                      <p:tavLst>
                                        <p:tav tm="0">
                                          <p:val>
                                            <p:fltVal val="0"/>
                                          </p:val>
                                        </p:tav>
                                        <p:tav tm="100000">
                                          <p:val>
                                            <p:strVal val="#ppt_w"/>
                                          </p:val>
                                        </p:tav>
                                      </p:tavLst>
                                    </p:anim>
                                    <p:anim calcmode="lin" valueType="num">
                                      <p:cBhvr>
                                        <p:cTn id="42" dur="1000" fill="hold"/>
                                        <p:tgtEl>
                                          <p:spTgt spid="39"/>
                                        </p:tgtEl>
                                        <p:attrNameLst>
                                          <p:attrName>ppt_h</p:attrName>
                                        </p:attrNameLst>
                                      </p:cBhvr>
                                      <p:tavLst>
                                        <p:tav tm="0">
                                          <p:val>
                                            <p:fltVal val="0"/>
                                          </p:val>
                                        </p:tav>
                                        <p:tav tm="100000">
                                          <p:val>
                                            <p:strVal val="#ppt_h"/>
                                          </p:val>
                                        </p:tav>
                                      </p:tavLst>
                                    </p:anim>
                                    <p:anim calcmode="lin" valueType="num">
                                      <p:cBhvr>
                                        <p:cTn id="43" dur="1000" fill="hold"/>
                                        <p:tgtEl>
                                          <p:spTgt spid="39"/>
                                        </p:tgtEl>
                                        <p:attrNameLst>
                                          <p:attrName>style.rotation</p:attrName>
                                        </p:attrNameLst>
                                      </p:cBhvr>
                                      <p:tavLst>
                                        <p:tav tm="0">
                                          <p:val>
                                            <p:fltVal val="90"/>
                                          </p:val>
                                        </p:tav>
                                        <p:tav tm="100000">
                                          <p:val>
                                            <p:fltVal val="0"/>
                                          </p:val>
                                        </p:tav>
                                      </p:tavLst>
                                    </p:anim>
                                    <p:animEffect transition="in" filter="fade">
                                      <p:cBhvr>
                                        <p:cTn id="44" dur="1000"/>
                                        <p:tgtEl>
                                          <p:spTgt spid="3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p:cTn id="47" dur="1000" fill="hold"/>
                                        <p:tgtEl>
                                          <p:spTgt spid="2"/>
                                        </p:tgtEl>
                                        <p:attrNameLst>
                                          <p:attrName>ppt_w</p:attrName>
                                        </p:attrNameLst>
                                      </p:cBhvr>
                                      <p:tavLst>
                                        <p:tav tm="0">
                                          <p:val>
                                            <p:fltVal val="0"/>
                                          </p:val>
                                        </p:tav>
                                        <p:tav tm="100000">
                                          <p:val>
                                            <p:strVal val="#ppt_w"/>
                                          </p:val>
                                        </p:tav>
                                      </p:tavLst>
                                    </p:anim>
                                    <p:anim calcmode="lin" valueType="num">
                                      <p:cBhvr>
                                        <p:cTn id="48" dur="1000" fill="hold"/>
                                        <p:tgtEl>
                                          <p:spTgt spid="2"/>
                                        </p:tgtEl>
                                        <p:attrNameLst>
                                          <p:attrName>ppt_h</p:attrName>
                                        </p:attrNameLst>
                                      </p:cBhvr>
                                      <p:tavLst>
                                        <p:tav tm="0">
                                          <p:val>
                                            <p:fltVal val="0"/>
                                          </p:val>
                                        </p:tav>
                                        <p:tav tm="100000">
                                          <p:val>
                                            <p:strVal val="#ppt_h"/>
                                          </p:val>
                                        </p:tav>
                                      </p:tavLst>
                                    </p:anim>
                                    <p:animEffect transition="in" filter="fade">
                                      <p:cBhvr>
                                        <p:cTn id="49" dur="1000"/>
                                        <p:tgtEl>
                                          <p:spTgt spid="2"/>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5"/>
                                        </p:tgtEl>
                                        <p:attrNameLst>
                                          <p:attrName>style.visibility</p:attrName>
                                        </p:attrNameLst>
                                      </p:cBhvr>
                                      <p:to>
                                        <p:strVal val="visible"/>
                                      </p:to>
                                    </p:set>
                                    <p:anim calcmode="lin" valueType="num">
                                      <p:cBhvr>
                                        <p:cTn id="52" dur="1000" fill="hold"/>
                                        <p:tgtEl>
                                          <p:spTgt spid="95"/>
                                        </p:tgtEl>
                                        <p:attrNameLst>
                                          <p:attrName>ppt_w</p:attrName>
                                        </p:attrNameLst>
                                      </p:cBhvr>
                                      <p:tavLst>
                                        <p:tav tm="0">
                                          <p:val>
                                            <p:fltVal val="0"/>
                                          </p:val>
                                        </p:tav>
                                        <p:tav tm="100000">
                                          <p:val>
                                            <p:strVal val="#ppt_w"/>
                                          </p:val>
                                        </p:tav>
                                      </p:tavLst>
                                    </p:anim>
                                    <p:anim calcmode="lin" valueType="num">
                                      <p:cBhvr>
                                        <p:cTn id="53" dur="1000" fill="hold"/>
                                        <p:tgtEl>
                                          <p:spTgt spid="95"/>
                                        </p:tgtEl>
                                        <p:attrNameLst>
                                          <p:attrName>ppt_h</p:attrName>
                                        </p:attrNameLst>
                                      </p:cBhvr>
                                      <p:tavLst>
                                        <p:tav tm="0">
                                          <p:val>
                                            <p:fltVal val="0"/>
                                          </p:val>
                                        </p:tav>
                                        <p:tav tm="100000">
                                          <p:val>
                                            <p:strVal val="#ppt_h"/>
                                          </p:val>
                                        </p:tav>
                                      </p:tavLst>
                                    </p:anim>
                                    <p:animEffect transition="in" filter="fade">
                                      <p:cBhvr>
                                        <p:cTn id="54" dur="1000"/>
                                        <p:tgtEl>
                                          <p:spTgt spid="95"/>
                                        </p:tgtEl>
                                      </p:cBhvr>
                                    </p:animEffect>
                                  </p:childTnLst>
                                </p:cTn>
                              </p:par>
                            </p:childTnLst>
                          </p:cTn>
                        </p:par>
                        <p:par>
                          <p:cTn id="55" fill="hold">
                            <p:stCondLst>
                              <p:cond delay="2000"/>
                            </p:stCondLst>
                            <p:childTnLst>
                              <p:par>
                                <p:cTn id="56" presetID="31" presetClass="entr" presetSubtype="0" fill="hold" nodeType="afterEffect">
                                  <p:stCondLst>
                                    <p:cond delay="0"/>
                                  </p:stCondLst>
                                  <p:childTnLst>
                                    <p:set>
                                      <p:cBhvr>
                                        <p:cTn id="57" dur="1" fill="hold">
                                          <p:stCondLst>
                                            <p:cond delay="0"/>
                                          </p:stCondLst>
                                        </p:cTn>
                                        <p:tgtEl>
                                          <p:spTgt spid="104"/>
                                        </p:tgtEl>
                                        <p:attrNameLst>
                                          <p:attrName>style.visibility</p:attrName>
                                        </p:attrNameLst>
                                      </p:cBhvr>
                                      <p:to>
                                        <p:strVal val="visible"/>
                                      </p:to>
                                    </p:set>
                                    <p:anim calcmode="lin" valueType="num">
                                      <p:cBhvr>
                                        <p:cTn id="58" dur="1000" fill="hold"/>
                                        <p:tgtEl>
                                          <p:spTgt spid="104"/>
                                        </p:tgtEl>
                                        <p:attrNameLst>
                                          <p:attrName>ppt_w</p:attrName>
                                        </p:attrNameLst>
                                      </p:cBhvr>
                                      <p:tavLst>
                                        <p:tav tm="0">
                                          <p:val>
                                            <p:fltVal val="0"/>
                                          </p:val>
                                        </p:tav>
                                        <p:tav tm="100000">
                                          <p:val>
                                            <p:strVal val="#ppt_w"/>
                                          </p:val>
                                        </p:tav>
                                      </p:tavLst>
                                    </p:anim>
                                    <p:anim calcmode="lin" valueType="num">
                                      <p:cBhvr>
                                        <p:cTn id="59" dur="1000" fill="hold"/>
                                        <p:tgtEl>
                                          <p:spTgt spid="104"/>
                                        </p:tgtEl>
                                        <p:attrNameLst>
                                          <p:attrName>ppt_h</p:attrName>
                                        </p:attrNameLst>
                                      </p:cBhvr>
                                      <p:tavLst>
                                        <p:tav tm="0">
                                          <p:val>
                                            <p:fltVal val="0"/>
                                          </p:val>
                                        </p:tav>
                                        <p:tav tm="100000">
                                          <p:val>
                                            <p:strVal val="#ppt_h"/>
                                          </p:val>
                                        </p:tav>
                                      </p:tavLst>
                                    </p:anim>
                                    <p:anim calcmode="lin" valueType="num">
                                      <p:cBhvr>
                                        <p:cTn id="60" dur="1000" fill="hold"/>
                                        <p:tgtEl>
                                          <p:spTgt spid="104"/>
                                        </p:tgtEl>
                                        <p:attrNameLst>
                                          <p:attrName>style.rotation</p:attrName>
                                        </p:attrNameLst>
                                      </p:cBhvr>
                                      <p:tavLst>
                                        <p:tav tm="0">
                                          <p:val>
                                            <p:fltVal val="90"/>
                                          </p:val>
                                        </p:tav>
                                        <p:tav tm="100000">
                                          <p:val>
                                            <p:fltVal val="0"/>
                                          </p:val>
                                        </p:tav>
                                      </p:tavLst>
                                    </p:anim>
                                    <p:animEffect transition="in" filter="fade">
                                      <p:cBhvr>
                                        <p:cTn id="61" dur="1000"/>
                                        <p:tgtEl>
                                          <p:spTgt spid="10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50"/>
                                        </p:tgtEl>
                                        <p:attrNameLst>
                                          <p:attrName>style.visibility</p:attrName>
                                        </p:attrNameLst>
                                      </p:cBhvr>
                                      <p:to>
                                        <p:strVal val="visible"/>
                                      </p:to>
                                    </p:set>
                                    <p:anim calcmode="lin" valueType="num">
                                      <p:cBhvr>
                                        <p:cTn id="70" dur="1000" fill="hold"/>
                                        <p:tgtEl>
                                          <p:spTgt spid="50"/>
                                        </p:tgtEl>
                                        <p:attrNameLst>
                                          <p:attrName>ppt_w</p:attrName>
                                        </p:attrNameLst>
                                      </p:cBhvr>
                                      <p:tavLst>
                                        <p:tav tm="0">
                                          <p:val>
                                            <p:fltVal val="0"/>
                                          </p:val>
                                        </p:tav>
                                        <p:tav tm="100000">
                                          <p:val>
                                            <p:strVal val="#ppt_w"/>
                                          </p:val>
                                        </p:tav>
                                      </p:tavLst>
                                    </p:anim>
                                    <p:anim calcmode="lin" valueType="num">
                                      <p:cBhvr>
                                        <p:cTn id="71" dur="1000" fill="hold"/>
                                        <p:tgtEl>
                                          <p:spTgt spid="50"/>
                                        </p:tgtEl>
                                        <p:attrNameLst>
                                          <p:attrName>ppt_h</p:attrName>
                                        </p:attrNameLst>
                                      </p:cBhvr>
                                      <p:tavLst>
                                        <p:tav tm="0">
                                          <p:val>
                                            <p:fltVal val="0"/>
                                          </p:val>
                                        </p:tav>
                                        <p:tav tm="100000">
                                          <p:val>
                                            <p:strVal val="#ppt_h"/>
                                          </p:val>
                                        </p:tav>
                                      </p:tavLst>
                                    </p:anim>
                                    <p:anim calcmode="lin" valueType="num">
                                      <p:cBhvr>
                                        <p:cTn id="72" dur="1000" fill="hold"/>
                                        <p:tgtEl>
                                          <p:spTgt spid="50"/>
                                        </p:tgtEl>
                                        <p:attrNameLst>
                                          <p:attrName>style.rotation</p:attrName>
                                        </p:attrNameLst>
                                      </p:cBhvr>
                                      <p:tavLst>
                                        <p:tav tm="0">
                                          <p:val>
                                            <p:fltVal val="90"/>
                                          </p:val>
                                        </p:tav>
                                        <p:tav tm="100000">
                                          <p:val>
                                            <p:fltVal val="0"/>
                                          </p:val>
                                        </p:tav>
                                      </p:tavLst>
                                    </p:anim>
                                    <p:animEffect transition="in" filter="fade">
                                      <p:cBhvr>
                                        <p:cTn id="73" dur="1000"/>
                                        <p:tgtEl>
                                          <p:spTgt spid="50"/>
                                        </p:tgtEl>
                                      </p:cBhvr>
                                    </p:animEffect>
                                  </p:childTnLst>
                                </p:cTn>
                              </p:par>
                            </p:childTnLst>
                          </p:cTn>
                        </p:par>
                        <p:par>
                          <p:cTn id="74" fill="hold">
                            <p:stCondLst>
                              <p:cond delay="3000"/>
                            </p:stCondLst>
                            <p:childTnLst>
                              <p:par>
                                <p:cTn id="75" presetID="2" presetClass="entr" presetSubtype="8" fill="hold" nodeType="afterEffect">
                                  <p:stCondLst>
                                    <p:cond delay="0"/>
                                  </p:stCondLst>
                                  <p:childTnLst>
                                    <p:set>
                                      <p:cBhvr>
                                        <p:cTn id="76" dur="1" fill="hold">
                                          <p:stCondLst>
                                            <p:cond delay="0"/>
                                          </p:stCondLst>
                                        </p:cTn>
                                        <p:tgtEl>
                                          <p:spTgt spid="79"/>
                                        </p:tgtEl>
                                        <p:attrNameLst>
                                          <p:attrName>style.visibility</p:attrName>
                                        </p:attrNameLst>
                                      </p:cBhvr>
                                      <p:to>
                                        <p:strVal val="visible"/>
                                      </p:to>
                                    </p:set>
                                    <p:anim calcmode="lin" valueType="num">
                                      <p:cBhvr additive="base">
                                        <p:cTn id="77" dur="1000" fill="hold"/>
                                        <p:tgtEl>
                                          <p:spTgt spid="79"/>
                                        </p:tgtEl>
                                        <p:attrNameLst>
                                          <p:attrName>ppt_x</p:attrName>
                                        </p:attrNameLst>
                                      </p:cBhvr>
                                      <p:tavLst>
                                        <p:tav tm="0">
                                          <p:val>
                                            <p:strVal val="0-#ppt_w/2"/>
                                          </p:val>
                                        </p:tav>
                                        <p:tav tm="100000">
                                          <p:val>
                                            <p:strVal val="#ppt_x"/>
                                          </p:val>
                                        </p:tav>
                                      </p:tavLst>
                                    </p:anim>
                                    <p:anim calcmode="lin" valueType="num">
                                      <p:cBhvr additive="base">
                                        <p:cTn id="78" dur="1000" fill="hold"/>
                                        <p:tgtEl>
                                          <p:spTgt spid="79"/>
                                        </p:tgtEl>
                                        <p:attrNameLst>
                                          <p:attrName>ppt_y</p:attrName>
                                        </p:attrNameLst>
                                      </p:cBhvr>
                                      <p:tavLst>
                                        <p:tav tm="0">
                                          <p:val>
                                            <p:strVal val="#ppt_y"/>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fade">
                                      <p:cBhvr>
                                        <p:cTn id="81" dur="1000"/>
                                        <p:tgtEl>
                                          <p:spTgt spid="86"/>
                                        </p:tgtEl>
                                      </p:cBhvr>
                                    </p:animEffect>
                                    <p:anim calcmode="lin" valueType="num">
                                      <p:cBhvr>
                                        <p:cTn id="82" dur="1000" fill="hold"/>
                                        <p:tgtEl>
                                          <p:spTgt spid="86"/>
                                        </p:tgtEl>
                                        <p:attrNameLst>
                                          <p:attrName>ppt_x</p:attrName>
                                        </p:attrNameLst>
                                      </p:cBhvr>
                                      <p:tavLst>
                                        <p:tav tm="0">
                                          <p:val>
                                            <p:strVal val="#ppt_x"/>
                                          </p:val>
                                        </p:tav>
                                        <p:tav tm="100000">
                                          <p:val>
                                            <p:strVal val="#ppt_x"/>
                                          </p:val>
                                        </p:tav>
                                      </p:tavLst>
                                    </p:anim>
                                    <p:anim calcmode="lin" valueType="num">
                                      <p:cBhvr>
                                        <p:cTn id="83" dur="1000" fill="hold"/>
                                        <p:tgtEl>
                                          <p:spTgt spid="86"/>
                                        </p:tgtEl>
                                        <p:attrNameLst>
                                          <p:attrName>ppt_y</p:attrName>
                                        </p:attrNameLst>
                                      </p:cBhvr>
                                      <p:tavLst>
                                        <p:tav tm="0">
                                          <p:val>
                                            <p:strVal val="#ppt_y+.1"/>
                                          </p:val>
                                        </p:tav>
                                        <p:tav tm="100000">
                                          <p:val>
                                            <p:strVal val="#ppt_y"/>
                                          </p:val>
                                        </p:tav>
                                      </p:tavLst>
                                    </p:anim>
                                  </p:childTnLst>
                                </p:cTn>
                              </p:par>
                            </p:childTnLst>
                          </p:cTn>
                        </p:par>
                        <p:par>
                          <p:cTn id="84" fill="hold">
                            <p:stCondLst>
                              <p:cond delay="4000"/>
                            </p:stCondLst>
                            <p:childTnLst>
                              <p:par>
                                <p:cTn id="85" presetID="31" presetClass="entr" presetSubtype="0" fill="hold" nodeType="afterEffect">
                                  <p:stCondLst>
                                    <p:cond delay="0"/>
                                  </p:stCondLst>
                                  <p:childTnLst>
                                    <p:set>
                                      <p:cBhvr>
                                        <p:cTn id="86" dur="1" fill="hold">
                                          <p:stCondLst>
                                            <p:cond delay="0"/>
                                          </p:stCondLst>
                                        </p:cTn>
                                        <p:tgtEl>
                                          <p:spTgt spid="105"/>
                                        </p:tgtEl>
                                        <p:attrNameLst>
                                          <p:attrName>style.visibility</p:attrName>
                                        </p:attrNameLst>
                                      </p:cBhvr>
                                      <p:to>
                                        <p:strVal val="visible"/>
                                      </p:to>
                                    </p:set>
                                    <p:anim calcmode="lin" valueType="num">
                                      <p:cBhvr>
                                        <p:cTn id="87" dur="1000" fill="hold"/>
                                        <p:tgtEl>
                                          <p:spTgt spid="105"/>
                                        </p:tgtEl>
                                        <p:attrNameLst>
                                          <p:attrName>ppt_w</p:attrName>
                                        </p:attrNameLst>
                                      </p:cBhvr>
                                      <p:tavLst>
                                        <p:tav tm="0">
                                          <p:val>
                                            <p:fltVal val="0"/>
                                          </p:val>
                                        </p:tav>
                                        <p:tav tm="100000">
                                          <p:val>
                                            <p:strVal val="#ppt_w"/>
                                          </p:val>
                                        </p:tav>
                                      </p:tavLst>
                                    </p:anim>
                                    <p:anim calcmode="lin" valueType="num">
                                      <p:cBhvr>
                                        <p:cTn id="88" dur="1000" fill="hold"/>
                                        <p:tgtEl>
                                          <p:spTgt spid="105"/>
                                        </p:tgtEl>
                                        <p:attrNameLst>
                                          <p:attrName>ppt_h</p:attrName>
                                        </p:attrNameLst>
                                      </p:cBhvr>
                                      <p:tavLst>
                                        <p:tav tm="0">
                                          <p:val>
                                            <p:fltVal val="0"/>
                                          </p:val>
                                        </p:tav>
                                        <p:tav tm="100000">
                                          <p:val>
                                            <p:strVal val="#ppt_h"/>
                                          </p:val>
                                        </p:tav>
                                      </p:tavLst>
                                    </p:anim>
                                    <p:anim calcmode="lin" valueType="num">
                                      <p:cBhvr>
                                        <p:cTn id="89" dur="1000" fill="hold"/>
                                        <p:tgtEl>
                                          <p:spTgt spid="105"/>
                                        </p:tgtEl>
                                        <p:attrNameLst>
                                          <p:attrName>style.rotation</p:attrName>
                                        </p:attrNameLst>
                                      </p:cBhvr>
                                      <p:tavLst>
                                        <p:tav tm="0">
                                          <p:val>
                                            <p:fltVal val="90"/>
                                          </p:val>
                                        </p:tav>
                                        <p:tav tm="100000">
                                          <p:val>
                                            <p:fltVal val="0"/>
                                          </p:val>
                                        </p:tav>
                                      </p:tavLst>
                                    </p:anim>
                                    <p:animEffect transition="in" filter="fade">
                                      <p:cBhvr>
                                        <p:cTn id="90" dur="1000"/>
                                        <p:tgtEl>
                                          <p:spTgt spid="105"/>
                                        </p:tgtEl>
                                      </p:cBhvr>
                                    </p:animEffect>
                                  </p:childTnLst>
                                </p:cTn>
                              </p:par>
                              <p:par>
                                <p:cTn id="91" presetID="31" presetClass="entr" presetSubtype="0" fill="hold" grpId="0" nodeType="withEffect">
                                  <p:stCondLst>
                                    <p:cond delay="0"/>
                                  </p:stCondLst>
                                  <p:childTnLst>
                                    <p:set>
                                      <p:cBhvr>
                                        <p:cTn id="92" dur="1" fill="hold">
                                          <p:stCondLst>
                                            <p:cond delay="0"/>
                                          </p:stCondLst>
                                        </p:cTn>
                                        <p:tgtEl>
                                          <p:spTgt spid="55"/>
                                        </p:tgtEl>
                                        <p:attrNameLst>
                                          <p:attrName>style.visibility</p:attrName>
                                        </p:attrNameLst>
                                      </p:cBhvr>
                                      <p:to>
                                        <p:strVal val="visible"/>
                                      </p:to>
                                    </p:set>
                                    <p:anim calcmode="lin" valueType="num">
                                      <p:cBhvr>
                                        <p:cTn id="93" dur="1000" fill="hold"/>
                                        <p:tgtEl>
                                          <p:spTgt spid="55"/>
                                        </p:tgtEl>
                                        <p:attrNameLst>
                                          <p:attrName>ppt_w</p:attrName>
                                        </p:attrNameLst>
                                      </p:cBhvr>
                                      <p:tavLst>
                                        <p:tav tm="0">
                                          <p:val>
                                            <p:fltVal val="0"/>
                                          </p:val>
                                        </p:tav>
                                        <p:tav tm="100000">
                                          <p:val>
                                            <p:strVal val="#ppt_w"/>
                                          </p:val>
                                        </p:tav>
                                      </p:tavLst>
                                    </p:anim>
                                    <p:anim calcmode="lin" valueType="num">
                                      <p:cBhvr>
                                        <p:cTn id="94" dur="1000" fill="hold"/>
                                        <p:tgtEl>
                                          <p:spTgt spid="55"/>
                                        </p:tgtEl>
                                        <p:attrNameLst>
                                          <p:attrName>ppt_h</p:attrName>
                                        </p:attrNameLst>
                                      </p:cBhvr>
                                      <p:tavLst>
                                        <p:tav tm="0">
                                          <p:val>
                                            <p:fltVal val="0"/>
                                          </p:val>
                                        </p:tav>
                                        <p:tav tm="100000">
                                          <p:val>
                                            <p:strVal val="#ppt_h"/>
                                          </p:val>
                                        </p:tav>
                                      </p:tavLst>
                                    </p:anim>
                                    <p:anim calcmode="lin" valueType="num">
                                      <p:cBhvr>
                                        <p:cTn id="95" dur="1000" fill="hold"/>
                                        <p:tgtEl>
                                          <p:spTgt spid="55"/>
                                        </p:tgtEl>
                                        <p:attrNameLst>
                                          <p:attrName>style.rotation</p:attrName>
                                        </p:attrNameLst>
                                      </p:cBhvr>
                                      <p:tavLst>
                                        <p:tav tm="0">
                                          <p:val>
                                            <p:fltVal val="90"/>
                                          </p:val>
                                        </p:tav>
                                        <p:tav tm="100000">
                                          <p:val>
                                            <p:fltVal val="0"/>
                                          </p:val>
                                        </p:tav>
                                      </p:tavLst>
                                    </p:anim>
                                    <p:animEffect transition="in" filter="fade">
                                      <p:cBhvr>
                                        <p:cTn id="96" dur="1000"/>
                                        <p:tgtEl>
                                          <p:spTgt spid="55"/>
                                        </p:tgtEl>
                                      </p:cBhvr>
                                    </p:animEffect>
                                  </p:childTnLst>
                                </p:cTn>
                              </p:par>
                              <p:par>
                                <p:cTn id="97" presetID="31" presetClass="entr" presetSubtype="0" fill="hold" grpId="0" nodeType="withEffect">
                                  <p:stCondLst>
                                    <p:cond delay="0"/>
                                  </p:stCondLst>
                                  <p:childTnLst>
                                    <p:set>
                                      <p:cBhvr>
                                        <p:cTn id="98" dur="1" fill="hold">
                                          <p:stCondLst>
                                            <p:cond delay="0"/>
                                          </p:stCondLst>
                                        </p:cTn>
                                        <p:tgtEl>
                                          <p:spTgt spid="56"/>
                                        </p:tgtEl>
                                        <p:attrNameLst>
                                          <p:attrName>style.visibility</p:attrName>
                                        </p:attrNameLst>
                                      </p:cBhvr>
                                      <p:to>
                                        <p:strVal val="visible"/>
                                      </p:to>
                                    </p:set>
                                    <p:anim calcmode="lin" valueType="num">
                                      <p:cBhvr>
                                        <p:cTn id="99" dur="1000" fill="hold"/>
                                        <p:tgtEl>
                                          <p:spTgt spid="56"/>
                                        </p:tgtEl>
                                        <p:attrNameLst>
                                          <p:attrName>ppt_w</p:attrName>
                                        </p:attrNameLst>
                                      </p:cBhvr>
                                      <p:tavLst>
                                        <p:tav tm="0">
                                          <p:val>
                                            <p:fltVal val="0"/>
                                          </p:val>
                                        </p:tav>
                                        <p:tav tm="100000">
                                          <p:val>
                                            <p:strVal val="#ppt_w"/>
                                          </p:val>
                                        </p:tav>
                                      </p:tavLst>
                                    </p:anim>
                                    <p:anim calcmode="lin" valueType="num">
                                      <p:cBhvr>
                                        <p:cTn id="100" dur="1000" fill="hold"/>
                                        <p:tgtEl>
                                          <p:spTgt spid="56"/>
                                        </p:tgtEl>
                                        <p:attrNameLst>
                                          <p:attrName>ppt_h</p:attrName>
                                        </p:attrNameLst>
                                      </p:cBhvr>
                                      <p:tavLst>
                                        <p:tav tm="0">
                                          <p:val>
                                            <p:fltVal val="0"/>
                                          </p:val>
                                        </p:tav>
                                        <p:tav tm="100000">
                                          <p:val>
                                            <p:strVal val="#ppt_h"/>
                                          </p:val>
                                        </p:tav>
                                      </p:tavLst>
                                    </p:anim>
                                    <p:anim calcmode="lin" valueType="num">
                                      <p:cBhvr>
                                        <p:cTn id="101" dur="1000" fill="hold"/>
                                        <p:tgtEl>
                                          <p:spTgt spid="56"/>
                                        </p:tgtEl>
                                        <p:attrNameLst>
                                          <p:attrName>style.rotation</p:attrName>
                                        </p:attrNameLst>
                                      </p:cBhvr>
                                      <p:tavLst>
                                        <p:tav tm="0">
                                          <p:val>
                                            <p:fltVal val="90"/>
                                          </p:val>
                                        </p:tav>
                                        <p:tav tm="100000">
                                          <p:val>
                                            <p:fltVal val="0"/>
                                          </p:val>
                                        </p:tav>
                                      </p:tavLst>
                                    </p:anim>
                                    <p:animEffect transition="in" filter="fade">
                                      <p:cBhvr>
                                        <p:cTn id="102" dur="1000"/>
                                        <p:tgtEl>
                                          <p:spTgt spid="56"/>
                                        </p:tgtEl>
                                      </p:cBhvr>
                                    </p:animEffect>
                                  </p:childTnLst>
                                </p:cTn>
                              </p:par>
                            </p:childTnLst>
                          </p:cTn>
                        </p:par>
                        <p:par>
                          <p:cTn id="103" fill="hold">
                            <p:stCondLst>
                              <p:cond delay="5000"/>
                            </p:stCondLst>
                            <p:childTnLst>
                              <p:par>
                                <p:cTn id="104" presetID="2" presetClass="entr" presetSubtype="8" fill="hold" nodeType="afterEffect">
                                  <p:stCondLst>
                                    <p:cond delay="0"/>
                                  </p:stCondLst>
                                  <p:childTnLst>
                                    <p:set>
                                      <p:cBhvr>
                                        <p:cTn id="105" dur="1" fill="hold">
                                          <p:stCondLst>
                                            <p:cond delay="0"/>
                                          </p:stCondLst>
                                        </p:cTn>
                                        <p:tgtEl>
                                          <p:spTgt spid="82"/>
                                        </p:tgtEl>
                                        <p:attrNameLst>
                                          <p:attrName>style.visibility</p:attrName>
                                        </p:attrNameLst>
                                      </p:cBhvr>
                                      <p:to>
                                        <p:strVal val="visible"/>
                                      </p:to>
                                    </p:set>
                                    <p:anim calcmode="lin" valueType="num">
                                      <p:cBhvr additive="base">
                                        <p:cTn id="106" dur="1000" fill="hold"/>
                                        <p:tgtEl>
                                          <p:spTgt spid="82"/>
                                        </p:tgtEl>
                                        <p:attrNameLst>
                                          <p:attrName>ppt_x</p:attrName>
                                        </p:attrNameLst>
                                      </p:cBhvr>
                                      <p:tavLst>
                                        <p:tav tm="0">
                                          <p:val>
                                            <p:strVal val="0-#ppt_w/2"/>
                                          </p:val>
                                        </p:tav>
                                        <p:tav tm="100000">
                                          <p:val>
                                            <p:strVal val="#ppt_x"/>
                                          </p:val>
                                        </p:tav>
                                      </p:tavLst>
                                    </p:anim>
                                    <p:anim calcmode="lin" valueType="num">
                                      <p:cBhvr additive="base">
                                        <p:cTn id="107" dur="1000" fill="hold"/>
                                        <p:tgtEl>
                                          <p:spTgt spid="82"/>
                                        </p:tgtEl>
                                        <p:attrNameLst>
                                          <p:attrName>ppt_y</p:attrName>
                                        </p:attrNameLst>
                                      </p:cBhvr>
                                      <p:tavLst>
                                        <p:tav tm="0">
                                          <p:val>
                                            <p:strVal val="#ppt_y"/>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fade">
                                      <p:cBhvr>
                                        <p:cTn id="110" dur="1000"/>
                                        <p:tgtEl>
                                          <p:spTgt spid="90"/>
                                        </p:tgtEl>
                                      </p:cBhvr>
                                    </p:animEffect>
                                    <p:anim calcmode="lin" valueType="num">
                                      <p:cBhvr>
                                        <p:cTn id="111" dur="1000" fill="hold"/>
                                        <p:tgtEl>
                                          <p:spTgt spid="90"/>
                                        </p:tgtEl>
                                        <p:attrNameLst>
                                          <p:attrName>ppt_x</p:attrName>
                                        </p:attrNameLst>
                                      </p:cBhvr>
                                      <p:tavLst>
                                        <p:tav tm="0">
                                          <p:val>
                                            <p:strVal val="#ppt_x"/>
                                          </p:val>
                                        </p:tav>
                                        <p:tav tm="100000">
                                          <p:val>
                                            <p:strVal val="#ppt_x"/>
                                          </p:val>
                                        </p:tav>
                                      </p:tavLst>
                                    </p:anim>
                                    <p:anim calcmode="lin" valueType="num">
                                      <p:cBhvr>
                                        <p:cTn id="112" dur="1000" fill="hold"/>
                                        <p:tgtEl>
                                          <p:spTgt spid="90"/>
                                        </p:tgtEl>
                                        <p:attrNameLst>
                                          <p:attrName>ppt_y</p:attrName>
                                        </p:attrNameLst>
                                      </p:cBhvr>
                                      <p:tavLst>
                                        <p:tav tm="0">
                                          <p:val>
                                            <p:strVal val="#ppt_y+.1"/>
                                          </p:val>
                                        </p:tav>
                                        <p:tav tm="100000">
                                          <p:val>
                                            <p:strVal val="#ppt_y"/>
                                          </p:val>
                                        </p:tav>
                                      </p:tavLst>
                                    </p:anim>
                                  </p:childTnLst>
                                </p:cTn>
                              </p:par>
                            </p:childTnLst>
                          </p:cTn>
                        </p:par>
                        <p:par>
                          <p:cTn id="113" fill="hold">
                            <p:stCondLst>
                              <p:cond delay="6000"/>
                            </p:stCondLst>
                            <p:childTnLst>
                              <p:par>
                                <p:cTn id="114" presetID="31" presetClass="entr" presetSubtype="0" fill="hold" nodeType="afterEffect">
                                  <p:stCondLst>
                                    <p:cond delay="0"/>
                                  </p:stCondLst>
                                  <p:childTnLst>
                                    <p:set>
                                      <p:cBhvr>
                                        <p:cTn id="115" dur="1" fill="hold">
                                          <p:stCondLst>
                                            <p:cond delay="0"/>
                                          </p:stCondLst>
                                        </p:cTn>
                                        <p:tgtEl>
                                          <p:spTgt spid="106"/>
                                        </p:tgtEl>
                                        <p:attrNameLst>
                                          <p:attrName>style.visibility</p:attrName>
                                        </p:attrNameLst>
                                      </p:cBhvr>
                                      <p:to>
                                        <p:strVal val="visible"/>
                                      </p:to>
                                    </p:set>
                                    <p:anim calcmode="lin" valueType="num">
                                      <p:cBhvr>
                                        <p:cTn id="116" dur="1000" fill="hold"/>
                                        <p:tgtEl>
                                          <p:spTgt spid="106"/>
                                        </p:tgtEl>
                                        <p:attrNameLst>
                                          <p:attrName>ppt_w</p:attrName>
                                        </p:attrNameLst>
                                      </p:cBhvr>
                                      <p:tavLst>
                                        <p:tav tm="0">
                                          <p:val>
                                            <p:fltVal val="0"/>
                                          </p:val>
                                        </p:tav>
                                        <p:tav tm="100000">
                                          <p:val>
                                            <p:strVal val="#ppt_w"/>
                                          </p:val>
                                        </p:tav>
                                      </p:tavLst>
                                    </p:anim>
                                    <p:anim calcmode="lin" valueType="num">
                                      <p:cBhvr>
                                        <p:cTn id="117" dur="1000" fill="hold"/>
                                        <p:tgtEl>
                                          <p:spTgt spid="106"/>
                                        </p:tgtEl>
                                        <p:attrNameLst>
                                          <p:attrName>ppt_h</p:attrName>
                                        </p:attrNameLst>
                                      </p:cBhvr>
                                      <p:tavLst>
                                        <p:tav tm="0">
                                          <p:val>
                                            <p:fltVal val="0"/>
                                          </p:val>
                                        </p:tav>
                                        <p:tav tm="100000">
                                          <p:val>
                                            <p:strVal val="#ppt_h"/>
                                          </p:val>
                                        </p:tav>
                                      </p:tavLst>
                                    </p:anim>
                                    <p:anim calcmode="lin" valueType="num">
                                      <p:cBhvr>
                                        <p:cTn id="118" dur="1000" fill="hold"/>
                                        <p:tgtEl>
                                          <p:spTgt spid="106"/>
                                        </p:tgtEl>
                                        <p:attrNameLst>
                                          <p:attrName>style.rotation</p:attrName>
                                        </p:attrNameLst>
                                      </p:cBhvr>
                                      <p:tavLst>
                                        <p:tav tm="0">
                                          <p:val>
                                            <p:fltVal val="90"/>
                                          </p:val>
                                        </p:tav>
                                        <p:tav tm="100000">
                                          <p:val>
                                            <p:fltVal val="0"/>
                                          </p:val>
                                        </p:tav>
                                      </p:tavLst>
                                    </p:anim>
                                    <p:animEffect transition="in" filter="fade">
                                      <p:cBhvr>
                                        <p:cTn id="119" dur="1000"/>
                                        <p:tgtEl>
                                          <p:spTgt spid="106"/>
                                        </p:tgtEl>
                                      </p:cBhvr>
                                    </p:animEffect>
                                  </p:childTnLst>
                                </p:cTn>
                              </p:par>
                              <p:par>
                                <p:cTn id="120" presetID="31" presetClass="entr" presetSubtype="0" fill="hold" grpId="0" nodeType="withEffect">
                                  <p:stCondLst>
                                    <p:cond delay="0"/>
                                  </p:stCondLst>
                                  <p:childTnLst>
                                    <p:set>
                                      <p:cBhvr>
                                        <p:cTn id="121" dur="1" fill="hold">
                                          <p:stCondLst>
                                            <p:cond delay="0"/>
                                          </p:stCondLst>
                                        </p:cTn>
                                        <p:tgtEl>
                                          <p:spTgt spid="59"/>
                                        </p:tgtEl>
                                        <p:attrNameLst>
                                          <p:attrName>style.visibility</p:attrName>
                                        </p:attrNameLst>
                                      </p:cBhvr>
                                      <p:to>
                                        <p:strVal val="visible"/>
                                      </p:to>
                                    </p:set>
                                    <p:anim calcmode="lin" valueType="num">
                                      <p:cBhvr>
                                        <p:cTn id="122" dur="1000" fill="hold"/>
                                        <p:tgtEl>
                                          <p:spTgt spid="59"/>
                                        </p:tgtEl>
                                        <p:attrNameLst>
                                          <p:attrName>ppt_w</p:attrName>
                                        </p:attrNameLst>
                                      </p:cBhvr>
                                      <p:tavLst>
                                        <p:tav tm="0">
                                          <p:val>
                                            <p:fltVal val="0"/>
                                          </p:val>
                                        </p:tav>
                                        <p:tav tm="100000">
                                          <p:val>
                                            <p:strVal val="#ppt_w"/>
                                          </p:val>
                                        </p:tav>
                                      </p:tavLst>
                                    </p:anim>
                                    <p:anim calcmode="lin" valueType="num">
                                      <p:cBhvr>
                                        <p:cTn id="123" dur="1000" fill="hold"/>
                                        <p:tgtEl>
                                          <p:spTgt spid="59"/>
                                        </p:tgtEl>
                                        <p:attrNameLst>
                                          <p:attrName>ppt_h</p:attrName>
                                        </p:attrNameLst>
                                      </p:cBhvr>
                                      <p:tavLst>
                                        <p:tav tm="0">
                                          <p:val>
                                            <p:fltVal val="0"/>
                                          </p:val>
                                        </p:tav>
                                        <p:tav tm="100000">
                                          <p:val>
                                            <p:strVal val="#ppt_h"/>
                                          </p:val>
                                        </p:tav>
                                      </p:tavLst>
                                    </p:anim>
                                    <p:anim calcmode="lin" valueType="num">
                                      <p:cBhvr>
                                        <p:cTn id="124" dur="1000" fill="hold"/>
                                        <p:tgtEl>
                                          <p:spTgt spid="59"/>
                                        </p:tgtEl>
                                        <p:attrNameLst>
                                          <p:attrName>style.rotation</p:attrName>
                                        </p:attrNameLst>
                                      </p:cBhvr>
                                      <p:tavLst>
                                        <p:tav tm="0">
                                          <p:val>
                                            <p:fltVal val="90"/>
                                          </p:val>
                                        </p:tav>
                                        <p:tav tm="100000">
                                          <p:val>
                                            <p:fltVal val="0"/>
                                          </p:val>
                                        </p:tav>
                                      </p:tavLst>
                                    </p:anim>
                                    <p:animEffect transition="in" filter="fade">
                                      <p:cBhvr>
                                        <p:cTn id="125" dur="1000"/>
                                        <p:tgtEl>
                                          <p:spTgt spid="59"/>
                                        </p:tgtEl>
                                      </p:cBhvr>
                                    </p:animEffect>
                                  </p:childTnLst>
                                </p:cTn>
                              </p:par>
                              <p:par>
                                <p:cTn id="126" presetID="31" presetClass="entr" presetSubtype="0" fill="hold" grpId="0" nodeType="withEffect">
                                  <p:stCondLst>
                                    <p:cond delay="0"/>
                                  </p:stCondLst>
                                  <p:childTnLst>
                                    <p:set>
                                      <p:cBhvr>
                                        <p:cTn id="127" dur="1" fill="hold">
                                          <p:stCondLst>
                                            <p:cond delay="0"/>
                                          </p:stCondLst>
                                        </p:cTn>
                                        <p:tgtEl>
                                          <p:spTgt spid="60"/>
                                        </p:tgtEl>
                                        <p:attrNameLst>
                                          <p:attrName>style.visibility</p:attrName>
                                        </p:attrNameLst>
                                      </p:cBhvr>
                                      <p:to>
                                        <p:strVal val="visible"/>
                                      </p:to>
                                    </p:set>
                                    <p:anim calcmode="lin" valueType="num">
                                      <p:cBhvr>
                                        <p:cTn id="128" dur="1000" fill="hold"/>
                                        <p:tgtEl>
                                          <p:spTgt spid="60"/>
                                        </p:tgtEl>
                                        <p:attrNameLst>
                                          <p:attrName>ppt_w</p:attrName>
                                        </p:attrNameLst>
                                      </p:cBhvr>
                                      <p:tavLst>
                                        <p:tav tm="0">
                                          <p:val>
                                            <p:fltVal val="0"/>
                                          </p:val>
                                        </p:tav>
                                        <p:tav tm="100000">
                                          <p:val>
                                            <p:strVal val="#ppt_w"/>
                                          </p:val>
                                        </p:tav>
                                      </p:tavLst>
                                    </p:anim>
                                    <p:anim calcmode="lin" valueType="num">
                                      <p:cBhvr>
                                        <p:cTn id="129" dur="1000" fill="hold"/>
                                        <p:tgtEl>
                                          <p:spTgt spid="60"/>
                                        </p:tgtEl>
                                        <p:attrNameLst>
                                          <p:attrName>ppt_h</p:attrName>
                                        </p:attrNameLst>
                                      </p:cBhvr>
                                      <p:tavLst>
                                        <p:tav tm="0">
                                          <p:val>
                                            <p:fltVal val="0"/>
                                          </p:val>
                                        </p:tav>
                                        <p:tav tm="100000">
                                          <p:val>
                                            <p:strVal val="#ppt_h"/>
                                          </p:val>
                                        </p:tav>
                                      </p:tavLst>
                                    </p:anim>
                                    <p:anim calcmode="lin" valueType="num">
                                      <p:cBhvr>
                                        <p:cTn id="130" dur="1000" fill="hold"/>
                                        <p:tgtEl>
                                          <p:spTgt spid="60"/>
                                        </p:tgtEl>
                                        <p:attrNameLst>
                                          <p:attrName>style.rotation</p:attrName>
                                        </p:attrNameLst>
                                      </p:cBhvr>
                                      <p:tavLst>
                                        <p:tav tm="0">
                                          <p:val>
                                            <p:fltVal val="90"/>
                                          </p:val>
                                        </p:tav>
                                        <p:tav tm="100000">
                                          <p:val>
                                            <p:fltVal val="0"/>
                                          </p:val>
                                        </p:tav>
                                      </p:tavLst>
                                    </p:anim>
                                    <p:animEffect transition="in" filter="fade">
                                      <p:cBhvr>
                                        <p:cTn id="131" dur="1000"/>
                                        <p:tgtEl>
                                          <p:spTgt spid="60"/>
                                        </p:tgtEl>
                                      </p:cBhvr>
                                    </p:animEffect>
                                  </p:childTnLst>
                                </p:cTn>
                              </p:par>
                            </p:childTnLst>
                          </p:cTn>
                        </p:par>
                        <p:par>
                          <p:cTn id="132" fill="hold">
                            <p:stCondLst>
                              <p:cond delay="7000"/>
                            </p:stCondLst>
                            <p:childTnLst>
                              <p:par>
                                <p:cTn id="133" presetID="2" presetClass="entr" presetSubtype="8" fill="hold" nodeType="afterEffect">
                                  <p:stCondLst>
                                    <p:cond delay="0"/>
                                  </p:stCondLst>
                                  <p:childTnLst>
                                    <p:set>
                                      <p:cBhvr>
                                        <p:cTn id="134" dur="1" fill="hold">
                                          <p:stCondLst>
                                            <p:cond delay="0"/>
                                          </p:stCondLst>
                                        </p:cTn>
                                        <p:tgtEl>
                                          <p:spTgt spid="80"/>
                                        </p:tgtEl>
                                        <p:attrNameLst>
                                          <p:attrName>style.visibility</p:attrName>
                                        </p:attrNameLst>
                                      </p:cBhvr>
                                      <p:to>
                                        <p:strVal val="visible"/>
                                      </p:to>
                                    </p:set>
                                    <p:anim calcmode="lin" valueType="num">
                                      <p:cBhvr additive="base">
                                        <p:cTn id="135" dur="1000" fill="hold"/>
                                        <p:tgtEl>
                                          <p:spTgt spid="80"/>
                                        </p:tgtEl>
                                        <p:attrNameLst>
                                          <p:attrName>ppt_x</p:attrName>
                                        </p:attrNameLst>
                                      </p:cBhvr>
                                      <p:tavLst>
                                        <p:tav tm="0">
                                          <p:val>
                                            <p:strVal val="0-#ppt_w/2"/>
                                          </p:val>
                                        </p:tav>
                                        <p:tav tm="100000">
                                          <p:val>
                                            <p:strVal val="#ppt_x"/>
                                          </p:val>
                                        </p:tav>
                                      </p:tavLst>
                                    </p:anim>
                                    <p:anim calcmode="lin" valueType="num">
                                      <p:cBhvr additive="base">
                                        <p:cTn id="136" dur="1000" fill="hold"/>
                                        <p:tgtEl>
                                          <p:spTgt spid="80"/>
                                        </p:tgtEl>
                                        <p:attrNameLst>
                                          <p:attrName>ppt_y</p:attrName>
                                        </p:attrNameLst>
                                      </p:cBhvr>
                                      <p:tavLst>
                                        <p:tav tm="0">
                                          <p:val>
                                            <p:strVal val="#ppt_y"/>
                                          </p:val>
                                        </p:tav>
                                        <p:tav tm="100000">
                                          <p:val>
                                            <p:strVal val="#ppt_y"/>
                                          </p:val>
                                        </p:tav>
                                      </p:tavLst>
                                    </p:anim>
                                  </p:childTnLst>
                                </p:cTn>
                              </p:par>
                              <p:par>
                                <p:cTn id="137" presetID="42" presetClass="entr" presetSubtype="0" fill="hold" grpId="0" nodeType="with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fade">
                                      <p:cBhvr>
                                        <p:cTn id="139" dur="1000"/>
                                        <p:tgtEl>
                                          <p:spTgt spid="91"/>
                                        </p:tgtEl>
                                      </p:cBhvr>
                                    </p:animEffect>
                                    <p:anim calcmode="lin" valueType="num">
                                      <p:cBhvr>
                                        <p:cTn id="140" dur="1000" fill="hold"/>
                                        <p:tgtEl>
                                          <p:spTgt spid="91"/>
                                        </p:tgtEl>
                                        <p:attrNameLst>
                                          <p:attrName>ppt_x</p:attrName>
                                        </p:attrNameLst>
                                      </p:cBhvr>
                                      <p:tavLst>
                                        <p:tav tm="0">
                                          <p:val>
                                            <p:strVal val="#ppt_x"/>
                                          </p:val>
                                        </p:tav>
                                        <p:tav tm="100000">
                                          <p:val>
                                            <p:strVal val="#ppt_x"/>
                                          </p:val>
                                        </p:tav>
                                      </p:tavLst>
                                    </p:anim>
                                    <p:anim calcmode="lin" valueType="num">
                                      <p:cBhvr>
                                        <p:cTn id="141" dur="1000" fill="hold"/>
                                        <p:tgtEl>
                                          <p:spTgt spid="91"/>
                                        </p:tgtEl>
                                        <p:attrNameLst>
                                          <p:attrName>ppt_y</p:attrName>
                                        </p:attrNameLst>
                                      </p:cBhvr>
                                      <p:tavLst>
                                        <p:tav tm="0">
                                          <p:val>
                                            <p:strVal val="#ppt_y+.1"/>
                                          </p:val>
                                        </p:tav>
                                        <p:tav tm="100000">
                                          <p:val>
                                            <p:strVal val="#ppt_y"/>
                                          </p:val>
                                        </p:tav>
                                      </p:tavLst>
                                    </p:anim>
                                  </p:childTnLst>
                                </p:cTn>
                              </p:par>
                            </p:childTnLst>
                          </p:cTn>
                        </p:par>
                        <p:par>
                          <p:cTn id="142" fill="hold">
                            <p:stCondLst>
                              <p:cond delay="8000"/>
                            </p:stCondLst>
                            <p:childTnLst>
                              <p:par>
                                <p:cTn id="143" presetID="31" presetClass="entr" presetSubtype="0" fill="hold" nodeType="afterEffect">
                                  <p:stCondLst>
                                    <p:cond delay="0"/>
                                  </p:stCondLst>
                                  <p:childTnLst>
                                    <p:set>
                                      <p:cBhvr>
                                        <p:cTn id="144" dur="1" fill="hold">
                                          <p:stCondLst>
                                            <p:cond delay="0"/>
                                          </p:stCondLst>
                                        </p:cTn>
                                        <p:tgtEl>
                                          <p:spTgt spid="107"/>
                                        </p:tgtEl>
                                        <p:attrNameLst>
                                          <p:attrName>style.visibility</p:attrName>
                                        </p:attrNameLst>
                                      </p:cBhvr>
                                      <p:to>
                                        <p:strVal val="visible"/>
                                      </p:to>
                                    </p:set>
                                    <p:anim calcmode="lin" valueType="num">
                                      <p:cBhvr>
                                        <p:cTn id="145" dur="1000" fill="hold"/>
                                        <p:tgtEl>
                                          <p:spTgt spid="107"/>
                                        </p:tgtEl>
                                        <p:attrNameLst>
                                          <p:attrName>ppt_w</p:attrName>
                                        </p:attrNameLst>
                                      </p:cBhvr>
                                      <p:tavLst>
                                        <p:tav tm="0">
                                          <p:val>
                                            <p:fltVal val="0"/>
                                          </p:val>
                                        </p:tav>
                                        <p:tav tm="100000">
                                          <p:val>
                                            <p:strVal val="#ppt_w"/>
                                          </p:val>
                                        </p:tav>
                                      </p:tavLst>
                                    </p:anim>
                                    <p:anim calcmode="lin" valueType="num">
                                      <p:cBhvr>
                                        <p:cTn id="146" dur="1000" fill="hold"/>
                                        <p:tgtEl>
                                          <p:spTgt spid="107"/>
                                        </p:tgtEl>
                                        <p:attrNameLst>
                                          <p:attrName>ppt_h</p:attrName>
                                        </p:attrNameLst>
                                      </p:cBhvr>
                                      <p:tavLst>
                                        <p:tav tm="0">
                                          <p:val>
                                            <p:fltVal val="0"/>
                                          </p:val>
                                        </p:tav>
                                        <p:tav tm="100000">
                                          <p:val>
                                            <p:strVal val="#ppt_h"/>
                                          </p:val>
                                        </p:tav>
                                      </p:tavLst>
                                    </p:anim>
                                    <p:anim calcmode="lin" valueType="num">
                                      <p:cBhvr>
                                        <p:cTn id="147" dur="1000" fill="hold"/>
                                        <p:tgtEl>
                                          <p:spTgt spid="107"/>
                                        </p:tgtEl>
                                        <p:attrNameLst>
                                          <p:attrName>style.rotation</p:attrName>
                                        </p:attrNameLst>
                                      </p:cBhvr>
                                      <p:tavLst>
                                        <p:tav tm="0">
                                          <p:val>
                                            <p:fltVal val="90"/>
                                          </p:val>
                                        </p:tav>
                                        <p:tav tm="100000">
                                          <p:val>
                                            <p:fltVal val="0"/>
                                          </p:val>
                                        </p:tav>
                                      </p:tavLst>
                                    </p:anim>
                                    <p:animEffect transition="in" filter="fade">
                                      <p:cBhvr>
                                        <p:cTn id="148" dur="1000"/>
                                        <p:tgtEl>
                                          <p:spTgt spid="107"/>
                                        </p:tgtEl>
                                      </p:cBhvr>
                                    </p:animEffect>
                                  </p:childTnLst>
                                </p:cTn>
                              </p:par>
                              <p:par>
                                <p:cTn id="149" presetID="31" presetClass="entr" presetSubtype="0" fill="hold" grpId="0" nodeType="withEffect">
                                  <p:stCondLst>
                                    <p:cond delay="0"/>
                                  </p:stCondLst>
                                  <p:childTnLst>
                                    <p:set>
                                      <p:cBhvr>
                                        <p:cTn id="150" dur="1" fill="hold">
                                          <p:stCondLst>
                                            <p:cond delay="0"/>
                                          </p:stCondLst>
                                        </p:cTn>
                                        <p:tgtEl>
                                          <p:spTgt spid="63"/>
                                        </p:tgtEl>
                                        <p:attrNameLst>
                                          <p:attrName>style.visibility</p:attrName>
                                        </p:attrNameLst>
                                      </p:cBhvr>
                                      <p:to>
                                        <p:strVal val="visible"/>
                                      </p:to>
                                    </p:set>
                                    <p:anim calcmode="lin" valueType="num">
                                      <p:cBhvr>
                                        <p:cTn id="151" dur="1000" fill="hold"/>
                                        <p:tgtEl>
                                          <p:spTgt spid="63"/>
                                        </p:tgtEl>
                                        <p:attrNameLst>
                                          <p:attrName>ppt_w</p:attrName>
                                        </p:attrNameLst>
                                      </p:cBhvr>
                                      <p:tavLst>
                                        <p:tav tm="0">
                                          <p:val>
                                            <p:fltVal val="0"/>
                                          </p:val>
                                        </p:tav>
                                        <p:tav tm="100000">
                                          <p:val>
                                            <p:strVal val="#ppt_w"/>
                                          </p:val>
                                        </p:tav>
                                      </p:tavLst>
                                    </p:anim>
                                    <p:anim calcmode="lin" valueType="num">
                                      <p:cBhvr>
                                        <p:cTn id="152" dur="1000" fill="hold"/>
                                        <p:tgtEl>
                                          <p:spTgt spid="63"/>
                                        </p:tgtEl>
                                        <p:attrNameLst>
                                          <p:attrName>ppt_h</p:attrName>
                                        </p:attrNameLst>
                                      </p:cBhvr>
                                      <p:tavLst>
                                        <p:tav tm="0">
                                          <p:val>
                                            <p:fltVal val="0"/>
                                          </p:val>
                                        </p:tav>
                                        <p:tav tm="100000">
                                          <p:val>
                                            <p:strVal val="#ppt_h"/>
                                          </p:val>
                                        </p:tav>
                                      </p:tavLst>
                                    </p:anim>
                                    <p:anim calcmode="lin" valueType="num">
                                      <p:cBhvr>
                                        <p:cTn id="153" dur="1000" fill="hold"/>
                                        <p:tgtEl>
                                          <p:spTgt spid="63"/>
                                        </p:tgtEl>
                                        <p:attrNameLst>
                                          <p:attrName>style.rotation</p:attrName>
                                        </p:attrNameLst>
                                      </p:cBhvr>
                                      <p:tavLst>
                                        <p:tav tm="0">
                                          <p:val>
                                            <p:fltVal val="90"/>
                                          </p:val>
                                        </p:tav>
                                        <p:tav tm="100000">
                                          <p:val>
                                            <p:fltVal val="0"/>
                                          </p:val>
                                        </p:tav>
                                      </p:tavLst>
                                    </p:anim>
                                    <p:animEffect transition="in" filter="fade">
                                      <p:cBhvr>
                                        <p:cTn id="154" dur="1000"/>
                                        <p:tgtEl>
                                          <p:spTgt spid="63"/>
                                        </p:tgtEl>
                                      </p:cBhvr>
                                    </p:animEffect>
                                  </p:childTnLst>
                                </p:cTn>
                              </p:par>
                              <p:par>
                                <p:cTn id="155" presetID="31" presetClass="entr" presetSubtype="0" fill="hold" grpId="0" nodeType="withEffect">
                                  <p:stCondLst>
                                    <p:cond delay="0"/>
                                  </p:stCondLst>
                                  <p:childTnLst>
                                    <p:set>
                                      <p:cBhvr>
                                        <p:cTn id="156" dur="1" fill="hold">
                                          <p:stCondLst>
                                            <p:cond delay="0"/>
                                          </p:stCondLst>
                                        </p:cTn>
                                        <p:tgtEl>
                                          <p:spTgt spid="64"/>
                                        </p:tgtEl>
                                        <p:attrNameLst>
                                          <p:attrName>style.visibility</p:attrName>
                                        </p:attrNameLst>
                                      </p:cBhvr>
                                      <p:to>
                                        <p:strVal val="visible"/>
                                      </p:to>
                                    </p:set>
                                    <p:anim calcmode="lin" valueType="num">
                                      <p:cBhvr>
                                        <p:cTn id="157" dur="1000" fill="hold"/>
                                        <p:tgtEl>
                                          <p:spTgt spid="64"/>
                                        </p:tgtEl>
                                        <p:attrNameLst>
                                          <p:attrName>ppt_w</p:attrName>
                                        </p:attrNameLst>
                                      </p:cBhvr>
                                      <p:tavLst>
                                        <p:tav tm="0">
                                          <p:val>
                                            <p:fltVal val="0"/>
                                          </p:val>
                                        </p:tav>
                                        <p:tav tm="100000">
                                          <p:val>
                                            <p:strVal val="#ppt_w"/>
                                          </p:val>
                                        </p:tav>
                                      </p:tavLst>
                                    </p:anim>
                                    <p:anim calcmode="lin" valueType="num">
                                      <p:cBhvr>
                                        <p:cTn id="158" dur="1000" fill="hold"/>
                                        <p:tgtEl>
                                          <p:spTgt spid="64"/>
                                        </p:tgtEl>
                                        <p:attrNameLst>
                                          <p:attrName>ppt_h</p:attrName>
                                        </p:attrNameLst>
                                      </p:cBhvr>
                                      <p:tavLst>
                                        <p:tav tm="0">
                                          <p:val>
                                            <p:fltVal val="0"/>
                                          </p:val>
                                        </p:tav>
                                        <p:tav tm="100000">
                                          <p:val>
                                            <p:strVal val="#ppt_h"/>
                                          </p:val>
                                        </p:tav>
                                      </p:tavLst>
                                    </p:anim>
                                    <p:anim calcmode="lin" valueType="num">
                                      <p:cBhvr>
                                        <p:cTn id="159" dur="1000" fill="hold"/>
                                        <p:tgtEl>
                                          <p:spTgt spid="64"/>
                                        </p:tgtEl>
                                        <p:attrNameLst>
                                          <p:attrName>style.rotation</p:attrName>
                                        </p:attrNameLst>
                                      </p:cBhvr>
                                      <p:tavLst>
                                        <p:tav tm="0">
                                          <p:val>
                                            <p:fltVal val="90"/>
                                          </p:val>
                                        </p:tav>
                                        <p:tav tm="100000">
                                          <p:val>
                                            <p:fltVal val="0"/>
                                          </p:val>
                                        </p:tav>
                                      </p:tavLst>
                                    </p:anim>
                                    <p:animEffect transition="in" filter="fade">
                                      <p:cBhvr>
                                        <p:cTn id="160" dur="1000"/>
                                        <p:tgtEl>
                                          <p:spTgt spid="64"/>
                                        </p:tgtEl>
                                      </p:cBhvr>
                                    </p:animEffect>
                                  </p:childTnLst>
                                </p:cTn>
                              </p:par>
                            </p:childTnLst>
                          </p:cTn>
                        </p:par>
                        <p:par>
                          <p:cTn id="161" fill="hold">
                            <p:stCondLst>
                              <p:cond delay="9000"/>
                            </p:stCondLst>
                            <p:childTnLst>
                              <p:par>
                                <p:cTn id="162" presetID="2" presetClass="entr" presetSubtype="8" fill="hold" nodeType="afterEffect">
                                  <p:stCondLst>
                                    <p:cond delay="0"/>
                                  </p:stCondLst>
                                  <p:childTnLst>
                                    <p:set>
                                      <p:cBhvr>
                                        <p:cTn id="163" dur="1" fill="hold">
                                          <p:stCondLst>
                                            <p:cond delay="0"/>
                                          </p:stCondLst>
                                        </p:cTn>
                                        <p:tgtEl>
                                          <p:spTgt spid="84"/>
                                        </p:tgtEl>
                                        <p:attrNameLst>
                                          <p:attrName>style.visibility</p:attrName>
                                        </p:attrNameLst>
                                      </p:cBhvr>
                                      <p:to>
                                        <p:strVal val="visible"/>
                                      </p:to>
                                    </p:set>
                                    <p:anim calcmode="lin" valueType="num">
                                      <p:cBhvr additive="base">
                                        <p:cTn id="164" dur="1000" fill="hold"/>
                                        <p:tgtEl>
                                          <p:spTgt spid="84"/>
                                        </p:tgtEl>
                                        <p:attrNameLst>
                                          <p:attrName>ppt_x</p:attrName>
                                        </p:attrNameLst>
                                      </p:cBhvr>
                                      <p:tavLst>
                                        <p:tav tm="0">
                                          <p:val>
                                            <p:strVal val="0-#ppt_w/2"/>
                                          </p:val>
                                        </p:tav>
                                        <p:tav tm="100000">
                                          <p:val>
                                            <p:strVal val="#ppt_x"/>
                                          </p:val>
                                        </p:tav>
                                      </p:tavLst>
                                    </p:anim>
                                    <p:anim calcmode="lin" valueType="num">
                                      <p:cBhvr additive="base">
                                        <p:cTn id="165" dur="1000" fill="hold"/>
                                        <p:tgtEl>
                                          <p:spTgt spid="84"/>
                                        </p:tgtEl>
                                        <p:attrNameLst>
                                          <p:attrName>ppt_y</p:attrName>
                                        </p:attrNameLst>
                                      </p:cBhvr>
                                      <p:tavLst>
                                        <p:tav tm="0">
                                          <p:val>
                                            <p:strVal val="#ppt_y"/>
                                          </p:val>
                                        </p:tav>
                                        <p:tav tm="100000">
                                          <p:val>
                                            <p:strVal val="#ppt_y"/>
                                          </p:val>
                                        </p:tav>
                                      </p:tavLst>
                                    </p:anim>
                                  </p:childTnLst>
                                </p:cTn>
                              </p:par>
                              <p:par>
                                <p:cTn id="166" presetID="42" presetClass="entr" presetSubtype="0" fill="hold" grpId="0" nodeType="withEffect">
                                  <p:stCondLst>
                                    <p:cond delay="0"/>
                                  </p:stCondLst>
                                  <p:childTnLst>
                                    <p:set>
                                      <p:cBhvr>
                                        <p:cTn id="167" dur="1" fill="hold">
                                          <p:stCondLst>
                                            <p:cond delay="0"/>
                                          </p:stCondLst>
                                        </p:cTn>
                                        <p:tgtEl>
                                          <p:spTgt spid="92"/>
                                        </p:tgtEl>
                                        <p:attrNameLst>
                                          <p:attrName>style.visibility</p:attrName>
                                        </p:attrNameLst>
                                      </p:cBhvr>
                                      <p:to>
                                        <p:strVal val="visible"/>
                                      </p:to>
                                    </p:set>
                                    <p:animEffect transition="in" filter="fade">
                                      <p:cBhvr>
                                        <p:cTn id="168" dur="1000"/>
                                        <p:tgtEl>
                                          <p:spTgt spid="92"/>
                                        </p:tgtEl>
                                      </p:cBhvr>
                                    </p:animEffect>
                                    <p:anim calcmode="lin" valueType="num">
                                      <p:cBhvr>
                                        <p:cTn id="169" dur="1000" fill="hold"/>
                                        <p:tgtEl>
                                          <p:spTgt spid="92"/>
                                        </p:tgtEl>
                                        <p:attrNameLst>
                                          <p:attrName>ppt_x</p:attrName>
                                        </p:attrNameLst>
                                      </p:cBhvr>
                                      <p:tavLst>
                                        <p:tav tm="0">
                                          <p:val>
                                            <p:strVal val="#ppt_x"/>
                                          </p:val>
                                        </p:tav>
                                        <p:tav tm="100000">
                                          <p:val>
                                            <p:strVal val="#ppt_x"/>
                                          </p:val>
                                        </p:tav>
                                      </p:tavLst>
                                    </p:anim>
                                    <p:anim calcmode="lin" valueType="num">
                                      <p:cBhvr>
                                        <p:cTn id="170" dur="1000" fill="hold"/>
                                        <p:tgtEl>
                                          <p:spTgt spid="92"/>
                                        </p:tgtEl>
                                        <p:attrNameLst>
                                          <p:attrName>ppt_y</p:attrName>
                                        </p:attrNameLst>
                                      </p:cBhvr>
                                      <p:tavLst>
                                        <p:tav tm="0">
                                          <p:val>
                                            <p:strVal val="#ppt_y+.1"/>
                                          </p:val>
                                        </p:tav>
                                        <p:tav tm="100000">
                                          <p:val>
                                            <p:strVal val="#ppt_y"/>
                                          </p:val>
                                        </p:tav>
                                      </p:tavLst>
                                    </p:anim>
                                  </p:childTnLst>
                                </p:cTn>
                              </p:par>
                            </p:childTnLst>
                          </p:cTn>
                        </p:par>
                        <p:par>
                          <p:cTn id="171" fill="hold">
                            <p:stCondLst>
                              <p:cond delay="10000"/>
                            </p:stCondLst>
                            <p:childTnLst>
                              <p:par>
                                <p:cTn id="172" presetID="31" presetClass="entr" presetSubtype="0" fill="hold" nodeType="afterEffect">
                                  <p:stCondLst>
                                    <p:cond delay="0"/>
                                  </p:stCondLst>
                                  <p:childTnLst>
                                    <p:set>
                                      <p:cBhvr>
                                        <p:cTn id="173" dur="1" fill="hold">
                                          <p:stCondLst>
                                            <p:cond delay="0"/>
                                          </p:stCondLst>
                                        </p:cTn>
                                        <p:tgtEl>
                                          <p:spTgt spid="108"/>
                                        </p:tgtEl>
                                        <p:attrNameLst>
                                          <p:attrName>style.visibility</p:attrName>
                                        </p:attrNameLst>
                                      </p:cBhvr>
                                      <p:to>
                                        <p:strVal val="visible"/>
                                      </p:to>
                                    </p:set>
                                    <p:anim calcmode="lin" valueType="num">
                                      <p:cBhvr>
                                        <p:cTn id="174" dur="1000" fill="hold"/>
                                        <p:tgtEl>
                                          <p:spTgt spid="108"/>
                                        </p:tgtEl>
                                        <p:attrNameLst>
                                          <p:attrName>ppt_w</p:attrName>
                                        </p:attrNameLst>
                                      </p:cBhvr>
                                      <p:tavLst>
                                        <p:tav tm="0">
                                          <p:val>
                                            <p:fltVal val="0"/>
                                          </p:val>
                                        </p:tav>
                                        <p:tav tm="100000">
                                          <p:val>
                                            <p:strVal val="#ppt_w"/>
                                          </p:val>
                                        </p:tav>
                                      </p:tavLst>
                                    </p:anim>
                                    <p:anim calcmode="lin" valueType="num">
                                      <p:cBhvr>
                                        <p:cTn id="175" dur="1000" fill="hold"/>
                                        <p:tgtEl>
                                          <p:spTgt spid="108"/>
                                        </p:tgtEl>
                                        <p:attrNameLst>
                                          <p:attrName>ppt_h</p:attrName>
                                        </p:attrNameLst>
                                      </p:cBhvr>
                                      <p:tavLst>
                                        <p:tav tm="0">
                                          <p:val>
                                            <p:fltVal val="0"/>
                                          </p:val>
                                        </p:tav>
                                        <p:tav tm="100000">
                                          <p:val>
                                            <p:strVal val="#ppt_h"/>
                                          </p:val>
                                        </p:tav>
                                      </p:tavLst>
                                    </p:anim>
                                    <p:anim calcmode="lin" valueType="num">
                                      <p:cBhvr>
                                        <p:cTn id="176" dur="1000" fill="hold"/>
                                        <p:tgtEl>
                                          <p:spTgt spid="108"/>
                                        </p:tgtEl>
                                        <p:attrNameLst>
                                          <p:attrName>style.rotation</p:attrName>
                                        </p:attrNameLst>
                                      </p:cBhvr>
                                      <p:tavLst>
                                        <p:tav tm="0">
                                          <p:val>
                                            <p:fltVal val="90"/>
                                          </p:val>
                                        </p:tav>
                                        <p:tav tm="100000">
                                          <p:val>
                                            <p:fltVal val="0"/>
                                          </p:val>
                                        </p:tav>
                                      </p:tavLst>
                                    </p:anim>
                                    <p:animEffect transition="in" filter="fade">
                                      <p:cBhvr>
                                        <p:cTn id="177" dur="1000"/>
                                        <p:tgtEl>
                                          <p:spTgt spid="108"/>
                                        </p:tgtEl>
                                      </p:cBhvr>
                                    </p:animEffect>
                                  </p:childTnLst>
                                </p:cTn>
                              </p:par>
                              <p:par>
                                <p:cTn id="178" presetID="31" presetClass="entr" presetSubtype="0" fill="hold" grpId="0" nodeType="withEffect">
                                  <p:stCondLst>
                                    <p:cond delay="0"/>
                                  </p:stCondLst>
                                  <p:childTnLst>
                                    <p:set>
                                      <p:cBhvr>
                                        <p:cTn id="179" dur="1" fill="hold">
                                          <p:stCondLst>
                                            <p:cond delay="0"/>
                                          </p:stCondLst>
                                        </p:cTn>
                                        <p:tgtEl>
                                          <p:spTgt spid="67"/>
                                        </p:tgtEl>
                                        <p:attrNameLst>
                                          <p:attrName>style.visibility</p:attrName>
                                        </p:attrNameLst>
                                      </p:cBhvr>
                                      <p:to>
                                        <p:strVal val="visible"/>
                                      </p:to>
                                    </p:set>
                                    <p:anim calcmode="lin" valueType="num">
                                      <p:cBhvr>
                                        <p:cTn id="180" dur="1000" fill="hold"/>
                                        <p:tgtEl>
                                          <p:spTgt spid="67"/>
                                        </p:tgtEl>
                                        <p:attrNameLst>
                                          <p:attrName>ppt_w</p:attrName>
                                        </p:attrNameLst>
                                      </p:cBhvr>
                                      <p:tavLst>
                                        <p:tav tm="0">
                                          <p:val>
                                            <p:fltVal val="0"/>
                                          </p:val>
                                        </p:tav>
                                        <p:tav tm="100000">
                                          <p:val>
                                            <p:strVal val="#ppt_w"/>
                                          </p:val>
                                        </p:tav>
                                      </p:tavLst>
                                    </p:anim>
                                    <p:anim calcmode="lin" valueType="num">
                                      <p:cBhvr>
                                        <p:cTn id="181" dur="1000" fill="hold"/>
                                        <p:tgtEl>
                                          <p:spTgt spid="67"/>
                                        </p:tgtEl>
                                        <p:attrNameLst>
                                          <p:attrName>ppt_h</p:attrName>
                                        </p:attrNameLst>
                                      </p:cBhvr>
                                      <p:tavLst>
                                        <p:tav tm="0">
                                          <p:val>
                                            <p:fltVal val="0"/>
                                          </p:val>
                                        </p:tav>
                                        <p:tav tm="100000">
                                          <p:val>
                                            <p:strVal val="#ppt_h"/>
                                          </p:val>
                                        </p:tav>
                                      </p:tavLst>
                                    </p:anim>
                                    <p:anim calcmode="lin" valueType="num">
                                      <p:cBhvr>
                                        <p:cTn id="182" dur="1000" fill="hold"/>
                                        <p:tgtEl>
                                          <p:spTgt spid="67"/>
                                        </p:tgtEl>
                                        <p:attrNameLst>
                                          <p:attrName>style.rotation</p:attrName>
                                        </p:attrNameLst>
                                      </p:cBhvr>
                                      <p:tavLst>
                                        <p:tav tm="0">
                                          <p:val>
                                            <p:fltVal val="90"/>
                                          </p:val>
                                        </p:tav>
                                        <p:tav tm="100000">
                                          <p:val>
                                            <p:fltVal val="0"/>
                                          </p:val>
                                        </p:tav>
                                      </p:tavLst>
                                    </p:anim>
                                    <p:animEffect transition="in" filter="fade">
                                      <p:cBhvr>
                                        <p:cTn id="183" dur="1000"/>
                                        <p:tgtEl>
                                          <p:spTgt spid="67"/>
                                        </p:tgtEl>
                                      </p:cBhvr>
                                    </p:animEffect>
                                  </p:childTnLst>
                                </p:cTn>
                              </p:par>
                              <p:par>
                                <p:cTn id="184" presetID="31" presetClass="entr" presetSubtype="0" fill="hold" grpId="0" nodeType="withEffect">
                                  <p:stCondLst>
                                    <p:cond delay="0"/>
                                  </p:stCondLst>
                                  <p:childTnLst>
                                    <p:set>
                                      <p:cBhvr>
                                        <p:cTn id="185" dur="1" fill="hold">
                                          <p:stCondLst>
                                            <p:cond delay="0"/>
                                          </p:stCondLst>
                                        </p:cTn>
                                        <p:tgtEl>
                                          <p:spTgt spid="68"/>
                                        </p:tgtEl>
                                        <p:attrNameLst>
                                          <p:attrName>style.visibility</p:attrName>
                                        </p:attrNameLst>
                                      </p:cBhvr>
                                      <p:to>
                                        <p:strVal val="visible"/>
                                      </p:to>
                                    </p:set>
                                    <p:anim calcmode="lin" valueType="num">
                                      <p:cBhvr>
                                        <p:cTn id="186" dur="1000" fill="hold"/>
                                        <p:tgtEl>
                                          <p:spTgt spid="68"/>
                                        </p:tgtEl>
                                        <p:attrNameLst>
                                          <p:attrName>ppt_w</p:attrName>
                                        </p:attrNameLst>
                                      </p:cBhvr>
                                      <p:tavLst>
                                        <p:tav tm="0">
                                          <p:val>
                                            <p:fltVal val="0"/>
                                          </p:val>
                                        </p:tav>
                                        <p:tav tm="100000">
                                          <p:val>
                                            <p:strVal val="#ppt_w"/>
                                          </p:val>
                                        </p:tav>
                                      </p:tavLst>
                                    </p:anim>
                                    <p:anim calcmode="lin" valueType="num">
                                      <p:cBhvr>
                                        <p:cTn id="187" dur="1000" fill="hold"/>
                                        <p:tgtEl>
                                          <p:spTgt spid="68"/>
                                        </p:tgtEl>
                                        <p:attrNameLst>
                                          <p:attrName>ppt_h</p:attrName>
                                        </p:attrNameLst>
                                      </p:cBhvr>
                                      <p:tavLst>
                                        <p:tav tm="0">
                                          <p:val>
                                            <p:fltVal val="0"/>
                                          </p:val>
                                        </p:tav>
                                        <p:tav tm="100000">
                                          <p:val>
                                            <p:strVal val="#ppt_h"/>
                                          </p:val>
                                        </p:tav>
                                      </p:tavLst>
                                    </p:anim>
                                    <p:anim calcmode="lin" valueType="num">
                                      <p:cBhvr>
                                        <p:cTn id="188" dur="1000" fill="hold"/>
                                        <p:tgtEl>
                                          <p:spTgt spid="68"/>
                                        </p:tgtEl>
                                        <p:attrNameLst>
                                          <p:attrName>style.rotation</p:attrName>
                                        </p:attrNameLst>
                                      </p:cBhvr>
                                      <p:tavLst>
                                        <p:tav tm="0">
                                          <p:val>
                                            <p:fltVal val="90"/>
                                          </p:val>
                                        </p:tav>
                                        <p:tav tm="100000">
                                          <p:val>
                                            <p:fltVal val="0"/>
                                          </p:val>
                                        </p:tav>
                                      </p:tavLst>
                                    </p:anim>
                                    <p:animEffect transition="in" filter="fade">
                                      <p:cBhvr>
                                        <p:cTn id="189" dur="1000"/>
                                        <p:tgtEl>
                                          <p:spTgt spid="68"/>
                                        </p:tgtEl>
                                      </p:cBhvr>
                                    </p:animEffect>
                                  </p:childTnLst>
                                </p:cTn>
                              </p:par>
                            </p:childTnLst>
                          </p:cTn>
                        </p:par>
                        <p:par>
                          <p:cTn id="190" fill="hold">
                            <p:stCondLst>
                              <p:cond delay="11000"/>
                            </p:stCondLst>
                            <p:childTnLst>
                              <p:par>
                                <p:cTn id="191" presetID="2" presetClass="entr" presetSubtype="8" fill="hold" nodeType="afterEffect">
                                  <p:stCondLst>
                                    <p:cond delay="0"/>
                                  </p:stCondLst>
                                  <p:childTnLst>
                                    <p:set>
                                      <p:cBhvr>
                                        <p:cTn id="192" dur="1" fill="hold">
                                          <p:stCondLst>
                                            <p:cond delay="0"/>
                                          </p:stCondLst>
                                        </p:cTn>
                                        <p:tgtEl>
                                          <p:spTgt spid="83"/>
                                        </p:tgtEl>
                                        <p:attrNameLst>
                                          <p:attrName>style.visibility</p:attrName>
                                        </p:attrNameLst>
                                      </p:cBhvr>
                                      <p:to>
                                        <p:strVal val="visible"/>
                                      </p:to>
                                    </p:set>
                                    <p:anim calcmode="lin" valueType="num">
                                      <p:cBhvr additive="base">
                                        <p:cTn id="193" dur="1000" fill="hold"/>
                                        <p:tgtEl>
                                          <p:spTgt spid="83"/>
                                        </p:tgtEl>
                                        <p:attrNameLst>
                                          <p:attrName>ppt_x</p:attrName>
                                        </p:attrNameLst>
                                      </p:cBhvr>
                                      <p:tavLst>
                                        <p:tav tm="0">
                                          <p:val>
                                            <p:strVal val="0-#ppt_w/2"/>
                                          </p:val>
                                        </p:tav>
                                        <p:tav tm="100000">
                                          <p:val>
                                            <p:strVal val="#ppt_x"/>
                                          </p:val>
                                        </p:tav>
                                      </p:tavLst>
                                    </p:anim>
                                    <p:anim calcmode="lin" valueType="num">
                                      <p:cBhvr additive="base">
                                        <p:cTn id="194" dur="1000" fill="hold"/>
                                        <p:tgtEl>
                                          <p:spTgt spid="83"/>
                                        </p:tgtEl>
                                        <p:attrNameLst>
                                          <p:attrName>ppt_y</p:attrName>
                                        </p:attrNameLst>
                                      </p:cBhvr>
                                      <p:tavLst>
                                        <p:tav tm="0">
                                          <p:val>
                                            <p:strVal val="#ppt_y"/>
                                          </p:val>
                                        </p:tav>
                                        <p:tav tm="100000">
                                          <p:val>
                                            <p:strVal val="#ppt_y"/>
                                          </p:val>
                                        </p:tav>
                                      </p:tavLst>
                                    </p:anim>
                                  </p:childTnLst>
                                </p:cTn>
                              </p:par>
                              <p:par>
                                <p:cTn id="195" presetID="42" presetClass="entr" presetSubtype="0" fill="hold" grpId="0" nodeType="withEffect">
                                  <p:stCondLst>
                                    <p:cond delay="0"/>
                                  </p:stCondLst>
                                  <p:childTnLst>
                                    <p:set>
                                      <p:cBhvr>
                                        <p:cTn id="196" dur="1" fill="hold">
                                          <p:stCondLst>
                                            <p:cond delay="0"/>
                                          </p:stCondLst>
                                        </p:cTn>
                                        <p:tgtEl>
                                          <p:spTgt spid="93"/>
                                        </p:tgtEl>
                                        <p:attrNameLst>
                                          <p:attrName>style.visibility</p:attrName>
                                        </p:attrNameLst>
                                      </p:cBhvr>
                                      <p:to>
                                        <p:strVal val="visible"/>
                                      </p:to>
                                    </p:set>
                                    <p:animEffect transition="in" filter="fade">
                                      <p:cBhvr>
                                        <p:cTn id="197" dur="1000"/>
                                        <p:tgtEl>
                                          <p:spTgt spid="93"/>
                                        </p:tgtEl>
                                      </p:cBhvr>
                                    </p:animEffect>
                                    <p:anim calcmode="lin" valueType="num">
                                      <p:cBhvr>
                                        <p:cTn id="198" dur="1000" fill="hold"/>
                                        <p:tgtEl>
                                          <p:spTgt spid="93"/>
                                        </p:tgtEl>
                                        <p:attrNameLst>
                                          <p:attrName>ppt_x</p:attrName>
                                        </p:attrNameLst>
                                      </p:cBhvr>
                                      <p:tavLst>
                                        <p:tav tm="0">
                                          <p:val>
                                            <p:strVal val="#ppt_x"/>
                                          </p:val>
                                        </p:tav>
                                        <p:tav tm="100000">
                                          <p:val>
                                            <p:strVal val="#ppt_x"/>
                                          </p:val>
                                        </p:tav>
                                      </p:tavLst>
                                    </p:anim>
                                    <p:anim calcmode="lin" valueType="num">
                                      <p:cBhvr>
                                        <p:cTn id="199" dur="1000" fill="hold"/>
                                        <p:tgtEl>
                                          <p:spTgt spid="93"/>
                                        </p:tgtEl>
                                        <p:attrNameLst>
                                          <p:attrName>ppt_y</p:attrName>
                                        </p:attrNameLst>
                                      </p:cBhvr>
                                      <p:tavLst>
                                        <p:tav tm="0">
                                          <p:val>
                                            <p:strVal val="#ppt_y+.1"/>
                                          </p:val>
                                        </p:tav>
                                        <p:tav tm="100000">
                                          <p:val>
                                            <p:strVal val="#ppt_y"/>
                                          </p:val>
                                        </p:tav>
                                      </p:tavLst>
                                    </p:anim>
                                  </p:childTnLst>
                                </p:cTn>
                              </p:par>
                            </p:childTnLst>
                          </p:cTn>
                        </p:par>
                        <p:par>
                          <p:cTn id="200" fill="hold">
                            <p:stCondLst>
                              <p:cond delay="12000"/>
                            </p:stCondLst>
                            <p:childTnLst>
                              <p:par>
                                <p:cTn id="201" presetID="31" presetClass="entr" presetSubtype="0" fill="hold" nodeType="afterEffect">
                                  <p:stCondLst>
                                    <p:cond delay="0"/>
                                  </p:stCondLst>
                                  <p:childTnLst>
                                    <p:set>
                                      <p:cBhvr>
                                        <p:cTn id="202" dur="1" fill="hold">
                                          <p:stCondLst>
                                            <p:cond delay="0"/>
                                          </p:stCondLst>
                                        </p:cTn>
                                        <p:tgtEl>
                                          <p:spTgt spid="109"/>
                                        </p:tgtEl>
                                        <p:attrNameLst>
                                          <p:attrName>style.visibility</p:attrName>
                                        </p:attrNameLst>
                                      </p:cBhvr>
                                      <p:to>
                                        <p:strVal val="visible"/>
                                      </p:to>
                                    </p:set>
                                    <p:anim calcmode="lin" valueType="num">
                                      <p:cBhvr>
                                        <p:cTn id="203" dur="1000" fill="hold"/>
                                        <p:tgtEl>
                                          <p:spTgt spid="109"/>
                                        </p:tgtEl>
                                        <p:attrNameLst>
                                          <p:attrName>ppt_w</p:attrName>
                                        </p:attrNameLst>
                                      </p:cBhvr>
                                      <p:tavLst>
                                        <p:tav tm="0">
                                          <p:val>
                                            <p:fltVal val="0"/>
                                          </p:val>
                                        </p:tav>
                                        <p:tav tm="100000">
                                          <p:val>
                                            <p:strVal val="#ppt_w"/>
                                          </p:val>
                                        </p:tav>
                                      </p:tavLst>
                                    </p:anim>
                                    <p:anim calcmode="lin" valueType="num">
                                      <p:cBhvr>
                                        <p:cTn id="204" dur="1000" fill="hold"/>
                                        <p:tgtEl>
                                          <p:spTgt spid="109"/>
                                        </p:tgtEl>
                                        <p:attrNameLst>
                                          <p:attrName>ppt_h</p:attrName>
                                        </p:attrNameLst>
                                      </p:cBhvr>
                                      <p:tavLst>
                                        <p:tav tm="0">
                                          <p:val>
                                            <p:fltVal val="0"/>
                                          </p:val>
                                        </p:tav>
                                        <p:tav tm="100000">
                                          <p:val>
                                            <p:strVal val="#ppt_h"/>
                                          </p:val>
                                        </p:tav>
                                      </p:tavLst>
                                    </p:anim>
                                    <p:anim calcmode="lin" valueType="num">
                                      <p:cBhvr>
                                        <p:cTn id="205" dur="1000" fill="hold"/>
                                        <p:tgtEl>
                                          <p:spTgt spid="109"/>
                                        </p:tgtEl>
                                        <p:attrNameLst>
                                          <p:attrName>style.rotation</p:attrName>
                                        </p:attrNameLst>
                                      </p:cBhvr>
                                      <p:tavLst>
                                        <p:tav tm="0">
                                          <p:val>
                                            <p:fltVal val="90"/>
                                          </p:val>
                                        </p:tav>
                                        <p:tav tm="100000">
                                          <p:val>
                                            <p:fltVal val="0"/>
                                          </p:val>
                                        </p:tav>
                                      </p:tavLst>
                                    </p:anim>
                                    <p:animEffect transition="in" filter="fade">
                                      <p:cBhvr>
                                        <p:cTn id="206" dur="1000"/>
                                        <p:tgtEl>
                                          <p:spTgt spid="109"/>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71"/>
                                        </p:tgtEl>
                                        <p:attrNameLst>
                                          <p:attrName>style.visibility</p:attrName>
                                        </p:attrNameLst>
                                      </p:cBhvr>
                                      <p:to>
                                        <p:strVal val="visible"/>
                                      </p:to>
                                    </p:set>
                                    <p:anim calcmode="lin" valueType="num">
                                      <p:cBhvr>
                                        <p:cTn id="209" dur="1000" fill="hold"/>
                                        <p:tgtEl>
                                          <p:spTgt spid="71"/>
                                        </p:tgtEl>
                                        <p:attrNameLst>
                                          <p:attrName>ppt_w</p:attrName>
                                        </p:attrNameLst>
                                      </p:cBhvr>
                                      <p:tavLst>
                                        <p:tav tm="0">
                                          <p:val>
                                            <p:fltVal val="0"/>
                                          </p:val>
                                        </p:tav>
                                        <p:tav tm="100000">
                                          <p:val>
                                            <p:strVal val="#ppt_w"/>
                                          </p:val>
                                        </p:tav>
                                      </p:tavLst>
                                    </p:anim>
                                    <p:anim calcmode="lin" valueType="num">
                                      <p:cBhvr>
                                        <p:cTn id="210" dur="1000" fill="hold"/>
                                        <p:tgtEl>
                                          <p:spTgt spid="71"/>
                                        </p:tgtEl>
                                        <p:attrNameLst>
                                          <p:attrName>ppt_h</p:attrName>
                                        </p:attrNameLst>
                                      </p:cBhvr>
                                      <p:tavLst>
                                        <p:tav tm="0">
                                          <p:val>
                                            <p:fltVal val="0"/>
                                          </p:val>
                                        </p:tav>
                                        <p:tav tm="100000">
                                          <p:val>
                                            <p:strVal val="#ppt_h"/>
                                          </p:val>
                                        </p:tav>
                                      </p:tavLst>
                                    </p:anim>
                                    <p:anim calcmode="lin" valueType="num">
                                      <p:cBhvr>
                                        <p:cTn id="211" dur="1000" fill="hold"/>
                                        <p:tgtEl>
                                          <p:spTgt spid="71"/>
                                        </p:tgtEl>
                                        <p:attrNameLst>
                                          <p:attrName>style.rotation</p:attrName>
                                        </p:attrNameLst>
                                      </p:cBhvr>
                                      <p:tavLst>
                                        <p:tav tm="0">
                                          <p:val>
                                            <p:fltVal val="90"/>
                                          </p:val>
                                        </p:tav>
                                        <p:tav tm="100000">
                                          <p:val>
                                            <p:fltVal val="0"/>
                                          </p:val>
                                        </p:tav>
                                      </p:tavLst>
                                    </p:anim>
                                    <p:animEffect transition="in" filter="fade">
                                      <p:cBhvr>
                                        <p:cTn id="212" dur="1000"/>
                                        <p:tgtEl>
                                          <p:spTgt spid="71"/>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p:cTn id="215" dur="1000" fill="hold"/>
                                        <p:tgtEl>
                                          <p:spTgt spid="72"/>
                                        </p:tgtEl>
                                        <p:attrNameLst>
                                          <p:attrName>ppt_w</p:attrName>
                                        </p:attrNameLst>
                                      </p:cBhvr>
                                      <p:tavLst>
                                        <p:tav tm="0">
                                          <p:val>
                                            <p:fltVal val="0"/>
                                          </p:val>
                                        </p:tav>
                                        <p:tav tm="100000">
                                          <p:val>
                                            <p:strVal val="#ppt_w"/>
                                          </p:val>
                                        </p:tav>
                                      </p:tavLst>
                                    </p:anim>
                                    <p:anim calcmode="lin" valueType="num">
                                      <p:cBhvr>
                                        <p:cTn id="216" dur="1000" fill="hold"/>
                                        <p:tgtEl>
                                          <p:spTgt spid="72"/>
                                        </p:tgtEl>
                                        <p:attrNameLst>
                                          <p:attrName>ppt_h</p:attrName>
                                        </p:attrNameLst>
                                      </p:cBhvr>
                                      <p:tavLst>
                                        <p:tav tm="0">
                                          <p:val>
                                            <p:fltVal val="0"/>
                                          </p:val>
                                        </p:tav>
                                        <p:tav tm="100000">
                                          <p:val>
                                            <p:strVal val="#ppt_h"/>
                                          </p:val>
                                        </p:tav>
                                      </p:tavLst>
                                    </p:anim>
                                    <p:anim calcmode="lin" valueType="num">
                                      <p:cBhvr>
                                        <p:cTn id="217" dur="1000" fill="hold"/>
                                        <p:tgtEl>
                                          <p:spTgt spid="72"/>
                                        </p:tgtEl>
                                        <p:attrNameLst>
                                          <p:attrName>style.rotation</p:attrName>
                                        </p:attrNameLst>
                                      </p:cBhvr>
                                      <p:tavLst>
                                        <p:tav tm="0">
                                          <p:val>
                                            <p:fltVal val="90"/>
                                          </p:val>
                                        </p:tav>
                                        <p:tav tm="100000">
                                          <p:val>
                                            <p:fltVal val="0"/>
                                          </p:val>
                                        </p:tav>
                                      </p:tavLst>
                                    </p:anim>
                                    <p:animEffect transition="in" filter="fade">
                                      <p:cBhvr>
                                        <p:cTn id="218" dur="1000"/>
                                        <p:tgtEl>
                                          <p:spTgt spid="72"/>
                                        </p:tgtEl>
                                      </p:cBhvr>
                                    </p:animEffect>
                                  </p:childTnLst>
                                </p:cTn>
                              </p:par>
                            </p:childTnLst>
                          </p:cTn>
                        </p:par>
                        <p:par>
                          <p:cTn id="219" fill="hold">
                            <p:stCondLst>
                              <p:cond delay="13000"/>
                            </p:stCondLst>
                            <p:childTnLst>
                              <p:par>
                                <p:cTn id="220" presetID="2" presetClass="entr" presetSubtype="8" fill="hold" nodeType="afterEffect">
                                  <p:stCondLst>
                                    <p:cond delay="0"/>
                                  </p:stCondLst>
                                  <p:childTnLst>
                                    <p:set>
                                      <p:cBhvr>
                                        <p:cTn id="221" dur="1" fill="hold">
                                          <p:stCondLst>
                                            <p:cond delay="0"/>
                                          </p:stCondLst>
                                        </p:cTn>
                                        <p:tgtEl>
                                          <p:spTgt spid="81"/>
                                        </p:tgtEl>
                                        <p:attrNameLst>
                                          <p:attrName>style.visibility</p:attrName>
                                        </p:attrNameLst>
                                      </p:cBhvr>
                                      <p:to>
                                        <p:strVal val="visible"/>
                                      </p:to>
                                    </p:set>
                                    <p:anim calcmode="lin" valueType="num">
                                      <p:cBhvr additive="base">
                                        <p:cTn id="222" dur="1000" fill="hold"/>
                                        <p:tgtEl>
                                          <p:spTgt spid="81"/>
                                        </p:tgtEl>
                                        <p:attrNameLst>
                                          <p:attrName>ppt_x</p:attrName>
                                        </p:attrNameLst>
                                      </p:cBhvr>
                                      <p:tavLst>
                                        <p:tav tm="0">
                                          <p:val>
                                            <p:strVal val="0-#ppt_w/2"/>
                                          </p:val>
                                        </p:tav>
                                        <p:tav tm="100000">
                                          <p:val>
                                            <p:strVal val="#ppt_x"/>
                                          </p:val>
                                        </p:tav>
                                      </p:tavLst>
                                    </p:anim>
                                    <p:anim calcmode="lin" valueType="num">
                                      <p:cBhvr additive="base">
                                        <p:cTn id="223" dur="1000" fill="hold"/>
                                        <p:tgtEl>
                                          <p:spTgt spid="81"/>
                                        </p:tgtEl>
                                        <p:attrNameLst>
                                          <p:attrName>ppt_y</p:attrName>
                                        </p:attrNameLst>
                                      </p:cBhvr>
                                      <p:tavLst>
                                        <p:tav tm="0">
                                          <p:val>
                                            <p:strVal val="#ppt_y"/>
                                          </p:val>
                                        </p:tav>
                                        <p:tav tm="100000">
                                          <p:val>
                                            <p:strVal val="#ppt_y"/>
                                          </p:val>
                                        </p:tav>
                                      </p:tavLst>
                                    </p:anim>
                                  </p:childTnLst>
                                </p:cTn>
                              </p:par>
                              <p:par>
                                <p:cTn id="224" presetID="42" presetClass="entr" presetSubtype="0" fill="hold" grpId="0" nodeType="withEffect">
                                  <p:stCondLst>
                                    <p:cond delay="0"/>
                                  </p:stCondLst>
                                  <p:childTnLst>
                                    <p:set>
                                      <p:cBhvr>
                                        <p:cTn id="225" dur="1" fill="hold">
                                          <p:stCondLst>
                                            <p:cond delay="0"/>
                                          </p:stCondLst>
                                        </p:cTn>
                                        <p:tgtEl>
                                          <p:spTgt spid="94"/>
                                        </p:tgtEl>
                                        <p:attrNameLst>
                                          <p:attrName>style.visibility</p:attrName>
                                        </p:attrNameLst>
                                      </p:cBhvr>
                                      <p:to>
                                        <p:strVal val="visible"/>
                                      </p:to>
                                    </p:set>
                                    <p:animEffect transition="in" filter="fade">
                                      <p:cBhvr>
                                        <p:cTn id="226" dur="1000"/>
                                        <p:tgtEl>
                                          <p:spTgt spid="94"/>
                                        </p:tgtEl>
                                      </p:cBhvr>
                                    </p:animEffect>
                                    <p:anim calcmode="lin" valueType="num">
                                      <p:cBhvr>
                                        <p:cTn id="227" dur="1000" fill="hold"/>
                                        <p:tgtEl>
                                          <p:spTgt spid="94"/>
                                        </p:tgtEl>
                                        <p:attrNameLst>
                                          <p:attrName>ppt_x</p:attrName>
                                        </p:attrNameLst>
                                      </p:cBhvr>
                                      <p:tavLst>
                                        <p:tav tm="0">
                                          <p:val>
                                            <p:strVal val="#ppt_x"/>
                                          </p:val>
                                        </p:tav>
                                        <p:tav tm="100000">
                                          <p:val>
                                            <p:strVal val="#ppt_x"/>
                                          </p:val>
                                        </p:tav>
                                      </p:tavLst>
                                    </p:anim>
                                    <p:anim calcmode="lin" valueType="num">
                                      <p:cBhvr>
                                        <p:cTn id="228" dur="1000" fill="hold"/>
                                        <p:tgtEl>
                                          <p:spTgt spid="9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animBg="1"/>
      <p:bldP spid="34" grpId="0" animBg="1"/>
      <p:bldP spid="40" grpId="0" animBg="1"/>
      <p:bldP spid="39" grpId="0" animBg="1"/>
      <p:bldP spid="44" grpId="0" animBg="1"/>
      <p:bldP spid="43" grpId="0" animBg="1"/>
      <p:bldP spid="2" grpId="0" animBg="1"/>
      <p:bldP spid="95" grpId="0"/>
      <p:bldP spid="49" grpId="0" animBg="1"/>
      <p:bldP spid="55" grpId="0" animBg="1"/>
      <p:bldP spid="56" grpId="0"/>
      <p:bldP spid="59" grpId="0" animBg="1"/>
      <p:bldP spid="60" grpId="0"/>
      <p:bldP spid="63" grpId="0" animBg="1"/>
      <p:bldP spid="64" grpId="0"/>
      <p:bldP spid="67" grpId="0" animBg="1"/>
      <p:bldP spid="68" grpId="0"/>
      <p:bldP spid="71" grpId="0" animBg="1"/>
      <p:bldP spid="72" grpId="0"/>
      <p:bldP spid="78" grpId="0"/>
      <p:bldP spid="86" grpId="0"/>
      <p:bldP spid="50" grpId="0"/>
      <p:bldP spid="90" grpId="0"/>
      <p:bldP spid="91" grpId="0"/>
      <p:bldP spid="92" grpId="0"/>
      <p:bldP spid="93" grpId="0"/>
      <p:bldP spid="94"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42" name="TextBox 41">
            <a:extLst>
              <a:ext uri="{FF2B5EF4-FFF2-40B4-BE49-F238E27FC236}">
                <a16:creationId xmlns:a16="http://schemas.microsoft.com/office/drawing/2014/main" id="{23EF3E33-F094-41A6-B54C-1DC6CD3EEBB2}"/>
              </a:ext>
            </a:extLst>
          </p:cNvPr>
          <p:cNvSpPr txBox="1"/>
          <p:nvPr/>
        </p:nvSpPr>
        <p:spPr>
          <a:xfrm>
            <a:off x="159072" y="1517772"/>
            <a:ext cx="2024083" cy="2492990"/>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8" name="TextBox 37">
            <a:extLst>
              <a:ext uri="{FF2B5EF4-FFF2-40B4-BE49-F238E27FC236}">
                <a16:creationId xmlns:a16="http://schemas.microsoft.com/office/drawing/2014/main" id="{0024B239-CA27-4D3A-8CF2-EFF77E015531}"/>
              </a:ext>
            </a:extLst>
          </p:cNvPr>
          <p:cNvSpPr txBox="1"/>
          <p:nvPr/>
        </p:nvSpPr>
        <p:spPr>
          <a:xfrm>
            <a:off x="2202112" y="2410736"/>
            <a:ext cx="2024083" cy="2492990"/>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39" name="TextBox 38">
            <a:extLst>
              <a:ext uri="{FF2B5EF4-FFF2-40B4-BE49-F238E27FC236}">
                <a16:creationId xmlns:a16="http://schemas.microsoft.com/office/drawing/2014/main" id="{E17ECD9D-9F46-458D-ADB6-D3941C1B699D}"/>
              </a:ext>
            </a:extLst>
          </p:cNvPr>
          <p:cNvSpPr txBox="1"/>
          <p:nvPr/>
        </p:nvSpPr>
        <p:spPr>
          <a:xfrm>
            <a:off x="8349205" y="4471154"/>
            <a:ext cx="2007437" cy="1292662"/>
          </a:xfrm>
          <a:prstGeom prst="rect">
            <a:avLst/>
          </a:prstGeom>
          <a:noFill/>
        </p:spPr>
        <p:txBody>
          <a:bodyPr wrap="square" rtlCol="0">
            <a:spAutoFit/>
          </a:bodyPr>
          <a:lstStyle/>
          <a:p>
            <a:pPr algn="r"/>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0" name="TextBox 39">
            <a:extLst>
              <a:ext uri="{FF2B5EF4-FFF2-40B4-BE49-F238E27FC236}">
                <a16:creationId xmlns:a16="http://schemas.microsoft.com/office/drawing/2014/main" id="{FA1DEC20-94D8-4F1B-9EB2-6413D2D024D1}"/>
              </a:ext>
            </a:extLst>
          </p:cNvPr>
          <p:cNvSpPr txBox="1"/>
          <p:nvPr/>
        </p:nvSpPr>
        <p:spPr>
          <a:xfrm>
            <a:off x="6306928" y="3757177"/>
            <a:ext cx="2024083" cy="193899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4EF94091-BE18-49F9-8D6A-5A13BE365EE7}"/>
              </a:ext>
            </a:extLst>
          </p:cNvPr>
          <p:cNvSpPr txBox="1"/>
          <p:nvPr/>
        </p:nvSpPr>
        <p:spPr>
          <a:xfrm>
            <a:off x="4251012" y="3111894"/>
            <a:ext cx="2024083" cy="2492990"/>
          </a:xfrm>
          <a:prstGeom prst="rect">
            <a:avLst/>
          </a:prstGeom>
          <a:noFill/>
        </p:spPr>
        <p:txBody>
          <a:bodyPr wrap="square" rtlCol="0">
            <a:spAutoFit/>
          </a:bodyPr>
          <a:lstStyle/>
          <a:p>
            <a:pPr algn="r"/>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600" dirty="0">
              <a:solidFill>
                <a:schemeClr val="bg1"/>
              </a:solidFill>
              <a:latin typeface="Candara" panose="020E0502030303020204" pitchFamily="34" charset="0"/>
            </a:endParaRP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a:p>
            <a:pPr marL="285750" indent="-2857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 elit.</a:t>
            </a:r>
          </a:p>
        </p:txBody>
      </p:sp>
      <p:sp>
        <p:nvSpPr>
          <p:cNvPr id="72" name="Left-Right Arrow 71"/>
          <p:cNvSpPr/>
          <p:nvPr/>
        </p:nvSpPr>
        <p:spPr bwMode="auto">
          <a:xfrm>
            <a:off x="772036" y="5689600"/>
            <a:ext cx="10424160" cy="711200"/>
          </a:xfrm>
          <a:prstGeom prst="leftRightArrow">
            <a:avLst>
              <a:gd name="adj1" fmla="val 67857"/>
              <a:gd name="adj2" fmla="val 60714"/>
            </a:avLst>
          </a:prstGeom>
          <a:solidFill>
            <a:schemeClr val="bg1"/>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2400" dirty="0"/>
          </a:p>
        </p:txBody>
      </p:sp>
      <p:sp>
        <p:nvSpPr>
          <p:cNvPr id="73" name="Pentagon 72"/>
          <p:cNvSpPr/>
          <p:nvPr/>
        </p:nvSpPr>
        <p:spPr bwMode="auto">
          <a:xfrm rot="10800000">
            <a:off x="2202113" y="1423458"/>
            <a:ext cx="1422400" cy="508000"/>
          </a:xfrm>
          <a:prstGeom prst="homePlat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77" name="Straight Connector 76"/>
          <p:cNvCxnSpPr/>
          <p:nvPr/>
        </p:nvCxnSpPr>
        <p:spPr>
          <a:xfrm rot="5400000">
            <a:off x="131956" y="3733800"/>
            <a:ext cx="4114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99" name="Pentagon 98"/>
          <p:cNvSpPr/>
          <p:nvPr/>
        </p:nvSpPr>
        <p:spPr bwMode="auto">
          <a:xfrm rot="10800000">
            <a:off x="4199977" y="2307787"/>
            <a:ext cx="1422400" cy="508000"/>
          </a:xfrm>
          <a:prstGeom prst="homePlat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0" name="Straight Connector 99"/>
          <p:cNvCxnSpPr/>
          <p:nvPr/>
        </p:nvCxnSpPr>
        <p:spPr>
          <a:xfrm rot="5400000">
            <a:off x="2600836" y="4189941"/>
            <a:ext cx="32004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2" name="Pentagon 101"/>
          <p:cNvSpPr/>
          <p:nvPr/>
        </p:nvSpPr>
        <p:spPr bwMode="auto">
          <a:xfrm rot="10800000">
            <a:off x="6257377" y="3016743"/>
            <a:ext cx="1422400" cy="508000"/>
          </a:xfrm>
          <a:prstGeom prst="homePlat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3" name="Straight Connector 102"/>
          <p:cNvCxnSpPr/>
          <p:nvPr/>
        </p:nvCxnSpPr>
        <p:spPr>
          <a:xfrm rot="5400000">
            <a:off x="4978276" y="4556760"/>
            <a:ext cx="25603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5" name="Pentagon 104"/>
          <p:cNvSpPr/>
          <p:nvPr/>
        </p:nvSpPr>
        <p:spPr bwMode="auto">
          <a:xfrm rot="10800000">
            <a:off x="8314777" y="3686050"/>
            <a:ext cx="1422400" cy="508000"/>
          </a:xfrm>
          <a:prstGeom prst="homePlat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6" name="Straight Connector 105"/>
          <p:cNvCxnSpPr/>
          <p:nvPr/>
        </p:nvCxnSpPr>
        <p:spPr>
          <a:xfrm rot="5400000">
            <a:off x="7401436" y="4876800"/>
            <a:ext cx="182880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08" name="Pentagon 107"/>
          <p:cNvSpPr/>
          <p:nvPr/>
        </p:nvSpPr>
        <p:spPr bwMode="auto">
          <a:xfrm rot="10800000">
            <a:off x="10370758" y="4358389"/>
            <a:ext cx="1422400" cy="508000"/>
          </a:xfrm>
          <a:prstGeom prst="homePlat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cxnSp>
        <p:nvCxnSpPr>
          <p:cNvPr id="109" name="Straight Connector 108"/>
          <p:cNvCxnSpPr/>
          <p:nvPr/>
        </p:nvCxnSpPr>
        <p:spPr>
          <a:xfrm rot="5400000">
            <a:off x="9778876" y="5242560"/>
            <a:ext cx="1188720" cy="2117"/>
          </a:xfrm>
          <a:prstGeom prst="line">
            <a:avLst/>
          </a:prstGeom>
          <a:ln w="19050">
            <a:solidFill>
              <a:schemeClr val="bg1">
                <a:lumMod val="6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112" name="TextBox 111"/>
          <p:cNvSpPr txBox="1"/>
          <p:nvPr/>
        </p:nvSpPr>
        <p:spPr>
          <a:xfrm>
            <a:off x="1900865"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1923</a:t>
            </a:r>
          </a:p>
        </p:txBody>
      </p:sp>
      <p:sp>
        <p:nvSpPr>
          <p:cNvPr id="37" name="TextBox 36">
            <a:extLst>
              <a:ext uri="{FF2B5EF4-FFF2-40B4-BE49-F238E27FC236}">
                <a16:creationId xmlns:a16="http://schemas.microsoft.com/office/drawing/2014/main" id="{1EDB0D2C-E547-4A6A-9860-4006C3840741}"/>
              </a:ext>
            </a:extLst>
          </p:cNvPr>
          <p:cNvSpPr txBox="1"/>
          <p:nvPr/>
        </p:nvSpPr>
        <p:spPr>
          <a:xfrm>
            <a:off x="7086601" y="685800"/>
            <a:ext cx="5105399" cy="1631216"/>
          </a:xfrm>
          <a:prstGeom prst="rect">
            <a:avLst/>
          </a:prstGeom>
          <a:noFill/>
          <a:effectLst/>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p:txBody>
      </p:sp>
      <p:sp>
        <p:nvSpPr>
          <p:cNvPr id="43" name="TextBox 42">
            <a:extLst>
              <a:ext uri="{FF2B5EF4-FFF2-40B4-BE49-F238E27FC236}">
                <a16:creationId xmlns:a16="http://schemas.microsoft.com/office/drawing/2014/main" id="{DF29686F-2B5C-4995-8E68-F88A7DAF40F0}"/>
              </a:ext>
            </a:extLst>
          </p:cNvPr>
          <p:cNvSpPr txBox="1"/>
          <p:nvPr/>
        </p:nvSpPr>
        <p:spPr>
          <a:xfrm>
            <a:off x="3929709" y="5875923"/>
            <a:ext cx="540534"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1951</a:t>
            </a:r>
          </a:p>
        </p:txBody>
      </p:sp>
      <p:sp>
        <p:nvSpPr>
          <p:cNvPr id="44" name="TextBox 43">
            <a:extLst>
              <a:ext uri="{FF2B5EF4-FFF2-40B4-BE49-F238E27FC236}">
                <a16:creationId xmlns:a16="http://schemas.microsoft.com/office/drawing/2014/main" id="{9829997C-B3DB-4766-83E7-4DC36C2F8EB0}"/>
              </a:ext>
            </a:extLst>
          </p:cNvPr>
          <p:cNvSpPr txBox="1"/>
          <p:nvPr/>
        </p:nvSpPr>
        <p:spPr>
          <a:xfrm>
            <a:off x="5975087" y="5875923"/>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1969</a:t>
            </a:r>
          </a:p>
        </p:txBody>
      </p:sp>
      <p:sp>
        <p:nvSpPr>
          <p:cNvPr id="45" name="TextBox 44">
            <a:extLst>
              <a:ext uri="{FF2B5EF4-FFF2-40B4-BE49-F238E27FC236}">
                <a16:creationId xmlns:a16="http://schemas.microsoft.com/office/drawing/2014/main" id="{78633DD6-68A0-4133-8E07-5825710376BC}"/>
              </a:ext>
            </a:extLst>
          </p:cNvPr>
          <p:cNvSpPr txBox="1"/>
          <p:nvPr/>
        </p:nvSpPr>
        <p:spPr>
          <a:xfrm>
            <a:off x="8066916" y="5889709"/>
            <a:ext cx="564578"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2001</a:t>
            </a:r>
          </a:p>
        </p:txBody>
      </p:sp>
      <p:sp>
        <p:nvSpPr>
          <p:cNvPr id="46" name="TextBox 45">
            <a:extLst>
              <a:ext uri="{FF2B5EF4-FFF2-40B4-BE49-F238E27FC236}">
                <a16:creationId xmlns:a16="http://schemas.microsoft.com/office/drawing/2014/main" id="{D85BAB81-FC90-467B-96BE-49E763E75B96}"/>
              </a:ext>
            </a:extLst>
          </p:cNvPr>
          <p:cNvSpPr txBox="1"/>
          <p:nvPr/>
        </p:nvSpPr>
        <p:spPr>
          <a:xfrm>
            <a:off x="10062331" y="5871642"/>
            <a:ext cx="588623" cy="338554"/>
          </a:xfrm>
          <a:prstGeom prst="rect">
            <a:avLst/>
          </a:prstGeom>
          <a:noFill/>
        </p:spPr>
        <p:txBody>
          <a:bodyPr wrap="none" rtlCol="0">
            <a:spAutoFit/>
          </a:bodyPr>
          <a:lstStyle/>
          <a:p>
            <a:pPr algn="ctr"/>
            <a:r>
              <a:rPr lang="en-US" sz="1600" dirty="0">
                <a:solidFill>
                  <a:schemeClr val="tx1">
                    <a:lumMod val="75000"/>
                    <a:lumOff val="25000"/>
                  </a:schemeClr>
                </a:solidFill>
                <a:latin typeface="Bernard MT Condensed" panose="02050806060905020404" pitchFamily="18" charset="0"/>
              </a:rPr>
              <a:t>2020</a:t>
            </a:r>
          </a:p>
        </p:txBody>
      </p:sp>
      <p:sp>
        <p:nvSpPr>
          <p:cNvPr id="47" name="TextBox 46">
            <a:extLst>
              <a:ext uri="{FF2B5EF4-FFF2-40B4-BE49-F238E27FC236}">
                <a16:creationId xmlns:a16="http://schemas.microsoft.com/office/drawing/2014/main" id="{AFFE4B7B-C6CE-4D46-AD2B-F1C24E4B03A3}"/>
              </a:ext>
            </a:extLst>
          </p:cNvPr>
          <p:cNvSpPr txBox="1"/>
          <p:nvPr/>
        </p:nvSpPr>
        <p:spPr>
          <a:xfrm>
            <a:off x="2644178" y="1493685"/>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8" name="TextBox 47">
            <a:extLst>
              <a:ext uri="{FF2B5EF4-FFF2-40B4-BE49-F238E27FC236}">
                <a16:creationId xmlns:a16="http://schemas.microsoft.com/office/drawing/2014/main" id="{44AF6EFC-59C2-4D7B-8302-205CA60B3DC2}"/>
              </a:ext>
            </a:extLst>
          </p:cNvPr>
          <p:cNvSpPr txBox="1"/>
          <p:nvPr/>
        </p:nvSpPr>
        <p:spPr>
          <a:xfrm>
            <a:off x="4609840" y="2392510"/>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49" name="TextBox 48">
            <a:extLst>
              <a:ext uri="{FF2B5EF4-FFF2-40B4-BE49-F238E27FC236}">
                <a16:creationId xmlns:a16="http://schemas.microsoft.com/office/drawing/2014/main" id="{674765BC-4185-4722-BD3F-E64A4CD580F8}"/>
              </a:ext>
            </a:extLst>
          </p:cNvPr>
          <p:cNvSpPr txBox="1"/>
          <p:nvPr/>
        </p:nvSpPr>
        <p:spPr>
          <a:xfrm>
            <a:off x="6713742" y="3103448"/>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0" name="TextBox 49">
            <a:extLst>
              <a:ext uri="{FF2B5EF4-FFF2-40B4-BE49-F238E27FC236}">
                <a16:creationId xmlns:a16="http://schemas.microsoft.com/office/drawing/2014/main" id="{37BB6468-2D5D-4908-A154-33B28AA01FCD}"/>
              </a:ext>
            </a:extLst>
          </p:cNvPr>
          <p:cNvSpPr txBox="1"/>
          <p:nvPr/>
        </p:nvSpPr>
        <p:spPr>
          <a:xfrm>
            <a:off x="8763000" y="3766126"/>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
        <p:nvSpPr>
          <p:cNvPr id="51" name="TextBox 50">
            <a:extLst>
              <a:ext uri="{FF2B5EF4-FFF2-40B4-BE49-F238E27FC236}">
                <a16:creationId xmlns:a16="http://schemas.microsoft.com/office/drawing/2014/main" id="{5E79EB76-41C6-49BA-821D-967D83C21319}"/>
              </a:ext>
            </a:extLst>
          </p:cNvPr>
          <p:cNvSpPr txBox="1"/>
          <p:nvPr/>
        </p:nvSpPr>
        <p:spPr>
          <a:xfrm>
            <a:off x="10773106" y="4443112"/>
            <a:ext cx="745717" cy="338554"/>
          </a:xfrm>
          <a:prstGeom prst="rect">
            <a:avLst/>
          </a:prstGeom>
          <a:noFill/>
        </p:spPr>
        <p:txBody>
          <a:bodyPr wrap="none" rtlCol="0">
            <a:spAutoFit/>
          </a:bodyPr>
          <a:lstStyle/>
          <a:p>
            <a:pPr algn="ctr"/>
            <a:r>
              <a:rPr lang="en-US" sz="1600" dirty="0">
                <a:solidFill>
                  <a:schemeClr val="bg1"/>
                </a:solidFill>
                <a:latin typeface="Bernard MT Condensed" panose="02050806060905020404" pitchFamily="18" charset="0"/>
              </a:rPr>
              <a:t>$7,433</a:t>
            </a:r>
          </a:p>
        </p:txBody>
      </p:sp>
    </p:spTree>
    <p:extLst>
      <p:ext uri="{BB962C8B-B14F-4D97-AF65-F5344CB8AC3E}">
        <p14:creationId xmlns:p14="http://schemas.microsoft.com/office/powerpoint/2010/main" val="13785756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outVertical)">
                                      <p:cBhvr>
                                        <p:cTn id="11" dur="500"/>
                                        <p:tgtEl>
                                          <p:spTgt spid="72"/>
                                        </p:tgtEl>
                                      </p:cBhvr>
                                    </p:animEffect>
                                  </p:childTnLst>
                                </p:cTn>
                              </p:par>
                            </p:childTnLst>
                          </p:cTn>
                        </p:par>
                        <p:par>
                          <p:cTn id="12" fill="hold">
                            <p:stCondLst>
                              <p:cond delay="1500"/>
                            </p:stCondLst>
                            <p:childTnLst>
                              <p:par>
                                <p:cTn id="13" presetID="53" presetClass="entr" presetSubtype="16" fill="hold" grpId="0" nodeType="afterEffect">
                                  <p:stCondLst>
                                    <p:cond delay="0"/>
                                  </p:stCondLst>
                                  <p:childTnLst>
                                    <p:set>
                                      <p:cBhvr>
                                        <p:cTn id="14" dur="1" fill="hold">
                                          <p:stCondLst>
                                            <p:cond delay="0"/>
                                          </p:stCondLst>
                                        </p:cTn>
                                        <p:tgtEl>
                                          <p:spTgt spid="112"/>
                                        </p:tgtEl>
                                        <p:attrNameLst>
                                          <p:attrName>style.visibility</p:attrName>
                                        </p:attrNameLst>
                                      </p:cBhvr>
                                      <p:to>
                                        <p:strVal val="visible"/>
                                      </p:to>
                                    </p:set>
                                    <p:anim calcmode="lin" valueType="num">
                                      <p:cBhvr>
                                        <p:cTn id="15" dur="750" fill="hold"/>
                                        <p:tgtEl>
                                          <p:spTgt spid="112"/>
                                        </p:tgtEl>
                                        <p:attrNameLst>
                                          <p:attrName>ppt_w</p:attrName>
                                        </p:attrNameLst>
                                      </p:cBhvr>
                                      <p:tavLst>
                                        <p:tav tm="0">
                                          <p:val>
                                            <p:fltVal val="0"/>
                                          </p:val>
                                        </p:tav>
                                        <p:tav tm="100000">
                                          <p:val>
                                            <p:strVal val="#ppt_w"/>
                                          </p:val>
                                        </p:tav>
                                      </p:tavLst>
                                    </p:anim>
                                    <p:anim calcmode="lin" valueType="num">
                                      <p:cBhvr>
                                        <p:cTn id="16" dur="750" fill="hold"/>
                                        <p:tgtEl>
                                          <p:spTgt spid="112"/>
                                        </p:tgtEl>
                                        <p:attrNameLst>
                                          <p:attrName>ppt_h</p:attrName>
                                        </p:attrNameLst>
                                      </p:cBhvr>
                                      <p:tavLst>
                                        <p:tav tm="0">
                                          <p:val>
                                            <p:fltVal val="0"/>
                                          </p:val>
                                        </p:tav>
                                        <p:tav tm="100000">
                                          <p:val>
                                            <p:strVal val="#ppt_h"/>
                                          </p:val>
                                        </p:tav>
                                      </p:tavLst>
                                    </p:anim>
                                    <p:animEffect transition="in" filter="fade">
                                      <p:cBhvr>
                                        <p:cTn id="17" dur="750"/>
                                        <p:tgtEl>
                                          <p:spTgt spid="112"/>
                                        </p:tgtEl>
                                      </p:cBhvr>
                                    </p:animEffect>
                                  </p:childTnLst>
                                </p:cTn>
                              </p:par>
                            </p:childTnLst>
                          </p:cTn>
                        </p:par>
                        <p:par>
                          <p:cTn id="18" fill="hold">
                            <p:stCondLst>
                              <p:cond delay="2250"/>
                            </p:stCondLst>
                            <p:childTnLst>
                              <p:par>
                                <p:cTn id="19" presetID="22" presetClass="entr" presetSubtype="4" fill="hold" nodeType="after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down)">
                                      <p:cBhvr>
                                        <p:cTn id="21" dur="1000"/>
                                        <p:tgtEl>
                                          <p:spTgt spid="77"/>
                                        </p:tgtEl>
                                      </p:cBhvr>
                                    </p:animEffect>
                                  </p:childTnLst>
                                </p:cTn>
                              </p:par>
                              <p:par>
                                <p:cTn id="22" presetID="2" presetClass="entr" presetSubtype="4"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 calcmode="lin" valueType="num">
                                      <p:cBhvr additive="base">
                                        <p:cTn id="24" dur="1000" fill="hold"/>
                                        <p:tgtEl>
                                          <p:spTgt spid="73"/>
                                        </p:tgtEl>
                                        <p:attrNameLst>
                                          <p:attrName>ppt_x</p:attrName>
                                        </p:attrNameLst>
                                      </p:cBhvr>
                                      <p:tavLst>
                                        <p:tav tm="0">
                                          <p:val>
                                            <p:strVal val="#ppt_x"/>
                                          </p:val>
                                        </p:tav>
                                        <p:tav tm="100000">
                                          <p:val>
                                            <p:strVal val="#ppt_x"/>
                                          </p:val>
                                        </p:tav>
                                      </p:tavLst>
                                    </p:anim>
                                    <p:anim calcmode="lin" valueType="num">
                                      <p:cBhvr additive="base">
                                        <p:cTn id="25" dur="1000" fill="hold"/>
                                        <p:tgtEl>
                                          <p:spTgt spid="73"/>
                                        </p:tgtEl>
                                        <p:attrNameLst>
                                          <p:attrName>ppt_y</p:attrName>
                                        </p:attrNameLst>
                                      </p:cBhvr>
                                      <p:tavLst>
                                        <p:tav tm="0">
                                          <p:val>
                                            <p:strVal val="1+#ppt_h/2"/>
                                          </p:val>
                                        </p:tav>
                                        <p:tav tm="100000">
                                          <p:val>
                                            <p:strVal val="#ppt_y"/>
                                          </p:val>
                                        </p:tav>
                                      </p:tavLst>
                                    </p:anim>
                                  </p:childTnLst>
                                </p:cTn>
                              </p:par>
                              <p:par>
                                <p:cTn id="26" presetID="2" presetClass="entr" presetSubtype="4"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 calcmode="lin" valueType="num">
                                      <p:cBhvr additive="base">
                                        <p:cTn id="28" dur="1000" fill="hold"/>
                                        <p:tgtEl>
                                          <p:spTgt spid="47"/>
                                        </p:tgtEl>
                                        <p:attrNameLst>
                                          <p:attrName>ppt_x</p:attrName>
                                        </p:attrNameLst>
                                      </p:cBhvr>
                                      <p:tavLst>
                                        <p:tav tm="0">
                                          <p:val>
                                            <p:strVal val="#ppt_x"/>
                                          </p:val>
                                        </p:tav>
                                        <p:tav tm="100000">
                                          <p:val>
                                            <p:strVal val="#ppt_x"/>
                                          </p:val>
                                        </p:tav>
                                      </p:tavLst>
                                    </p:anim>
                                    <p:anim calcmode="lin" valueType="num">
                                      <p:cBhvr additive="base">
                                        <p:cTn id="29" dur="1000" fill="hold"/>
                                        <p:tgtEl>
                                          <p:spTgt spid="47"/>
                                        </p:tgtEl>
                                        <p:attrNameLst>
                                          <p:attrName>ppt_y</p:attrName>
                                        </p:attrNameLst>
                                      </p:cBhvr>
                                      <p:tavLst>
                                        <p:tav tm="0">
                                          <p:val>
                                            <p:strVal val="1+#ppt_h/2"/>
                                          </p:val>
                                        </p:tav>
                                        <p:tav tm="100000">
                                          <p:val>
                                            <p:strVal val="#ppt_y"/>
                                          </p:val>
                                        </p:tav>
                                      </p:tavLst>
                                    </p:anim>
                                  </p:childTnLst>
                                </p:cTn>
                              </p:par>
                            </p:childTnLst>
                          </p:cTn>
                        </p:par>
                        <p:par>
                          <p:cTn id="30" fill="hold">
                            <p:stCondLst>
                              <p:cond delay="3250"/>
                            </p:stCondLst>
                            <p:childTnLst>
                              <p:par>
                                <p:cTn id="31" presetID="42"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1000"/>
                                        <p:tgtEl>
                                          <p:spTgt spid="42"/>
                                        </p:tgtEl>
                                      </p:cBhvr>
                                    </p:animEffect>
                                    <p:anim calcmode="lin" valueType="num">
                                      <p:cBhvr>
                                        <p:cTn id="34" dur="1000" fill="hold"/>
                                        <p:tgtEl>
                                          <p:spTgt spid="42"/>
                                        </p:tgtEl>
                                        <p:attrNameLst>
                                          <p:attrName>ppt_x</p:attrName>
                                        </p:attrNameLst>
                                      </p:cBhvr>
                                      <p:tavLst>
                                        <p:tav tm="0">
                                          <p:val>
                                            <p:strVal val="#ppt_x"/>
                                          </p:val>
                                        </p:tav>
                                        <p:tav tm="100000">
                                          <p:val>
                                            <p:strVal val="#ppt_x"/>
                                          </p:val>
                                        </p:tav>
                                      </p:tavLst>
                                    </p:anim>
                                    <p:anim calcmode="lin" valueType="num">
                                      <p:cBhvr>
                                        <p:cTn id="35" dur="1000" fill="hold"/>
                                        <p:tgtEl>
                                          <p:spTgt spid="42"/>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53" presetClass="entr" presetSubtype="16" fill="hold" grpId="0"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p:cTn id="39" dur="750" fill="hold"/>
                                        <p:tgtEl>
                                          <p:spTgt spid="43"/>
                                        </p:tgtEl>
                                        <p:attrNameLst>
                                          <p:attrName>ppt_w</p:attrName>
                                        </p:attrNameLst>
                                      </p:cBhvr>
                                      <p:tavLst>
                                        <p:tav tm="0">
                                          <p:val>
                                            <p:fltVal val="0"/>
                                          </p:val>
                                        </p:tav>
                                        <p:tav tm="100000">
                                          <p:val>
                                            <p:strVal val="#ppt_w"/>
                                          </p:val>
                                        </p:tav>
                                      </p:tavLst>
                                    </p:anim>
                                    <p:anim calcmode="lin" valueType="num">
                                      <p:cBhvr>
                                        <p:cTn id="40" dur="750" fill="hold"/>
                                        <p:tgtEl>
                                          <p:spTgt spid="43"/>
                                        </p:tgtEl>
                                        <p:attrNameLst>
                                          <p:attrName>ppt_h</p:attrName>
                                        </p:attrNameLst>
                                      </p:cBhvr>
                                      <p:tavLst>
                                        <p:tav tm="0">
                                          <p:val>
                                            <p:fltVal val="0"/>
                                          </p:val>
                                        </p:tav>
                                        <p:tav tm="100000">
                                          <p:val>
                                            <p:strVal val="#ppt_h"/>
                                          </p:val>
                                        </p:tav>
                                      </p:tavLst>
                                    </p:anim>
                                    <p:animEffect transition="in" filter="fade">
                                      <p:cBhvr>
                                        <p:cTn id="41" dur="750"/>
                                        <p:tgtEl>
                                          <p:spTgt spid="43"/>
                                        </p:tgtEl>
                                      </p:cBhvr>
                                    </p:animEffect>
                                  </p:childTnLst>
                                </p:cTn>
                              </p:par>
                            </p:childTnLst>
                          </p:cTn>
                        </p:par>
                        <p:par>
                          <p:cTn id="42" fill="hold">
                            <p:stCondLst>
                              <p:cond delay="5000"/>
                            </p:stCondLst>
                            <p:childTnLst>
                              <p:par>
                                <p:cTn id="43" presetID="22" presetClass="entr" presetSubtype="4" fill="hold" nodeType="afterEffect">
                                  <p:stCondLst>
                                    <p:cond delay="0"/>
                                  </p:stCondLst>
                                  <p:childTnLst>
                                    <p:set>
                                      <p:cBhvr>
                                        <p:cTn id="44" dur="1" fill="hold">
                                          <p:stCondLst>
                                            <p:cond delay="0"/>
                                          </p:stCondLst>
                                        </p:cTn>
                                        <p:tgtEl>
                                          <p:spTgt spid="100"/>
                                        </p:tgtEl>
                                        <p:attrNameLst>
                                          <p:attrName>style.visibility</p:attrName>
                                        </p:attrNameLst>
                                      </p:cBhvr>
                                      <p:to>
                                        <p:strVal val="visible"/>
                                      </p:to>
                                    </p:set>
                                    <p:animEffect transition="in" filter="wipe(down)">
                                      <p:cBhvr>
                                        <p:cTn id="45" dur="1000"/>
                                        <p:tgtEl>
                                          <p:spTgt spid="100"/>
                                        </p:tgtEl>
                                      </p:cBhvr>
                                    </p:animEffect>
                                  </p:childTnLst>
                                </p:cTn>
                              </p:par>
                              <p:par>
                                <p:cTn id="46" presetID="2" presetClass="entr" presetSubtype="4" fill="hold" grpId="0" nodeType="withEffect">
                                  <p:stCondLst>
                                    <p:cond delay="0"/>
                                  </p:stCondLst>
                                  <p:childTnLst>
                                    <p:set>
                                      <p:cBhvr>
                                        <p:cTn id="47" dur="1" fill="hold">
                                          <p:stCondLst>
                                            <p:cond delay="0"/>
                                          </p:stCondLst>
                                        </p:cTn>
                                        <p:tgtEl>
                                          <p:spTgt spid="99"/>
                                        </p:tgtEl>
                                        <p:attrNameLst>
                                          <p:attrName>style.visibility</p:attrName>
                                        </p:attrNameLst>
                                      </p:cBhvr>
                                      <p:to>
                                        <p:strVal val="visible"/>
                                      </p:to>
                                    </p:set>
                                    <p:anim calcmode="lin" valueType="num">
                                      <p:cBhvr additive="base">
                                        <p:cTn id="48" dur="1000" fill="hold"/>
                                        <p:tgtEl>
                                          <p:spTgt spid="99"/>
                                        </p:tgtEl>
                                        <p:attrNameLst>
                                          <p:attrName>ppt_x</p:attrName>
                                        </p:attrNameLst>
                                      </p:cBhvr>
                                      <p:tavLst>
                                        <p:tav tm="0">
                                          <p:val>
                                            <p:strVal val="#ppt_x"/>
                                          </p:val>
                                        </p:tav>
                                        <p:tav tm="100000">
                                          <p:val>
                                            <p:strVal val="#ppt_x"/>
                                          </p:val>
                                        </p:tav>
                                      </p:tavLst>
                                    </p:anim>
                                    <p:anim calcmode="lin" valueType="num">
                                      <p:cBhvr additive="base">
                                        <p:cTn id="49" dur="1000" fill="hold"/>
                                        <p:tgtEl>
                                          <p:spTgt spid="99"/>
                                        </p:tgtEl>
                                        <p:attrNameLst>
                                          <p:attrName>ppt_y</p:attrName>
                                        </p:attrNameLst>
                                      </p:cBhvr>
                                      <p:tavLst>
                                        <p:tav tm="0">
                                          <p:val>
                                            <p:strVal val="1+#ppt_h/2"/>
                                          </p:val>
                                        </p:tav>
                                        <p:tav tm="100000">
                                          <p:val>
                                            <p:strVal val="#ppt_y"/>
                                          </p:val>
                                        </p:tav>
                                      </p:tavLst>
                                    </p:anim>
                                  </p:childTnLst>
                                </p:cTn>
                              </p:par>
                              <p:par>
                                <p:cTn id="50" presetID="2" presetClass="entr" presetSubtype="4" fill="hold" grpId="0" nodeType="with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additive="base">
                                        <p:cTn id="52" dur="1000" fill="hold"/>
                                        <p:tgtEl>
                                          <p:spTgt spid="48"/>
                                        </p:tgtEl>
                                        <p:attrNameLst>
                                          <p:attrName>ppt_x</p:attrName>
                                        </p:attrNameLst>
                                      </p:cBhvr>
                                      <p:tavLst>
                                        <p:tav tm="0">
                                          <p:val>
                                            <p:strVal val="#ppt_x"/>
                                          </p:val>
                                        </p:tav>
                                        <p:tav tm="100000">
                                          <p:val>
                                            <p:strVal val="#ppt_x"/>
                                          </p:val>
                                        </p:tav>
                                      </p:tavLst>
                                    </p:anim>
                                    <p:anim calcmode="lin" valueType="num">
                                      <p:cBhvr additive="base">
                                        <p:cTn id="53" dur="1000" fill="hold"/>
                                        <p:tgtEl>
                                          <p:spTgt spid="48"/>
                                        </p:tgtEl>
                                        <p:attrNameLst>
                                          <p:attrName>ppt_y</p:attrName>
                                        </p:attrNameLst>
                                      </p:cBhvr>
                                      <p:tavLst>
                                        <p:tav tm="0">
                                          <p:val>
                                            <p:strVal val="1+#ppt_h/2"/>
                                          </p:val>
                                        </p:tav>
                                        <p:tav tm="100000">
                                          <p:val>
                                            <p:strVal val="#ppt_y"/>
                                          </p:val>
                                        </p:tav>
                                      </p:tavLst>
                                    </p:anim>
                                  </p:childTnLst>
                                </p:cTn>
                              </p:par>
                            </p:childTnLst>
                          </p:cTn>
                        </p:par>
                        <p:par>
                          <p:cTn id="54" fill="hold">
                            <p:stCondLst>
                              <p:cond delay="6000"/>
                            </p:stCondLst>
                            <p:childTnLst>
                              <p:par>
                                <p:cTn id="55" presetID="42" presetClass="entr" presetSubtype="0" fill="hold" grpId="0" nodeType="afterEffect">
                                  <p:stCondLst>
                                    <p:cond delay="0"/>
                                  </p:stCondLst>
                                  <p:childTnLst>
                                    <p:set>
                                      <p:cBhvr>
                                        <p:cTn id="56" dur="1" fill="hold">
                                          <p:stCondLst>
                                            <p:cond delay="0"/>
                                          </p:stCondLst>
                                        </p:cTn>
                                        <p:tgtEl>
                                          <p:spTgt spid="38"/>
                                        </p:tgtEl>
                                        <p:attrNameLst>
                                          <p:attrName>style.visibility</p:attrName>
                                        </p:attrNameLst>
                                      </p:cBhvr>
                                      <p:to>
                                        <p:strVal val="visible"/>
                                      </p:to>
                                    </p:set>
                                    <p:animEffect transition="in" filter="fade">
                                      <p:cBhvr>
                                        <p:cTn id="57" dur="1000"/>
                                        <p:tgtEl>
                                          <p:spTgt spid="38"/>
                                        </p:tgtEl>
                                      </p:cBhvr>
                                    </p:animEffect>
                                    <p:anim calcmode="lin" valueType="num">
                                      <p:cBhvr>
                                        <p:cTn id="58" dur="1000" fill="hold"/>
                                        <p:tgtEl>
                                          <p:spTgt spid="38"/>
                                        </p:tgtEl>
                                        <p:attrNameLst>
                                          <p:attrName>ppt_x</p:attrName>
                                        </p:attrNameLst>
                                      </p:cBhvr>
                                      <p:tavLst>
                                        <p:tav tm="0">
                                          <p:val>
                                            <p:strVal val="#ppt_x"/>
                                          </p:val>
                                        </p:tav>
                                        <p:tav tm="100000">
                                          <p:val>
                                            <p:strVal val="#ppt_x"/>
                                          </p:val>
                                        </p:tav>
                                      </p:tavLst>
                                    </p:anim>
                                    <p:anim calcmode="lin" valueType="num">
                                      <p:cBhvr>
                                        <p:cTn id="59" dur="1000" fill="hold"/>
                                        <p:tgtEl>
                                          <p:spTgt spid="38"/>
                                        </p:tgtEl>
                                        <p:attrNameLst>
                                          <p:attrName>ppt_y</p:attrName>
                                        </p:attrNameLst>
                                      </p:cBhvr>
                                      <p:tavLst>
                                        <p:tav tm="0">
                                          <p:val>
                                            <p:strVal val="#ppt_y+.1"/>
                                          </p:val>
                                        </p:tav>
                                        <p:tav tm="100000">
                                          <p:val>
                                            <p:strVal val="#ppt_y"/>
                                          </p:val>
                                        </p:tav>
                                      </p:tavLst>
                                    </p:anim>
                                  </p:childTnLst>
                                </p:cTn>
                              </p:par>
                            </p:childTnLst>
                          </p:cTn>
                        </p:par>
                        <p:par>
                          <p:cTn id="60" fill="hold">
                            <p:stCondLst>
                              <p:cond delay="7000"/>
                            </p:stCondLst>
                            <p:childTnLst>
                              <p:par>
                                <p:cTn id="61" presetID="53" presetClass="entr" presetSubtype="16" fill="hold" grpId="0" nodeType="afterEffect">
                                  <p:stCondLst>
                                    <p:cond delay="0"/>
                                  </p:stCondLst>
                                  <p:childTnLst>
                                    <p:set>
                                      <p:cBhvr>
                                        <p:cTn id="62" dur="1" fill="hold">
                                          <p:stCondLst>
                                            <p:cond delay="0"/>
                                          </p:stCondLst>
                                        </p:cTn>
                                        <p:tgtEl>
                                          <p:spTgt spid="44"/>
                                        </p:tgtEl>
                                        <p:attrNameLst>
                                          <p:attrName>style.visibility</p:attrName>
                                        </p:attrNameLst>
                                      </p:cBhvr>
                                      <p:to>
                                        <p:strVal val="visible"/>
                                      </p:to>
                                    </p:set>
                                    <p:anim calcmode="lin" valueType="num">
                                      <p:cBhvr>
                                        <p:cTn id="63" dur="750" fill="hold"/>
                                        <p:tgtEl>
                                          <p:spTgt spid="44"/>
                                        </p:tgtEl>
                                        <p:attrNameLst>
                                          <p:attrName>ppt_w</p:attrName>
                                        </p:attrNameLst>
                                      </p:cBhvr>
                                      <p:tavLst>
                                        <p:tav tm="0">
                                          <p:val>
                                            <p:fltVal val="0"/>
                                          </p:val>
                                        </p:tav>
                                        <p:tav tm="100000">
                                          <p:val>
                                            <p:strVal val="#ppt_w"/>
                                          </p:val>
                                        </p:tav>
                                      </p:tavLst>
                                    </p:anim>
                                    <p:anim calcmode="lin" valueType="num">
                                      <p:cBhvr>
                                        <p:cTn id="64" dur="750" fill="hold"/>
                                        <p:tgtEl>
                                          <p:spTgt spid="44"/>
                                        </p:tgtEl>
                                        <p:attrNameLst>
                                          <p:attrName>ppt_h</p:attrName>
                                        </p:attrNameLst>
                                      </p:cBhvr>
                                      <p:tavLst>
                                        <p:tav tm="0">
                                          <p:val>
                                            <p:fltVal val="0"/>
                                          </p:val>
                                        </p:tav>
                                        <p:tav tm="100000">
                                          <p:val>
                                            <p:strVal val="#ppt_h"/>
                                          </p:val>
                                        </p:tav>
                                      </p:tavLst>
                                    </p:anim>
                                    <p:animEffect transition="in" filter="fade">
                                      <p:cBhvr>
                                        <p:cTn id="65" dur="750"/>
                                        <p:tgtEl>
                                          <p:spTgt spid="44"/>
                                        </p:tgtEl>
                                      </p:cBhvr>
                                    </p:animEffect>
                                  </p:childTnLst>
                                </p:cTn>
                              </p:par>
                            </p:childTnLst>
                          </p:cTn>
                        </p:par>
                        <p:par>
                          <p:cTn id="66" fill="hold">
                            <p:stCondLst>
                              <p:cond delay="7750"/>
                            </p:stCondLst>
                            <p:childTnLst>
                              <p:par>
                                <p:cTn id="67" presetID="22" presetClass="entr" presetSubtype="4" fill="hold" nodeType="afterEffect">
                                  <p:stCondLst>
                                    <p:cond delay="0"/>
                                  </p:stCondLst>
                                  <p:childTnLst>
                                    <p:set>
                                      <p:cBhvr>
                                        <p:cTn id="68" dur="1" fill="hold">
                                          <p:stCondLst>
                                            <p:cond delay="0"/>
                                          </p:stCondLst>
                                        </p:cTn>
                                        <p:tgtEl>
                                          <p:spTgt spid="103"/>
                                        </p:tgtEl>
                                        <p:attrNameLst>
                                          <p:attrName>style.visibility</p:attrName>
                                        </p:attrNameLst>
                                      </p:cBhvr>
                                      <p:to>
                                        <p:strVal val="visible"/>
                                      </p:to>
                                    </p:set>
                                    <p:animEffect transition="in" filter="wipe(down)">
                                      <p:cBhvr>
                                        <p:cTn id="69" dur="1000"/>
                                        <p:tgtEl>
                                          <p:spTgt spid="103"/>
                                        </p:tgtEl>
                                      </p:cBhvr>
                                    </p:animEffect>
                                  </p:childTnLst>
                                </p:cTn>
                              </p:par>
                              <p:par>
                                <p:cTn id="70" presetID="2" presetClass="entr" presetSubtype="4" fill="hold" grpId="0" nodeType="withEffect">
                                  <p:stCondLst>
                                    <p:cond delay="0"/>
                                  </p:stCondLst>
                                  <p:childTnLst>
                                    <p:set>
                                      <p:cBhvr>
                                        <p:cTn id="71" dur="1" fill="hold">
                                          <p:stCondLst>
                                            <p:cond delay="0"/>
                                          </p:stCondLst>
                                        </p:cTn>
                                        <p:tgtEl>
                                          <p:spTgt spid="102"/>
                                        </p:tgtEl>
                                        <p:attrNameLst>
                                          <p:attrName>style.visibility</p:attrName>
                                        </p:attrNameLst>
                                      </p:cBhvr>
                                      <p:to>
                                        <p:strVal val="visible"/>
                                      </p:to>
                                    </p:set>
                                    <p:anim calcmode="lin" valueType="num">
                                      <p:cBhvr additive="base">
                                        <p:cTn id="72" dur="1000" fill="hold"/>
                                        <p:tgtEl>
                                          <p:spTgt spid="102"/>
                                        </p:tgtEl>
                                        <p:attrNameLst>
                                          <p:attrName>ppt_x</p:attrName>
                                        </p:attrNameLst>
                                      </p:cBhvr>
                                      <p:tavLst>
                                        <p:tav tm="0">
                                          <p:val>
                                            <p:strVal val="#ppt_x"/>
                                          </p:val>
                                        </p:tav>
                                        <p:tav tm="100000">
                                          <p:val>
                                            <p:strVal val="#ppt_x"/>
                                          </p:val>
                                        </p:tav>
                                      </p:tavLst>
                                    </p:anim>
                                    <p:anim calcmode="lin" valueType="num">
                                      <p:cBhvr additive="base">
                                        <p:cTn id="73" dur="1000" fill="hold"/>
                                        <p:tgtEl>
                                          <p:spTgt spid="1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0"/>
                                  </p:stCondLst>
                                  <p:childTnLst>
                                    <p:set>
                                      <p:cBhvr>
                                        <p:cTn id="75" dur="1" fill="hold">
                                          <p:stCondLst>
                                            <p:cond delay="0"/>
                                          </p:stCondLst>
                                        </p:cTn>
                                        <p:tgtEl>
                                          <p:spTgt spid="49"/>
                                        </p:tgtEl>
                                        <p:attrNameLst>
                                          <p:attrName>style.visibility</p:attrName>
                                        </p:attrNameLst>
                                      </p:cBhvr>
                                      <p:to>
                                        <p:strVal val="visible"/>
                                      </p:to>
                                    </p:set>
                                    <p:anim calcmode="lin" valueType="num">
                                      <p:cBhvr additive="base">
                                        <p:cTn id="76" dur="1000" fill="hold"/>
                                        <p:tgtEl>
                                          <p:spTgt spid="49"/>
                                        </p:tgtEl>
                                        <p:attrNameLst>
                                          <p:attrName>ppt_x</p:attrName>
                                        </p:attrNameLst>
                                      </p:cBhvr>
                                      <p:tavLst>
                                        <p:tav tm="0">
                                          <p:val>
                                            <p:strVal val="#ppt_x"/>
                                          </p:val>
                                        </p:tav>
                                        <p:tav tm="100000">
                                          <p:val>
                                            <p:strVal val="#ppt_x"/>
                                          </p:val>
                                        </p:tav>
                                      </p:tavLst>
                                    </p:anim>
                                    <p:anim calcmode="lin" valueType="num">
                                      <p:cBhvr additive="base">
                                        <p:cTn id="77" dur="1000" fill="hold"/>
                                        <p:tgtEl>
                                          <p:spTgt spid="49"/>
                                        </p:tgtEl>
                                        <p:attrNameLst>
                                          <p:attrName>ppt_y</p:attrName>
                                        </p:attrNameLst>
                                      </p:cBhvr>
                                      <p:tavLst>
                                        <p:tav tm="0">
                                          <p:val>
                                            <p:strVal val="1+#ppt_h/2"/>
                                          </p:val>
                                        </p:tav>
                                        <p:tav tm="100000">
                                          <p:val>
                                            <p:strVal val="#ppt_y"/>
                                          </p:val>
                                        </p:tav>
                                      </p:tavLst>
                                    </p:anim>
                                  </p:childTnLst>
                                </p:cTn>
                              </p:par>
                            </p:childTnLst>
                          </p:cTn>
                        </p:par>
                        <p:par>
                          <p:cTn id="78" fill="hold">
                            <p:stCondLst>
                              <p:cond delay="8750"/>
                            </p:stCondLst>
                            <p:childTnLst>
                              <p:par>
                                <p:cTn id="79" presetID="42" presetClass="entr" presetSubtype="0" fill="hold" grpId="0" nodeType="afterEffect">
                                  <p:stCondLst>
                                    <p:cond delay="0"/>
                                  </p:stCondLst>
                                  <p:childTnLst>
                                    <p:set>
                                      <p:cBhvr>
                                        <p:cTn id="80" dur="1" fill="hold">
                                          <p:stCondLst>
                                            <p:cond delay="0"/>
                                          </p:stCondLst>
                                        </p:cTn>
                                        <p:tgtEl>
                                          <p:spTgt spid="41"/>
                                        </p:tgtEl>
                                        <p:attrNameLst>
                                          <p:attrName>style.visibility</p:attrName>
                                        </p:attrNameLst>
                                      </p:cBhvr>
                                      <p:to>
                                        <p:strVal val="visible"/>
                                      </p:to>
                                    </p:set>
                                    <p:animEffect transition="in" filter="fade">
                                      <p:cBhvr>
                                        <p:cTn id="81" dur="1000"/>
                                        <p:tgtEl>
                                          <p:spTgt spid="41"/>
                                        </p:tgtEl>
                                      </p:cBhvr>
                                    </p:animEffect>
                                    <p:anim calcmode="lin" valueType="num">
                                      <p:cBhvr>
                                        <p:cTn id="82" dur="1000" fill="hold"/>
                                        <p:tgtEl>
                                          <p:spTgt spid="41"/>
                                        </p:tgtEl>
                                        <p:attrNameLst>
                                          <p:attrName>ppt_x</p:attrName>
                                        </p:attrNameLst>
                                      </p:cBhvr>
                                      <p:tavLst>
                                        <p:tav tm="0">
                                          <p:val>
                                            <p:strVal val="#ppt_x"/>
                                          </p:val>
                                        </p:tav>
                                        <p:tav tm="100000">
                                          <p:val>
                                            <p:strVal val="#ppt_x"/>
                                          </p:val>
                                        </p:tav>
                                      </p:tavLst>
                                    </p:anim>
                                    <p:anim calcmode="lin" valueType="num">
                                      <p:cBhvr>
                                        <p:cTn id="83" dur="1000" fill="hold"/>
                                        <p:tgtEl>
                                          <p:spTgt spid="41"/>
                                        </p:tgtEl>
                                        <p:attrNameLst>
                                          <p:attrName>ppt_y</p:attrName>
                                        </p:attrNameLst>
                                      </p:cBhvr>
                                      <p:tavLst>
                                        <p:tav tm="0">
                                          <p:val>
                                            <p:strVal val="#ppt_y+.1"/>
                                          </p:val>
                                        </p:tav>
                                        <p:tav tm="100000">
                                          <p:val>
                                            <p:strVal val="#ppt_y"/>
                                          </p:val>
                                        </p:tav>
                                      </p:tavLst>
                                    </p:anim>
                                  </p:childTnLst>
                                </p:cTn>
                              </p:par>
                            </p:childTnLst>
                          </p:cTn>
                        </p:par>
                        <p:par>
                          <p:cTn id="84" fill="hold">
                            <p:stCondLst>
                              <p:cond delay="9750"/>
                            </p:stCondLst>
                            <p:childTnLst>
                              <p:par>
                                <p:cTn id="85" presetID="53" presetClass="entr" presetSubtype="16" fill="hold" grpId="0" nodeType="afterEffect">
                                  <p:stCondLst>
                                    <p:cond delay="0"/>
                                  </p:stCondLst>
                                  <p:childTnLst>
                                    <p:set>
                                      <p:cBhvr>
                                        <p:cTn id="86" dur="1" fill="hold">
                                          <p:stCondLst>
                                            <p:cond delay="0"/>
                                          </p:stCondLst>
                                        </p:cTn>
                                        <p:tgtEl>
                                          <p:spTgt spid="45"/>
                                        </p:tgtEl>
                                        <p:attrNameLst>
                                          <p:attrName>style.visibility</p:attrName>
                                        </p:attrNameLst>
                                      </p:cBhvr>
                                      <p:to>
                                        <p:strVal val="visible"/>
                                      </p:to>
                                    </p:set>
                                    <p:anim calcmode="lin" valueType="num">
                                      <p:cBhvr>
                                        <p:cTn id="87" dur="750" fill="hold"/>
                                        <p:tgtEl>
                                          <p:spTgt spid="45"/>
                                        </p:tgtEl>
                                        <p:attrNameLst>
                                          <p:attrName>ppt_w</p:attrName>
                                        </p:attrNameLst>
                                      </p:cBhvr>
                                      <p:tavLst>
                                        <p:tav tm="0">
                                          <p:val>
                                            <p:fltVal val="0"/>
                                          </p:val>
                                        </p:tav>
                                        <p:tav tm="100000">
                                          <p:val>
                                            <p:strVal val="#ppt_w"/>
                                          </p:val>
                                        </p:tav>
                                      </p:tavLst>
                                    </p:anim>
                                    <p:anim calcmode="lin" valueType="num">
                                      <p:cBhvr>
                                        <p:cTn id="88" dur="750" fill="hold"/>
                                        <p:tgtEl>
                                          <p:spTgt spid="45"/>
                                        </p:tgtEl>
                                        <p:attrNameLst>
                                          <p:attrName>ppt_h</p:attrName>
                                        </p:attrNameLst>
                                      </p:cBhvr>
                                      <p:tavLst>
                                        <p:tav tm="0">
                                          <p:val>
                                            <p:fltVal val="0"/>
                                          </p:val>
                                        </p:tav>
                                        <p:tav tm="100000">
                                          <p:val>
                                            <p:strVal val="#ppt_h"/>
                                          </p:val>
                                        </p:tav>
                                      </p:tavLst>
                                    </p:anim>
                                    <p:animEffect transition="in" filter="fade">
                                      <p:cBhvr>
                                        <p:cTn id="89" dur="750"/>
                                        <p:tgtEl>
                                          <p:spTgt spid="45"/>
                                        </p:tgtEl>
                                      </p:cBhvr>
                                    </p:animEffect>
                                  </p:childTnLst>
                                </p:cTn>
                              </p:par>
                            </p:childTnLst>
                          </p:cTn>
                        </p:par>
                        <p:par>
                          <p:cTn id="90" fill="hold">
                            <p:stCondLst>
                              <p:cond delay="10500"/>
                            </p:stCondLst>
                            <p:childTnLst>
                              <p:par>
                                <p:cTn id="91" presetID="22" presetClass="entr" presetSubtype="4" fill="hold" nodeType="afterEffect">
                                  <p:stCondLst>
                                    <p:cond delay="0"/>
                                  </p:stCondLst>
                                  <p:childTnLst>
                                    <p:set>
                                      <p:cBhvr>
                                        <p:cTn id="92" dur="1" fill="hold">
                                          <p:stCondLst>
                                            <p:cond delay="0"/>
                                          </p:stCondLst>
                                        </p:cTn>
                                        <p:tgtEl>
                                          <p:spTgt spid="106"/>
                                        </p:tgtEl>
                                        <p:attrNameLst>
                                          <p:attrName>style.visibility</p:attrName>
                                        </p:attrNameLst>
                                      </p:cBhvr>
                                      <p:to>
                                        <p:strVal val="visible"/>
                                      </p:to>
                                    </p:set>
                                    <p:animEffect transition="in" filter="wipe(down)">
                                      <p:cBhvr>
                                        <p:cTn id="93" dur="1000"/>
                                        <p:tgtEl>
                                          <p:spTgt spid="106"/>
                                        </p:tgtEl>
                                      </p:cBhvr>
                                    </p:animEffect>
                                  </p:childTnLst>
                                </p:cTn>
                              </p:par>
                              <p:par>
                                <p:cTn id="94" presetID="2" presetClass="entr" presetSubtype="4" fill="hold" grpId="0" nodeType="withEffect">
                                  <p:stCondLst>
                                    <p:cond delay="0"/>
                                  </p:stCondLst>
                                  <p:childTnLst>
                                    <p:set>
                                      <p:cBhvr>
                                        <p:cTn id="95" dur="1" fill="hold">
                                          <p:stCondLst>
                                            <p:cond delay="0"/>
                                          </p:stCondLst>
                                        </p:cTn>
                                        <p:tgtEl>
                                          <p:spTgt spid="105"/>
                                        </p:tgtEl>
                                        <p:attrNameLst>
                                          <p:attrName>style.visibility</p:attrName>
                                        </p:attrNameLst>
                                      </p:cBhvr>
                                      <p:to>
                                        <p:strVal val="visible"/>
                                      </p:to>
                                    </p:set>
                                    <p:anim calcmode="lin" valueType="num">
                                      <p:cBhvr additive="base">
                                        <p:cTn id="96" dur="1000" fill="hold"/>
                                        <p:tgtEl>
                                          <p:spTgt spid="105"/>
                                        </p:tgtEl>
                                        <p:attrNameLst>
                                          <p:attrName>ppt_x</p:attrName>
                                        </p:attrNameLst>
                                      </p:cBhvr>
                                      <p:tavLst>
                                        <p:tav tm="0">
                                          <p:val>
                                            <p:strVal val="#ppt_x"/>
                                          </p:val>
                                        </p:tav>
                                        <p:tav tm="100000">
                                          <p:val>
                                            <p:strVal val="#ppt_x"/>
                                          </p:val>
                                        </p:tav>
                                      </p:tavLst>
                                    </p:anim>
                                    <p:anim calcmode="lin" valueType="num">
                                      <p:cBhvr additive="base">
                                        <p:cTn id="97" dur="1000" fill="hold"/>
                                        <p:tgtEl>
                                          <p:spTgt spid="105"/>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50"/>
                                        </p:tgtEl>
                                        <p:attrNameLst>
                                          <p:attrName>style.visibility</p:attrName>
                                        </p:attrNameLst>
                                      </p:cBhvr>
                                      <p:to>
                                        <p:strVal val="visible"/>
                                      </p:to>
                                    </p:set>
                                    <p:anim calcmode="lin" valueType="num">
                                      <p:cBhvr additive="base">
                                        <p:cTn id="100" dur="1000" fill="hold"/>
                                        <p:tgtEl>
                                          <p:spTgt spid="50"/>
                                        </p:tgtEl>
                                        <p:attrNameLst>
                                          <p:attrName>ppt_x</p:attrName>
                                        </p:attrNameLst>
                                      </p:cBhvr>
                                      <p:tavLst>
                                        <p:tav tm="0">
                                          <p:val>
                                            <p:strVal val="#ppt_x"/>
                                          </p:val>
                                        </p:tav>
                                        <p:tav tm="100000">
                                          <p:val>
                                            <p:strVal val="#ppt_x"/>
                                          </p:val>
                                        </p:tav>
                                      </p:tavLst>
                                    </p:anim>
                                    <p:anim calcmode="lin" valueType="num">
                                      <p:cBhvr additive="base">
                                        <p:cTn id="101" dur="1000" fill="hold"/>
                                        <p:tgtEl>
                                          <p:spTgt spid="50"/>
                                        </p:tgtEl>
                                        <p:attrNameLst>
                                          <p:attrName>ppt_y</p:attrName>
                                        </p:attrNameLst>
                                      </p:cBhvr>
                                      <p:tavLst>
                                        <p:tav tm="0">
                                          <p:val>
                                            <p:strVal val="1+#ppt_h/2"/>
                                          </p:val>
                                        </p:tav>
                                        <p:tav tm="100000">
                                          <p:val>
                                            <p:strVal val="#ppt_y"/>
                                          </p:val>
                                        </p:tav>
                                      </p:tavLst>
                                    </p:anim>
                                  </p:childTnLst>
                                </p:cTn>
                              </p:par>
                            </p:childTnLst>
                          </p:cTn>
                        </p:par>
                        <p:par>
                          <p:cTn id="102" fill="hold">
                            <p:stCondLst>
                              <p:cond delay="11500"/>
                            </p:stCondLst>
                            <p:childTnLst>
                              <p:par>
                                <p:cTn id="103" presetID="42" presetClass="entr" presetSubtype="0" fill="hold" grpId="0" nodeType="afterEffect">
                                  <p:stCondLst>
                                    <p:cond delay="0"/>
                                  </p:stCondLst>
                                  <p:childTnLst>
                                    <p:set>
                                      <p:cBhvr>
                                        <p:cTn id="104" dur="1" fill="hold">
                                          <p:stCondLst>
                                            <p:cond delay="0"/>
                                          </p:stCondLst>
                                        </p:cTn>
                                        <p:tgtEl>
                                          <p:spTgt spid="40"/>
                                        </p:tgtEl>
                                        <p:attrNameLst>
                                          <p:attrName>style.visibility</p:attrName>
                                        </p:attrNameLst>
                                      </p:cBhvr>
                                      <p:to>
                                        <p:strVal val="visible"/>
                                      </p:to>
                                    </p:set>
                                    <p:animEffect transition="in" filter="fade">
                                      <p:cBhvr>
                                        <p:cTn id="105" dur="1000"/>
                                        <p:tgtEl>
                                          <p:spTgt spid="40"/>
                                        </p:tgtEl>
                                      </p:cBhvr>
                                    </p:animEffect>
                                    <p:anim calcmode="lin" valueType="num">
                                      <p:cBhvr>
                                        <p:cTn id="106" dur="1000" fill="hold"/>
                                        <p:tgtEl>
                                          <p:spTgt spid="40"/>
                                        </p:tgtEl>
                                        <p:attrNameLst>
                                          <p:attrName>ppt_x</p:attrName>
                                        </p:attrNameLst>
                                      </p:cBhvr>
                                      <p:tavLst>
                                        <p:tav tm="0">
                                          <p:val>
                                            <p:strVal val="#ppt_x"/>
                                          </p:val>
                                        </p:tav>
                                        <p:tav tm="100000">
                                          <p:val>
                                            <p:strVal val="#ppt_x"/>
                                          </p:val>
                                        </p:tav>
                                      </p:tavLst>
                                    </p:anim>
                                    <p:anim calcmode="lin" valueType="num">
                                      <p:cBhvr>
                                        <p:cTn id="107" dur="1000" fill="hold"/>
                                        <p:tgtEl>
                                          <p:spTgt spid="40"/>
                                        </p:tgtEl>
                                        <p:attrNameLst>
                                          <p:attrName>ppt_y</p:attrName>
                                        </p:attrNameLst>
                                      </p:cBhvr>
                                      <p:tavLst>
                                        <p:tav tm="0">
                                          <p:val>
                                            <p:strVal val="#ppt_y+.1"/>
                                          </p:val>
                                        </p:tav>
                                        <p:tav tm="100000">
                                          <p:val>
                                            <p:strVal val="#ppt_y"/>
                                          </p:val>
                                        </p:tav>
                                      </p:tavLst>
                                    </p:anim>
                                  </p:childTnLst>
                                </p:cTn>
                              </p:par>
                            </p:childTnLst>
                          </p:cTn>
                        </p:par>
                        <p:par>
                          <p:cTn id="108" fill="hold">
                            <p:stCondLst>
                              <p:cond delay="12500"/>
                            </p:stCondLst>
                            <p:childTnLst>
                              <p:par>
                                <p:cTn id="109" presetID="53" presetClass="entr" presetSubtype="16" fill="hold" grpId="0" nodeType="after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p:cTn id="111" dur="750" fill="hold"/>
                                        <p:tgtEl>
                                          <p:spTgt spid="46"/>
                                        </p:tgtEl>
                                        <p:attrNameLst>
                                          <p:attrName>ppt_w</p:attrName>
                                        </p:attrNameLst>
                                      </p:cBhvr>
                                      <p:tavLst>
                                        <p:tav tm="0">
                                          <p:val>
                                            <p:fltVal val="0"/>
                                          </p:val>
                                        </p:tav>
                                        <p:tav tm="100000">
                                          <p:val>
                                            <p:strVal val="#ppt_w"/>
                                          </p:val>
                                        </p:tav>
                                      </p:tavLst>
                                    </p:anim>
                                    <p:anim calcmode="lin" valueType="num">
                                      <p:cBhvr>
                                        <p:cTn id="112" dur="750" fill="hold"/>
                                        <p:tgtEl>
                                          <p:spTgt spid="46"/>
                                        </p:tgtEl>
                                        <p:attrNameLst>
                                          <p:attrName>ppt_h</p:attrName>
                                        </p:attrNameLst>
                                      </p:cBhvr>
                                      <p:tavLst>
                                        <p:tav tm="0">
                                          <p:val>
                                            <p:fltVal val="0"/>
                                          </p:val>
                                        </p:tav>
                                        <p:tav tm="100000">
                                          <p:val>
                                            <p:strVal val="#ppt_h"/>
                                          </p:val>
                                        </p:tav>
                                      </p:tavLst>
                                    </p:anim>
                                    <p:animEffect transition="in" filter="fade">
                                      <p:cBhvr>
                                        <p:cTn id="113" dur="750"/>
                                        <p:tgtEl>
                                          <p:spTgt spid="46"/>
                                        </p:tgtEl>
                                      </p:cBhvr>
                                    </p:animEffect>
                                  </p:childTnLst>
                                </p:cTn>
                              </p:par>
                            </p:childTnLst>
                          </p:cTn>
                        </p:par>
                        <p:par>
                          <p:cTn id="114" fill="hold">
                            <p:stCondLst>
                              <p:cond delay="13250"/>
                            </p:stCondLst>
                            <p:childTnLst>
                              <p:par>
                                <p:cTn id="115" presetID="22" presetClass="entr" presetSubtype="4" fill="hold" nodeType="afterEffect">
                                  <p:stCondLst>
                                    <p:cond delay="0"/>
                                  </p:stCondLst>
                                  <p:childTnLst>
                                    <p:set>
                                      <p:cBhvr>
                                        <p:cTn id="116" dur="1" fill="hold">
                                          <p:stCondLst>
                                            <p:cond delay="0"/>
                                          </p:stCondLst>
                                        </p:cTn>
                                        <p:tgtEl>
                                          <p:spTgt spid="109"/>
                                        </p:tgtEl>
                                        <p:attrNameLst>
                                          <p:attrName>style.visibility</p:attrName>
                                        </p:attrNameLst>
                                      </p:cBhvr>
                                      <p:to>
                                        <p:strVal val="visible"/>
                                      </p:to>
                                    </p:set>
                                    <p:animEffect transition="in" filter="wipe(down)">
                                      <p:cBhvr>
                                        <p:cTn id="117" dur="1000"/>
                                        <p:tgtEl>
                                          <p:spTgt spid="109"/>
                                        </p:tgtEl>
                                      </p:cBhvr>
                                    </p:animEffect>
                                  </p:childTnLst>
                                </p:cTn>
                              </p:par>
                              <p:par>
                                <p:cTn id="118" presetID="2" presetClass="entr" presetSubtype="4" fill="hold" grpId="0" nodeType="withEffect">
                                  <p:stCondLst>
                                    <p:cond delay="0"/>
                                  </p:stCondLst>
                                  <p:childTnLst>
                                    <p:set>
                                      <p:cBhvr>
                                        <p:cTn id="119" dur="1" fill="hold">
                                          <p:stCondLst>
                                            <p:cond delay="0"/>
                                          </p:stCondLst>
                                        </p:cTn>
                                        <p:tgtEl>
                                          <p:spTgt spid="108"/>
                                        </p:tgtEl>
                                        <p:attrNameLst>
                                          <p:attrName>style.visibility</p:attrName>
                                        </p:attrNameLst>
                                      </p:cBhvr>
                                      <p:to>
                                        <p:strVal val="visible"/>
                                      </p:to>
                                    </p:set>
                                    <p:anim calcmode="lin" valueType="num">
                                      <p:cBhvr additive="base">
                                        <p:cTn id="120" dur="1000" fill="hold"/>
                                        <p:tgtEl>
                                          <p:spTgt spid="108"/>
                                        </p:tgtEl>
                                        <p:attrNameLst>
                                          <p:attrName>ppt_x</p:attrName>
                                        </p:attrNameLst>
                                      </p:cBhvr>
                                      <p:tavLst>
                                        <p:tav tm="0">
                                          <p:val>
                                            <p:strVal val="#ppt_x"/>
                                          </p:val>
                                        </p:tav>
                                        <p:tav tm="100000">
                                          <p:val>
                                            <p:strVal val="#ppt_x"/>
                                          </p:val>
                                        </p:tav>
                                      </p:tavLst>
                                    </p:anim>
                                    <p:anim calcmode="lin" valueType="num">
                                      <p:cBhvr additive="base">
                                        <p:cTn id="121" dur="1000" fill="hold"/>
                                        <p:tgtEl>
                                          <p:spTgt spid="108"/>
                                        </p:tgtEl>
                                        <p:attrNameLst>
                                          <p:attrName>ppt_y</p:attrName>
                                        </p:attrNameLst>
                                      </p:cBhvr>
                                      <p:tavLst>
                                        <p:tav tm="0">
                                          <p:val>
                                            <p:strVal val="1+#ppt_h/2"/>
                                          </p:val>
                                        </p:tav>
                                        <p:tav tm="100000">
                                          <p:val>
                                            <p:strVal val="#ppt_y"/>
                                          </p:val>
                                        </p:tav>
                                      </p:tavLst>
                                    </p:anim>
                                  </p:childTnLst>
                                </p:cTn>
                              </p:par>
                              <p:par>
                                <p:cTn id="122" presetID="2" presetClass="entr" presetSubtype="4" fill="hold" grpId="0" nodeType="withEffect">
                                  <p:stCondLst>
                                    <p:cond delay="0"/>
                                  </p:stCondLst>
                                  <p:childTnLst>
                                    <p:set>
                                      <p:cBhvr>
                                        <p:cTn id="123" dur="1" fill="hold">
                                          <p:stCondLst>
                                            <p:cond delay="0"/>
                                          </p:stCondLst>
                                        </p:cTn>
                                        <p:tgtEl>
                                          <p:spTgt spid="51"/>
                                        </p:tgtEl>
                                        <p:attrNameLst>
                                          <p:attrName>style.visibility</p:attrName>
                                        </p:attrNameLst>
                                      </p:cBhvr>
                                      <p:to>
                                        <p:strVal val="visible"/>
                                      </p:to>
                                    </p:set>
                                    <p:anim calcmode="lin" valueType="num">
                                      <p:cBhvr additive="base">
                                        <p:cTn id="124" dur="1000" fill="hold"/>
                                        <p:tgtEl>
                                          <p:spTgt spid="51"/>
                                        </p:tgtEl>
                                        <p:attrNameLst>
                                          <p:attrName>ppt_x</p:attrName>
                                        </p:attrNameLst>
                                      </p:cBhvr>
                                      <p:tavLst>
                                        <p:tav tm="0">
                                          <p:val>
                                            <p:strVal val="#ppt_x"/>
                                          </p:val>
                                        </p:tav>
                                        <p:tav tm="100000">
                                          <p:val>
                                            <p:strVal val="#ppt_x"/>
                                          </p:val>
                                        </p:tav>
                                      </p:tavLst>
                                    </p:anim>
                                    <p:anim calcmode="lin" valueType="num">
                                      <p:cBhvr additive="base">
                                        <p:cTn id="125" dur="1000" fill="hold"/>
                                        <p:tgtEl>
                                          <p:spTgt spid="51"/>
                                        </p:tgtEl>
                                        <p:attrNameLst>
                                          <p:attrName>ppt_y</p:attrName>
                                        </p:attrNameLst>
                                      </p:cBhvr>
                                      <p:tavLst>
                                        <p:tav tm="0">
                                          <p:val>
                                            <p:strVal val="1+#ppt_h/2"/>
                                          </p:val>
                                        </p:tav>
                                        <p:tav tm="100000">
                                          <p:val>
                                            <p:strVal val="#ppt_y"/>
                                          </p:val>
                                        </p:tav>
                                      </p:tavLst>
                                    </p:anim>
                                  </p:childTnLst>
                                </p:cTn>
                              </p:par>
                            </p:childTnLst>
                          </p:cTn>
                        </p:par>
                        <p:par>
                          <p:cTn id="126" fill="hold">
                            <p:stCondLst>
                              <p:cond delay="14250"/>
                            </p:stCondLst>
                            <p:childTnLst>
                              <p:par>
                                <p:cTn id="127" presetID="42" presetClass="entr" presetSubtype="0" fill="hold" grpId="0" nodeType="afterEffect">
                                  <p:stCondLst>
                                    <p:cond delay="0"/>
                                  </p:stCondLst>
                                  <p:childTnLst>
                                    <p:set>
                                      <p:cBhvr>
                                        <p:cTn id="128" dur="1" fill="hold">
                                          <p:stCondLst>
                                            <p:cond delay="0"/>
                                          </p:stCondLst>
                                        </p:cTn>
                                        <p:tgtEl>
                                          <p:spTgt spid="39"/>
                                        </p:tgtEl>
                                        <p:attrNameLst>
                                          <p:attrName>style.visibility</p:attrName>
                                        </p:attrNameLst>
                                      </p:cBhvr>
                                      <p:to>
                                        <p:strVal val="visible"/>
                                      </p:to>
                                    </p:set>
                                    <p:animEffect transition="in" filter="fade">
                                      <p:cBhvr>
                                        <p:cTn id="129" dur="1000"/>
                                        <p:tgtEl>
                                          <p:spTgt spid="39"/>
                                        </p:tgtEl>
                                      </p:cBhvr>
                                    </p:animEffect>
                                    <p:anim calcmode="lin" valueType="num">
                                      <p:cBhvr>
                                        <p:cTn id="130" dur="1000" fill="hold"/>
                                        <p:tgtEl>
                                          <p:spTgt spid="39"/>
                                        </p:tgtEl>
                                        <p:attrNameLst>
                                          <p:attrName>ppt_x</p:attrName>
                                        </p:attrNameLst>
                                      </p:cBhvr>
                                      <p:tavLst>
                                        <p:tav tm="0">
                                          <p:val>
                                            <p:strVal val="#ppt_x"/>
                                          </p:val>
                                        </p:tav>
                                        <p:tav tm="100000">
                                          <p:val>
                                            <p:strVal val="#ppt_x"/>
                                          </p:val>
                                        </p:tav>
                                      </p:tavLst>
                                    </p:anim>
                                    <p:anim calcmode="lin" valueType="num">
                                      <p:cBhvr>
                                        <p:cTn id="131"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38" grpId="0"/>
      <p:bldP spid="39" grpId="0"/>
      <p:bldP spid="40" grpId="0"/>
      <p:bldP spid="41" grpId="0"/>
      <p:bldP spid="72" grpId="0" animBg="1"/>
      <p:bldP spid="73" grpId="0" animBg="1"/>
      <p:bldP spid="99" grpId="0" animBg="1"/>
      <p:bldP spid="102" grpId="0" animBg="1"/>
      <p:bldP spid="105" grpId="0" animBg="1"/>
      <p:bldP spid="108" grpId="0" animBg="1"/>
      <p:bldP spid="112" grpId="0"/>
      <p:bldP spid="37" grpId="0"/>
      <p:bldP spid="43" grpId="0"/>
      <p:bldP spid="44" grpId="0"/>
      <p:bldP spid="45" grpId="0"/>
      <p:bldP spid="46" grpId="0"/>
      <p:bldP spid="47" grpId="0"/>
      <p:bldP spid="48" grpId="0"/>
      <p:bldP spid="49" grpId="0"/>
      <p:bldP spid="50" grpId="0"/>
      <p:bldP spid="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7" name="TextBox 16">
            <a:extLst>
              <a:ext uri="{FF2B5EF4-FFF2-40B4-BE49-F238E27FC236}">
                <a16:creationId xmlns:a16="http://schemas.microsoft.com/office/drawing/2014/main" id="{E3FE05AE-42EF-4577-96B9-34EA7191D7F8}"/>
              </a:ext>
            </a:extLst>
          </p:cNvPr>
          <p:cNvSpPr txBox="1"/>
          <p:nvPr/>
        </p:nvSpPr>
        <p:spPr>
          <a:xfrm>
            <a:off x="3581400" y="4575545"/>
            <a:ext cx="2292202"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grpSp>
        <p:nvGrpSpPr>
          <p:cNvPr id="50" name="Group 49">
            <a:extLst>
              <a:ext uri="{FF2B5EF4-FFF2-40B4-BE49-F238E27FC236}">
                <a16:creationId xmlns:a16="http://schemas.microsoft.com/office/drawing/2014/main" id="{97D9F01F-0C20-4617-9B0A-D8CB87D3D48D}"/>
              </a:ext>
            </a:extLst>
          </p:cNvPr>
          <p:cNvGrpSpPr/>
          <p:nvPr/>
        </p:nvGrpSpPr>
        <p:grpSpPr>
          <a:xfrm>
            <a:off x="841248" y="1908545"/>
            <a:ext cx="2139802" cy="2438400"/>
            <a:chOff x="856364" y="1908545"/>
            <a:chExt cx="2139802" cy="2438400"/>
          </a:xfrm>
        </p:grpSpPr>
        <p:sp>
          <p:nvSpPr>
            <p:cNvPr id="46" name="Freeform: Shape 45">
              <a:extLst>
                <a:ext uri="{FF2B5EF4-FFF2-40B4-BE49-F238E27FC236}">
                  <a16:creationId xmlns:a16="http://schemas.microsoft.com/office/drawing/2014/main" id="{964B9E16-3B1F-4B26-B04B-B3BAFDE49455}"/>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Freeform: Shape 46">
              <a:extLst>
                <a:ext uri="{FF2B5EF4-FFF2-40B4-BE49-F238E27FC236}">
                  <a16:creationId xmlns:a16="http://schemas.microsoft.com/office/drawing/2014/main" id="{7ED3A795-FCD4-42E1-A774-965D30E41875}"/>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 name="Group 48">
            <a:extLst>
              <a:ext uri="{FF2B5EF4-FFF2-40B4-BE49-F238E27FC236}">
                <a16:creationId xmlns:a16="http://schemas.microsoft.com/office/drawing/2014/main" id="{53156E36-33EA-4947-8F7D-6F92A9A5B79D}"/>
              </a:ext>
            </a:extLst>
          </p:cNvPr>
          <p:cNvGrpSpPr/>
          <p:nvPr/>
        </p:nvGrpSpPr>
        <p:grpSpPr>
          <a:xfrm>
            <a:off x="841248" y="1908545"/>
            <a:ext cx="2139802" cy="1283368"/>
            <a:chOff x="856364" y="1908545"/>
            <a:chExt cx="2139802" cy="1283368"/>
          </a:xfrm>
        </p:grpSpPr>
        <p:sp>
          <p:nvSpPr>
            <p:cNvPr id="48" name="Freeform: Shape 47">
              <a:extLst>
                <a:ext uri="{FF2B5EF4-FFF2-40B4-BE49-F238E27FC236}">
                  <a16:creationId xmlns:a16="http://schemas.microsoft.com/office/drawing/2014/main" id="{20696A12-2DE9-4A61-B139-8927B9073586}"/>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10D122C5-AE83-404F-BAA7-F784A929E693}"/>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01</a:t>
              </a:r>
            </a:p>
            <a:p>
              <a:pPr algn="ctr"/>
              <a:r>
                <a:rPr lang="en-US" sz="1050" b="1" dirty="0">
                  <a:solidFill>
                    <a:schemeClr val="bg1"/>
                  </a:solidFill>
                </a:rPr>
                <a:t>OPTION</a:t>
              </a:r>
            </a:p>
          </p:txBody>
        </p:sp>
      </p:grpSp>
      <p:sp>
        <p:nvSpPr>
          <p:cNvPr id="28" name="TextBox 27">
            <a:extLst>
              <a:ext uri="{FF2B5EF4-FFF2-40B4-BE49-F238E27FC236}">
                <a16:creationId xmlns:a16="http://schemas.microsoft.com/office/drawing/2014/main" id="{E63BA453-AF4C-42AC-9964-EE1DB26FF87D}"/>
              </a:ext>
            </a:extLst>
          </p:cNvPr>
          <p:cNvSpPr txBox="1"/>
          <p:nvPr/>
        </p:nvSpPr>
        <p:spPr>
          <a:xfrm>
            <a:off x="882449" y="319191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
        <p:nvSpPr>
          <p:cNvPr id="23" name="TextBox 22">
            <a:extLst>
              <a:ext uri="{FF2B5EF4-FFF2-40B4-BE49-F238E27FC236}">
                <a16:creationId xmlns:a16="http://schemas.microsoft.com/office/drawing/2014/main" id="{54107D21-63FA-4FD4-A49D-CF77E093FA69}"/>
              </a:ext>
            </a:extLst>
          </p:cNvPr>
          <p:cNvSpPr txBox="1"/>
          <p:nvPr/>
        </p:nvSpPr>
        <p:spPr>
          <a:xfrm>
            <a:off x="838200" y="4575545"/>
            <a:ext cx="2292202"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1" name="TextBox 30">
            <a:extLst>
              <a:ext uri="{FF2B5EF4-FFF2-40B4-BE49-F238E27FC236}">
                <a16:creationId xmlns:a16="http://schemas.microsoft.com/office/drawing/2014/main" id="{B3F2C0BD-E504-47B5-845F-5AD4637E87BB}"/>
              </a:ext>
            </a:extLst>
          </p:cNvPr>
          <p:cNvSpPr txBox="1"/>
          <p:nvPr/>
        </p:nvSpPr>
        <p:spPr>
          <a:xfrm>
            <a:off x="6324600" y="4572000"/>
            <a:ext cx="2292202"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39" name="TextBox 38">
            <a:extLst>
              <a:ext uri="{FF2B5EF4-FFF2-40B4-BE49-F238E27FC236}">
                <a16:creationId xmlns:a16="http://schemas.microsoft.com/office/drawing/2014/main" id="{706EA67D-0226-48B5-B824-A2A46168341D}"/>
              </a:ext>
            </a:extLst>
          </p:cNvPr>
          <p:cNvSpPr txBox="1"/>
          <p:nvPr/>
        </p:nvSpPr>
        <p:spPr>
          <a:xfrm>
            <a:off x="9067800" y="4575545"/>
            <a:ext cx="2292202"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 DOLOR</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r>
              <a:rPr lang="en-US" sz="1200" dirty="0">
                <a:solidFill>
                  <a:schemeClr val="bg1"/>
                </a:solidFill>
                <a:latin typeface="Candara" panose="020E0502030303020204" pitchFamily="34" charset="0"/>
              </a:rPr>
              <a:t>Lorem ipsum dolor sit amet, consectetur adipiscing. Lorem ipsum dolor sit amet, consectetur adipiscing.</a:t>
            </a:r>
          </a:p>
        </p:txBody>
      </p:sp>
      <p:sp>
        <p:nvSpPr>
          <p:cNvPr id="45" name="TextBox 44">
            <a:extLst>
              <a:ext uri="{FF2B5EF4-FFF2-40B4-BE49-F238E27FC236}">
                <a16:creationId xmlns:a16="http://schemas.microsoft.com/office/drawing/2014/main" id="{79DD7C71-E2CC-40E1-9F72-24DF8F91EBEE}"/>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grpSp>
        <p:nvGrpSpPr>
          <p:cNvPr id="53" name="Group 52">
            <a:extLst>
              <a:ext uri="{FF2B5EF4-FFF2-40B4-BE49-F238E27FC236}">
                <a16:creationId xmlns:a16="http://schemas.microsoft.com/office/drawing/2014/main" id="{878BDC3C-31DE-4FAE-8A9F-D174F5F6BCCC}"/>
              </a:ext>
            </a:extLst>
          </p:cNvPr>
          <p:cNvGrpSpPr/>
          <p:nvPr/>
        </p:nvGrpSpPr>
        <p:grpSpPr>
          <a:xfrm>
            <a:off x="3584448" y="1914235"/>
            <a:ext cx="2139802" cy="2438400"/>
            <a:chOff x="856364" y="1908545"/>
            <a:chExt cx="2139802" cy="2438400"/>
          </a:xfrm>
        </p:grpSpPr>
        <p:sp>
          <p:nvSpPr>
            <p:cNvPr id="58" name="Freeform: Shape 57">
              <a:extLst>
                <a:ext uri="{FF2B5EF4-FFF2-40B4-BE49-F238E27FC236}">
                  <a16:creationId xmlns:a16="http://schemas.microsoft.com/office/drawing/2014/main" id="{57A81912-0670-42E1-AECF-7CD647489A79}"/>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9" name="Freeform: Shape 58">
              <a:extLst>
                <a:ext uri="{FF2B5EF4-FFF2-40B4-BE49-F238E27FC236}">
                  <a16:creationId xmlns:a16="http://schemas.microsoft.com/office/drawing/2014/main" id="{0B266A52-B0AC-4076-AF21-D28F1DFD68DD}"/>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A8148649-0C41-4A52-8F5E-BF3084EB171B}"/>
              </a:ext>
            </a:extLst>
          </p:cNvPr>
          <p:cNvGrpSpPr/>
          <p:nvPr/>
        </p:nvGrpSpPr>
        <p:grpSpPr>
          <a:xfrm>
            <a:off x="3584448" y="1914235"/>
            <a:ext cx="2139802" cy="1283368"/>
            <a:chOff x="856364" y="1908545"/>
            <a:chExt cx="2139802" cy="1283368"/>
          </a:xfrm>
        </p:grpSpPr>
        <p:sp>
          <p:nvSpPr>
            <p:cNvPr id="56" name="Freeform: Shape 55">
              <a:extLst>
                <a:ext uri="{FF2B5EF4-FFF2-40B4-BE49-F238E27FC236}">
                  <a16:creationId xmlns:a16="http://schemas.microsoft.com/office/drawing/2014/main" id="{A88FE418-6EED-4FD7-9913-EE1306F0B83E}"/>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4BE4DF7F-359F-4E49-8B24-048054F84539}"/>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02</a:t>
              </a:r>
            </a:p>
            <a:p>
              <a:pPr algn="ctr"/>
              <a:r>
                <a:rPr lang="en-US" sz="1050" b="1" dirty="0">
                  <a:solidFill>
                    <a:schemeClr val="bg1"/>
                  </a:solidFill>
                </a:rPr>
                <a:t>OPTION</a:t>
              </a:r>
            </a:p>
          </p:txBody>
        </p:sp>
      </p:grpSp>
      <p:sp>
        <p:nvSpPr>
          <p:cNvPr id="55" name="TextBox 54">
            <a:extLst>
              <a:ext uri="{FF2B5EF4-FFF2-40B4-BE49-F238E27FC236}">
                <a16:creationId xmlns:a16="http://schemas.microsoft.com/office/drawing/2014/main" id="{8FE5F33E-C489-4F9D-B992-669E79C10779}"/>
              </a:ext>
            </a:extLst>
          </p:cNvPr>
          <p:cNvSpPr txBox="1"/>
          <p:nvPr/>
        </p:nvSpPr>
        <p:spPr>
          <a:xfrm>
            <a:off x="3625649" y="3197604"/>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1" name="Group 60">
            <a:extLst>
              <a:ext uri="{FF2B5EF4-FFF2-40B4-BE49-F238E27FC236}">
                <a16:creationId xmlns:a16="http://schemas.microsoft.com/office/drawing/2014/main" id="{E3AB08EC-B83D-45AE-AE1B-52424DF1290B}"/>
              </a:ext>
            </a:extLst>
          </p:cNvPr>
          <p:cNvGrpSpPr/>
          <p:nvPr/>
        </p:nvGrpSpPr>
        <p:grpSpPr>
          <a:xfrm>
            <a:off x="6327648" y="1972713"/>
            <a:ext cx="2139802" cy="2438400"/>
            <a:chOff x="856364" y="1908545"/>
            <a:chExt cx="2139802" cy="2438400"/>
          </a:xfrm>
        </p:grpSpPr>
        <p:sp>
          <p:nvSpPr>
            <p:cNvPr id="66" name="Freeform: Shape 65">
              <a:extLst>
                <a:ext uri="{FF2B5EF4-FFF2-40B4-BE49-F238E27FC236}">
                  <a16:creationId xmlns:a16="http://schemas.microsoft.com/office/drawing/2014/main" id="{F11FF015-03BB-4189-B34C-0609D22AB710}"/>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EFEFB03A-7054-45B7-8C62-1F52DE8CB966}"/>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 name="Group 61">
            <a:extLst>
              <a:ext uri="{FF2B5EF4-FFF2-40B4-BE49-F238E27FC236}">
                <a16:creationId xmlns:a16="http://schemas.microsoft.com/office/drawing/2014/main" id="{57763B52-299D-4497-BF41-FA31145D837F}"/>
              </a:ext>
            </a:extLst>
          </p:cNvPr>
          <p:cNvGrpSpPr/>
          <p:nvPr/>
        </p:nvGrpSpPr>
        <p:grpSpPr>
          <a:xfrm>
            <a:off x="6327648" y="1972713"/>
            <a:ext cx="2139802" cy="1283368"/>
            <a:chOff x="856364" y="1908545"/>
            <a:chExt cx="2139802" cy="1283368"/>
          </a:xfrm>
        </p:grpSpPr>
        <p:sp>
          <p:nvSpPr>
            <p:cNvPr id="64" name="Freeform: Shape 63">
              <a:extLst>
                <a:ext uri="{FF2B5EF4-FFF2-40B4-BE49-F238E27FC236}">
                  <a16:creationId xmlns:a16="http://schemas.microsoft.com/office/drawing/2014/main" id="{AFDB03D1-3100-4FAC-8130-4ECDC69B3B67}"/>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43595B52-6D32-4FCE-AD6C-B560F686124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03</a:t>
              </a:r>
            </a:p>
            <a:p>
              <a:pPr algn="ctr"/>
              <a:r>
                <a:rPr lang="en-US" sz="1050" b="1" dirty="0">
                  <a:solidFill>
                    <a:schemeClr val="bg1"/>
                  </a:solidFill>
                </a:rPr>
                <a:t>OPTION</a:t>
              </a:r>
            </a:p>
          </p:txBody>
        </p:sp>
      </p:grpSp>
      <p:sp>
        <p:nvSpPr>
          <p:cNvPr id="63" name="TextBox 62">
            <a:extLst>
              <a:ext uri="{FF2B5EF4-FFF2-40B4-BE49-F238E27FC236}">
                <a16:creationId xmlns:a16="http://schemas.microsoft.com/office/drawing/2014/main" id="{756A97A3-EAA8-49CC-931F-6FA690CEBAE7}"/>
              </a:ext>
            </a:extLst>
          </p:cNvPr>
          <p:cNvSpPr txBox="1"/>
          <p:nvPr/>
        </p:nvSpPr>
        <p:spPr>
          <a:xfrm>
            <a:off x="63688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grpSp>
        <p:nvGrpSpPr>
          <p:cNvPr id="69" name="Group 68">
            <a:extLst>
              <a:ext uri="{FF2B5EF4-FFF2-40B4-BE49-F238E27FC236}">
                <a16:creationId xmlns:a16="http://schemas.microsoft.com/office/drawing/2014/main" id="{A387E79F-282A-41EB-B91E-435A95E7986E}"/>
              </a:ext>
            </a:extLst>
          </p:cNvPr>
          <p:cNvGrpSpPr/>
          <p:nvPr/>
        </p:nvGrpSpPr>
        <p:grpSpPr>
          <a:xfrm>
            <a:off x="9070848" y="1972713"/>
            <a:ext cx="2139802" cy="2438400"/>
            <a:chOff x="856364" y="1908545"/>
            <a:chExt cx="2139802" cy="2438400"/>
          </a:xfrm>
        </p:grpSpPr>
        <p:sp>
          <p:nvSpPr>
            <p:cNvPr id="74" name="Freeform: Shape 73">
              <a:extLst>
                <a:ext uri="{FF2B5EF4-FFF2-40B4-BE49-F238E27FC236}">
                  <a16:creationId xmlns:a16="http://schemas.microsoft.com/office/drawing/2014/main" id="{FA09ACC9-402D-4EC1-861F-27A49D4ED40B}"/>
                </a:ext>
              </a:extLst>
            </p:cNvPr>
            <p:cNvSpPr/>
            <p:nvPr/>
          </p:nvSpPr>
          <p:spPr>
            <a:xfrm rot="16200000">
              <a:off x="707065" y="2057844"/>
              <a:ext cx="2438400" cy="2139802"/>
            </a:xfrm>
            <a:custGeom>
              <a:avLst/>
              <a:gdLst>
                <a:gd name="connsiteX0" fmla="*/ 2438400 w 2438400"/>
                <a:gd name="connsiteY0" fmla="*/ 1069901 h 2139802"/>
                <a:gd name="connsiteX1" fmla="*/ 1903450 w 2438400"/>
                <a:gd name="connsiteY1" fmla="*/ 2139802 h 2139802"/>
                <a:gd name="connsiteX2" fmla="*/ 1541846 w 2438400"/>
                <a:gd name="connsiteY2" fmla="*/ 2139802 h 2139802"/>
                <a:gd name="connsiteX3" fmla="*/ 1524000 w 2438400"/>
                <a:gd name="connsiteY3" fmla="*/ 2139802 h 2139802"/>
                <a:gd name="connsiteX4" fmla="*/ 534951 w 2438400"/>
                <a:gd name="connsiteY4" fmla="*/ 2139802 h 2139802"/>
                <a:gd name="connsiteX5" fmla="*/ 0 w 2438400"/>
                <a:gd name="connsiteY5" fmla="*/ 1069901 h 2139802"/>
                <a:gd name="connsiteX6" fmla="*/ 534951 w 2438400"/>
                <a:gd name="connsiteY6" fmla="*/ 0 h 2139802"/>
                <a:gd name="connsiteX7" fmla="*/ 1524000 w 2438400"/>
                <a:gd name="connsiteY7" fmla="*/ 0 h 2139802"/>
                <a:gd name="connsiteX8" fmla="*/ 1541846 w 2438400"/>
                <a:gd name="connsiteY8" fmla="*/ 0 h 2139802"/>
                <a:gd name="connsiteX9" fmla="*/ 1903450 w 2438400"/>
                <a:gd name="connsiteY9"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38400" h="2139802">
                  <a:moveTo>
                    <a:pt x="2438400" y="1069901"/>
                  </a:moveTo>
                  <a:lnTo>
                    <a:pt x="1903450" y="2139802"/>
                  </a:lnTo>
                  <a:lnTo>
                    <a:pt x="1541846" y="2139802"/>
                  </a:lnTo>
                  <a:lnTo>
                    <a:pt x="1524000" y="2139802"/>
                  </a:lnTo>
                  <a:lnTo>
                    <a:pt x="534951" y="2139802"/>
                  </a:lnTo>
                  <a:lnTo>
                    <a:pt x="0" y="1069901"/>
                  </a:lnTo>
                  <a:lnTo>
                    <a:pt x="534951" y="0"/>
                  </a:lnTo>
                  <a:lnTo>
                    <a:pt x="1524000" y="0"/>
                  </a:lnTo>
                  <a:lnTo>
                    <a:pt x="1541846" y="0"/>
                  </a:lnTo>
                  <a:lnTo>
                    <a:pt x="1903450"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Freeform: Shape 74">
              <a:extLst>
                <a:ext uri="{FF2B5EF4-FFF2-40B4-BE49-F238E27FC236}">
                  <a16:creationId xmlns:a16="http://schemas.microsoft.com/office/drawing/2014/main" id="{77AFB344-E118-4CA2-ABCB-6320601883E2}"/>
                </a:ext>
              </a:extLst>
            </p:cNvPr>
            <p:cNvSpPr/>
            <p:nvPr/>
          </p:nvSpPr>
          <p:spPr>
            <a:xfrm rot="16200000">
              <a:off x="1155342" y="2506121"/>
              <a:ext cx="1541846" cy="2139802"/>
            </a:xfrm>
            <a:custGeom>
              <a:avLst/>
              <a:gdLst>
                <a:gd name="connsiteX0" fmla="*/ 1541846 w 1541846"/>
                <a:gd name="connsiteY0" fmla="*/ 0 h 2139802"/>
                <a:gd name="connsiteX1" fmla="*/ 1541846 w 1541846"/>
                <a:gd name="connsiteY1" fmla="*/ 2139802 h 2139802"/>
                <a:gd name="connsiteX2" fmla="*/ 534951 w 1541846"/>
                <a:gd name="connsiteY2" fmla="*/ 2139802 h 2139802"/>
                <a:gd name="connsiteX3" fmla="*/ 0 w 1541846"/>
                <a:gd name="connsiteY3" fmla="*/ 1069901 h 2139802"/>
                <a:gd name="connsiteX4" fmla="*/ 534951 w 1541846"/>
                <a:gd name="connsiteY4" fmla="*/ 0 h 21398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41846" h="2139802">
                  <a:moveTo>
                    <a:pt x="1541846" y="0"/>
                  </a:moveTo>
                  <a:lnTo>
                    <a:pt x="1541846" y="2139802"/>
                  </a:lnTo>
                  <a:lnTo>
                    <a:pt x="534951" y="2139802"/>
                  </a:lnTo>
                  <a:lnTo>
                    <a:pt x="0" y="1069901"/>
                  </a:lnTo>
                  <a:lnTo>
                    <a:pt x="534951" y="0"/>
                  </a:lnTo>
                  <a:close/>
                </a:path>
              </a:pathLst>
            </a:custGeom>
            <a:solidFill>
              <a:schemeClr val="bg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 name="Group 69">
            <a:extLst>
              <a:ext uri="{FF2B5EF4-FFF2-40B4-BE49-F238E27FC236}">
                <a16:creationId xmlns:a16="http://schemas.microsoft.com/office/drawing/2014/main" id="{6DBFEEEF-3676-4604-B749-9E52D5CA3687}"/>
              </a:ext>
            </a:extLst>
          </p:cNvPr>
          <p:cNvGrpSpPr/>
          <p:nvPr/>
        </p:nvGrpSpPr>
        <p:grpSpPr>
          <a:xfrm>
            <a:off x="9070848" y="1972713"/>
            <a:ext cx="2139802" cy="1283368"/>
            <a:chOff x="856364" y="1908545"/>
            <a:chExt cx="2139802" cy="1283368"/>
          </a:xfrm>
        </p:grpSpPr>
        <p:sp>
          <p:nvSpPr>
            <p:cNvPr id="72" name="Freeform: Shape 71">
              <a:extLst>
                <a:ext uri="{FF2B5EF4-FFF2-40B4-BE49-F238E27FC236}">
                  <a16:creationId xmlns:a16="http://schemas.microsoft.com/office/drawing/2014/main" id="{991AECA6-A5AD-4992-805C-F79C3E9C6E0B}"/>
                </a:ext>
              </a:extLst>
            </p:cNvPr>
            <p:cNvSpPr/>
            <p:nvPr/>
          </p:nvSpPr>
          <p:spPr>
            <a:xfrm rot="16200000">
              <a:off x="1284581" y="1480328"/>
              <a:ext cx="1283368" cy="2139802"/>
            </a:xfrm>
            <a:custGeom>
              <a:avLst/>
              <a:gdLst>
                <a:gd name="connsiteX0" fmla="*/ 1283368 w 1283368"/>
                <a:gd name="connsiteY0" fmla="*/ 1069901 h 2139802"/>
                <a:gd name="connsiteX1" fmla="*/ 748418 w 1283368"/>
                <a:gd name="connsiteY1" fmla="*/ 2139802 h 2139802"/>
                <a:gd name="connsiteX2" fmla="*/ 368968 w 1283368"/>
                <a:gd name="connsiteY2" fmla="*/ 2139802 h 2139802"/>
                <a:gd name="connsiteX3" fmla="*/ 368968 w 1283368"/>
                <a:gd name="connsiteY3" fmla="*/ 1512267 h 2139802"/>
                <a:gd name="connsiteX4" fmla="*/ 234244 w 1283368"/>
                <a:gd name="connsiteY4" fmla="*/ 1512267 h 2139802"/>
                <a:gd name="connsiteX5" fmla="*/ 234244 w 1283368"/>
                <a:gd name="connsiteY5" fmla="*/ 1593120 h 2139802"/>
                <a:gd name="connsiteX6" fmla="*/ 0 w 1283368"/>
                <a:gd name="connsiteY6" fmla="*/ 1069900 h 2139802"/>
                <a:gd name="connsiteX7" fmla="*/ 234244 w 1283368"/>
                <a:gd name="connsiteY7" fmla="*/ 546680 h 2139802"/>
                <a:gd name="connsiteX8" fmla="*/ 234244 w 1283368"/>
                <a:gd name="connsiteY8" fmla="*/ 627533 h 2139802"/>
                <a:gd name="connsiteX9" fmla="*/ 368968 w 1283368"/>
                <a:gd name="connsiteY9" fmla="*/ 627533 h 2139802"/>
                <a:gd name="connsiteX10" fmla="*/ 368968 w 1283368"/>
                <a:gd name="connsiteY10" fmla="*/ 0 h 2139802"/>
                <a:gd name="connsiteX11" fmla="*/ 748418 w 1283368"/>
                <a:gd name="connsiteY11" fmla="*/ 0 h 2139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83368" h="2139802">
                  <a:moveTo>
                    <a:pt x="1283368" y="1069901"/>
                  </a:moveTo>
                  <a:lnTo>
                    <a:pt x="748418" y="2139802"/>
                  </a:lnTo>
                  <a:lnTo>
                    <a:pt x="368968" y="2139802"/>
                  </a:lnTo>
                  <a:lnTo>
                    <a:pt x="368968" y="1512267"/>
                  </a:lnTo>
                  <a:lnTo>
                    <a:pt x="234244" y="1512267"/>
                  </a:lnTo>
                  <a:lnTo>
                    <a:pt x="234244" y="1593120"/>
                  </a:lnTo>
                  <a:lnTo>
                    <a:pt x="0" y="1069900"/>
                  </a:lnTo>
                  <a:lnTo>
                    <a:pt x="234244" y="546680"/>
                  </a:lnTo>
                  <a:lnTo>
                    <a:pt x="234244" y="627533"/>
                  </a:lnTo>
                  <a:lnTo>
                    <a:pt x="368968" y="627533"/>
                  </a:lnTo>
                  <a:lnTo>
                    <a:pt x="368968" y="0"/>
                  </a:lnTo>
                  <a:lnTo>
                    <a:pt x="748418" y="0"/>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3" name="TextBox 72">
              <a:extLst>
                <a:ext uri="{FF2B5EF4-FFF2-40B4-BE49-F238E27FC236}">
                  <a16:creationId xmlns:a16="http://schemas.microsoft.com/office/drawing/2014/main" id="{BBDC4FE8-2478-4030-9CA6-23241F86A962}"/>
                </a:ext>
              </a:extLst>
            </p:cNvPr>
            <p:cNvSpPr txBox="1"/>
            <p:nvPr/>
          </p:nvSpPr>
          <p:spPr>
            <a:xfrm>
              <a:off x="1583365" y="2105875"/>
              <a:ext cx="685800" cy="869469"/>
            </a:xfrm>
            <a:prstGeom prst="rect">
              <a:avLst/>
            </a:prstGeom>
            <a:noFill/>
          </p:spPr>
          <p:txBody>
            <a:bodyPr wrap="square" rtlCol="0">
              <a:spAutoFit/>
            </a:bodyPr>
            <a:lstStyle/>
            <a:p>
              <a:pPr algn="ctr"/>
              <a:r>
                <a:rPr lang="en-US" sz="4000" dirty="0">
                  <a:solidFill>
                    <a:schemeClr val="bg1"/>
                  </a:solidFill>
                  <a:latin typeface="Bernard MT Condensed" panose="02050806060905020404" pitchFamily="18" charset="0"/>
                </a:rPr>
                <a:t>04</a:t>
              </a:r>
            </a:p>
            <a:p>
              <a:pPr algn="ctr"/>
              <a:r>
                <a:rPr lang="en-US" sz="1050" b="1" dirty="0">
                  <a:solidFill>
                    <a:schemeClr val="bg1"/>
                  </a:solidFill>
                </a:rPr>
                <a:t>OPTION</a:t>
              </a:r>
            </a:p>
          </p:txBody>
        </p:sp>
      </p:grpSp>
      <p:sp>
        <p:nvSpPr>
          <p:cNvPr id="71" name="TextBox 70">
            <a:extLst>
              <a:ext uri="{FF2B5EF4-FFF2-40B4-BE49-F238E27FC236}">
                <a16:creationId xmlns:a16="http://schemas.microsoft.com/office/drawing/2014/main" id="{76BE2D9A-8F91-4BF2-8486-9754412689E9}"/>
              </a:ext>
            </a:extLst>
          </p:cNvPr>
          <p:cNvSpPr txBox="1"/>
          <p:nvPr/>
        </p:nvSpPr>
        <p:spPr>
          <a:xfrm>
            <a:off x="9112049" y="3256082"/>
            <a:ext cx="2057400" cy="738664"/>
          </a:xfrm>
          <a:prstGeom prst="rect">
            <a:avLst/>
          </a:prstGeom>
          <a:noFill/>
        </p:spPr>
        <p:txBody>
          <a:bodyPr wrap="square" rtlCol="0">
            <a:spAutoFit/>
          </a:bodyPr>
          <a:lstStyle/>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a:p>
            <a:pPr marL="171450" indent="-171450">
              <a:buFont typeface="Wingdings" panose="05000000000000000000" pitchFamily="2" charset="2"/>
              <a:buChar char="ü"/>
            </a:pPr>
            <a:r>
              <a:rPr lang="en-US" sz="1050" dirty="0">
                <a:solidFill>
                  <a:srgbClr val="454545"/>
                </a:solidFill>
                <a:latin typeface="Candara" panose="020E0502030303020204" pitchFamily="34" charset="0"/>
              </a:rPr>
              <a:t>Lorem ipsum dolor sit amet, consectetur adipiscing elit.</a:t>
            </a:r>
          </a:p>
        </p:txBody>
      </p:sp>
    </p:spTree>
    <p:extLst>
      <p:ext uri="{BB962C8B-B14F-4D97-AF65-F5344CB8AC3E}">
        <p14:creationId xmlns:p14="http://schemas.microsoft.com/office/powerpoint/2010/main" val="23562799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5"/>
                                        </p:tgtEl>
                                        <p:attrNameLst>
                                          <p:attrName>style.visibility</p:attrName>
                                        </p:attrNameLst>
                                      </p:cBhvr>
                                      <p:to>
                                        <p:strVal val="visible"/>
                                      </p:to>
                                    </p:set>
                                    <p:animEffect transition="in" filter="wipe(left)">
                                      <p:cBhvr>
                                        <p:cTn id="7" dur="1000"/>
                                        <p:tgtEl>
                                          <p:spTgt spid="4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50"/>
                                        </p:tgtEl>
                                        <p:attrNameLst>
                                          <p:attrName>style.visibility</p:attrName>
                                        </p:attrNameLst>
                                      </p:cBhvr>
                                      <p:to>
                                        <p:strVal val="visible"/>
                                      </p:to>
                                    </p:set>
                                    <p:animEffect transition="in" filter="fade">
                                      <p:cBhvr>
                                        <p:cTn id="11" dur="1000"/>
                                        <p:tgtEl>
                                          <p:spTgt spid="50"/>
                                        </p:tgtEl>
                                      </p:cBhvr>
                                    </p:animEffect>
                                    <p:anim calcmode="lin" valueType="num">
                                      <p:cBhvr>
                                        <p:cTn id="12" dur="1000" fill="hold"/>
                                        <p:tgtEl>
                                          <p:spTgt spid="50"/>
                                        </p:tgtEl>
                                        <p:attrNameLst>
                                          <p:attrName>ppt_x</p:attrName>
                                        </p:attrNameLst>
                                      </p:cBhvr>
                                      <p:tavLst>
                                        <p:tav tm="0">
                                          <p:val>
                                            <p:strVal val="#ppt_x"/>
                                          </p:val>
                                        </p:tav>
                                        <p:tav tm="100000">
                                          <p:val>
                                            <p:strVal val="#ppt_x"/>
                                          </p:val>
                                        </p:tav>
                                      </p:tavLst>
                                    </p:anim>
                                    <p:anim calcmode="lin" valueType="num">
                                      <p:cBhvr>
                                        <p:cTn id="13" dur="1000" fill="hold"/>
                                        <p:tgtEl>
                                          <p:spTgt spid="50"/>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49"/>
                                        </p:tgtEl>
                                        <p:attrNameLst>
                                          <p:attrName>style.visibility</p:attrName>
                                        </p:attrNameLst>
                                      </p:cBhvr>
                                      <p:to>
                                        <p:strVal val="visible"/>
                                      </p:to>
                                    </p:set>
                                    <p:animEffect transition="in" filter="fade">
                                      <p:cBhvr>
                                        <p:cTn id="16" dur="1000"/>
                                        <p:tgtEl>
                                          <p:spTgt spid="49"/>
                                        </p:tgtEl>
                                      </p:cBhvr>
                                    </p:animEffect>
                                    <p:anim calcmode="lin" valueType="num">
                                      <p:cBhvr>
                                        <p:cTn id="17" dur="1000" fill="hold"/>
                                        <p:tgtEl>
                                          <p:spTgt spid="49"/>
                                        </p:tgtEl>
                                        <p:attrNameLst>
                                          <p:attrName>ppt_x</p:attrName>
                                        </p:attrNameLst>
                                      </p:cBhvr>
                                      <p:tavLst>
                                        <p:tav tm="0">
                                          <p:val>
                                            <p:strVal val="#ppt_x"/>
                                          </p:val>
                                        </p:tav>
                                        <p:tav tm="100000">
                                          <p:val>
                                            <p:strVal val="#ppt_x"/>
                                          </p:val>
                                        </p:tav>
                                      </p:tavLst>
                                    </p:anim>
                                    <p:anim calcmode="lin" valueType="num">
                                      <p:cBhvr>
                                        <p:cTn id="18" dur="1000" fill="hold"/>
                                        <p:tgtEl>
                                          <p:spTgt spid="49"/>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2" presetClass="entr" presetSubtype="1" fill="hold" grpId="0" nodeType="afterEffect">
                                  <p:stCondLst>
                                    <p:cond delay="0"/>
                                  </p:stCondLst>
                                  <p:childTnLst>
                                    <p:set>
                                      <p:cBhvr>
                                        <p:cTn id="21" dur="1" fill="hold">
                                          <p:stCondLst>
                                            <p:cond delay="0"/>
                                          </p:stCondLst>
                                        </p:cTn>
                                        <p:tgtEl>
                                          <p:spTgt spid="28"/>
                                        </p:tgtEl>
                                        <p:attrNameLst>
                                          <p:attrName>style.visibility</p:attrName>
                                        </p:attrNameLst>
                                      </p:cBhvr>
                                      <p:to>
                                        <p:strVal val="visible"/>
                                      </p:to>
                                    </p:set>
                                    <p:animEffect transition="in" filter="wipe(up)">
                                      <p:cBhvr>
                                        <p:cTn id="22" dur="750"/>
                                        <p:tgtEl>
                                          <p:spTgt spid="28"/>
                                        </p:tgtEl>
                                      </p:cBhvr>
                                    </p:animEffect>
                                  </p:childTnLst>
                                </p:cTn>
                              </p:par>
                            </p:childTnLst>
                          </p:cTn>
                        </p:par>
                        <p:par>
                          <p:cTn id="23" fill="hold">
                            <p:stCondLst>
                              <p:cond delay="2750"/>
                            </p:stCondLst>
                            <p:childTnLst>
                              <p:par>
                                <p:cTn id="24" presetID="37" presetClass="entr" presetSubtype="0" fill="hold" grpId="0"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1000"/>
                                        <p:tgtEl>
                                          <p:spTgt spid="23"/>
                                        </p:tgtEl>
                                      </p:cBhvr>
                                    </p:animEffect>
                                    <p:anim calcmode="lin" valueType="num">
                                      <p:cBhvr>
                                        <p:cTn id="27" dur="1000" fill="hold"/>
                                        <p:tgtEl>
                                          <p:spTgt spid="23"/>
                                        </p:tgtEl>
                                        <p:attrNameLst>
                                          <p:attrName>ppt_x</p:attrName>
                                        </p:attrNameLst>
                                      </p:cBhvr>
                                      <p:tavLst>
                                        <p:tav tm="0">
                                          <p:val>
                                            <p:strVal val="#ppt_x"/>
                                          </p:val>
                                        </p:tav>
                                        <p:tav tm="100000">
                                          <p:val>
                                            <p:strVal val="#ppt_x"/>
                                          </p:val>
                                        </p:tav>
                                      </p:tavLst>
                                    </p:anim>
                                    <p:anim calcmode="lin" valueType="num">
                                      <p:cBhvr>
                                        <p:cTn id="28" dur="900" decel="100000" fill="hold"/>
                                        <p:tgtEl>
                                          <p:spTgt spid="23"/>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30" fill="hold">
                            <p:stCondLst>
                              <p:cond delay="37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1000"/>
                                        <p:tgtEl>
                                          <p:spTgt spid="54"/>
                                        </p:tgtEl>
                                      </p:cBhvr>
                                    </p:animEffect>
                                    <p:anim calcmode="lin" valueType="num">
                                      <p:cBhvr>
                                        <p:cTn id="39" dur="1000" fill="hold"/>
                                        <p:tgtEl>
                                          <p:spTgt spid="54"/>
                                        </p:tgtEl>
                                        <p:attrNameLst>
                                          <p:attrName>ppt_x</p:attrName>
                                        </p:attrNameLst>
                                      </p:cBhvr>
                                      <p:tavLst>
                                        <p:tav tm="0">
                                          <p:val>
                                            <p:strVal val="#ppt_x"/>
                                          </p:val>
                                        </p:tav>
                                        <p:tav tm="100000">
                                          <p:val>
                                            <p:strVal val="#ppt_x"/>
                                          </p:val>
                                        </p:tav>
                                      </p:tavLst>
                                    </p:anim>
                                    <p:anim calcmode="lin" valueType="num">
                                      <p:cBhvr>
                                        <p:cTn id="40" dur="1000" fill="hold"/>
                                        <p:tgtEl>
                                          <p:spTgt spid="54"/>
                                        </p:tgtEl>
                                        <p:attrNameLst>
                                          <p:attrName>ppt_y</p:attrName>
                                        </p:attrNameLst>
                                      </p:cBhvr>
                                      <p:tavLst>
                                        <p:tav tm="0">
                                          <p:val>
                                            <p:strVal val="#ppt_y-.1"/>
                                          </p:val>
                                        </p:tav>
                                        <p:tav tm="100000">
                                          <p:val>
                                            <p:strVal val="#ppt_y"/>
                                          </p:val>
                                        </p:tav>
                                      </p:tavLst>
                                    </p:anim>
                                  </p:childTnLst>
                                </p:cTn>
                              </p:par>
                            </p:childTnLst>
                          </p:cTn>
                        </p:par>
                        <p:par>
                          <p:cTn id="41" fill="hold">
                            <p:stCondLst>
                              <p:cond delay="4750"/>
                            </p:stCondLst>
                            <p:childTnLst>
                              <p:par>
                                <p:cTn id="42" presetID="22" presetClass="entr" presetSubtype="1" fill="hold" grpId="0" nodeType="afterEffect">
                                  <p:stCondLst>
                                    <p:cond delay="0"/>
                                  </p:stCondLst>
                                  <p:childTnLst>
                                    <p:set>
                                      <p:cBhvr>
                                        <p:cTn id="43" dur="1" fill="hold">
                                          <p:stCondLst>
                                            <p:cond delay="0"/>
                                          </p:stCondLst>
                                        </p:cTn>
                                        <p:tgtEl>
                                          <p:spTgt spid="55"/>
                                        </p:tgtEl>
                                        <p:attrNameLst>
                                          <p:attrName>style.visibility</p:attrName>
                                        </p:attrNameLst>
                                      </p:cBhvr>
                                      <p:to>
                                        <p:strVal val="visible"/>
                                      </p:to>
                                    </p:set>
                                    <p:animEffect transition="in" filter="wipe(up)">
                                      <p:cBhvr>
                                        <p:cTn id="44" dur="750"/>
                                        <p:tgtEl>
                                          <p:spTgt spid="55"/>
                                        </p:tgtEl>
                                      </p:cBhvr>
                                    </p:animEffect>
                                  </p:childTnLst>
                                </p:cTn>
                              </p:par>
                            </p:childTnLst>
                          </p:cTn>
                        </p:par>
                        <p:par>
                          <p:cTn id="45" fill="hold">
                            <p:stCondLst>
                              <p:cond delay="5500"/>
                            </p:stCondLst>
                            <p:childTnLst>
                              <p:par>
                                <p:cTn id="46" presetID="37" presetClass="entr" presetSubtype="0" fill="hold" grpId="0" nodeType="after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fade">
                                      <p:cBhvr>
                                        <p:cTn id="48" dur="1000"/>
                                        <p:tgtEl>
                                          <p:spTgt spid="17"/>
                                        </p:tgtEl>
                                      </p:cBhvr>
                                    </p:animEffect>
                                    <p:anim calcmode="lin" valueType="num">
                                      <p:cBhvr>
                                        <p:cTn id="49" dur="1000" fill="hold"/>
                                        <p:tgtEl>
                                          <p:spTgt spid="17"/>
                                        </p:tgtEl>
                                        <p:attrNameLst>
                                          <p:attrName>ppt_x</p:attrName>
                                        </p:attrNameLst>
                                      </p:cBhvr>
                                      <p:tavLst>
                                        <p:tav tm="0">
                                          <p:val>
                                            <p:strVal val="#ppt_x"/>
                                          </p:val>
                                        </p:tav>
                                        <p:tav tm="100000">
                                          <p:val>
                                            <p:strVal val="#ppt_x"/>
                                          </p:val>
                                        </p:tav>
                                      </p:tavLst>
                                    </p:anim>
                                    <p:anim calcmode="lin" valueType="num">
                                      <p:cBhvr>
                                        <p:cTn id="50" dur="900" decel="100000" fill="hold"/>
                                        <p:tgtEl>
                                          <p:spTgt spid="17"/>
                                        </p:tgtEl>
                                        <p:attrNameLst>
                                          <p:attrName>ppt_y</p:attrName>
                                        </p:attrNameLst>
                                      </p:cBhvr>
                                      <p:tavLst>
                                        <p:tav tm="0">
                                          <p:val>
                                            <p:strVal val="#ppt_y+1"/>
                                          </p:val>
                                        </p:tav>
                                        <p:tav tm="100000">
                                          <p:val>
                                            <p:strVal val="#ppt_y-.03"/>
                                          </p:val>
                                        </p:tav>
                                      </p:tavLst>
                                    </p:anim>
                                    <p:anim calcmode="lin" valueType="num">
                                      <p:cBhvr>
                                        <p:cTn id="51"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childTnLst>
                          </p:cTn>
                        </p:par>
                        <p:par>
                          <p:cTn id="52" fill="hold">
                            <p:stCondLst>
                              <p:cond delay="6500"/>
                            </p:stCondLst>
                            <p:childTnLst>
                              <p:par>
                                <p:cTn id="53" presetID="42" presetClass="entr" presetSubtype="0" fill="hold" nodeType="afterEffect">
                                  <p:stCondLst>
                                    <p:cond delay="0"/>
                                  </p:stCondLst>
                                  <p:childTnLst>
                                    <p:set>
                                      <p:cBhvr>
                                        <p:cTn id="54" dur="1" fill="hold">
                                          <p:stCondLst>
                                            <p:cond delay="0"/>
                                          </p:stCondLst>
                                        </p:cTn>
                                        <p:tgtEl>
                                          <p:spTgt spid="61"/>
                                        </p:tgtEl>
                                        <p:attrNameLst>
                                          <p:attrName>style.visibility</p:attrName>
                                        </p:attrNameLst>
                                      </p:cBhvr>
                                      <p:to>
                                        <p:strVal val="visible"/>
                                      </p:to>
                                    </p:set>
                                    <p:animEffect transition="in" filter="fade">
                                      <p:cBhvr>
                                        <p:cTn id="55" dur="1000"/>
                                        <p:tgtEl>
                                          <p:spTgt spid="61"/>
                                        </p:tgtEl>
                                      </p:cBhvr>
                                    </p:animEffect>
                                    <p:anim calcmode="lin" valueType="num">
                                      <p:cBhvr>
                                        <p:cTn id="56" dur="1000" fill="hold"/>
                                        <p:tgtEl>
                                          <p:spTgt spid="61"/>
                                        </p:tgtEl>
                                        <p:attrNameLst>
                                          <p:attrName>ppt_x</p:attrName>
                                        </p:attrNameLst>
                                      </p:cBhvr>
                                      <p:tavLst>
                                        <p:tav tm="0">
                                          <p:val>
                                            <p:strVal val="#ppt_x"/>
                                          </p:val>
                                        </p:tav>
                                        <p:tav tm="100000">
                                          <p:val>
                                            <p:strVal val="#ppt_x"/>
                                          </p:val>
                                        </p:tav>
                                      </p:tavLst>
                                    </p:anim>
                                    <p:anim calcmode="lin" valueType="num">
                                      <p:cBhvr>
                                        <p:cTn id="57" dur="1000" fill="hold"/>
                                        <p:tgtEl>
                                          <p:spTgt spid="61"/>
                                        </p:tgtEl>
                                        <p:attrNameLst>
                                          <p:attrName>ppt_y</p:attrName>
                                        </p:attrNameLst>
                                      </p:cBhvr>
                                      <p:tavLst>
                                        <p:tav tm="0">
                                          <p:val>
                                            <p:strVal val="#ppt_y+.1"/>
                                          </p:val>
                                        </p:tav>
                                        <p:tav tm="100000">
                                          <p:val>
                                            <p:strVal val="#ppt_y"/>
                                          </p:val>
                                        </p:tav>
                                      </p:tavLst>
                                    </p:anim>
                                  </p:childTnLst>
                                </p:cTn>
                              </p:par>
                              <p:par>
                                <p:cTn id="58" presetID="47" presetClass="entr" presetSubtype="0" fill="hold" nodeType="withEffect">
                                  <p:stCondLst>
                                    <p:cond delay="0"/>
                                  </p:stCondLst>
                                  <p:childTnLst>
                                    <p:set>
                                      <p:cBhvr>
                                        <p:cTn id="59" dur="1" fill="hold">
                                          <p:stCondLst>
                                            <p:cond delay="0"/>
                                          </p:stCondLst>
                                        </p:cTn>
                                        <p:tgtEl>
                                          <p:spTgt spid="62"/>
                                        </p:tgtEl>
                                        <p:attrNameLst>
                                          <p:attrName>style.visibility</p:attrName>
                                        </p:attrNameLst>
                                      </p:cBhvr>
                                      <p:to>
                                        <p:strVal val="visible"/>
                                      </p:to>
                                    </p:set>
                                    <p:animEffect transition="in" filter="fade">
                                      <p:cBhvr>
                                        <p:cTn id="60" dur="1000"/>
                                        <p:tgtEl>
                                          <p:spTgt spid="62"/>
                                        </p:tgtEl>
                                      </p:cBhvr>
                                    </p:animEffect>
                                    <p:anim calcmode="lin" valueType="num">
                                      <p:cBhvr>
                                        <p:cTn id="61" dur="1000" fill="hold"/>
                                        <p:tgtEl>
                                          <p:spTgt spid="62"/>
                                        </p:tgtEl>
                                        <p:attrNameLst>
                                          <p:attrName>ppt_x</p:attrName>
                                        </p:attrNameLst>
                                      </p:cBhvr>
                                      <p:tavLst>
                                        <p:tav tm="0">
                                          <p:val>
                                            <p:strVal val="#ppt_x"/>
                                          </p:val>
                                        </p:tav>
                                        <p:tav tm="100000">
                                          <p:val>
                                            <p:strVal val="#ppt_x"/>
                                          </p:val>
                                        </p:tav>
                                      </p:tavLst>
                                    </p:anim>
                                    <p:anim calcmode="lin" valueType="num">
                                      <p:cBhvr>
                                        <p:cTn id="62" dur="1000" fill="hold"/>
                                        <p:tgtEl>
                                          <p:spTgt spid="62"/>
                                        </p:tgtEl>
                                        <p:attrNameLst>
                                          <p:attrName>ppt_y</p:attrName>
                                        </p:attrNameLst>
                                      </p:cBhvr>
                                      <p:tavLst>
                                        <p:tav tm="0">
                                          <p:val>
                                            <p:strVal val="#ppt_y-.1"/>
                                          </p:val>
                                        </p:tav>
                                        <p:tav tm="100000">
                                          <p:val>
                                            <p:strVal val="#ppt_y"/>
                                          </p:val>
                                        </p:tav>
                                      </p:tavLst>
                                    </p:anim>
                                  </p:childTnLst>
                                </p:cTn>
                              </p:par>
                            </p:childTnLst>
                          </p:cTn>
                        </p:par>
                        <p:par>
                          <p:cTn id="63" fill="hold">
                            <p:stCondLst>
                              <p:cond delay="7500"/>
                            </p:stCondLst>
                            <p:childTnLst>
                              <p:par>
                                <p:cTn id="64" presetID="22" presetClass="entr" presetSubtype="1" fill="hold" grpId="0" nodeType="afterEffect">
                                  <p:stCondLst>
                                    <p:cond delay="0"/>
                                  </p:stCondLst>
                                  <p:childTnLst>
                                    <p:set>
                                      <p:cBhvr>
                                        <p:cTn id="65" dur="1" fill="hold">
                                          <p:stCondLst>
                                            <p:cond delay="0"/>
                                          </p:stCondLst>
                                        </p:cTn>
                                        <p:tgtEl>
                                          <p:spTgt spid="63"/>
                                        </p:tgtEl>
                                        <p:attrNameLst>
                                          <p:attrName>style.visibility</p:attrName>
                                        </p:attrNameLst>
                                      </p:cBhvr>
                                      <p:to>
                                        <p:strVal val="visible"/>
                                      </p:to>
                                    </p:set>
                                    <p:animEffect transition="in" filter="wipe(up)">
                                      <p:cBhvr>
                                        <p:cTn id="66" dur="750"/>
                                        <p:tgtEl>
                                          <p:spTgt spid="63"/>
                                        </p:tgtEl>
                                      </p:cBhvr>
                                    </p:animEffect>
                                  </p:childTnLst>
                                </p:cTn>
                              </p:par>
                            </p:childTnLst>
                          </p:cTn>
                        </p:par>
                        <p:par>
                          <p:cTn id="67" fill="hold">
                            <p:stCondLst>
                              <p:cond delay="8250"/>
                            </p:stCondLst>
                            <p:childTnLst>
                              <p:par>
                                <p:cTn id="68" presetID="37" presetClass="entr" presetSubtype="0" fill="hold" grpId="0" nodeType="afterEffect">
                                  <p:stCondLst>
                                    <p:cond delay="0"/>
                                  </p:stCondLst>
                                  <p:childTnLst>
                                    <p:set>
                                      <p:cBhvr>
                                        <p:cTn id="69" dur="1" fill="hold">
                                          <p:stCondLst>
                                            <p:cond delay="0"/>
                                          </p:stCondLst>
                                        </p:cTn>
                                        <p:tgtEl>
                                          <p:spTgt spid="31"/>
                                        </p:tgtEl>
                                        <p:attrNameLst>
                                          <p:attrName>style.visibility</p:attrName>
                                        </p:attrNameLst>
                                      </p:cBhvr>
                                      <p:to>
                                        <p:strVal val="visible"/>
                                      </p:to>
                                    </p:set>
                                    <p:animEffect transition="in" filter="fade">
                                      <p:cBhvr>
                                        <p:cTn id="70" dur="1000"/>
                                        <p:tgtEl>
                                          <p:spTgt spid="31"/>
                                        </p:tgtEl>
                                      </p:cBhvr>
                                    </p:animEffect>
                                    <p:anim calcmode="lin" valueType="num">
                                      <p:cBhvr>
                                        <p:cTn id="71" dur="1000" fill="hold"/>
                                        <p:tgtEl>
                                          <p:spTgt spid="31"/>
                                        </p:tgtEl>
                                        <p:attrNameLst>
                                          <p:attrName>ppt_x</p:attrName>
                                        </p:attrNameLst>
                                      </p:cBhvr>
                                      <p:tavLst>
                                        <p:tav tm="0">
                                          <p:val>
                                            <p:strVal val="#ppt_x"/>
                                          </p:val>
                                        </p:tav>
                                        <p:tav tm="100000">
                                          <p:val>
                                            <p:strVal val="#ppt_x"/>
                                          </p:val>
                                        </p:tav>
                                      </p:tavLst>
                                    </p:anim>
                                    <p:anim calcmode="lin" valueType="num">
                                      <p:cBhvr>
                                        <p:cTn id="72" dur="900" decel="100000" fill="hold"/>
                                        <p:tgtEl>
                                          <p:spTgt spid="31"/>
                                        </p:tgtEl>
                                        <p:attrNameLst>
                                          <p:attrName>ppt_y</p:attrName>
                                        </p:attrNameLst>
                                      </p:cBhvr>
                                      <p:tavLst>
                                        <p:tav tm="0">
                                          <p:val>
                                            <p:strVal val="#ppt_y+1"/>
                                          </p:val>
                                        </p:tav>
                                        <p:tav tm="100000">
                                          <p:val>
                                            <p:strVal val="#ppt_y-.03"/>
                                          </p:val>
                                        </p:tav>
                                      </p:tavLst>
                                    </p:anim>
                                    <p:anim calcmode="lin" valueType="num">
                                      <p:cBhvr>
                                        <p:cTn id="73"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4" fill="hold">
                            <p:stCondLst>
                              <p:cond delay="9250"/>
                            </p:stCondLst>
                            <p:childTnLst>
                              <p:par>
                                <p:cTn id="75" presetID="42" presetClass="entr" presetSubtype="0" fill="hold" nodeType="afterEffect">
                                  <p:stCondLst>
                                    <p:cond delay="0"/>
                                  </p:stCondLst>
                                  <p:childTnLst>
                                    <p:set>
                                      <p:cBhvr>
                                        <p:cTn id="76" dur="1" fill="hold">
                                          <p:stCondLst>
                                            <p:cond delay="0"/>
                                          </p:stCondLst>
                                        </p:cTn>
                                        <p:tgtEl>
                                          <p:spTgt spid="69"/>
                                        </p:tgtEl>
                                        <p:attrNameLst>
                                          <p:attrName>style.visibility</p:attrName>
                                        </p:attrNameLst>
                                      </p:cBhvr>
                                      <p:to>
                                        <p:strVal val="visible"/>
                                      </p:to>
                                    </p:set>
                                    <p:animEffect transition="in" filter="fade">
                                      <p:cBhvr>
                                        <p:cTn id="77" dur="1000"/>
                                        <p:tgtEl>
                                          <p:spTgt spid="69"/>
                                        </p:tgtEl>
                                      </p:cBhvr>
                                    </p:animEffect>
                                    <p:anim calcmode="lin" valueType="num">
                                      <p:cBhvr>
                                        <p:cTn id="78" dur="1000" fill="hold"/>
                                        <p:tgtEl>
                                          <p:spTgt spid="69"/>
                                        </p:tgtEl>
                                        <p:attrNameLst>
                                          <p:attrName>ppt_x</p:attrName>
                                        </p:attrNameLst>
                                      </p:cBhvr>
                                      <p:tavLst>
                                        <p:tav tm="0">
                                          <p:val>
                                            <p:strVal val="#ppt_x"/>
                                          </p:val>
                                        </p:tav>
                                        <p:tav tm="100000">
                                          <p:val>
                                            <p:strVal val="#ppt_x"/>
                                          </p:val>
                                        </p:tav>
                                      </p:tavLst>
                                    </p:anim>
                                    <p:anim calcmode="lin" valueType="num">
                                      <p:cBhvr>
                                        <p:cTn id="79" dur="1000" fill="hold"/>
                                        <p:tgtEl>
                                          <p:spTgt spid="69"/>
                                        </p:tgtEl>
                                        <p:attrNameLst>
                                          <p:attrName>ppt_y</p:attrName>
                                        </p:attrNameLst>
                                      </p:cBhvr>
                                      <p:tavLst>
                                        <p:tav tm="0">
                                          <p:val>
                                            <p:strVal val="#ppt_y+.1"/>
                                          </p:val>
                                        </p:tav>
                                        <p:tav tm="100000">
                                          <p:val>
                                            <p:strVal val="#ppt_y"/>
                                          </p:val>
                                        </p:tav>
                                      </p:tavLst>
                                    </p:anim>
                                  </p:childTnLst>
                                </p:cTn>
                              </p:par>
                              <p:par>
                                <p:cTn id="80" presetID="47" presetClass="entr" presetSubtype="0" fill="hold" nodeType="withEffect">
                                  <p:stCondLst>
                                    <p:cond delay="0"/>
                                  </p:stCondLst>
                                  <p:childTnLst>
                                    <p:set>
                                      <p:cBhvr>
                                        <p:cTn id="81" dur="1" fill="hold">
                                          <p:stCondLst>
                                            <p:cond delay="0"/>
                                          </p:stCondLst>
                                        </p:cTn>
                                        <p:tgtEl>
                                          <p:spTgt spid="70"/>
                                        </p:tgtEl>
                                        <p:attrNameLst>
                                          <p:attrName>style.visibility</p:attrName>
                                        </p:attrNameLst>
                                      </p:cBhvr>
                                      <p:to>
                                        <p:strVal val="visible"/>
                                      </p:to>
                                    </p:set>
                                    <p:animEffect transition="in" filter="fade">
                                      <p:cBhvr>
                                        <p:cTn id="82" dur="1000"/>
                                        <p:tgtEl>
                                          <p:spTgt spid="70"/>
                                        </p:tgtEl>
                                      </p:cBhvr>
                                    </p:animEffect>
                                    <p:anim calcmode="lin" valueType="num">
                                      <p:cBhvr>
                                        <p:cTn id="83" dur="1000" fill="hold"/>
                                        <p:tgtEl>
                                          <p:spTgt spid="70"/>
                                        </p:tgtEl>
                                        <p:attrNameLst>
                                          <p:attrName>ppt_x</p:attrName>
                                        </p:attrNameLst>
                                      </p:cBhvr>
                                      <p:tavLst>
                                        <p:tav tm="0">
                                          <p:val>
                                            <p:strVal val="#ppt_x"/>
                                          </p:val>
                                        </p:tav>
                                        <p:tav tm="100000">
                                          <p:val>
                                            <p:strVal val="#ppt_x"/>
                                          </p:val>
                                        </p:tav>
                                      </p:tavLst>
                                    </p:anim>
                                    <p:anim calcmode="lin" valueType="num">
                                      <p:cBhvr>
                                        <p:cTn id="84" dur="1000" fill="hold"/>
                                        <p:tgtEl>
                                          <p:spTgt spid="70"/>
                                        </p:tgtEl>
                                        <p:attrNameLst>
                                          <p:attrName>ppt_y</p:attrName>
                                        </p:attrNameLst>
                                      </p:cBhvr>
                                      <p:tavLst>
                                        <p:tav tm="0">
                                          <p:val>
                                            <p:strVal val="#ppt_y-.1"/>
                                          </p:val>
                                        </p:tav>
                                        <p:tav tm="100000">
                                          <p:val>
                                            <p:strVal val="#ppt_y"/>
                                          </p:val>
                                        </p:tav>
                                      </p:tavLst>
                                    </p:anim>
                                  </p:childTnLst>
                                </p:cTn>
                              </p:par>
                            </p:childTnLst>
                          </p:cTn>
                        </p:par>
                        <p:par>
                          <p:cTn id="85" fill="hold">
                            <p:stCondLst>
                              <p:cond delay="10250"/>
                            </p:stCondLst>
                            <p:childTnLst>
                              <p:par>
                                <p:cTn id="86" presetID="22" presetClass="entr" presetSubtype="1" fill="hold" grpId="0" nodeType="afterEffect">
                                  <p:stCondLst>
                                    <p:cond delay="0"/>
                                  </p:stCondLst>
                                  <p:childTnLst>
                                    <p:set>
                                      <p:cBhvr>
                                        <p:cTn id="87" dur="1" fill="hold">
                                          <p:stCondLst>
                                            <p:cond delay="0"/>
                                          </p:stCondLst>
                                        </p:cTn>
                                        <p:tgtEl>
                                          <p:spTgt spid="71"/>
                                        </p:tgtEl>
                                        <p:attrNameLst>
                                          <p:attrName>style.visibility</p:attrName>
                                        </p:attrNameLst>
                                      </p:cBhvr>
                                      <p:to>
                                        <p:strVal val="visible"/>
                                      </p:to>
                                    </p:set>
                                    <p:animEffect transition="in" filter="wipe(up)">
                                      <p:cBhvr>
                                        <p:cTn id="88" dur="750"/>
                                        <p:tgtEl>
                                          <p:spTgt spid="71"/>
                                        </p:tgtEl>
                                      </p:cBhvr>
                                    </p:animEffect>
                                  </p:childTnLst>
                                </p:cTn>
                              </p:par>
                            </p:childTnLst>
                          </p:cTn>
                        </p:par>
                        <p:par>
                          <p:cTn id="89" fill="hold">
                            <p:stCondLst>
                              <p:cond delay="11000"/>
                            </p:stCondLst>
                            <p:childTnLst>
                              <p:par>
                                <p:cTn id="90" presetID="37" presetClass="entr" presetSubtype="0" fill="hold" grpId="0" nodeType="after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1000"/>
                                        <p:tgtEl>
                                          <p:spTgt spid="39"/>
                                        </p:tgtEl>
                                      </p:cBhvr>
                                    </p:animEffect>
                                    <p:anim calcmode="lin" valueType="num">
                                      <p:cBhvr>
                                        <p:cTn id="93" dur="1000" fill="hold"/>
                                        <p:tgtEl>
                                          <p:spTgt spid="39"/>
                                        </p:tgtEl>
                                        <p:attrNameLst>
                                          <p:attrName>ppt_x</p:attrName>
                                        </p:attrNameLst>
                                      </p:cBhvr>
                                      <p:tavLst>
                                        <p:tav tm="0">
                                          <p:val>
                                            <p:strVal val="#ppt_x"/>
                                          </p:val>
                                        </p:tav>
                                        <p:tav tm="100000">
                                          <p:val>
                                            <p:strVal val="#ppt_x"/>
                                          </p:val>
                                        </p:tav>
                                      </p:tavLst>
                                    </p:anim>
                                    <p:anim calcmode="lin" valueType="num">
                                      <p:cBhvr>
                                        <p:cTn id="94" dur="900" decel="100000" fill="hold"/>
                                        <p:tgtEl>
                                          <p:spTgt spid="39"/>
                                        </p:tgtEl>
                                        <p:attrNameLst>
                                          <p:attrName>ppt_y</p:attrName>
                                        </p:attrNameLst>
                                      </p:cBhvr>
                                      <p:tavLst>
                                        <p:tav tm="0">
                                          <p:val>
                                            <p:strVal val="#ppt_y+1"/>
                                          </p:val>
                                        </p:tav>
                                        <p:tav tm="100000">
                                          <p:val>
                                            <p:strVal val="#ppt_y-.03"/>
                                          </p:val>
                                        </p:tav>
                                      </p:tavLst>
                                    </p:anim>
                                    <p:anim calcmode="lin" valueType="num">
                                      <p:cBhvr>
                                        <p:cTn id="95"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28" grpId="0"/>
      <p:bldP spid="23" grpId="0"/>
      <p:bldP spid="31" grpId="0"/>
      <p:bldP spid="39" grpId="0"/>
      <p:bldP spid="45" grpId="0"/>
      <p:bldP spid="55" grpId="0"/>
      <p:bldP spid="63" grpId="0"/>
      <p:bldP spid="71" grpId="0"/>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chemeClr val="bg1"/>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rgbClr val="454545"/>
                  </a:solidFill>
                  <a:latin typeface="Bernard MT Condensed" panose="02050806060905020404" pitchFamily="18" charset="0"/>
                </a:rPr>
                <a:t>LOREM IPSUM</a:t>
              </a:r>
              <a:endParaRPr lang="en-US" sz="1600" b="1" dirty="0">
                <a:solidFill>
                  <a:srgbClr val="454545"/>
                </a:solidFill>
                <a:latin typeface="Bernard MT Condensed" panose="02050806060905020404" pitchFamily="18" charset="0"/>
              </a:endParaRPr>
            </a:p>
            <a:p>
              <a:pPr algn="ctr" defTabSz="1219170">
                <a:spcBef>
                  <a:spcPct val="20000"/>
                </a:spcBef>
                <a:defRPr/>
              </a:pPr>
              <a:endParaRPr lang="en-US" sz="200" b="1" dirty="0">
                <a:solidFill>
                  <a:srgbClr val="454545"/>
                </a:solidFill>
                <a:latin typeface="Candara" panose="020E0502030303020204" pitchFamily="34" charset="0"/>
              </a:endParaRPr>
            </a:p>
            <a:p>
              <a:pPr algn="ctr"/>
              <a:r>
                <a:rPr lang="en-US" sz="1200" dirty="0">
                  <a:solidFill>
                    <a:srgbClr val="454545"/>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797589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797589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797589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797589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797589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cxnSp>
        <p:nvCxnSpPr>
          <p:cNvPr id="198" name="Straight Connector 197">
            <a:extLst>
              <a:ext uri="{FF2B5EF4-FFF2-40B4-BE49-F238E27FC236}">
                <a16:creationId xmlns:a16="http://schemas.microsoft.com/office/drawing/2014/main" id="{99012FD4-C7C1-4AB2-903F-EFF37B5E95F0}"/>
              </a:ext>
            </a:extLst>
          </p:cNvPr>
          <p:cNvCxnSpPr/>
          <p:nvPr/>
        </p:nvCxnSpPr>
        <p:spPr>
          <a:xfrm flipV="1">
            <a:off x="1228527" y="4243460"/>
            <a:ext cx="9677400" cy="11957"/>
          </a:xfrm>
          <a:prstGeom prst="line">
            <a:avLst/>
          </a:prstGeom>
          <a:ln w="12700">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 name="Rectangle 1">
            <a:extLst>
              <a:ext uri="{FF2B5EF4-FFF2-40B4-BE49-F238E27FC236}">
                <a16:creationId xmlns:a16="http://schemas.microsoft.com/office/drawing/2014/main" id="{B4CB6909-1DD8-4B1E-87D7-357F05C65C02}"/>
              </a:ext>
            </a:extLst>
          </p:cNvPr>
          <p:cNvSpPr/>
          <p:nvPr/>
        </p:nvSpPr>
        <p:spPr>
          <a:xfrm>
            <a:off x="1645920" y="1554480"/>
            <a:ext cx="1676400" cy="26670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53116EB-F171-4C4F-9B86-A0A0CA1BF6EC}"/>
              </a:ext>
            </a:extLst>
          </p:cNvPr>
          <p:cNvSpPr/>
          <p:nvPr/>
        </p:nvSpPr>
        <p:spPr>
          <a:xfrm>
            <a:off x="1645920" y="4297680"/>
            <a:ext cx="1676400" cy="225144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E04887AD-BD3C-4E51-98FC-4E503A0B1556}"/>
              </a:ext>
            </a:extLst>
          </p:cNvPr>
          <p:cNvGrpSpPr>
            <a:grpSpLocks noChangeAspect="1"/>
          </p:cNvGrpSpPr>
          <p:nvPr/>
        </p:nvGrpSpPr>
        <p:grpSpPr>
          <a:xfrm>
            <a:off x="2346960" y="4122420"/>
            <a:ext cx="274320" cy="274320"/>
            <a:chOff x="4202865" y="4023360"/>
            <a:chExt cx="274320" cy="274320"/>
          </a:xfrm>
          <a:effectLst>
            <a:outerShdw blurRad="63500" sx="102000" sy="102000" algn="ctr" rotWithShape="0">
              <a:prstClr val="black">
                <a:alpha val="40000"/>
              </a:prstClr>
            </a:outerShdw>
          </a:effectLst>
        </p:grpSpPr>
        <p:sp>
          <p:nvSpPr>
            <p:cNvPr id="3" name="Oval 2">
              <a:extLst>
                <a:ext uri="{FF2B5EF4-FFF2-40B4-BE49-F238E27FC236}">
                  <a16:creationId xmlns:a16="http://schemas.microsoft.com/office/drawing/2014/main" id="{432CDE9B-5977-4D28-93CB-FE83B2AB770F}"/>
                </a:ext>
              </a:extLst>
            </p:cNvPr>
            <p:cNvSpPr>
              <a:spLocks noChangeAspect="1"/>
            </p:cNvSpPr>
            <p:nvPr/>
          </p:nvSpPr>
          <p:spPr>
            <a:xfrm>
              <a:off x="4202865" y="4023360"/>
              <a:ext cx="274320" cy="274320"/>
            </a:xfrm>
            <a:prstGeom prst="ellipse">
              <a:avLst/>
            </a:prstGeom>
            <a:solidFill>
              <a:srgbClr val="FE4A1E"/>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5DE59E82-86B8-4039-94E9-B5AA297566A5}"/>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 name="TextBox 9">
            <a:extLst>
              <a:ext uri="{FF2B5EF4-FFF2-40B4-BE49-F238E27FC236}">
                <a16:creationId xmlns:a16="http://schemas.microsoft.com/office/drawing/2014/main" id="{7DE53100-7210-4E84-B982-AA16E436D438}"/>
              </a:ext>
            </a:extLst>
          </p:cNvPr>
          <p:cNvSpPr txBox="1"/>
          <p:nvPr/>
        </p:nvSpPr>
        <p:spPr>
          <a:xfrm>
            <a:off x="1665110"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 name="TextBox 10">
            <a:extLst>
              <a:ext uri="{FF2B5EF4-FFF2-40B4-BE49-F238E27FC236}">
                <a16:creationId xmlns:a16="http://schemas.microsoft.com/office/drawing/2014/main" id="{50CD00C6-D639-4846-BD66-54538DF94C13}"/>
              </a:ext>
            </a:extLst>
          </p:cNvPr>
          <p:cNvSpPr txBox="1"/>
          <p:nvPr/>
        </p:nvSpPr>
        <p:spPr>
          <a:xfrm>
            <a:off x="2098328"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1999</a:t>
            </a:r>
          </a:p>
        </p:txBody>
      </p:sp>
      <p:sp>
        <p:nvSpPr>
          <p:cNvPr id="12" name="TextBox 11">
            <a:extLst>
              <a:ext uri="{FF2B5EF4-FFF2-40B4-BE49-F238E27FC236}">
                <a16:creationId xmlns:a16="http://schemas.microsoft.com/office/drawing/2014/main" id="{6DD2598D-7AB9-4822-98BC-6094C3F35353}"/>
              </a:ext>
            </a:extLst>
          </p:cNvPr>
          <p:cNvSpPr txBox="1"/>
          <p:nvPr/>
        </p:nvSpPr>
        <p:spPr>
          <a:xfrm>
            <a:off x="1656250"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08" name="Rectangle 107">
            <a:extLst>
              <a:ext uri="{FF2B5EF4-FFF2-40B4-BE49-F238E27FC236}">
                <a16:creationId xmlns:a16="http://schemas.microsoft.com/office/drawing/2014/main" id="{2C36D728-54BF-4F0E-9231-DAE0A5AB3249}"/>
              </a:ext>
            </a:extLst>
          </p:cNvPr>
          <p:cNvSpPr/>
          <p:nvPr/>
        </p:nvSpPr>
        <p:spPr>
          <a:xfrm>
            <a:off x="3434975" y="1554480"/>
            <a:ext cx="1676400" cy="26670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Rectangle 108">
            <a:extLst>
              <a:ext uri="{FF2B5EF4-FFF2-40B4-BE49-F238E27FC236}">
                <a16:creationId xmlns:a16="http://schemas.microsoft.com/office/drawing/2014/main" id="{2198075E-6A03-4CA4-97D3-C3F1B31F7C2C}"/>
              </a:ext>
            </a:extLst>
          </p:cNvPr>
          <p:cNvSpPr/>
          <p:nvPr/>
        </p:nvSpPr>
        <p:spPr>
          <a:xfrm>
            <a:off x="3434975" y="4297680"/>
            <a:ext cx="1676400" cy="2251444"/>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0" name="Group 109">
            <a:extLst>
              <a:ext uri="{FF2B5EF4-FFF2-40B4-BE49-F238E27FC236}">
                <a16:creationId xmlns:a16="http://schemas.microsoft.com/office/drawing/2014/main" id="{DCB2842C-C393-4869-A79D-AE16FF50E29F}"/>
              </a:ext>
            </a:extLst>
          </p:cNvPr>
          <p:cNvGrpSpPr>
            <a:grpSpLocks noChangeAspect="1"/>
          </p:cNvGrpSpPr>
          <p:nvPr/>
        </p:nvGrpSpPr>
        <p:grpSpPr>
          <a:xfrm>
            <a:off x="4136015" y="4122420"/>
            <a:ext cx="274320" cy="274320"/>
            <a:chOff x="4202865" y="4023360"/>
            <a:chExt cx="274320" cy="274320"/>
          </a:xfrm>
          <a:effectLst>
            <a:outerShdw blurRad="63500" sx="102000" sy="102000" algn="ctr" rotWithShape="0">
              <a:prstClr val="black">
                <a:alpha val="40000"/>
              </a:prstClr>
            </a:outerShdw>
          </a:effectLst>
        </p:grpSpPr>
        <p:sp>
          <p:nvSpPr>
            <p:cNvPr id="111" name="Oval 110">
              <a:extLst>
                <a:ext uri="{FF2B5EF4-FFF2-40B4-BE49-F238E27FC236}">
                  <a16:creationId xmlns:a16="http://schemas.microsoft.com/office/drawing/2014/main" id="{CB3DF403-4987-4571-B5E1-0B48827AC642}"/>
                </a:ext>
              </a:extLst>
            </p:cNvPr>
            <p:cNvSpPr>
              <a:spLocks noChangeAspect="1"/>
            </p:cNvSpPr>
            <p:nvPr/>
          </p:nvSpPr>
          <p:spPr>
            <a:xfrm>
              <a:off x="4202865" y="4023360"/>
              <a:ext cx="274320" cy="274320"/>
            </a:xfrm>
            <a:prstGeom prst="ellipse">
              <a:avLst/>
            </a:prstGeom>
            <a:solidFill>
              <a:srgbClr val="5C9AD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36915F0F-F9A0-4C75-B53A-8001E0667FE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3" name="TextBox 112">
            <a:extLst>
              <a:ext uri="{FF2B5EF4-FFF2-40B4-BE49-F238E27FC236}">
                <a16:creationId xmlns:a16="http://schemas.microsoft.com/office/drawing/2014/main" id="{516AAE35-E9FC-47B2-AE74-29DB6E707018}"/>
              </a:ext>
            </a:extLst>
          </p:cNvPr>
          <p:cNvSpPr txBox="1"/>
          <p:nvPr/>
        </p:nvSpPr>
        <p:spPr>
          <a:xfrm>
            <a:off x="3454165" y="4680272"/>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a:extLst>
              <a:ext uri="{FF2B5EF4-FFF2-40B4-BE49-F238E27FC236}">
                <a16:creationId xmlns:a16="http://schemas.microsoft.com/office/drawing/2014/main" id="{29454A28-F8FF-42D1-A0A1-8911829CFACC}"/>
              </a:ext>
            </a:extLst>
          </p:cNvPr>
          <p:cNvSpPr txBox="1"/>
          <p:nvPr/>
        </p:nvSpPr>
        <p:spPr>
          <a:xfrm>
            <a:off x="3887383" y="3737052"/>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2002</a:t>
            </a:r>
          </a:p>
        </p:txBody>
      </p:sp>
      <p:sp>
        <p:nvSpPr>
          <p:cNvPr id="115" name="TextBox 114">
            <a:extLst>
              <a:ext uri="{FF2B5EF4-FFF2-40B4-BE49-F238E27FC236}">
                <a16:creationId xmlns:a16="http://schemas.microsoft.com/office/drawing/2014/main" id="{EE5E7AD7-A23E-47D6-A2F7-16AC5EE88E73}"/>
              </a:ext>
            </a:extLst>
          </p:cNvPr>
          <p:cNvSpPr txBox="1"/>
          <p:nvPr/>
        </p:nvSpPr>
        <p:spPr>
          <a:xfrm>
            <a:off x="3445305" y="1741473"/>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16" name="Rectangle 115">
            <a:extLst>
              <a:ext uri="{FF2B5EF4-FFF2-40B4-BE49-F238E27FC236}">
                <a16:creationId xmlns:a16="http://schemas.microsoft.com/office/drawing/2014/main" id="{DAD9DA15-6CCF-4B3E-ADE9-C31DB9A2BDFA}"/>
              </a:ext>
            </a:extLst>
          </p:cNvPr>
          <p:cNvSpPr/>
          <p:nvPr/>
        </p:nvSpPr>
        <p:spPr>
          <a:xfrm>
            <a:off x="5229027" y="1550141"/>
            <a:ext cx="1676400" cy="26670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a:extLst>
              <a:ext uri="{FF2B5EF4-FFF2-40B4-BE49-F238E27FC236}">
                <a16:creationId xmlns:a16="http://schemas.microsoft.com/office/drawing/2014/main" id="{6D234EF8-406C-445A-B523-9F753419B830}"/>
              </a:ext>
            </a:extLst>
          </p:cNvPr>
          <p:cNvSpPr/>
          <p:nvPr/>
        </p:nvSpPr>
        <p:spPr>
          <a:xfrm>
            <a:off x="5229027" y="4293341"/>
            <a:ext cx="1676400" cy="2251444"/>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8" name="Group 117">
            <a:extLst>
              <a:ext uri="{FF2B5EF4-FFF2-40B4-BE49-F238E27FC236}">
                <a16:creationId xmlns:a16="http://schemas.microsoft.com/office/drawing/2014/main" id="{465A88CE-FB7C-4665-971B-826FC660FE4E}"/>
              </a:ext>
            </a:extLst>
          </p:cNvPr>
          <p:cNvGrpSpPr>
            <a:grpSpLocks noChangeAspect="1"/>
          </p:cNvGrpSpPr>
          <p:nvPr/>
        </p:nvGrpSpPr>
        <p:grpSpPr>
          <a:xfrm>
            <a:off x="5930067" y="4118081"/>
            <a:ext cx="274320" cy="274320"/>
            <a:chOff x="4202865" y="4023360"/>
            <a:chExt cx="274320" cy="274320"/>
          </a:xfrm>
          <a:effectLst>
            <a:outerShdw blurRad="63500" sx="102000" sy="102000" algn="ctr" rotWithShape="0">
              <a:prstClr val="black">
                <a:alpha val="40000"/>
              </a:prstClr>
            </a:outerShdw>
          </a:effectLst>
        </p:grpSpPr>
        <p:sp>
          <p:nvSpPr>
            <p:cNvPr id="119" name="Oval 118">
              <a:extLst>
                <a:ext uri="{FF2B5EF4-FFF2-40B4-BE49-F238E27FC236}">
                  <a16:creationId xmlns:a16="http://schemas.microsoft.com/office/drawing/2014/main" id="{41CB4C5C-82A8-4C08-B5A1-9EC9EB10625B}"/>
                </a:ext>
              </a:extLst>
            </p:cNvPr>
            <p:cNvSpPr>
              <a:spLocks noChangeAspect="1"/>
            </p:cNvSpPr>
            <p:nvPr/>
          </p:nvSpPr>
          <p:spPr>
            <a:xfrm>
              <a:off x="4202865" y="4023360"/>
              <a:ext cx="274320" cy="274320"/>
            </a:xfrm>
            <a:prstGeom prst="ellipse">
              <a:avLst/>
            </a:prstGeom>
            <a:solidFill>
              <a:srgbClr val="44546B"/>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0" name="Oval 119">
              <a:extLst>
                <a:ext uri="{FF2B5EF4-FFF2-40B4-BE49-F238E27FC236}">
                  <a16:creationId xmlns:a16="http://schemas.microsoft.com/office/drawing/2014/main" id="{1742C173-A872-4D3B-B6DC-BB278FDC45C9}"/>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1" name="TextBox 120">
            <a:extLst>
              <a:ext uri="{FF2B5EF4-FFF2-40B4-BE49-F238E27FC236}">
                <a16:creationId xmlns:a16="http://schemas.microsoft.com/office/drawing/2014/main" id="{3EF87027-0CDB-444A-991B-40319743F29F}"/>
              </a:ext>
            </a:extLst>
          </p:cNvPr>
          <p:cNvSpPr txBox="1"/>
          <p:nvPr/>
        </p:nvSpPr>
        <p:spPr>
          <a:xfrm>
            <a:off x="5248217" y="4675933"/>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2" name="TextBox 121">
            <a:extLst>
              <a:ext uri="{FF2B5EF4-FFF2-40B4-BE49-F238E27FC236}">
                <a16:creationId xmlns:a16="http://schemas.microsoft.com/office/drawing/2014/main" id="{7A0EE941-6712-4E7F-978E-43E9C6834AE6}"/>
              </a:ext>
            </a:extLst>
          </p:cNvPr>
          <p:cNvSpPr txBox="1"/>
          <p:nvPr/>
        </p:nvSpPr>
        <p:spPr>
          <a:xfrm>
            <a:off x="5681435" y="3732713"/>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2007</a:t>
            </a:r>
          </a:p>
        </p:txBody>
      </p:sp>
      <p:sp>
        <p:nvSpPr>
          <p:cNvPr id="123" name="TextBox 122">
            <a:extLst>
              <a:ext uri="{FF2B5EF4-FFF2-40B4-BE49-F238E27FC236}">
                <a16:creationId xmlns:a16="http://schemas.microsoft.com/office/drawing/2014/main" id="{EF3CED2C-3B87-4C0E-BD71-0BFC455D77BE}"/>
              </a:ext>
            </a:extLst>
          </p:cNvPr>
          <p:cNvSpPr txBox="1"/>
          <p:nvPr/>
        </p:nvSpPr>
        <p:spPr>
          <a:xfrm>
            <a:off x="5239357" y="1737134"/>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24" name="Rectangle 123">
            <a:extLst>
              <a:ext uri="{FF2B5EF4-FFF2-40B4-BE49-F238E27FC236}">
                <a16:creationId xmlns:a16="http://schemas.microsoft.com/office/drawing/2014/main" id="{8DAED89A-7784-46E0-A240-FAA6BA2472F1}"/>
              </a:ext>
            </a:extLst>
          </p:cNvPr>
          <p:cNvSpPr/>
          <p:nvPr/>
        </p:nvSpPr>
        <p:spPr>
          <a:xfrm>
            <a:off x="7010343" y="1536806"/>
            <a:ext cx="1676400" cy="2667000"/>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Rectangle 124">
            <a:extLst>
              <a:ext uri="{FF2B5EF4-FFF2-40B4-BE49-F238E27FC236}">
                <a16:creationId xmlns:a16="http://schemas.microsoft.com/office/drawing/2014/main" id="{F9AC94BA-D108-452A-91F2-4F330B7D6519}"/>
              </a:ext>
            </a:extLst>
          </p:cNvPr>
          <p:cNvSpPr/>
          <p:nvPr/>
        </p:nvSpPr>
        <p:spPr>
          <a:xfrm>
            <a:off x="7010343" y="4280006"/>
            <a:ext cx="1676400" cy="2251444"/>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125">
            <a:extLst>
              <a:ext uri="{FF2B5EF4-FFF2-40B4-BE49-F238E27FC236}">
                <a16:creationId xmlns:a16="http://schemas.microsoft.com/office/drawing/2014/main" id="{1B40852B-CAD9-4339-9675-CB3BB0ABF15E}"/>
              </a:ext>
            </a:extLst>
          </p:cNvPr>
          <p:cNvGrpSpPr>
            <a:grpSpLocks noChangeAspect="1"/>
          </p:cNvGrpSpPr>
          <p:nvPr/>
        </p:nvGrpSpPr>
        <p:grpSpPr>
          <a:xfrm>
            <a:off x="7711383" y="4104746"/>
            <a:ext cx="274320" cy="274320"/>
            <a:chOff x="4202865" y="4023360"/>
            <a:chExt cx="274320" cy="274320"/>
          </a:xfrm>
          <a:effectLst>
            <a:outerShdw blurRad="63500" sx="102000" sy="102000" algn="ctr" rotWithShape="0">
              <a:prstClr val="black">
                <a:alpha val="40000"/>
              </a:prstClr>
            </a:outerShdw>
          </a:effectLst>
        </p:grpSpPr>
        <p:sp>
          <p:nvSpPr>
            <p:cNvPr id="127" name="Oval 126">
              <a:extLst>
                <a:ext uri="{FF2B5EF4-FFF2-40B4-BE49-F238E27FC236}">
                  <a16:creationId xmlns:a16="http://schemas.microsoft.com/office/drawing/2014/main" id="{E9257887-ABDD-467A-A6CA-047091E00E58}"/>
                </a:ext>
              </a:extLst>
            </p:cNvPr>
            <p:cNvSpPr>
              <a:spLocks noChangeAspect="1"/>
            </p:cNvSpPr>
            <p:nvPr/>
          </p:nvSpPr>
          <p:spPr>
            <a:xfrm>
              <a:off x="4202865" y="4023360"/>
              <a:ext cx="274320" cy="274320"/>
            </a:xfrm>
            <a:prstGeom prst="ellipse">
              <a:avLst/>
            </a:prstGeom>
            <a:solidFill>
              <a:srgbClr val="7A7A7A"/>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8" name="Oval 127">
              <a:extLst>
                <a:ext uri="{FF2B5EF4-FFF2-40B4-BE49-F238E27FC236}">
                  <a16:creationId xmlns:a16="http://schemas.microsoft.com/office/drawing/2014/main" id="{B8E752F7-D027-41BD-9E17-E722DF39788D}"/>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9" name="TextBox 128">
            <a:extLst>
              <a:ext uri="{FF2B5EF4-FFF2-40B4-BE49-F238E27FC236}">
                <a16:creationId xmlns:a16="http://schemas.microsoft.com/office/drawing/2014/main" id="{1E20741B-3523-4A3D-A6E2-C3A7E26EF696}"/>
              </a:ext>
            </a:extLst>
          </p:cNvPr>
          <p:cNvSpPr txBox="1"/>
          <p:nvPr/>
        </p:nvSpPr>
        <p:spPr>
          <a:xfrm>
            <a:off x="7029533" y="4662598"/>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0" name="TextBox 129">
            <a:extLst>
              <a:ext uri="{FF2B5EF4-FFF2-40B4-BE49-F238E27FC236}">
                <a16:creationId xmlns:a16="http://schemas.microsoft.com/office/drawing/2014/main" id="{9DE3B628-278B-4A00-8F8D-FFD685A6AE19}"/>
              </a:ext>
            </a:extLst>
          </p:cNvPr>
          <p:cNvSpPr txBox="1"/>
          <p:nvPr/>
        </p:nvSpPr>
        <p:spPr>
          <a:xfrm>
            <a:off x="7462751" y="3719378"/>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2014</a:t>
            </a:r>
          </a:p>
        </p:txBody>
      </p:sp>
      <p:sp>
        <p:nvSpPr>
          <p:cNvPr id="131" name="TextBox 130">
            <a:extLst>
              <a:ext uri="{FF2B5EF4-FFF2-40B4-BE49-F238E27FC236}">
                <a16:creationId xmlns:a16="http://schemas.microsoft.com/office/drawing/2014/main" id="{F3125B94-4289-44F7-91C5-7C0C9E8162F7}"/>
              </a:ext>
            </a:extLst>
          </p:cNvPr>
          <p:cNvSpPr txBox="1"/>
          <p:nvPr/>
        </p:nvSpPr>
        <p:spPr>
          <a:xfrm>
            <a:off x="7020673" y="1723799"/>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sp>
        <p:nvSpPr>
          <p:cNvPr id="132" name="Rectangle 131">
            <a:extLst>
              <a:ext uri="{FF2B5EF4-FFF2-40B4-BE49-F238E27FC236}">
                <a16:creationId xmlns:a16="http://schemas.microsoft.com/office/drawing/2014/main" id="{57D90C91-6273-4AE3-9F24-F7B0826AF290}"/>
              </a:ext>
            </a:extLst>
          </p:cNvPr>
          <p:cNvSpPr/>
          <p:nvPr/>
        </p:nvSpPr>
        <p:spPr>
          <a:xfrm>
            <a:off x="8796563" y="1548763"/>
            <a:ext cx="1676400" cy="2667000"/>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Rectangle 132">
            <a:extLst>
              <a:ext uri="{FF2B5EF4-FFF2-40B4-BE49-F238E27FC236}">
                <a16:creationId xmlns:a16="http://schemas.microsoft.com/office/drawing/2014/main" id="{94512145-F7A1-4C60-89CA-2DA32F0A1779}"/>
              </a:ext>
            </a:extLst>
          </p:cNvPr>
          <p:cNvSpPr/>
          <p:nvPr/>
        </p:nvSpPr>
        <p:spPr>
          <a:xfrm>
            <a:off x="8796563" y="4291963"/>
            <a:ext cx="1676400" cy="2251444"/>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4" name="Group 133">
            <a:extLst>
              <a:ext uri="{FF2B5EF4-FFF2-40B4-BE49-F238E27FC236}">
                <a16:creationId xmlns:a16="http://schemas.microsoft.com/office/drawing/2014/main" id="{8C51543E-DB37-454B-A4A4-943EE2C5DC2B}"/>
              </a:ext>
            </a:extLst>
          </p:cNvPr>
          <p:cNvGrpSpPr>
            <a:grpSpLocks noChangeAspect="1"/>
          </p:cNvGrpSpPr>
          <p:nvPr/>
        </p:nvGrpSpPr>
        <p:grpSpPr>
          <a:xfrm>
            <a:off x="9497603" y="4116703"/>
            <a:ext cx="274320" cy="274320"/>
            <a:chOff x="4202865" y="4023360"/>
            <a:chExt cx="274320" cy="274320"/>
          </a:xfrm>
          <a:effectLst>
            <a:outerShdw blurRad="63500" sx="102000" sy="102000" algn="ctr" rotWithShape="0">
              <a:prstClr val="black">
                <a:alpha val="40000"/>
              </a:prstClr>
            </a:outerShdw>
          </a:effectLst>
        </p:grpSpPr>
        <p:sp>
          <p:nvSpPr>
            <p:cNvPr id="135" name="Oval 134">
              <a:extLst>
                <a:ext uri="{FF2B5EF4-FFF2-40B4-BE49-F238E27FC236}">
                  <a16:creationId xmlns:a16="http://schemas.microsoft.com/office/drawing/2014/main" id="{3B9AF6BA-9428-498A-8346-EB46FE4C3D2B}"/>
                </a:ext>
              </a:extLst>
            </p:cNvPr>
            <p:cNvSpPr>
              <a:spLocks noChangeAspect="1"/>
            </p:cNvSpPr>
            <p:nvPr/>
          </p:nvSpPr>
          <p:spPr>
            <a:xfrm>
              <a:off x="4202865" y="4023360"/>
              <a:ext cx="274320" cy="274320"/>
            </a:xfrm>
            <a:prstGeom prst="ellipse">
              <a:avLst/>
            </a:prstGeom>
            <a:solidFill>
              <a:srgbClr val="939393"/>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Oval 135">
              <a:extLst>
                <a:ext uri="{FF2B5EF4-FFF2-40B4-BE49-F238E27FC236}">
                  <a16:creationId xmlns:a16="http://schemas.microsoft.com/office/drawing/2014/main" id="{444F7B51-0496-4387-B9F6-30D7C7E55144}"/>
                </a:ext>
              </a:extLst>
            </p:cNvPr>
            <p:cNvSpPr>
              <a:spLocks noChangeAspect="1"/>
            </p:cNvSpPr>
            <p:nvPr/>
          </p:nvSpPr>
          <p:spPr>
            <a:xfrm>
              <a:off x="4288590" y="4109085"/>
              <a:ext cx="102870" cy="10287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37" name="TextBox 136">
            <a:extLst>
              <a:ext uri="{FF2B5EF4-FFF2-40B4-BE49-F238E27FC236}">
                <a16:creationId xmlns:a16="http://schemas.microsoft.com/office/drawing/2014/main" id="{3A1E3E11-4D73-48E1-AC91-F8BF45F74F65}"/>
              </a:ext>
            </a:extLst>
          </p:cNvPr>
          <p:cNvSpPr txBox="1"/>
          <p:nvPr/>
        </p:nvSpPr>
        <p:spPr>
          <a:xfrm>
            <a:off x="8815753" y="4674555"/>
            <a:ext cx="1676401" cy="1246495"/>
          </a:xfrm>
          <a:prstGeom prst="rect">
            <a:avLst/>
          </a:prstGeom>
          <a:noFill/>
        </p:spPr>
        <p:txBody>
          <a:bodyPr wrap="square" rtlCol="0">
            <a:spAutoFit/>
          </a:bodyPr>
          <a:lstStyle/>
          <a:p>
            <a:pPr algn="ctr"/>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8" name="TextBox 137">
            <a:extLst>
              <a:ext uri="{FF2B5EF4-FFF2-40B4-BE49-F238E27FC236}">
                <a16:creationId xmlns:a16="http://schemas.microsoft.com/office/drawing/2014/main" id="{2BF891FE-0D55-4061-A578-D3BAB4DA562B}"/>
              </a:ext>
            </a:extLst>
          </p:cNvPr>
          <p:cNvSpPr txBox="1"/>
          <p:nvPr/>
        </p:nvSpPr>
        <p:spPr>
          <a:xfrm>
            <a:off x="9248971" y="3731335"/>
            <a:ext cx="809963"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2020</a:t>
            </a:r>
          </a:p>
        </p:txBody>
      </p:sp>
      <p:sp>
        <p:nvSpPr>
          <p:cNvPr id="139" name="TextBox 138">
            <a:extLst>
              <a:ext uri="{FF2B5EF4-FFF2-40B4-BE49-F238E27FC236}">
                <a16:creationId xmlns:a16="http://schemas.microsoft.com/office/drawing/2014/main" id="{4E0BEB6F-F750-472D-825F-50BE8681F82C}"/>
              </a:ext>
            </a:extLst>
          </p:cNvPr>
          <p:cNvSpPr txBox="1"/>
          <p:nvPr/>
        </p:nvSpPr>
        <p:spPr>
          <a:xfrm>
            <a:off x="8806893" y="1735756"/>
            <a:ext cx="1676400" cy="307777"/>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nvGrpSpPr>
          <p:cNvPr id="155" name="Group 154">
            <a:extLst>
              <a:ext uri="{FF2B5EF4-FFF2-40B4-BE49-F238E27FC236}">
                <a16:creationId xmlns:a16="http://schemas.microsoft.com/office/drawing/2014/main" id="{9063BB14-BF0C-4EF5-A3D5-2FDFA8F2B830}"/>
              </a:ext>
            </a:extLst>
          </p:cNvPr>
          <p:cNvGrpSpPr>
            <a:grpSpLocks noChangeAspect="1"/>
          </p:cNvGrpSpPr>
          <p:nvPr/>
        </p:nvGrpSpPr>
        <p:grpSpPr>
          <a:xfrm rot="2700000">
            <a:off x="1978701" y="2334189"/>
            <a:ext cx="1005840" cy="1005840"/>
            <a:chOff x="3383280" y="274320"/>
            <a:chExt cx="5669280" cy="5669280"/>
          </a:xfrm>
          <a:blipFill dpi="0" rotWithShape="0">
            <a:blip r:embed="rId3"/>
            <a:srcRect/>
            <a:stretch>
              <a:fillRect/>
            </a:stretch>
          </a:blipFill>
        </p:grpSpPr>
        <p:sp>
          <p:nvSpPr>
            <p:cNvPr id="141" name="Rectangle 140">
              <a:extLst>
                <a:ext uri="{FF2B5EF4-FFF2-40B4-BE49-F238E27FC236}">
                  <a16:creationId xmlns:a16="http://schemas.microsoft.com/office/drawing/2014/main" id="{643B3F23-2695-434A-A726-3CAF9E12501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141">
              <a:extLst>
                <a:ext uri="{FF2B5EF4-FFF2-40B4-BE49-F238E27FC236}">
                  <a16:creationId xmlns:a16="http://schemas.microsoft.com/office/drawing/2014/main" id="{6AB8A0C0-35CD-4BE9-A68A-73B5AE456FFD}"/>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Freeform: Shape 142">
              <a:extLst>
                <a:ext uri="{FF2B5EF4-FFF2-40B4-BE49-F238E27FC236}">
                  <a16:creationId xmlns:a16="http://schemas.microsoft.com/office/drawing/2014/main" id="{AA965279-76DE-4948-A944-D19E9FE9C09C}"/>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Rectangle 143">
              <a:extLst>
                <a:ext uri="{FF2B5EF4-FFF2-40B4-BE49-F238E27FC236}">
                  <a16:creationId xmlns:a16="http://schemas.microsoft.com/office/drawing/2014/main" id="{7AABBFCA-0354-4192-AF3E-7BC64C56FD8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Rectangle 144">
              <a:extLst>
                <a:ext uri="{FF2B5EF4-FFF2-40B4-BE49-F238E27FC236}">
                  <a16:creationId xmlns:a16="http://schemas.microsoft.com/office/drawing/2014/main" id="{82CB0446-2723-4BB2-968B-1BC2E4952572}"/>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Rectangle 149">
              <a:extLst>
                <a:ext uri="{FF2B5EF4-FFF2-40B4-BE49-F238E27FC236}">
                  <a16:creationId xmlns:a16="http://schemas.microsoft.com/office/drawing/2014/main" id="{9F6AA67C-C9C6-48DA-AEBD-E1DF9D887A2C}"/>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Rectangle 150">
              <a:extLst>
                <a:ext uri="{FF2B5EF4-FFF2-40B4-BE49-F238E27FC236}">
                  <a16:creationId xmlns:a16="http://schemas.microsoft.com/office/drawing/2014/main" id="{300806F1-25F4-423A-9ECA-72C7D26D1837}"/>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Rectangle 151">
              <a:extLst>
                <a:ext uri="{FF2B5EF4-FFF2-40B4-BE49-F238E27FC236}">
                  <a16:creationId xmlns:a16="http://schemas.microsoft.com/office/drawing/2014/main" id="{784B4320-0409-4A11-8C07-A886320CF25A}"/>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Rectangle 152">
              <a:extLst>
                <a:ext uri="{FF2B5EF4-FFF2-40B4-BE49-F238E27FC236}">
                  <a16:creationId xmlns:a16="http://schemas.microsoft.com/office/drawing/2014/main" id="{E13FC8E1-693F-478C-8B3E-305BEAE2D3F1}"/>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56" name="Group 155">
            <a:extLst>
              <a:ext uri="{FF2B5EF4-FFF2-40B4-BE49-F238E27FC236}">
                <a16:creationId xmlns:a16="http://schemas.microsoft.com/office/drawing/2014/main" id="{B8D6A811-94B5-4749-A90C-EFD550206297}"/>
              </a:ext>
            </a:extLst>
          </p:cNvPr>
          <p:cNvGrpSpPr>
            <a:grpSpLocks noChangeAspect="1"/>
          </p:cNvGrpSpPr>
          <p:nvPr/>
        </p:nvGrpSpPr>
        <p:grpSpPr>
          <a:xfrm rot="2700000">
            <a:off x="3770256" y="2353635"/>
            <a:ext cx="1005840" cy="1005840"/>
            <a:chOff x="3383280" y="274320"/>
            <a:chExt cx="5669280" cy="5669280"/>
          </a:xfrm>
          <a:blipFill dpi="0" rotWithShape="0">
            <a:blip r:embed="rId4"/>
            <a:srcRect/>
            <a:stretch>
              <a:fillRect/>
            </a:stretch>
          </a:blipFill>
        </p:grpSpPr>
        <p:sp>
          <p:nvSpPr>
            <p:cNvPr id="157" name="Rectangle 156">
              <a:extLst>
                <a:ext uri="{FF2B5EF4-FFF2-40B4-BE49-F238E27FC236}">
                  <a16:creationId xmlns:a16="http://schemas.microsoft.com/office/drawing/2014/main" id="{E87E5AF8-1015-46B5-82A5-0EA583CAA153}"/>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Rectangle 157">
              <a:extLst>
                <a:ext uri="{FF2B5EF4-FFF2-40B4-BE49-F238E27FC236}">
                  <a16:creationId xmlns:a16="http://schemas.microsoft.com/office/drawing/2014/main" id="{4CB15DA7-76C3-4587-9A44-33F815724B15}"/>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8103F9B0-0A73-45D8-8B80-BAD5CE415D56}"/>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Rectangle 159">
              <a:extLst>
                <a:ext uri="{FF2B5EF4-FFF2-40B4-BE49-F238E27FC236}">
                  <a16:creationId xmlns:a16="http://schemas.microsoft.com/office/drawing/2014/main" id="{E61A46B4-7B63-474A-BA2D-835DFEF7345A}"/>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Rectangle 160">
              <a:extLst>
                <a:ext uri="{FF2B5EF4-FFF2-40B4-BE49-F238E27FC236}">
                  <a16:creationId xmlns:a16="http://schemas.microsoft.com/office/drawing/2014/main" id="{F45A30F2-174E-4BD0-AD85-B69B510F7DB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Rectangle 161">
              <a:extLst>
                <a:ext uri="{FF2B5EF4-FFF2-40B4-BE49-F238E27FC236}">
                  <a16:creationId xmlns:a16="http://schemas.microsoft.com/office/drawing/2014/main" id="{2D8C389D-9345-4A08-8AD5-0020AC7B0E18}"/>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Rectangle 162">
              <a:extLst>
                <a:ext uri="{FF2B5EF4-FFF2-40B4-BE49-F238E27FC236}">
                  <a16:creationId xmlns:a16="http://schemas.microsoft.com/office/drawing/2014/main" id="{1E3A982E-2235-4219-9C09-2129DCAC4D6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4" name="Rectangle 163">
              <a:extLst>
                <a:ext uri="{FF2B5EF4-FFF2-40B4-BE49-F238E27FC236}">
                  <a16:creationId xmlns:a16="http://schemas.microsoft.com/office/drawing/2014/main" id="{2519720E-0BCC-4CFD-B86E-80D062B625E3}"/>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5" name="Rectangle 164">
              <a:extLst>
                <a:ext uri="{FF2B5EF4-FFF2-40B4-BE49-F238E27FC236}">
                  <a16:creationId xmlns:a16="http://schemas.microsoft.com/office/drawing/2014/main" id="{4C2EF97D-65F3-4B24-97B9-735F7325121C}"/>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66" name="Group 165">
            <a:extLst>
              <a:ext uri="{FF2B5EF4-FFF2-40B4-BE49-F238E27FC236}">
                <a16:creationId xmlns:a16="http://schemas.microsoft.com/office/drawing/2014/main" id="{9022C3BF-55A3-4DE5-AB7A-A1832A655CFC}"/>
              </a:ext>
            </a:extLst>
          </p:cNvPr>
          <p:cNvGrpSpPr>
            <a:grpSpLocks noChangeAspect="1"/>
          </p:cNvGrpSpPr>
          <p:nvPr/>
        </p:nvGrpSpPr>
        <p:grpSpPr>
          <a:xfrm rot="2700000">
            <a:off x="5564307" y="2347808"/>
            <a:ext cx="1005840" cy="1005840"/>
            <a:chOff x="3383280" y="274320"/>
            <a:chExt cx="5669280" cy="5669280"/>
          </a:xfrm>
          <a:blipFill dpi="0" rotWithShape="0">
            <a:blip r:embed="rId5"/>
            <a:srcRect/>
            <a:stretch>
              <a:fillRect/>
            </a:stretch>
          </a:blipFill>
        </p:grpSpPr>
        <p:sp>
          <p:nvSpPr>
            <p:cNvPr id="167" name="Rectangle 166">
              <a:extLst>
                <a:ext uri="{FF2B5EF4-FFF2-40B4-BE49-F238E27FC236}">
                  <a16:creationId xmlns:a16="http://schemas.microsoft.com/office/drawing/2014/main" id="{70BCE99C-0095-4CD4-BFFE-8AB6D74B84AA}"/>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8" name="Rectangle 167">
              <a:extLst>
                <a:ext uri="{FF2B5EF4-FFF2-40B4-BE49-F238E27FC236}">
                  <a16:creationId xmlns:a16="http://schemas.microsoft.com/office/drawing/2014/main" id="{E42DC438-B4C7-49CC-8614-7AB950A905CE}"/>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Freeform: Shape 168">
              <a:extLst>
                <a:ext uri="{FF2B5EF4-FFF2-40B4-BE49-F238E27FC236}">
                  <a16:creationId xmlns:a16="http://schemas.microsoft.com/office/drawing/2014/main" id="{2ECFD543-8ED9-4470-AFEF-75ABD2D0B843}"/>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0" name="Rectangle 169">
              <a:extLst>
                <a:ext uri="{FF2B5EF4-FFF2-40B4-BE49-F238E27FC236}">
                  <a16:creationId xmlns:a16="http://schemas.microsoft.com/office/drawing/2014/main" id="{7B02B042-7F6A-4EF1-A044-8B92CD6FD04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0DADABEB-46F5-4B7B-AF69-96C0A48D7745}"/>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Rectangle 171">
              <a:extLst>
                <a:ext uri="{FF2B5EF4-FFF2-40B4-BE49-F238E27FC236}">
                  <a16:creationId xmlns:a16="http://schemas.microsoft.com/office/drawing/2014/main" id="{DBB23952-A581-4E51-998D-523C6728603E}"/>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3" name="Rectangle 172">
              <a:extLst>
                <a:ext uri="{FF2B5EF4-FFF2-40B4-BE49-F238E27FC236}">
                  <a16:creationId xmlns:a16="http://schemas.microsoft.com/office/drawing/2014/main" id="{42E00BED-493E-4379-8BD4-D0BF9D082D7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4CAC632B-C86C-45BF-A548-0CB654642C1B}"/>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Rectangle 174">
              <a:extLst>
                <a:ext uri="{FF2B5EF4-FFF2-40B4-BE49-F238E27FC236}">
                  <a16:creationId xmlns:a16="http://schemas.microsoft.com/office/drawing/2014/main" id="{553D5E99-A94F-455D-B3DF-8580803F0AA2}"/>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6" name="Group 175">
            <a:extLst>
              <a:ext uri="{FF2B5EF4-FFF2-40B4-BE49-F238E27FC236}">
                <a16:creationId xmlns:a16="http://schemas.microsoft.com/office/drawing/2014/main" id="{FF69AB19-16CB-4C28-B0C2-9B73E598E083}"/>
              </a:ext>
            </a:extLst>
          </p:cNvPr>
          <p:cNvGrpSpPr>
            <a:grpSpLocks noChangeAspect="1"/>
          </p:cNvGrpSpPr>
          <p:nvPr/>
        </p:nvGrpSpPr>
        <p:grpSpPr>
          <a:xfrm rot="2700000">
            <a:off x="7353623" y="2347808"/>
            <a:ext cx="1005840" cy="1005840"/>
            <a:chOff x="3383280" y="274320"/>
            <a:chExt cx="5669280" cy="5669280"/>
          </a:xfrm>
          <a:blipFill dpi="0" rotWithShape="0">
            <a:blip r:embed="rId6"/>
            <a:srcRect/>
            <a:stretch>
              <a:fillRect/>
            </a:stretch>
          </a:blipFill>
        </p:grpSpPr>
        <p:sp>
          <p:nvSpPr>
            <p:cNvPr id="177" name="Rectangle 176">
              <a:extLst>
                <a:ext uri="{FF2B5EF4-FFF2-40B4-BE49-F238E27FC236}">
                  <a16:creationId xmlns:a16="http://schemas.microsoft.com/office/drawing/2014/main" id="{2857744F-8E92-4290-88B1-DD2CD5435C65}"/>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Rectangle 177">
              <a:extLst>
                <a:ext uri="{FF2B5EF4-FFF2-40B4-BE49-F238E27FC236}">
                  <a16:creationId xmlns:a16="http://schemas.microsoft.com/office/drawing/2014/main" id="{6896EAD7-8D2D-4D82-8569-35AB6C4A1D6F}"/>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Freeform: Shape 178">
              <a:extLst>
                <a:ext uri="{FF2B5EF4-FFF2-40B4-BE49-F238E27FC236}">
                  <a16:creationId xmlns:a16="http://schemas.microsoft.com/office/drawing/2014/main" id="{B477295B-229C-4A52-8B4A-D3DB9289D45E}"/>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Rectangle 179">
              <a:extLst>
                <a:ext uri="{FF2B5EF4-FFF2-40B4-BE49-F238E27FC236}">
                  <a16:creationId xmlns:a16="http://schemas.microsoft.com/office/drawing/2014/main" id="{F4FECE34-4A8F-48ED-8725-2A4B205B9B9D}"/>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a:extLst>
                <a:ext uri="{FF2B5EF4-FFF2-40B4-BE49-F238E27FC236}">
                  <a16:creationId xmlns:a16="http://schemas.microsoft.com/office/drawing/2014/main" id="{42606851-CEAF-4143-BBC6-5B096A171341}"/>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Rectangle 181">
              <a:extLst>
                <a:ext uri="{FF2B5EF4-FFF2-40B4-BE49-F238E27FC236}">
                  <a16:creationId xmlns:a16="http://schemas.microsoft.com/office/drawing/2014/main" id="{1DF7E8A6-6728-4905-A7AE-0B9A2EF228D6}"/>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Rectangle 182">
              <a:extLst>
                <a:ext uri="{FF2B5EF4-FFF2-40B4-BE49-F238E27FC236}">
                  <a16:creationId xmlns:a16="http://schemas.microsoft.com/office/drawing/2014/main" id="{725EDC62-A9D3-4C20-9396-C3AE8F938B2B}"/>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6EC7B71C-DB1A-4EA1-B406-1ADBBA59F9E8}"/>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Rectangle 184">
              <a:extLst>
                <a:ext uri="{FF2B5EF4-FFF2-40B4-BE49-F238E27FC236}">
                  <a16:creationId xmlns:a16="http://schemas.microsoft.com/office/drawing/2014/main" id="{BE1865DD-A98F-4A94-985F-6D79D84615FB}"/>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6" name="Group 185">
            <a:extLst>
              <a:ext uri="{FF2B5EF4-FFF2-40B4-BE49-F238E27FC236}">
                <a16:creationId xmlns:a16="http://schemas.microsoft.com/office/drawing/2014/main" id="{80E0F489-AE37-42F8-889A-03CAFD853625}"/>
              </a:ext>
            </a:extLst>
          </p:cNvPr>
          <p:cNvGrpSpPr>
            <a:grpSpLocks noChangeAspect="1"/>
          </p:cNvGrpSpPr>
          <p:nvPr/>
        </p:nvGrpSpPr>
        <p:grpSpPr>
          <a:xfrm rot="2700000">
            <a:off x="9131842" y="2380682"/>
            <a:ext cx="1005840" cy="1005840"/>
            <a:chOff x="3383280" y="274320"/>
            <a:chExt cx="5669280" cy="5669280"/>
          </a:xfrm>
          <a:blipFill dpi="0" rotWithShape="0">
            <a:blip r:embed="rId7"/>
            <a:srcRect/>
            <a:stretch>
              <a:fillRect/>
            </a:stretch>
          </a:blipFill>
        </p:grpSpPr>
        <p:sp>
          <p:nvSpPr>
            <p:cNvPr id="187" name="Rectangle 186">
              <a:extLst>
                <a:ext uri="{FF2B5EF4-FFF2-40B4-BE49-F238E27FC236}">
                  <a16:creationId xmlns:a16="http://schemas.microsoft.com/office/drawing/2014/main" id="{B8FB2759-ECB7-474A-B664-55A9D770C1AE}"/>
                </a:ext>
              </a:extLst>
            </p:cNvPr>
            <p:cNvSpPr/>
            <p:nvPr/>
          </p:nvSpPr>
          <p:spPr>
            <a:xfrm rot="21589336">
              <a:off x="722376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B25DBCEF-273E-41E2-8F24-4E8411D6A236}"/>
                </a:ext>
              </a:extLst>
            </p:cNvPr>
            <p:cNvSpPr/>
            <p:nvPr/>
          </p:nvSpPr>
          <p:spPr>
            <a:xfrm rot="21589336">
              <a:off x="530352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Freeform: Shape 188">
              <a:extLst>
                <a:ext uri="{FF2B5EF4-FFF2-40B4-BE49-F238E27FC236}">
                  <a16:creationId xmlns:a16="http://schemas.microsoft.com/office/drawing/2014/main" id="{613C6A1D-7328-4DAE-A30F-ACD5B8857B98}"/>
                </a:ext>
              </a:extLst>
            </p:cNvPr>
            <p:cNvSpPr/>
            <p:nvPr/>
          </p:nvSpPr>
          <p:spPr>
            <a:xfrm rot="21589336">
              <a:off x="7223760" y="2191422"/>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Rectangle 189">
              <a:extLst>
                <a:ext uri="{FF2B5EF4-FFF2-40B4-BE49-F238E27FC236}">
                  <a16:creationId xmlns:a16="http://schemas.microsoft.com/office/drawing/2014/main" id="{5BDE190F-67B6-4C59-ABFC-2DE28C5CBED6}"/>
                </a:ext>
              </a:extLst>
            </p:cNvPr>
            <p:cNvSpPr/>
            <p:nvPr/>
          </p:nvSpPr>
          <p:spPr>
            <a:xfrm rot="21589336">
              <a:off x="3383280" y="411480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2B12739-C12A-41F9-A39A-38DCDF623574}"/>
                </a:ext>
              </a:extLst>
            </p:cNvPr>
            <p:cNvSpPr/>
            <p:nvPr/>
          </p:nvSpPr>
          <p:spPr>
            <a:xfrm rot="21589336">
              <a:off x="530352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2" name="Rectangle 191">
              <a:extLst>
                <a:ext uri="{FF2B5EF4-FFF2-40B4-BE49-F238E27FC236}">
                  <a16:creationId xmlns:a16="http://schemas.microsoft.com/office/drawing/2014/main" id="{01F861B4-ED20-4356-B0DC-E29D2F974D24}"/>
                </a:ext>
              </a:extLst>
            </p:cNvPr>
            <p:cNvSpPr/>
            <p:nvPr/>
          </p:nvSpPr>
          <p:spPr>
            <a:xfrm rot="21589336">
              <a:off x="722376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3" name="Rectangle 192">
              <a:extLst>
                <a:ext uri="{FF2B5EF4-FFF2-40B4-BE49-F238E27FC236}">
                  <a16:creationId xmlns:a16="http://schemas.microsoft.com/office/drawing/2014/main" id="{B5967245-6657-473C-8ED6-95378680B680}"/>
                </a:ext>
              </a:extLst>
            </p:cNvPr>
            <p:cNvSpPr/>
            <p:nvPr/>
          </p:nvSpPr>
          <p:spPr>
            <a:xfrm rot="21589336">
              <a:off x="5302996"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4" name="Rectangle 193">
              <a:extLst>
                <a:ext uri="{FF2B5EF4-FFF2-40B4-BE49-F238E27FC236}">
                  <a16:creationId xmlns:a16="http://schemas.microsoft.com/office/drawing/2014/main" id="{0318679E-26E3-47DD-B1AF-76C9416C0A8C}"/>
                </a:ext>
              </a:extLst>
            </p:cNvPr>
            <p:cNvSpPr/>
            <p:nvPr/>
          </p:nvSpPr>
          <p:spPr>
            <a:xfrm rot="21589336">
              <a:off x="3383280" y="27432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Rectangle 194">
              <a:extLst>
                <a:ext uri="{FF2B5EF4-FFF2-40B4-BE49-F238E27FC236}">
                  <a16:creationId xmlns:a16="http://schemas.microsoft.com/office/drawing/2014/main" id="{247B0E56-E289-4AAE-B827-DBBB27621AFA}"/>
                </a:ext>
              </a:extLst>
            </p:cNvPr>
            <p:cNvSpPr/>
            <p:nvPr/>
          </p:nvSpPr>
          <p:spPr>
            <a:xfrm rot="21589336">
              <a:off x="3383280" y="21945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96" name="TextBox 195">
            <a:extLst>
              <a:ext uri="{FF2B5EF4-FFF2-40B4-BE49-F238E27FC236}">
                <a16:creationId xmlns:a16="http://schemas.microsoft.com/office/drawing/2014/main" id="{8A2C55CA-159F-4645-99E2-4736000DA8A5}"/>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81973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6"/>
                                        </p:tgtEl>
                                        <p:attrNameLst>
                                          <p:attrName>style.visibility</p:attrName>
                                        </p:attrNameLst>
                                      </p:cBhvr>
                                      <p:to>
                                        <p:strVal val="visible"/>
                                      </p:to>
                                    </p:set>
                                    <p:animEffect transition="in" filter="wipe(left)">
                                      <p:cBhvr>
                                        <p:cTn id="7" dur="1000"/>
                                        <p:tgtEl>
                                          <p:spTgt spid="196"/>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198"/>
                                        </p:tgtEl>
                                        <p:attrNameLst>
                                          <p:attrName>style.visibility</p:attrName>
                                        </p:attrNameLst>
                                      </p:cBhvr>
                                      <p:to>
                                        <p:strVal val="visible"/>
                                      </p:to>
                                    </p:set>
                                    <p:animEffect transition="in" filter="fade">
                                      <p:cBhvr>
                                        <p:cTn id="11" dur="1000"/>
                                        <p:tgtEl>
                                          <p:spTgt spid="198"/>
                                        </p:tgtEl>
                                      </p:cBhvr>
                                    </p:animEffect>
                                    <p:anim calcmode="lin" valueType="num">
                                      <p:cBhvr>
                                        <p:cTn id="12" dur="1000" fill="hold"/>
                                        <p:tgtEl>
                                          <p:spTgt spid="198"/>
                                        </p:tgtEl>
                                        <p:attrNameLst>
                                          <p:attrName>ppt_x</p:attrName>
                                        </p:attrNameLst>
                                      </p:cBhvr>
                                      <p:tavLst>
                                        <p:tav tm="0">
                                          <p:val>
                                            <p:strVal val="#ppt_x"/>
                                          </p:val>
                                        </p:tav>
                                        <p:tav tm="100000">
                                          <p:val>
                                            <p:strVal val="#ppt_x"/>
                                          </p:val>
                                        </p:tav>
                                      </p:tavLst>
                                    </p:anim>
                                    <p:anim calcmode="lin" valueType="num">
                                      <p:cBhvr>
                                        <p:cTn id="13" dur="1000" fill="hold"/>
                                        <p:tgtEl>
                                          <p:spTgt spid="19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2" presetClass="entr" presetSubtype="2" fill="hold" nodeType="after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1+#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22" presetClass="entr" presetSubtype="4" fill="hold" grpId="0" nodeType="after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wipe(down)">
                                      <p:cBhvr>
                                        <p:cTn id="22" dur="750"/>
                                        <p:tgtEl>
                                          <p:spTgt spid="2"/>
                                        </p:tgtEl>
                                      </p:cBhvr>
                                    </p:animEffect>
                                  </p:childTnLst>
                                </p:cTn>
                              </p:par>
                              <p:par>
                                <p:cTn id="23" presetID="22" presetClass="entr" presetSubtype="1" fill="hold" grpId="0" nodeType="with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750"/>
                                        <p:tgtEl>
                                          <p:spTgt spid="8"/>
                                        </p:tgtEl>
                                      </p:cBhvr>
                                    </p:animEffect>
                                  </p:childTnLst>
                                </p:cTn>
                              </p:par>
                            </p:childTnLst>
                          </p:cTn>
                        </p:par>
                        <p:par>
                          <p:cTn id="26" fill="hold">
                            <p:stCondLst>
                              <p:cond delay="3250"/>
                            </p:stCondLst>
                            <p:childTnLst>
                              <p:par>
                                <p:cTn id="27" presetID="42"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1000" fill="hold"/>
                                        <p:tgtEl>
                                          <p:spTgt spid="12"/>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155"/>
                                        </p:tgtEl>
                                        <p:attrNameLst>
                                          <p:attrName>style.visibility</p:attrName>
                                        </p:attrNameLst>
                                      </p:cBhvr>
                                      <p:to>
                                        <p:strVal val="visible"/>
                                      </p:to>
                                    </p:set>
                                    <p:animEffect transition="in" filter="fade">
                                      <p:cBhvr>
                                        <p:cTn id="34" dur="1000"/>
                                        <p:tgtEl>
                                          <p:spTgt spid="155"/>
                                        </p:tgtEl>
                                      </p:cBhvr>
                                    </p:animEffect>
                                    <p:anim calcmode="lin" valueType="num">
                                      <p:cBhvr>
                                        <p:cTn id="35" dur="1000" fill="hold"/>
                                        <p:tgtEl>
                                          <p:spTgt spid="155"/>
                                        </p:tgtEl>
                                        <p:attrNameLst>
                                          <p:attrName>ppt_x</p:attrName>
                                        </p:attrNameLst>
                                      </p:cBhvr>
                                      <p:tavLst>
                                        <p:tav tm="0">
                                          <p:val>
                                            <p:strVal val="#ppt_x"/>
                                          </p:val>
                                        </p:tav>
                                        <p:tav tm="100000">
                                          <p:val>
                                            <p:strVal val="#ppt_x"/>
                                          </p:val>
                                        </p:tav>
                                      </p:tavLst>
                                    </p:anim>
                                    <p:anim calcmode="lin" valueType="num">
                                      <p:cBhvr>
                                        <p:cTn id="36" dur="1000" fill="hold"/>
                                        <p:tgtEl>
                                          <p:spTgt spid="155"/>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fade">
                                      <p:cBhvr>
                                        <p:cTn id="39" dur="1000"/>
                                        <p:tgtEl>
                                          <p:spTgt spid="11"/>
                                        </p:tgtEl>
                                      </p:cBhvr>
                                    </p:animEffect>
                                    <p:anim calcmode="lin" valueType="num">
                                      <p:cBhvr>
                                        <p:cTn id="40" dur="1000" fill="hold"/>
                                        <p:tgtEl>
                                          <p:spTgt spid="11"/>
                                        </p:tgtEl>
                                        <p:attrNameLst>
                                          <p:attrName>ppt_x</p:attrName>
                                        </p:attrNameLst>
                                      </p:cBhvr>
                                      <p:tavLst>
                                        <p:tav tm="0">
                                          <p:val>
                                            <p:strVal val="#ppt_x"/>
                                          </p:val>
                                        </p:tav>
                                        <p:tav tm="100000">
                                          <p:val>
                                            <p:strVal val="#ppt_x"/>
                                          </p:val>
                                        </p:tav>
                                      </p:tavLst>
                                    </p:anim>
                                    <p:anim calcmode="lin" valueType="num">
                                      <p:cBhvr>
                                        <p:cTn id="41" dur="1000" fill="hold"/>
                                        <p:tgtEl>
                                          <p:spTgt spid="11"/>
                                        </p:tgtEl>
                                        <p:attrNameLst>
                                          <p:attrName>ppt_y</p:attrName>
                                        </p:attrNameLst>
                                      </p:cBhvr>
                                      <p:tavLst>
                                        <p:tav tm="0">
                                          <p:val>
                                            <p:strVal val="#ppt_y+.1"/>
                                          </p:val>
                                        </p:tav>
                                        <p:tav tm="100000">
                                          <p:val>
                                            <p:strVal val="#ppt_y"/>
                                          </p:val>
                                        </p:tav>
                                      </p:tavLst>
                                    </p:anim>
                                  </p:childTnLst>
                                </p:cTn>
                              </p:par>
                            </p:childTnLst>
                          </p:cTn>
                        </p:par>
                        <p:par>
                          <p:cTn id="42" fill="hold">
                            <p:stCondLst>
                              <p:cond delay="4250"/>
                            </p:stCondLst>
                            <p:childTnLst>
                              <p:par>
                                <p:cTn id="43" presetID="47" presetClass="entr" presetSubtype="0" fill="hold" grpId="0" nodeType="afterEffect">
                                  <p:stCondLst>
                                    <p:cond delay="0"/>
                                  </p:stCondLst>
                                  <p:childTnLst>
                                    <p:set>
                                      <p:cBhvr>
                                        <p:cTn id="44" dur="1" fill="hold">
                                          <p:stCondLst>
                                            <p:cond delay="0"/>
                                          </p:stCondLst>
                                        </p:cTn>
                                        <p:tgtEl>
                                          <p:spTgt spid="10"/>
                                        </p:tgtEl>
                                        <p:attrNameLst>
                                          <p:attrName>style.visibility</p:attrName>
                                        </p:attrNameLst>
                                      </p:cBhvr>
                                      <p:to>
                                        <p:strVal val="visible"/>
                                      </p:to>
                                    </p:set>
                                    <p:animEffect transition="in" filter="fade">
                                      <p:cBhvr>
                                        <p:cTn id="45" dur="1000"/>
                                        <p:tgtEl>
                                          <p:spTgt spid="10"/>
                                        </p:tgtEl>
                                      </p:cBhvr>
                                    </p:animEffect>
                                    <p:anim calcmode="lin" valueType="num">
                                      <p:cBhvr>
                                        <p:cTn id="46" dur="1000" fill="hold"/>
                                        <p:tgtEl>
                                          <p:spTgt spid="10"/>
                                        </p:tgtEl>
                                        <p:attrNameLst>
                                          <p:attrName>ppt_x</p:attrName>
                                        </p:attrNameLst>
                                      </p:cBhvr>
                                      <p:tavLst>
                                        <p:tav tm="0">
                                          <p:val>
                                            <p:strVal val="#ppt_x"/>
                                          </p:val>
                                        </p:tav>
                                        <p:tav tm="100000">
                                          <p:val>
                                            <p:strVal val="#ppt_x"/>
                                          </p:val>
                                        </p:tav>
                                      </p:tavLst>
                                    </p:anim>
                                    <p:anim calcmode="lin" valueType="num">
                                      <p:cBhvr>
                                        <p:cTn id="47" dur="1000" fill="hold"/>
                                        <p:tgtEl>
                                          <p:spTgt spid="10"/>
                                        </p:tgtEl>
                                        <p:attrNameLst>
                                          <p:attrName>ppt_y</p:attrName>
                                        </p:attrNameLst>
                                      </p:cBhvr>
                                      <p:tavLst>
                                        <p:tav tm="0">
                                          <p:val>
                                            <p:strVal val="#ppt_y-.1"/>
                                          </p:val>
                                        </p:tav>
                                        <p:tav tm="100000">
                                          <p:val>
                                            <p:strVal val="#ppt_y"/>
                                          </p:val>
                                        </p:tav>
                                      </p:tavLst>
                                    </p:anim>
                                  </p:childTnLst>
                                </p:cTn>
                              </p:par>
                            </p:childTnLst>
                          </p:cTn>
                        </p:par>
                        <p:par>
                          <p:cTn id="48" fill="hold">
                            <p:stCondLst>
                              <p:cond delay="5250"/>
                            </p:stCondLst>
                            <p:childTnLst>
                              <p:par>
                                <p:cTn id="49" presetID="2" presetClass="entr" presetSubtype="2" fill="hold" nodeType="afterEffect">
                                  <p:stCondLst>
                                    <p:cond delay="0"/>
                                  </p:stCondLst>
                                  <p:childTnLst>
                                    <p:set>
                                      <p:cBhvr>
                                        <p:cTn id="50" dur="1" fill="hold">
                                          <p:stCondLst>
                                            <p:cond delay="0"/>
                                          </p:stCondLst>
                                        </p:cTn>
                                        <p:tgtEl>
                                          <p:spTgt spid="110"/>
                                        </p:tgtEl>
                                        <p:attrNameLst>
                                          <p:attrName>style.visibility</p:attrName>
                                        </p:attrNameLst>
                                      </p:cBhvr>
                                      <p:to>
                                        <p:strVal val="visible"/>
                                      </p:to>
                                    </p:set>
                                    <p:anim calcmode="lin" valueType="num">
                                      <p:cBhvr additive="base">
                                        <p:cTn id="51" dur="500" fill="hold"/>
                                        <p:tgtEl>
                                          <p:spTgt spid="110"/>
                                        </p:tgtEl>
                                        <p:attrNameLst>
                                          <p:attrName>ppt_x</p:attrName>
                                        </p:attrNameLst>
                                      </p:cBhvr>
                                      <p:tavLst>
                                        <p:tav tm="0">
                                          <p:val>
                                            <p:strVal val="1+#ppt_w/2"/>
                                          </p:val>
                                        </p:tav>
                                        <p:tav tm="100000">
                                          <p:val>
                                            <p:strVal val="#ppt_x"/>
                                          </p:val>
                                        </p:tav>
                                      </p:tavLst>
                                    </p:anim>
                                    <p:anim calcmode="lin" valueType="num">
                                      <p:cBhvr additive="base">
                                        <p:cTn id="52" dur="500" fill="hold"/>
                                        <p:tgtEl>
                                          <p:spTgt spid="110"/>
                                        </p:tgtEl>
                                        <p:attrNameLst>
                                          <p:attrName>ppt_y</p:attrName>
                                        </p:attrNameLst>
                                      </p:cBhvr>
                                      <p:tavLst>
                                        <p:tav tm="0">
                                          <p:val>
                                            <p:strVal val="#ppt_y"/>
                                          </p:val>
                                        </p:tav>
                                        <p:tav tm="100000">
                                          <p:val>
                                            <p:strVal val="#ppt_y"/>
                                          </p:val>
                                        </p:tav>
                                      </p:tavLst>
                                    </p:anim>
                                  </p:childTnLst>
                                </p:cTn>
                              </p:par>
                            </p:childTnLst>
                          </p:cTn>
                        </p:par>
                        <p:par>
                          <p:cTn id="53" fill="hold">
                            <p:stCondLst>
                              <p:cond delay="5750"/>
                            </p:stCondLst>
                            <p:childTnLst>
                              <p:par>
                                <p:cTn id="54" presetID="22" presetClass="entr" presetSubtype="4" fill="hold" grpId="0" nodeType="afterEffect">
                                  <p:stCondLst>
                                    <p:cond delay="0"/>
                                  </p:stCondLst>
                                  <p:childTnLst>
                                    <p:set>
                                      <p:cBhvr>
                                        <p:cTn id="55" dur="1" fill="hold">
                                          <p:stCondLst>
                                            <p:cond delay="0"/>
                                          </p:stCondLst>
                                        </p:cTn>
                                        <p:tgtEl>
                                          <p:spTgt spid="108"/>
                                        </p:tgtEl>
                                        <p:attrNameLst>
                                          <p:attrName>style.visibility</p:attrName>
                                        </p:attrNameLst>
                                      </p:cBhvr>
                                      <p:to>
                                        <p:strVal val="visible"/>
                                      </p:to>
                                    </p:set>
                                    <p:animEffect transition="in" filter="wipe(down)">
                                      <p:cBhvr>
                                        <p:cTn id="56" dur="750"/>
                                        <p:tgtEl>
                                          <p:spTgt spid="10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109"/>
                                        </p:tgtEl>
                                        <p:attrNameLst>
                                          <p:attrName>style.visibility</p:attrName>
                                        </p:attrNameLst>
                                      </p:cBhvr>
                                      <p:to>
                                        <p:strVal val="visible"/>
                                      </p:to>
                                    </p:set>
                                    <p:animEffect transition="in" filter="wipe(up)">
                                      <p:cBhvr>
                                        <p:cTn id="59" dur="750"/>
                                        <p:tgtEl>
                                          <p:spTgt spid="109"/>
                                        </p:tgtEl>
                                      </p:cBhvr>
                                    </p:animEffect>
                                  </p:childTnLst>
                                </p:cTn>
                              </p:par>
                            </p:childTnLst>
                          </p:cTn>
                        </p:par>
                        <p:par>
                          <p:cTn id="60" fill="hold">
                            <p:stCondLst>
                              <p:cond delay="6500"/>
                            </p:stCondLst>
                            <p:childTnLst>
                              <p:par>
                                <p:cTn id="61" presetID="42" presetClass="entr" presetSubtype="0" fill="hold" grpId="0" nodeType="afterEffect">
                                  <p:stCondLst>
                                    <p:cond delay="0"/>
                                  </p:stCondLst>
                                  <p:childTnLst>
                                    <p:set>
                                      <p:cBhvr>
                                        <p:cTn id="62" dur="1" fill="hold">
                                          <p:stCondLst>
                                            <p:cond delay="0"/>
                                          </p:stCondLst>
                                        </p:cTn>
                                        <p:tgtEl>
                                          <p:spTgt spid="115"/>
                                        </p:tgtEl>
                                        <p:attrNameLst>
                                          <p:attrName>style.visibility</p:attrName>
                                        </p:attrNameLst>
                                      </p:cBhvr>
                                      <p:to>
                                        <p:strVal val="visible"/>
                                      </p:to>
                                    </p:set>
                                    <p:animEffect transition="in" filter="fade">
                                      <p:cBhvr>
                                        <p:cTn id="63" dur="1000"/>
                                        <p:tgtEl>
                                          <p:spTgt spid="115"/>
                                        </p:tgtEl>
                                      </p:cBhvr>
                                    </p:animEffect>
                                    <p:anim calcmode="lin" valueType="num">
                                      <p:cBhvr>
                                        <p:cTn id="64" dur="1000" fill="hold"/>
                                        <p:tgtEl>
                                          <p:spTgt spid="115"/>
                                        </p:tgtEl>
                                        <p:attrNameLst>
                                          <p:attrName>ppt_x</p:attrName>
                                        </p:attrNameLst>
                                      </p:cBhvr>
                                      <p:tavLst>
                                        <p:tav tm="0">
                                          <p:val>
                                            <p:strVal val="#ppt_x"/>
                                          </p:val>
                                        </p:tav>
                                        <p:tav tm="100000">
                                          <p:val>
                                            <p:strVal val="#ppt_x"/>
                                          </p:val>
                                        </p:tav>
                                      </p:tavLst>
                                    </p:anim>
                                    <p:anim calcmode="lin" valueType="num">
                                      <p:cBhvr>
                                        <p:cTn id="65" dur="1000" fill="hold"/>
                                        <p:tgtEl>
                                          <p:spTgt spid="115"/>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56"/>
                                        </p:tgtEl>
                                        <p:attrNameLst>
                                          <p:attrName>style.visibility</p:attrName>
                                        </p:attrNameLst>
                                      </p:cBhvr>
                                      <p:to>
                                        <p:strVal val="visible"/>
                                      </p:to>
                                    </p:set>
                                    <p:animEffect transition="in" filter="fade">
                                      <p:cBhvr>
                                        <p:cTn id="68" dur="1000"/>
                                        <p:tgtEl>
                                          <p:spTgt spid="156"/>
                                        </p:tgtEl>
                                      </p:cBhvr>
                                    </p:animEffect>
                                    <p:anim calcmode="lin" valueType="num">
                                      <p:cBhvr>
                                        <p:cTn id="69" dur="1000" fill="hold"/>
                                        <p:tgtEl>
                                          <p:spTgt spid="156"/>
                                        </p:tgtEl>
                                        <p:attrNameLst>
                                          <p:attrName>ppt_x</p:attrName>
                                        </p:attrNameLst>
                                      </p:cBhvr>
                                      <p:tavLst>
                                        <p:tav tm="0">
                                          <p:val>
                                            <p:strVal val="#ppt_x"/>
                                          </p:val>
                                        </p:tav>
                                        <p:tav tm="100000">
                                          <p:val>
                                            <p:strVal val="#ppt_x"/>
                                          </p:val>
                                        </p:tav>
                                      </p:tavLst>
                                    </p:anim>
                                    <p:anim calcmode="lin" valueType="num">
                                      <p:cBhvr>
                                        <p:cTn id="70" dur="1000" fill="hold"/>
                                        <p:tgtEl>
                                          <p:spTgt spid="156"/>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14"/>
                                        </p:tgtEl>
                                        <p:attrNameLst>
                                          <p:attrName>style.visibility</p:attrName>
                                        </p:attrNameLst>
                                      </p:cBhvr>
                                      <p:to>
                                        <p:strVal val="visible"/>
                                      </p:to>
                                    </p:set>
                                    <p:animEffect transition="in" filter="fade">
                                      <p:cBhvr>
                                        <p:cTn id="73" dur="1000"/>
                                        <p:tgtEl>
                                          <p:spTgt spid="114"/>
                                        </p:tgtEl>
                                      </p:cBhvr>
                                    </p:animEffect>
                                    <p:anim calcmode="lin" valueType="num">
                                      <p:cBhvr>
                                        <p:cTn id="74" dur="1000" fill="hold"/>
                                        <p:tgtEl>
                                          <p:spTgt spid="114"/>
                                        </p:tgtEl>
                                        <p:attrNameLst>
                                          <p:attrName>ppt_x</p:attrName>
                                        </p:attrNameLst>
                                      </p:cBhvr>
                                      <p:tavLst>
                                        <p:tav tm="0">
                                          <p:val>
                                            <p:strVal val="#ppt_x"/>
                                          </p:val>
                                        </p:tav>
                                        <p:tav tm="100000">
                                          <p:val>
                                            <p:strVal val="#ppt_x"/>
                                          </p:val>
                                        </p:tav>
                                      </p:tavLst>
                                    </p:anim>
                                    <p:anim calcmode="lin" valueType="num">
                                      <p:cBhvr>
                                        <p:cTn id="75" dur="1000" fill="hold"/>
                                        <p:tgtEl>
                                          <p:spTgt spid="114"/>
                                        </p:tgtEl>
                                        <p:attrNameLst>
                                          <p:attrName>ppt_y</p:attrName>
                                        </p:attrNameLst>
                                      </p:cBhvr>
                                      <p:tavLst>
                                        <p:tav tm="0">
                                          <p:val>
                                            <p:strVal val="#ppt_y+.1"/>
                                          </p:val>
                                        </p:tav>
                                        <p:tav tm="100000">
                                          <p:val>
                                            <p:strVal val="#ppt_y"/>
                                          </p:val>
                                        </p:tav>
                                      </p:tavLst>
                                    </p:anim>
                                  </p:childTnLst>
                                </p:cTn>
                              </p:par>
                            </p:childTnLst>
                          </p:cTn>
                        </p:par>
                        <p:par>
                          <p:cTn id="76" fill="hold">
                            <p:stCondLst>
                              <p:cond delay="7500"/>
                            </p:stCondLst>
                            <p:childTnLst>
                              <p:par>
                                <p:cTn id="77" presetID="47" presetClass="entr" presetSubtype="0" fill="hold" grpId="0" nodeType="afterEffect">
                                  <p:stCondLst>
                                    <p:cond delay="0"/>
                                  </p:stCondLst>
                                  <p:childTnLst>
                                    <p:set>
                                      <p:cBhvr>
                                        <p:cTn id="78" dur="1" fill="hold">
                                          <p:stCondLst>
                                            <p:cond delay="0"/>
                                          </p:stCondLst>
                                        </p:cTn>
                                        <p:tgtEl>
                                          <p:spTgt spid="113"/>
                                        </p:tgtEl>
                                        <p:attrNameLst>
                                          <p:attrName>style.visibility</p:attrName>
                                        </p:attrNameLst>
                                      </p:cBhvr>
                                      <p:to>
                                        <p:strVal val="visible"/>
                                      </p:to>
                                    </p:set>
                                    <p:animEffect transition="in" filter="fade">
                                      <p:cBhvr>
                                        <p:cTn id="79" dur="1000"/>
                                        <p:tgtEl>
                                          <p:spTgt spid="113"/>
                                        </p:tgtEl>
                                      </p:cBhvr>
                                    </p:animEffect>
                                    <p:anim calcmode="lin" valueType="num">
                                      <p:cBhvr>
                                        <p:cTn id="80" dur="1000" fill="hold"/>
                                        <p:tgtEl>
                                          <p:spTgt spid="113"/>
                                        </p:tgtEl>
                                        <p:attrNameLst>
                                          <p:attrName>ppt_x</p:attrName>
                                        </p:attrNameLst>
                                      </p:cBhvr>
                                      <p:tavLst>
                                        <p:tav tm="0">
                                          <p:val>
                                            <p:strVal val="#ppt_x"/>
                                          </p:val>
                                        </p:tav>
                                        <p:tav tm="100000">
                                          <p:val>
                                            <p:strVal val="#ppt_x"/>
                                          </p:val>
                                        </p:tav>
                                      </p:tavLst>
                                    </p:anim>
                                    <p:anim calcmode="lin" valueType="num">
                                      <p:cBhvr>
                                        <p:cTn id="81" dur="1000" fill="hold"/>
                                        <p:tgtEl>
                                          <p:spTgt spid="113"/>
                                        </p:tgtEl>
                                        <p:attrNameLst>
                                          <p:attrName>ppt_y</p:attrName>
                                        </p:attrNameLst>
                                      </p:cBhvr>
                                      <p:tavLst>
                                        <p:tav tm="0">
                                          <p:val>
                                            <p:strVal val="#ppt_y-.1"/>
                                          </p:val>
                                        </p:tav>
                                        <p:tav tm="100000">
                                          <p:val>
                                            <p:strVal val="#ppt_y"/>
                                          </p:val>
                                        </p:tav>
                                      </p:tavLst>
                                    </p:anim>
                                  </p:childTnLst>
                                </p:cTn>
                              </p:par>
                            </p:childTnLst>
                          </p:cTn>
                        </p:par>
                        <p:par>
                          <p:cTn id="82" fill="hold">
                            <p:stCondLst>
                              <p:cond delay="8500"/>
                            </p:stCondLst>
                            <p:childTnLst>
                              <p:par>
                                <p:cTn id="83" presetID="2" presetClass="entr" presetSubtype="2" fill="hold" nodeType="afterEffect">
                                  <p:stCondLst>
                                    <p:cond delay="0"/>
                                  </p:stCondLst>
                                  <p:childTnLst>
                                    <p:set>
                                      <p:cBhvr>
                                        <p:cTn id="84" dur="1" fill="hold">
                                          <p:stCondLst>
                                            <p:cond delay="0"/>
                                          </p:stCondLst>
                                        </p:cTn>
                                        <p:tgtEl>
                                          <p:spTgt spid="118"/>
                                        </p:tgtEl>
                                        <p:attrNameLst>
                                          <p:attrName>style.visibility</p:attrName>
                                        </p:attrNameLst>
                                      </p:cBhvr>
                                      <p:to>
                                        <p:strVal val="visible"/>
                                      </p:to>
                                    </p:set>
                                    <p:anim calcmode="lin" valueType="num">
                                      <p:cBhvr additive="base">
                                        <p:cTn id="85" dur="500" fill="hold"/>
                                        <p:tgtEl>
                                          <p:spTgt spid="118"/>
                                        </p:tgtEl>
                                        <p:attrNameLst>
                                          <p:attrName>ppt_x</p:attrName>
                                        </p:attrNameLst>
                                      </p:cBhvr>
                                      <p:tavLst>
                                        <p:tav tm="0">
                                          <p:val>
                                            <p:strVal val="1+#ppt_w/2"/>
                                          </p:val>
                                        </p:tav>
                                        <p:tav tm="100000">
                                          <p:val>
                                            <p:strVal val="#ppt_x"/>
                                          </p:val>
                                        </p:tav>
                                      </p:tavLst>
                                    </p:anim>
                                    <p:anim calcmode="lin" valueType="num">
                                      <p:cBhvr additive="base">
                                        <p:cTn id="86" dur="500" fill="hold"/>
                                        <p:tgtEl>
                                          <p:spTgt spid="118"/>
                                        </p:tgtEl>
                                        <p:attrNameLst>
                                          <p:attrName>ppt_y</p:attrName>
                                        </p:attrNameLst>
                                      </p:cBhvr>
                                      <p:tavLst>
                                        <p:tav tm="0">
                                          <p:val>
                                            <p:strVal val="#ppt_y"/>
                                          </p:val>
                                        </p:tav>
                                        <p:tav tm="100000">
                                          <p:val>
                                            <p:strVal val="#ppt_y"/>
                                          </p:val>
                                        </p:tav>
                                      </p:tavLst>
                                    </p:anim>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Effect transition="in" filter="wipe(down)">
                                      <p:cBhvr>
                                        <p:cTn id="90" dur="750"/>
                                        <p:tgtEl>
                                          <p:spTgt spid="116"/>
                                        </p:tgtEl>
                                      </p:cBhvr>
                                    </p:animEffect>
                                  </p:childTnLst>
                                </p:cTn>
                              </p:par>
                              <p:par>
                                <p:cTn id="91" presetID="22" presetClass="entr" presetSubtype="1"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wipe(up)">
                                      <p:cBhvr>
                                        <p:cTn id="93" dur="750"/>
                                        <p:tgtEl>
                                          <p:spTgt spid="117"/>
                                        </p:tgtEl>
                                      </p:cBhvr>
                                    </p:animEffect>
                                  </p:childTnLst>
                                </p:cTn>
                              </p:par>
                            </p:childTnLst>
                          </p:cTn>
                        </p:par>
                        <p:par>
                          <p:cTn id="94" fill="hold">
                            <p:stCondLst>
                              <p:cond delay="9750"/>
                            </p:stCondLst>
                            <p:childTnLst>
                              <p:par>
                                <p:cTn id="95" presetID="42" presetClass="entr" presetSubtype="0" fill="hold" grpId="0" nodeType="afterEffect">
                                  <p:stCondLst>
                                    <p:cond delay="0"/>
                                  </p:stCondLst>
                                  <p:childTnLst>
                                    <p:set>
                                      <p:cBhvr>
                                        <p:cTn id="96" dur="1" fill="hold">
                                          <p:stCondLst>
                                            <p:cond delay="0"/>
                                          </p:stCondLst>
                                        </p:cTn>
                                        <p:tgtEl>
                                          <p:spTgt spid="123"/>
                                        </p:tgtEl>
                                        <p:attrNameLst>
                                          <p:attrName>style.visibility</p:attrName>
                                        </p:attrNameLst>
                                      </p:cBhvr>
                                      <p:to>
                                        <p:strVal val="visible"/>
                                      </p:to>
                                    </p:set>
                                    <p:animEffect transition="in" filter="fade">
                                      <p:cBhvr>
                                        <p:cTn id="97" dur="1000"/>
                                        <p:tgtEl>
                                          <p:spTgt spid="123"/>
                                        </p:tgtEl>
                                      </p:cBhvr>
                                    </p:animEffect>
                                    <p:anim calcmode="lin" valueType="num">
                                      <p:cBhvr>
                                        <p:cTn id="98" dur="1000" fill="hold"/>
                                        <p:tgtEl>
                                          <p:spTgt spid="123"/>
                                        </p:tgtEl>
                                        <p:attrNameLst>
                                          <p:attrName>ppt_x</p:attrName>
                                        </p:attrNameLst>
                                      </p:cBhvr>
                                      <p:tavLst>
                                        <p:tav tm="0">
                                          <p:val>
                                            <p:strVal val="#ppt_x"/>
                                          </p:val>
                                        </p:tav>
                                        <p:tav tm="100000">
                                          <p:val>
                                            <p:strVal val="#ppt_x"/>
                                          </p:val>
                                        </p:tav>
                                      </p:tavLst>
                                    </p:anim>
                                    <p:anim calcmode="lin" valueType="num">
                                      <p:cBhvr>
                                        <p:cTn id="99" dur="1000" fill="hold"/>
                                        <p:tgtEl>
                                          <p:spTgt spid="123"/>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166"/>
                                        </p:tgtEl>
                                        <p:attrNameLst>
                                          <p:attrName>style.visibility</p:attrName>
                                        </p:attrNameLst>
                                      </p:cBhvr>
                                      <p:to>
                                        <p:strVal val="visible"/>
                                      </p:to>
                                    </p:set>
                                    <p:animEffect transition="in" filter="fade">
                                      <p:cBhvr>
                                        <p:cTn id="102" dur="1000"/>
                                        <p:tgtEl>
                                          <p:spTgt spid="166"/>
                                        </p:tgtEl>
                                      </p:cBhvr>
                                    </p:animEffect>
                                    <p:anim calcmode="lin" valueType="num">
                                      <p:cBhvr>
                                        <p:cTn id="103" dur="1000" fill="hold"/>
                                        <p:tgtEl>
                                          <p:spTgt spid="166"/>
                                        </p:tgtEl>
                                        <p:attrNameLst>
                                          <p:attrName>ppt_x</p:attrName>
                                        </p:attrNameLst>
                                      </p:cBhvr>
                                      <p:tavLst>
                                        <p:tav tm="0">
                                          <p:val>
                                            <p:strVal val="#ppt_x"/>
                                          </p:val>
                                        </p:tav>
                                        <p:tav tm="100000">
                                          <p:val>
                                            <p:strVal val="#ppt_x"/>
                                          </p:val>
                                        </p:tav>
                                      </p:tavLst>
                                    </p:anim>
                                    <p:anim calcmode="lin" valueType="num">
                                      <p:cBhvr>
                                        <p:cTn id="104" dur="1000" fill="hold"/>
                                        <p:tgtEl>
                                          <p:spTgt spid="166"/>
                                        </p:tgtEl>
                                        <p:attrNameLst>
                                          <p:attrName>ppt_y</p:attrName>
                                        </p:attrNameLst>
                                      </p:cBhvr>
                                      <p:tavLst>
                                        <p:tav tm="0">
                                          <p:val>
                                            <p:strVal val="#ppt_y+.1"/>
                                          </p:val>
                                        </p:tav>
                                        <p:tav tm="100000">
                                          <p:val>
                                            <p:strVal val="#ppt_y"/>
                                          </p:val>
                                        </p:tav>
                                      </p:tavLst>
                                    </p:anim>
                                  </p:childTnLst>
                                </p:cTn>
                              </p:par>
                              <p:par>
                                <p:cTn id="105" presetID="42" presetClass="entr" presetSubtype="0" fill="hold" grpId="0" nodeType="withEffect">
                                  <p:stCondLst>
                                    <p:cond delay="0"/>
                                  </p:stCondLst>
                                  <p:childTnLst>
                                    <p:set>
                                      <p:cBhvr>
                                        <p:cTn id="106" dur="1" fill="hold">
                                          <p:stCondLst>
                                            <p:cond delay="0"/>
                                          </p:stCondLst>
                                        </p:cTn>
                                        <p:tgtEl>
                                          <p:spTgt spid="122"/>
                                        </p:tgtEl>
                                        <p:attrNameLst>
                                          <p:attrName>style.visibility</p:attrName>
                                        </p:attrNameLst>
                                      </p:cBhvr>
                                      <p:to>
                                        <p:strVal val="visible"/>
                                      </p:to>
                                    </p:set>
                                    <p:animEffect transition="in" filter="fade">
                                      <p:cBhvr>
                                        <p:cTn id="107" dur="1000"/>
                                        <p:tgtEl>
                                          <p:spTgt spid="122"/>
                                        </p:tgtEl>
                                      </p:cBhvr>
                                    </p:animEffect>
                                    <p:anim calcmode="lin" valueType="num">
                                      <p:cBhvr>
                                        <p:cTn id="108" dur="1000" fill="hold"/>
                                        <p:tgtEl>
                                          <p:spTgt spid="122"/>
                                        </p:tgtEl>
                                        <p:attrNameLst>
                                          <p:attrName>ppt_x</p:attrName>
                                        </p:attrNameLst>
                                      </p:cBhvr>
                                      <p:tavLst>
                                        <p:tav tm="0">
                                          <p:val>
                                            <p:strVal val="#ppt_x"/>
                                          </p:val>
                                        </p:tav>
                                        <p:tav tm="100000">
                                          <p:val>
                                            <p:strVal val="#ppt_x"/>
                                          </p:val>
                                        </p:tav>
                                      </p:tavLst>
                                    </p:anim>
                                    <p:anim calcmode="lin" valueType="num">
                                      <p:cBhvr>
                                        <p:cTn id="109" dur="1000" fill="hold"/>
                                        <p:tgtEl>
                                          <p:spTgt spid="122"/>
                                        </p:tgtEl>
                                        <p:attrNameLst>
                                          <p:attrName>ppt_y</p:attrName>
                                        </p:attrNameLst>
                                      </p:cBhvr>
                                      <p:tavLst>
                                        <p:tav tm="0">
                                          <p:val>
                                            <p:strVal val="#ppt_y+.1"/>
                                          </p:val>
                                        </p:tav>
                                        <p:tav tm="100000">
                                          <p:val>
                                            <p:strVal val="#ppt_y"/>
                                          </p:val>
                                        </p:tav>
                                      </p:tavLst>
                                    </p:anim>
                                  </p:childTnLst>
                                </p:cTn>
                              </p:par>
                            </p:childTnLst>
                          </p:cTn>
                        </p:par>
                        <p:par>
                          <p:cTn id="110" fill="hold">
                            <p:stCondLst>
                              <p:cond delay="10750"/>
                            </p:stCondLst>
                            <p:childTnLst>
                              <p:par>
                                <p:cTn id="111" presetID="47" presetClass="entr" presetSubtype="0" fill="hold" grpId="0" nodeType="afterEffect">
                                  <p:stCondLst>
                                    <p:cond delay="0"/>
                                  </p:stCondLst>
                                  <p:childTnLst>
                                    <p:set>
                                      <p:cBhvr>
                                        <p:cTn id="112" dur="1" fill="hold">
                                          <p:stCondLst>
                                            <p:cond delay="0"/>
                                          </p:stCondLst>
                                        </p:cTn>
                                        <p:tgtEl>
                                          <p:spTgt spid="121"/>
                                        </p:tgtEl>
                                        <p:attrNameLst>
                                          <p:attrName>style.visibility</p:attrName>
                                        </p:attrNameLst>
                                      </p:cBhvr>
                                      <p:to>
                                        <p:strVal val="visible"/>
                                      </p:to>
                                    </p:set>
                                    <p:animEffect transition="in" filter="fade">
                                      <p:cBhvr>
                                        <p:cTn id="113" dur="1000"/>
                                        <p:tgtEl>
                                          <p:spTgt spid="121"/>
                                        </p:tgtEl>
                                      </p:cBhvr>
                                    </p:animEffect>
                                    <p:anim calcmode="lin" valueType="num">
                                      <p:cBhvr>
                                        <p:cTn id="114" dur="1000" fill="hold"/>
                                        <p:tgtEl>
                                          <p:spTgt spid="121"/>
                                        </p:tgtEl>
                                        <p:attrNameLst>
                                          <p:attrName>ppt_x</p:attrName>
                                        </p:attrNameLst>
                                      </p:cBhvr>
                                      <p:tavLst>
                                        <p:tav tm="0">
                                          <p:val>
                                            <p:strVal val="#ppt_x"/>
                                          </p:val>
                                        </p:tav>
                                        <p:tav tm="100000">
                                          <p:val>
                                            <p:strVal val="#ppt_x"/>
                                          </p:val>
                                        </p:tav>
                                      </p:tavLst>
                                    </p:anim>
                                    <p:anim calcmode="lin" valueType="num">
                                      <p:cBhvr>
                                        <p:cTn id="115" dur="1000" fill="hold"/>
                                        <p:tgtEl>
                                          <p:spTgt spid="121"/>
                                        </p:tgtEl>
                                        <p:attrNameLst>
                                          <p:attrName>ppt_y</p:attrName>
                                        </p:attrNameLst>
                                      </p:cBhvr>
                                      <p:tavLst>
                                        <p:tav tm="0">
                                          <p:val>
                                            <p:strVal val="#ppt_y-.1"/>
                                          </p:val>
                                        </p:tav>
                                        <p:tav tm="100000">
                                          <p:val>
                                            <p:strVal val="#ppt_y"/>
                                          </p:val>
                                        </p:tav>
                                      </p:tavLst>
                                    </p:anim>
                                  </p:childTnLst>
                                </p:cTn>
                              </p:par>
                            </p:childTnLst>
                          </p:cTn>
                        </p:par>
                        <p:par>
                          <p:cTn id="116" fill="hold">
                            <p:stCondLst>
                              <p:cond delay="11750"/>
                            </p:stCondLst>
                            <p:childTnLst>
                              <p:par>
                                <p:cTn id="117" presetID="2" presetClass="entr" presetSubtype="2" fill="hold" nodeType="afterEffect">
                                  <p:stCondLst>
                                    <p:cond delay="0"/>
                                  </p:stCondLst>
                                  <p:childTnLst>
                                    <p:set>
                                      <p:cBhvr>
                                        <p:cTn id="118" dur="1" fill="hold">
                                          <p:stCondLst>
                                            <p:cond delay="0"/>
                                          </p:stCondLst>
                                        </p:cTn>
                                        <p:tgtEl>
                                          <p:spTgt spid="126"/>
                                        </p:tgtEl>
                                        <p:attrNameLst>
                                          <p:attrName>style.visibility</p:attrName>
                                        </p:attrNameLst>
                                      </p:cBhvr>
                                      <p:to>
                                        <p:strVal val="visible"/>
                                      </p:to>
                                    </p:set>
                                    <p:anim calcmode="lin" valueType="num">
                                      <p:cBhvr additive="base">
                                        <p:cTn id="119" dur="500" fill="hold"/>
                                        <p:tgtEl>
                                          <p:spTgt spid="126"/>
                                        </p:tgtEl>
                                        <p:attrNameLst>
                                          <p:attrName>ppt_x</p:attrName>
                                        </p:attrNameLst>
                                      </p:cBhvr>
                                      <p:tavLst>
                                        <p:tav tm="0">
                                          <p:val>
                                            <p:strVal val="1+#ppt_w/2"/>
                                          </p:val>
                                        </p:tav>
                                        <p:tav tm="100000">
                                          <p:val>
                                            <p:strVal val="#ppt_x"/>
                                          </p:val>
                                        </p:tav>
                                      </p:tavLst>
                                    </p:anim>
                                    <p:anim calcmode="lin" valueType="num">
                                      <p:cBhvr additive="base">
                                        <p:cTn id="120" dur="500" fill="hold"/>
                                        <p:tgtEl>
                                          <p:spTgt spid="126"/>
                                        </p:tgtEl>
                                        <p:attrNameLst>
                                          <p:attrName>ppt_y</p:attrName>
                                        </p:attrNameLst>
                                      </p:cBhvr>
                                      <p:tavLst>
                                        <p:tav tm="0">
                                          <p:val>
                                            <p:strVal val="#ppt_y"/>
                                          </p:val>
                                        </p:tav>
                                        <p:tav tm="100000">
                                          <p:val>
                                            <p:strVal val="#ppt_y"/>
                                          </p:val>
                                        </p:tav>
                                      </p:tavLst>
                                    </p:anim>
                                  </p:childTnLst>
                                </p:cTn>
                              </p:par>
                            </p:childTnLst>
                          </p:cTn>
                        </p:par>
                        <p:par>
                          <p:cTn id="121" fill="hold">
                            <p:stCondLst>
                              <p:cond delay="12250"/>
                            </p:stCondLst>
                            <p:childTnLst>
                              <p:par>
                                <p:cTn id="122" presetID="22" presetClass="entr" presetSubtype="4" fill="hold" grpId="0" nodeType="afterEffect">
                                  <p:stCondLst>
                                    <p:cond delay="0"/>
                                  </p:stCondLst>
                                  <p:childTnLst>
                                    <p:set>
                                      <p:cBhvr>
                                        <p:cTn id="123" dur="1" fill="hold">
                                          <p:stCondLst>
                                            <p:cond delay="0"/>
                                          </p:stCondLst>
                                        </p:cTn>
                                        <p:tgtEl>
                                          <p:spTgt spid="124"/>
                                        </p:tgtEl>
                                        <p:attrNameLst>
                                          <p:attrName>style.visibility</p:attrName>
                                        </p:attrNameLst>
                                      </p:cBhvr>
                                      <p:to>
                                        <p:strVal val="visible"/>
                                      </p:to>
                                    </p:set>
                                    <p:animEffect transition="in" filter="wipe(down)">
                                      <p:cBhvr>
                                        <p:cTn id="124" dur="750"/>
                                        <p:tgtEl>
                                          <p:spTgt spid="124"/>
                                        </p:tgtEl>
                                      </p:cBhvr>
                                    </p:animEffect>
                                  </p:childTnLst>
                                </p:cTn>
                              </p:par>
                              <p:par>
                                <p:cTn id="125" presetID="22" presetClass="entr" presetSubtype="1" fill="hold" grpId="0" nodeType="withEffect">
                                  <p:stCondLst>
                                    <p:cond delay="0"/>
                                  </p:stCondLst>
                                  <p:childTnLst>
                                    <p:set>
                                      <p:cBhvr>
                                        <p:cTn id="126" dur="1" fill="hold">
                                          <p:stCondLst>
                                            <p:cond delay="0"/>
                                          </p:stCondLst>
                                        </p:cTn>
                                        <p:tgtEl>
                                          <p:spTgt spid="125"/>
                                        </p:tgtEl>
                                        <p:attrNameLst>
                                          <p:attrName>style.visibility</p:attrName>
                                        </p:attrNameLst>
                                      </p:cBhvr>
                                      <p:to>
                                        <p:strVal val="visible"/>
                                      </p:to>
                                    </p:set>
                                    <p:animEffect transition="in" filter="wipe(up)">
                                      <p:cBhvr>
                                        <p:cTn id="127" dur="750"/>
                                        <p:tgtEl>
                                          <p:spTgt spid="125"/>
                                        </p:tgtEl>
                                      </p:cBhvr>
                                    </p:animEffect>
                                  </p:childTnLst>
                                </p:cTn>
                              </p:par>
                            </p:childTnLst>
                          </p:cTn>
                        </p:par>
                        <p:par>
                          <p:cTn id="128" fill="hold">
                            <p:stCondLst>
                              <p:cond delay="13000"/>
                            </p:stCondLst>
                            <p:childTnLst>
                              <p:par>
                                <p:cTn id="129" presetID="42" presetClass="entr" presetSubtype="0" fill="hold" grpId="0" nodeType="afterEffect">
                                  <p:stCondLst>
                                    <p:cond delay="0"/>
                                  </p:stCondLst>
                                  <p:childTnLst>
                                    <p:set>
                                      <p:cBhvr>
                                        <p:cTn id="130" dur="1" fill="hold">
                                          <p:stCondLst>
                                            <p:cond delay="0"/>
                                          </p:stCondLst>
                                        </p:cTn>
                                        <p:tgtEl>
                                          <p:spTgt spid="131"/>
                                        </p:tgtEl>
                                        <p:attrNameLst>
                                          <p:attrName>style.visibility</p:attrName>
                                        </p:attrNameLst>
                                      </p:cBhvr>
                                      <p:to>
                                        <p:strVal val="visible"/>
                                      </p:to>
                                    </p:set>
                                    <p:animEffect transition="in" filter="fade">
                                      <p:cBhvr>
                                        <p:cTn id="131" dur="1000"/>
                                        <p:tgtEl>
                                          <p:spTgt spid="131"/>
                                        </p:tgtEl>
                                      </p:cBhvr>
                                    </p:animEffect>
                                    <p:anim calcmode="lin" valueType="num">
                                      <p:cBhvr>
                                        <p:cTn id="132" dur="1000" fill="hold"/>
                                        <p:tgtEl>
                                          <p:spTgt spid="131"/>
                                        </p:tgtEl>
                                        <p:attrNameLst>
                                          <p:attrName>ppt_x</p:attrName>
                                        </p:attrNameLst>
                                      </p:cBhvr>
                                      <p:tavLst>
                                        <p:tav tm="0">
                                          <p:val>
                                            <p:strVal val="#ppt_x"/>
                                          </p:val>
                                        </p:tav>
                                        <p:tav tm="100000">
                                          <p:val>
                                            <p:strVal val="#ppt_x"/>
                                          </p:val>
                                        </p:tav>
                                      </p:tavLst>
                                    </p:anim>
                                    <p:anim calcmode="lin" valueType="num">
                                      <p:cBhvr>
                                        <p:cTn id="133" dur="1000" fill="hold"/>
                                        <p:tgtEl>
                                          <p:spTgt spid="131"/>
                                        </p:tgtEl>
                                        <p:attrNameLst>
                                          <p:attrName>ppt_y</p:attrName>
                                        </p:attrNameLst>
                                      </p:cBhvr>
                                      <p:tavLst>
                                        <p:tav tm="0">
                                          <p:val>
                                            <p:strVal val="#ppt_y+.1"/>
                                          </p:val>
                                        </p:tav>
                                        <p:tav tm="100000">
                                          <p:val>
                                            <p:strVal val="#ppt_y"/>
                                          </p:val>
                                        </p:tav>
                                      </p:tavLst>
                                    </p:anim>
                                  </p:childTnLst>
                                </p:cTn>
                              </p:par>
                              <p:par>
                                <p:cTn id="134" presetID="42" presetClass="entr" presetSubtype="0" fill="hold" nodeType="withEffect">
                                  <p:stCondLst>
                                    <p:cond delay="0"/>
                                  </p:stCondLst>
                                  <p:childTnLst>
                                    <p:set>
                                      <p:cBhvr>
                                        <p:cTn id="135" dur="1" fill="hold">
                                          <p:stCondLst>
                                            <p:cond delay="0"/>
                                          </p:stCondLst>
                                        </p:cTn>
                                        <p:tgtEl>
                                          <p:spTgt spid="176"/>
                                        </p:tgtEl>
                                        <p:attrNameLst>
                                          <p:attrName>style.visibility</p:attrName>
                                        </p:attrNameLst>
                                      </p:cBhvr>
                                      <p:to>
                                        <p:strVal val="visible"/>
                                      </p:to>
                                    </p:set>
                                    <p:animEffect transition="in" filter="fade">
                                      <p:cBhvr>
                                        <p:cTn id="136" dur="1000"/>
                                        <p:tgtEl>
                                          <p:spTgt spid="176"/>
                                        </p:tgtEl>
                                      </p:cBhvr>
                                    </p:animEffect>
                                    <p:anim calcmode="lin" valueType="num">
                                      <p:cBhvr>
                                        <p:cTn id="137" dur="1000" fill="hold"/>
                                        <p:tgtEl>
                                          <p:spTgt spid="176"/>
                                        </p:tgtEl>
                                        <p:attrNameLst>
                                          <p:attrName>ppt_x</p:attrName>
                                        </p:attrNameLst>
                                      </p:cBhvr>
                                      <p:tavLst>
                                        <p:tav tm="0">
                                          <p:val>
                                            <p:strVal val="#ppt_x"/>
                                          </p:val>
                                        </p:tav>
                                        <p:tav tm="100000">
                                          <p:val>
                                            <p:strVal val="#ppt_x"/>
                                          </p:val>
                                        </p:tav>
                                      </p:tavLst>
                                    </p:anim>
                                    <p:anim calcmode="lin" valueType="num">
                                      <p:cBhvr>
                                        <p:cTn id="138" dur="1000" fill="hold"/>
                                        <p:tgtEl>
                                          <p:spTgt spid="176"/>
                                        </p:tgtEl>
                                        <p:attrNameLst>
                                          <p:attrName>ppt_y</p:attrName>
                                        </p:attrNameLst>
                                      </p:cBhvr>
                                      <p:tavLst>
                                        <p:tav tm="0">
                                          <p:val>
                                            <p:strVal val="#ppt_y+.1"/>
                                          </p:val>
                                        </p:tav>
                                        <p:tav tm="100000">
                                          <p:val>
                                            <p:strVal val="#ppt_y"/>
                                          </p:val>
                                        </p:tav>
                                      </p:tavLst>
                                    </p:anim>
                                  </p:childTnLst>
                                </p:cTn>
                              </p:par>
                              <p:par>
                                <p:cTn id="139" presetID="42" presetClass="entr" presetSubtype="0" fill="hold" grpId="0" nodeType="withEffect">
                                  <p:stCondLst>
                                    <p:cond delay="0"/>
                                  </p:stCondLst>
                                  <p:childTnLst>
                                    <p:set>
                                      <p:cBhvr>
                                        <p:cTn id="140" dur="1" fill="hold">
                                          <p:stCondLst>
                                            <p:cond delay="0"/>
                                          </p:stCondLst>
                                        </p:cTn>
                                        <p:tgtEl>
                                          <p:spTgt spid="130"/>
                                        </p:tgtEl>
                                        <p:attrNameLst>
                                          <p:attrName>style.visibility</p:attrName>
                                        </p:attrNameLst>
                                      </p:cBhvr>
                                      <p:to>
                                        <p:strVal val="visible"/>
                                      </p:to>
                                    </p:set>
                                    <p:animEffect transition="in" filter="fade">
                                      <p:cBhvr>
                                        <p:cTn id="141" dur="1000"/>
                                        <p:tgtEl>
                                          <p:spTgt spid="130"/>
                                        </p:tgtEl>
                                      </p:cBhvr>
                                    </p:animEffect>
                                    <p:anim calcmode="lin" valueType="num">
                                      <p:cBhvr>
                                        <p:cTn id="142" dur="1000" fill="hold"/>
                                        <p:tgtEl>
                                          <p:spTgt spid="130"/>
                                        </p:tgtEl>
                                        <p:attrNameLst>
                                          <p:attrName>ppt_x</p:attrName>
                                        </p:attrNameLst>
                                      </p:cBhvr>
                                      <p:tavLst>
                                        <p:tav tm="0">
                                          <p:val>
                                            <p:strVal val="#ppt_x"/>
                                          </p:val>
                                        </p:tav>
                                        <p:tav tm="100000">
                                          <p:val>
                                            <p:strVal val="#ppt_x"/>
                                          </p:val>
                                        </p:tav>
                                      </p:tavLst>
                                    </p:anim>
                                    <p:anim calcmode="lin" valueType="num">
                                      <p:cBhvr>
                                        <p:cTn id="143" dur="1000" fill="hold"/>
                                        <p:tgtEl>
                                          <p:spTgt spid="130"/>
                                        </p:tgtEl>
                                        <p:attrNameLst>
                                          <p:attrName>ppt_y</p:attrName>
                                        </p:attrNameLst>
                                      </p:cBhvr>
                                      <p:tavLst>
                                        <p:tav tm="0">
                                          <p:val>
                                            <p:strVal val="#ppt_y+.1"/>
                                          </p:val>
                                        </p:tav>
                                        <p:tav tm="100000">
                                          <p:val>
                                            <p:strVal val="#ppt_y"/>
                                          </p:val>
                                        </p:tav>
                                      </p:tavLst>
                                    </p:anim>
                                  </p:childTnLst>
                                </p:cTn>
                              </p:par>
                            </p:childTnLst>
                          </p:cTn>
                        </p:par>
                        <p:par>
                          <p:cTn id="144" fill="hold">
                            <p:stCondLst>
                              <p:cond delay="14000"/>
                            </p:stCondLst>
                            <p:childTnLst>
                              <p:par>
                                <p:cTn id="145" presetID="47" presetClass="entr" presetSubtype="0" fill="hold" grpId="0" nodeType="afterEffect">
                                  <p:stCondLst>
                                    <p:cond delay="0"/>
                                  </p:stCondLst>
                                  <p:childTnLst>
                                    <p:set>
                                      <p:cBhvr>
                                        <p:cTn id="146" dur="1" fill="hold">
                                          <p:stCondLst>
                                            <p:cond delay="0"/>
                                          </p:stCondLst>
                                        </p:cTn>
                                        <p:tgtEl>
                                          <p:spTgt spid="129"/>
                                        </p:tgtEl>
                                        <p:attrNameLst>
                                          <p:attrName>style.visibility</p:attrName>
                                        </p:attrNameLst>
                                      </p:cBhvr>
                                      <p:to>
                                        <p:strVal val="visible"/>
                                      </p:to>
                                    </p:set>
                                    <p:animEffect transition="in" filter="fade">
                                      <p:cBhvr>
                                        <p:cTn id="147" dur="1000"/>
                                        <p:tgtEl>
                                          <p:spTgt spid="129"/>
                                        </p:tgtEl>
                                      </p:cBhvr>
                                    </p:animEffect>
                                    <p:anim calcmode="lin" valueType="num">
                                      <p:cBhvr>
                                        <p:cTn id="148" dur="1000" fill="hold"/>
                                        <p:tgtEl>
                                          <p:spTgt spid="129"/>
                                        </p:tgtEl>
                                        <p:attrNameLst>
                                          <p:attrName>ppt_x</p:attrName>
                                        </p:attrNameLst>
                                      </p:cBhvr>
                                      <p:tavLst>
                                        <p:tav tm="0">
                                          <p:val>
                                            <p:strVal val="#ppt_x"/>
                                          </p:val>
                                        </p:tav>
                                        <p:tav tm="100000">
                                          <p:val>
                                            <p:strVal val="#ppt_x"/>
                                          </p:val>
                                        </p:tav>
                                      </p:tavLst>
                                    </p:anim>
                                    <p:anim calcmode="lin" valueType="num">
                                      <p:cBhvr>
                                        <p:cTn id="149" dur="1000" fill="hold"/>
                                        <p:tgtEl>
                                          <p:spTgt spid="129"/>
                                        </p:tgtEl>
                                        <p:attrNameLst>
                                          <p:attrName>ppt_y</p:attrName>
                                        </p:attrNameLst>
                                      </p:cBhvr>
                                      <p:tavLst>
                                        <p:tav tm="0">
                                          <p:val>
                                            <p:strVal val="#ppt_y-.1"/>
                                          </p:val>
                                        </p:tav>
                                        <p:tav tm="100000">
                                          <p:val>
                                            <p:strVal val="#ppt_y"/>
                                          </p:val>
                                        </p:tav>
                                      </p:tavLst>
                                    </p:anim>
                                  </p:childTnLst>
                                </p:cTn>
                              </p:par>
                            </p:childTnLst>
                          </p:cTn>
                        </p:par>
                        <p:par>
                          <p:cTn id="150" fill="hold">
                            <p:stCondLst>
                              <p:cond delay="15000"/>
                            </p:stCondLst>
                            <p:childTnLst>
                              <p:par>
                                <p:cTn id="151" presetID="2" presetClass="entr" presetSubtype="2" fill="hold" nodeType="afterEffect">
                                  <p:stCondLst>
                                    <p:cond delay="0"/>
                                  </p:stCondLst>
                                  <p:childTnLst>
                                    <p:set>
                                      <p:cBhvr>
                                        <p:cTn id="152" dur="1" fill="hold">
                                          <p:stCondLst>
                                            <p:cond delay="0"/>
                                          </p:stCondLst>
                                        </p:cTn>
                                        <p:tgtEl>
                                          <p:spTgt spid="134"/>
                                        </p:tgtEl>
                                        <p:attrNameLst>
                                          <p:attrName>style.visibility</p:attrName>
                                        </p:attrNameLst>
                                      </p:cBhvr>
                                      <p:to>
                                        <p:strVal val="visible"/>
                                      </p:to>
                                    </p:set>
                                    <p:anim calcmode="lin" valueType="num">
                                      <p:cBhvr additive="base">
                                        <p:cTn id="153" dur="500" fill="hold"/>
                                        <p:tgtEl>
                                          <p:spTgt spid="134"/>
                                        </p:tgtEl>
                                        <p:attrNameLst>
                                          <p:attrName>ppt_x</p:attrName>
                                        </p:attrNameLst>
                                      </p:cBhvr>
                                      <p:tavLst>
                                        <p:tav tm="0">
                                          <p:val>
                                            <p:strVal val="1+#ppt_w/2"/>
                                          </p:val>
                                        </p:tav>
                                        <p:tav tm="100000">
                                          <p:val>
                                            <p:strVal val="#ppt_x"/>
                                          </p:val>
                                        </p:tav>
                                      </p:tavLst>
                                    </p:anim>
                                    <p:anim calcmode="lin" valueType="num">
                                      <p:cBhvr additive="base">
                                        <p:cTn id="154" dur="500" fill="hold"/>
                                        <p:tgtEl>
                                          <p:spTgt spid="134"/>
                                        </p:tgtEl>
                                        <p:attrNameLst>
                                          <p:attrName>ppt_y</p:attrName>
                                        </p:attrNameLst>
                                      </p:cBhvr>
                                      <p:tavLst>
                                        <p:tav tm="0">
                                          <p:val>
                                            <p:strVal val="#ppt_y"/>
                                          </p:val>
                                        </p:tav>
                                        <p:tav tm="100000">
                                          <p:val>
                                            <p:strVal val="#ppt_y"/>
                                          </p:val>
                                        </p:tav>
                                      </p:tavLst>
                                    </p:anim>
                                  </p:childTnLst>
                                </p:cTn>
                              </p:par>
                            </p:childTnLst>
                          </p:cTn>
                        </p:par>
                        <p:par>
                          <p:cTn id="155" fill="hold">
                            <p:stCondLst>
                              <p:cond delay="15500"/>
                            </p:stCondLst>
                            <p:childTnLst>
                              <p:par>
                                <p:cTn id="156" presetID="22" presetClass="entr" presetSubtype="4" fill="hold" grpId="0" nodeType="afterEffect">
                                  <p:stCondLst>
                                    <p:cond delay="0"/>
                                  </p:stCondLst>
                                  <p:childTnLst>
                                    <p:set>
                                      <p:cBhvr>
                                        <p:cTn id="157" dur="1" fill="hold">
                                          <p:stCondLst>
                                            <p:cond delay="0"/>
                                          </p:stCondLst>
                                        </p:cTn>
                                        <p:tgtEl>
                                          <p:spTgt spid="132"/>
                                        </p:tgtEl>
                                        <p:attrNameLst>
                                          <p:attrName>style.visibility</p:attrName>
                                        </p:attrNameLst>
                                      </p:cBhvr>
                                      <p:to>
                                        <p:strVal val="visible"/>
                                      </p:to>
                                    </p:set>
                                    <p:animEffect transition="in" filter="wipe(down)">
                                      <p:cBhvr>
                                        <p:cTn id="158" dur="750"/>
                                        <p:tgtEl>
                                          <p:spTgt spid="132"/>
                                        </p:tgtEl>
                                      </p:cBhvr>
                                    </p:animEffect>
                                  </p:childTnLst>
                                </p:cTn>
                              </p:par>
                              <p:par>
                                <p:cTn id="159" presetID="22" presetClass="entr" presetSubtype="1" fill="hold" grpId="0" nodeType="withEffect">
                                  <p:stCondLst>
                                    <p:cond delay="0"/>
                                  </p:stCondLst>
                                  <p:childTnLst>
                                    <p:set>
                                      <p:cBhvr>
                                        <p:cTn id="160" dur="1" fill="hold">
                                          <p:stCondLst>
                                            <p:cond delay="0"/>
                                          </p:stCondLst>
                                        </p:cTn>
                                        <p:tgtEl>
                                          <p:spTgt spid="133"/>
                                        </p:tgtEl>
                                        <p:attrNameLst>
                                          <p:attrName>style.visibility</p:attrName>
                                        </p:attrNameLst>
                                      </p:cBhvr>
                                      <p:to>
                                        <p:strVal val="visible"/>
                                      </p:to>
                                    </p:set>
                                    <p:animEffect transition="in" filter="wipe(up)">
                                      <p:cBhvr>
                                        <p:cTn id="161" dur="750"/>
                                        <p:tgtEl>
                                          <p:spTgt spid="133"/>
                                        </p:tgtEl>
                                      </p:cBhvr>
                                    </p:animEffect>
                                  </p:childTnLst>
                                </p:cTn>
                              </p:par>
                            </p:childTnLst>
                          </p:cTn>
                        </p:par>
                        <p:par>
                          <p:cTn id="162" fill="hold">
                            <p:stCondLst>
                              <p:cond delay="16250"/>
                            </p:stCondLst>
                            <p:childTnLst>
                              <p:par>
                                <p:cTn id="163" presetID="42" presetClass="entr" presetSubtype="0" fill="hold" grpId="0" nodeType="afterEffect">
                                  <p:stCondLst>
                                    <p:cond delay="0"/>
                                  </p:stCondLst>
                                  <p:childTnLst>
                                    <p:set>
                                      <p:cBhvr>
                                        <p:cTn id="164" dur="1" fill="hold">
                                          <p:stCondLst>
                                            <p:cond delay="0"/>
                                          </p:stCondLst>
                                        </p:cTn>
                                        <p:tgtEl>
                                          <p:spTgt spid="139"/>
                                        </p:tgtEl>
                                        <p:attrNameLst>
                                          <p:attrName>style.visibility</p:attrName>
                                        </p:attrNameLst>
                                      </p:cBhvr>
                                      <p:to>
                                        <p:strVal val="visible"/>
                                      </p:to>
                                    </p:set>
                                    <p:animEffect transition="in" filter="fade">
                                      <p:cBhvr>
                                        <p:cTn id="165" dur="1000"/>
                                        <p:tgtEl>
                                          <p:spTgt spid="139"/>
                                        </p:tgtEl>
                                      </p:cBhvr>
                                    </p:animEffect>
                                    <p:anim calcmode="lin" valueType="num">
                                      <p:cBhvr>
                                        <p:cTn id="166" dur="1000" fill="hold"/>
                                        <p:tgtEl>
                                          <p:spTgt spid="139"/>
                                        </p:tgtEl>
                                        <p:attrNameLst>
                                          <p:attrName>ppt_x</p:attrName>
                                        </p:attrNameLst>
                                      </p:cBhvr>
                                      <p:tavLst>
                                        <p:tav tm="0">
                                          <p:val>
                                            <p:strVal val="#ppt_x"/>
                                          </p:val>
                                        </p:tav>
                                        <p:tav tm="100000">
                                          <p:val>
                                            <p:strVal val="#ppt_x"/>
                                          </p:val>
                                        </p:tav>
                                      </p:tavLst>
                                    </p:anim>
                                    <p:anim calcmode="lin" valueType="num">
                                      <p:cBhvr>
                                        <p:cTn id="167" dur="1000" fill="hold"/>
                                        <p:tgtEl>
                                          <p:spTgt spid="13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186"/>
                                        </p:tgtEl>
                                        <p:attrNameLst>
                                          <p:attrName>style.visibility</p:attrName>
                                        </p:attrNameLst>
                                      </p:cBhvr>
                                      <p:to>
                                        <p:strVal val="visible"/>
                                      </p:to>
                                    </p:set>
                                    <p:animEffect transition="in" filter="fade">
                                      <p:cBhvr>
                                        <p:cTn id="170" dur="1000"/>
                                        <p:tgtEl>
                                          <p:spTgt spid="186"/>
                                        </p:tgtEl>
                                      </p:cBhvr>
                                    </p:animEffect>
                                    <p:anim calcmode="lin" valueType="num">
                                      <p:cBhvr>
                                        <p:cTn id="171" dur="1000" fill="hold"/>
                                        <p:tgtEl>
                                          <p:spTgt spid="186"/>
                                        </p:tgtEl>
                                        <p:attrNameLst>
                                          <p:attrName>ppt_x</p:attrName>
                                        </p:attrNameLst>
                                      </p:cBhvr>
                                      <p:tavLst>
                                        <p:tav tm="0">
                                          <p:val>
                                            <p:strVal val="#ppt_x"/>
                                          </p:val>
                                        </p:tav>
                                        <p:tav tm="100000">
                                          <p:val>
                                            <p:strVal val="#ppt_x"/>
                                          </p:val>
                                        </p:tav>
                                      </p:tavLst>
                                    </p:anim>
                                    <p:anim calcmode="lin" valueType="num">
                                      <p:cBhvr>
                                        <p:cTn id="172" dur="1000" fill="hold"/>
                                        <p:tgtEl>
                                          <p:spTgt spid="186"/>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138"/>
                                        </p:tgtEl>
                                        <p:attrNameLst>
                                          <p:attrName>style.visibility</p:attrName>
                                        </p:attrNameLst>
                                      </p:cBhvr>
                                      <p:to>
                                        <p:strVal val="visible"/>
                                      </p:to>
                                    </p:set>
                                    <p:animEffect transition="in" filter="fade">
                                      <p:cBhvr>
                                        <p:cTn id="175" dur="1000"/>
                                        <p:tgtEl>
                                          <p:spTgt spid="138"/>
                                        </p:tgtEl>
                                      </p:cBhvr>
                                    </p:animEffect>
                                    <p:anim calcmode="lin" valueType="num">
                                      <p:cBhvr>
                                        <p:cTn id="176" dur="1000" fill="hold"/>
                                        <p:tgtEl>
                                          <p:spTgt spid="138"/>
                                        </p:tgtEl>
                                        <p:attrNameLst>
                                          <p:attrName>ppt_x</p:attrName>
                                        </p:attrNameLst>
                                      </p:cBhvr>
                                      <p:tavLst>
                                        <p:tav tm="0">
                                          <p:val>
                                            <p:strVal val="#ppt_x"/>
                                          </p:val>
                                        </p:tav>
                                        <p:tav tm="100000">
                                          <p:val>
                                            <p:strVal val="#ppt_x"/>
                                          </p:val>
                                        </p:tav>
                                      </p:tavLst>
                                    </p:anim>
                                    <p:anim calcmode="lin" valueType="num">
                                      <p:cBhvr>
                                        <p:cTn id="177" dur="1000" fill="hold"/>
                                        <p:tgtEl>
                                          <p:spTgt spid="138"/>
                                        </p:tgtEl>
                                        <p:attrNameLst>
                                          <p:attrName>ppt_y</p:attrName>
                                        </p:attrNameLst>
                                      </p:cBhvr>
                                      <p:tavLst>
                                        <p:tav tm="0">
                                          <p:val>
                                            <p:strVal val="#ppt_y+.1"/>
                                          </p:val>
                                        </p:tav>
                                        <p:tav tm="100000">
                                          <p:val>
                                            <p:strVal val="#ppt_y"/>
                                          </p:val>
                                        </p:tav>
                                      </p:tavLst>
                                    </p:anim>
                                  </p:childTnLst>
                                </p:cTn>
                              </p:par>
                            </p:childTnLst>
                          </p:cTn>
                        </p:par>
                        <p:par>
                          <p:cTn id="178" fill="hold">
                            <p:stCondLst>
                              <p:cond delay="17250"/>
                            </p:stCondLst>
                            <p:childTnLst>
                              <p:par>
                                <p:cTn id="179" presetID="47" presetClass="entr" presetSubtype="0" fill="hold" grpId="0" nodeType="afterEffect">
                                  <p:stCondLst>
                                    <p:cond delay="0"/>
                                  </p:stCondLst>
                                  <p:childTnLst>
                                    <p:set>
                                      <p:cBhvr>
                                        <p:cTn id="180" dur="1" fill="hold">
                                          <p:stCondLst>
                                            <p:cond delay="0"/>
                                          </p:stCondLst>
                                        </p:cTn>
                                        <p:tgtEl>
                                          <p:spTgt spid="137"/>
                                        </p:tgtEl>
                                        <p:attrNameLst>
                                          <p:attrName>style.visibility</p:attrName>
                                        </p:attrNameLst>
                                      </p:cBhvr>
                                      <p:to>
                                        <p:strVal val="visible"/>
                                      </p:to>
                                    </p:set>
                                    <p:animEffect transition="in" filter="fade">
                                      <p:cBhvr>
                                        <p:cTn id="181" dur="1000"/>
                                        <p:tgtEl>
                                          <p:spTgt spid="137"/>
                                        </p:tgtEl>
                                      </p:cBhvr>
                                    </p:animEffect>
                                    <p:anim calcmode="lin" valueType="num">
                                      <p:cBhvr>
                                        <p:cTn id="182" dur="1000" fill="hold"/>
                                        <p:tgtEl>
                                          <p:spTgt spid="137"/>
                                        </p:tgtEl>
                                        <p:attrNameLst>
                                          <p:attrName>ppt_x</p:attrName>
                                        </p:attrNameLst>
                                      </p:cBhvr>
                                      <p:tavLst>
                                        <p:tav tm="0">
                                          <p:val>
                                            <p:strVal val="#ppt_x"/>
                                          </p:val>
                                        </p:tav>
                                        <p:tav tm="100000">
                                          <p:val>
                                            <p:strVal val="#ppt_x"/>
                                          </p:val>
                                        </p:tav>
                                      </p:tavLst>
                                    </p:anim>
                                    <p:anim calcmode="lin" valueType="num">
                                      <p:cBhvr>
                                        <p:cTn id="183" dur="1000" fill="hold"/>
                                        <p:tgtEl>
                                          <p:spTgt spid="1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10" grpId="0"/>
      <p:bldP spid="11" grpId="0"/>
      <p:bldP spid="12" grpId="0"/>
      <p:bldP spid="108" grpId="0" animBg="1"/>
      <p:bldP spid="109" grpId="0" animBg="1"/>
      <p:bldP spid="113" grpId="0"/>
      <p:bldP spid="114" grpId="0"/>
      <p:bldP spid="115" grpId="0"/>
      <p:bldP spid="116" grpId="0" animBg="1"/>
      <p:bldP spid="117" grpId="0" animBg="1"/>
      <p:bldP spid="121" grpId="0"/>
      <p:bldP spid="122" grpId="0"/>
      <p:bldP spid="123" grpId="0"/>
      <p:bldP spid="124" grpId="0" animBg="1"/>
      <p:bldP spid="125" grpId="0" animBg="1"/>
      <p:bldP spid="129" grpId="0"/>
      <p:bldP spid="130" grpId="0"/>
      <p:bldP spid="131" grpId="0"/>
      <p:bldP spid="132" grpId="0" animBg="1"/>
      <p:bldP spid="133" grpId="0" animBg="1"/>
      <p:bldP spid="137" grpId="0"/>
      <p:bldP spid="138" grpId="0"/>
      <p:bldP spid="139" grpId="0"/>
      <p:bldP spid="196"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5" name="Freeform: Shape 24">
            <a:extLst>
              <a:ext uri="{FF2B5EF4-FFF2-40B4-BE49-F238E27FC236}">
                <a16:creationId xmlns:a16="http://schemas.microsoft.com/office/drawing/2014/main" id="{5CDAA04A-3A64-4081-8C62-1B7923432BC4}"/>
              </a:ext>
            </a:extLst>
          </p:cNvPr>
          <p:cNvSpPr/>
          <p:nvPr/>
        </p:nvSpPr>
        <p:spPr>
          <a:xfrm rot="10800000">
            <a:off x="4849368" y="2301240"/>
            <a:ext cx="3597536" cy="1645920"/>
          </a:xfrm>
          <a:custGeom>
            <a:avLst/>
            <a:gdLst>
              <a:gd name="connsiteX0" fmla="*/ 3597536 w 3597536"/>
              <a:gd name="connsiteY0" fmla="*/ 1645920 h 1645920"/>
              <a:gd name="connsiteX1" fmla="*/ 0 w 3597536"/>
              <a:gd name="connsiteY1" fmla="*/ 1645920 h 1645920"/>
              <a:gd name="connsiteX2" fmla="*/ 0 w 3597536"/>
              <a:gd name="connsiteY2" fmla="*/ 548640 h 1645920"/>
              <a:gd name="connsiteX3" fmla="*/ 537876 w 3597536"/>
              <a:gd name="connsiteY3" fmla="*/ 0 h 1645920"/>
              <a:gd name="connsiteX4" fmla="*/ 1097280 w 3597536"/>
              <a:gd name="connsiteY4" fmla="*/ 548640 h 1645920"/>
              <a:gd name="connsiteX5" fmla="*/ 3597536 w 3597536"/>
              <a:gd name="connsiteY5" fmla="*/ 548640 h 1645920"/>
              <a:gd name="connsiteX6" fmla="*/ 3048896 w 3597536"/>
              <a:gd name="connsiteY6" fmla="*/ 1108044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97536" h="1645920">
                <a:moveTo>
                  <a:pt x="3597536" y="1645920"/>
                </a:moveTo>
                <a:lnTo>
                  <a:pt x="0" y="1645920"/>
                </a:lnTo>
                <a:lnTo>
                  <a:pt x="0" y="548640"/>
                </a:lnTo>
                <a:lnTo>
                  <a:pt x="537876" y="0"/>
                </a:lnTo>
                <a:lnTo>
                  <a:pt x="1097280" y="548640"/>
                </a:lnTo>
                <a:lnTo>
                  <a:pt x="3597536" y="548640"/>
                </a:lnTo>
                <a:lnTo>
                  <a:pt x="3048896" y="1108044"/>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D372AFA9-742E-4040-BA8B-2EEF331E58DF}"/>
              </a:ext>
            </a:extLst>
          </p:cNvPr>
          <p:cNvSpPr/>
          <p:nvPr/>
        </p:nvSpPr>
        <p:spPr>
          <a:xfrm rot="16200000">
            <a:off x="6343784" y="3855720"/>
            <a:ext cx="2560320" cy="1645920"/>
          </a:xfrm>
          <a:custGeom>
            <a:avLst/>
            <a:gdLst>
              <a:gd name="connsiteX0" fmla="*/ 2560320 w 2560320"/>
              <a:gd name="connsiteY0" fmla="*/ 548640 h 1645920"/>
              <a:gd name="connsiteX1" fmla="*/ 2011680 w 2560320"/>
              <a:gd name="connsiteY1" fmla="*/ 1108044 h 1645920"/>
              <a:gd name="connsiteX2" fmla="*/ 2560320 w 2560320"/>
              <a:gd name="connsiteY2" fmla="*/ 1645920 h 1645920"/>
              <a:gd name="connsiteX3" fmla="*/ 0 w 2560320"/>
              <a:gd name="connsiteY3" fmla="*/ 1645920 h 1645920"/>
              <a:gd name="connsiteX4" fmla="*/ 0 w 2560320"/>
              <a:gd name="connsiteY4" fmla="*/ 548640 h 1645920"/>
              <a:gd name="connsiteX5" fmla="*/ 537876 w 2560320"/>
              <a:gd name="connsiteY5" fmla="*/ 0 h 1645920"/>
              <a:gd name="connsiteX6" fmla="*/ 1097280 w 2560320"/>
              <a:gd name="connsiteY6" fmla="*/ 548640 h 1645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60320" h="1645920">
                <a:moveTo>
                  <a:pt x="2560320" y="548640"/>
                </a:moveTo>
                <a:lnTo>
                  <a:pt x="2011680" y="1108044"/>
                </a:lnTo>
                <a:lnTo>
                  <a:pt x="2560320" y="1645920"/>
                </a:lnTo>
                <a:lnTo>
                  <a:pt x="0" y="1645920"/>
                </a:lnTo>
                <a:lnTo>
                  <a:pt x="0" y="548640"/>
                </a:lnTo>
                <a:lnTo>
                  <a:pt x="537876" y="0"/>
                </a:lnTo>
                <a:lnTo>
                  <a:pt x="1097280" y="54864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1B1C743C-18AF-4C97-9DC7-7F2D36E22E01}"/>
              </a:ext>
            </a:extLst>
          </p:cNvPr>
          <p:cNvSpPr/>
          <p:nvPr/>
        </p:nvSpPr>
        <p:spPr>
          <a:xfrm rot="16200000">
            <a:off x="4727896" y="3337112"/>
            <a:ext cx="1645920" cy="3597536"/>
          </a:xfrm>
          <a:custGeom>
            <a:avLst/>
            <a:gdLst>
              <a:gd name="connsiteX0" fmla="*/ 1645920 w 1645920"/>
              <a:gd name="connsiteY0" fmla="*/ 537876 h 3597536"/>
              <a:gd name="connsiteX1" fmla="*/ 1097280 w 1645920"/>
              <a:gd name="connsiteY1" fmla="*/ 1097280 h 3597536"/>
              <a:gd name="connsiteX2" fmla="*/ 1097280 w 1645920"/>
              <a:gd name="connsiteY2" fmla="*/ 3597536 h 3597536"/>
              <a:gd name="connsiteX3" fmla="*/ 537876 w 1645920"/>
              <a:gd name="connsiteY3" fmla="*/ 3048896 h 3597536"/>
              <a:gd name="connsiteX4" fmla="*/ 0 w 1645920"/>
              <a:gd name="connsiteY4" fmla="*/ 3597536 h 3597536"/>
              <a:gd name="connsiteX5" fmla="*/ 0 w 1645920"/>
              <a:gd name="connsiteY5" fmla="*/ 0 h 3597536"/>
              <a:gd name="connsiteX6" fmla="*/ 1097280 w 1645920"/>
              <a:gd name="connsiteY6" fmla="*/ 0 h 35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3597536">
                <a:moveTo>
                  <a:pt x="1645920" y="537876"/>
                </a:moveTo>
                <a:lnTo>
                  <a:pt x="1097280" y="1097280"/>
                </a:lnTo>
                <a:lnTo>
                  <a:pt x="1097280" y="3597536"/>
                </a:lnTo>
                <a:lnTo>
                  <a:pt x="537876" y="3048896"/>
                </a:lnTo>
                <a:lnTo>
                  <a:pt x="0" y="3597536"/>
                </a:lnTo>
                <a:lnTo>
                  <a:pt x="0" y="0"/>
                </a:lnTo>
                <a:lnTo>
                  <a:pt x="1097280" y="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A6156F66-F61C-4BB0-8BB1-9AA8CE72A8D0}"/>
              </a:ext>
            </a:extLst>
          </p:cNvPr>
          <p:cNvSpPr/>
          <p:nvPr/>
        </p:nvSpPr>
        <p:spPr>
          <a:xfrm>
            <a:off x="3752088" y="2301240"/>
            <a:ext cx="1645920" cy="2560320"/>
          </a:xfrm>
          <a:custGeom>
            <a:avLst/>
            <a:gdLst>
              <a:gd name="connsiteX0" fmla="*/ 0 w 1645920"/>
              <a:gd name="connsiteY0" fmla="*/ 0 h 2560320"/>
              <a:gd name="connsiteX1" fmla="*/ 1097280 w 1645920"/>
              <a:gd name="connsiteY1" fmla="*/ 0 h 2560320"/>
              <a:gd name="connsiteX2" fmla="*/ 1645920 w 1645920"/>
              <a:gd name="connsiteY2" fmla="*/ 537876 h 2560320"/>
              <a:gd name="connsiteX3" fmla="*/ 1097280 w 1645920"/>
              <a:gd name="connsiteY3" fmla="*/ 1097280 h 2560320"/>
              <a:gd name="connsiteX4" fmla="*/ 1097280 w 1645920"/>
              <a:gd name="connsiteY4" fmla="*/ 2560320 h 2560320"/>
              <a:gd name="connsiteX5" fmla="*/ 537876 w 1645920"/>
              <a:gd name="connsiteY5" fmla="*/ 2011680 h 2560320"/>
              <a:gd name="connsiteX6" fmla="*/ 0 w 1645920"/>
              <a:gd name="connsiteY6" fmla="*/ 2560320 h 2560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45920" h="2560320">
                <a:moveTo>
                  <a:pt x="0" y="0"/>
                </a:moveTo>
                <a:lnTo>
                  <a:pt x="1097280" y="0"/>
                </a:lnTo>
                <a:lnTo>
                  <a:pt x="1645920" y="537876"/>
                </a:lnTo>
                <a:lnTo>
                  <a:pt x="1097280" y="1097280"/>
                </a:lnTo>
                <a:lnTo>
                  <a:pt x="1097280" y="2560320"/>
                </a:lnTo>
                <a:lnTo>
                  <a:pt x="537876" y="2011680"/>
                </a:lnTo>
                <a:lnTo>
                  <a:pt x="0" y="256032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863A7D69-EEA7-4DD8-8A04-B01F44F95993}"/>
              </a:ext>
            </a:extLst>
          </p:cNvPr>
          <p:cNvSpPr txBox="1"/>
          <p:nvPr/>
        </p:nvSpPr>
        <p:spPr>
          <a:xfrm>
            <a:off x="3880424" y="4528616"/>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28" name="TextBox 27">
            <a:extLst>
              <a:ext uri="{FF2B5EF4-FFF2-40B4-BE49-F238E27FC236}">
                <a16:creationId xmlns:a16="http://schemas.microsoft.com/office/drawing/2014/main" id="{E56443E0-257A-49B6-905D-AEE60092053A}"/>
              </a:ext>
            </a:extLst>
          </p:cNvPr>
          <p:cNvSpPr txBox="1"/>
          <p:nvPr/>
        </p:nvSpPr>
        <p:spPr>
          <a:xfrm>
            <a:off x="7467600" y="29870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29" name="TextBox 28">
            <a:extLst>
              <a:ext uri="{FF2B5EF4-FFF2-40B4-BE49-F238E27FC236}">
                <a16:creationId xmlns:a16="http://schemas.microsoft.com/office/drawing/2014/main" id="{E96E35EA-A3D0-432A-A9EA-DE6A78237D3C}"/>
              </a:ext>
            </a:extLst>
          </p:cNvPr>
          <p:cNvSpPr txBox="1"/>
          <p:nvPr/>
        </p:nvSpPr>
        <p:spPr>
          <a:xfrm>
            <a:off x="6948074" y="5044440"/>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0" name="TextBox 29">
            <a:extLst>
              <a:ext uri="{FF2B5EF4-FFF2-40B4-BE49-F238E27FC236}">
                <a16:creationId xmlns:a16="http://schemas.microsoft.com/office/drawing/2014/main" id="{D88C9AB6-1A19-409B-82EC-E5A1E61F23B2}"/>
              </a:ext>
            </a:extLst>
          </p:cNvPr>
          <p:cNvSpPr txBox="1"/>
          <p:nvPr/>
        </p:nvSpPr>
        <p:spPr>
          <a:xfrm>
            <a:off x="4337624" y="2507753"/>
            <a:ext cx="862264" cy="707886"/>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100" dirty="0">
                <a:solidFill>
                  <a:schemeClr val="bg1"/>
                </a:solidFill>
              </a:rPr>
              <a:t>OPTION</a:t>
            </a:r>
          </a:p>
        </p:txBody>
      </p:sp>
      <p:sp>
        <p:nvSpPr>
          <p:cNvPr id="38" name="TextBox 37">
            <a:extLst>
              <a:ext uri="{FF2B5EF4-FFF2-40B4-BE49-F238E27FC236}">
                <a16:creationId xmlns:a16="http://schemas.microsoft.com/office/drawing/2014/main" id="{4BD9BB45-DCAB-4326-9DF2-345D0112146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40" name="TextBox 39">
            <a:extLst>
              <a:ext uri="{FF2B5EF4-FFF2-40B4-BE49-F238E27FC236}">
                <a16:creationId xmlns:a16="http://schemas.microsoft.com/office/drawing/2014/main" id="{DCCED360-3F14-4BB7-9A57-AB157C1E10A7}"/>
              </a:ext>
            </a:extLst>
          </p:cNvPr>
          <p:cNvSpPr txBox="1"/>
          <p:nvPr/>
        </p:nvSpPr>
        <p:spPr>
          <a:xfrm>
            <a:off x="8778240" y="1645920"/>
            <a:ext cx="3419408" cy="2123658"/>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1" name="TextBox 40">
            <a:extLst>
              <a:ext uri="{FF2B5EF4-FFF2-40B4-BE49-F238E27FC236}">
                <a16:creationId xmlns:a16="http://schemas.microsoft.com/office/drawing/2014/main" id="{896E86BE-1369-45B4-9834-1399875C51E8}"/>
              </a:ext>
            </a:extLst>
          </p:cNvPr>
          <p:cNvSpPr txBox="1"/>
          <p:nvPr/>
        </p:nvSpPr>
        <p:spPr>
          <a:xfrm>
            <a:off x="8778240" y="4297680"/>
            <a:ext cx="3419408" cy="2123658"/>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2" name="TextBox 41">
            <a:extLst>
              <a:ext uri="{FF2B5EF4-FFF2-40B4-BE49-F238E27FC236}">
                <a16:creationId xmlns:a16="http://schemas.microsoft.com/office/drawing/2014/main" id="{1A092D65-9B54-4469-93BA-ACC49D1EB34D}"/>
              </a:ext>
            </a:extLst>
          </p:cNvPr>
          <p:cNvSpPr txBox="1"/>
          <p:nvPr/>
        </p:nvSpPr>
        <p:spPr>
          <a:xfrm>
            <a:off x="228600" y="1645920"/>
            <a:ext cx="3419408" cy="2123658"/>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sp>
        <p:nvSpPr>
          <p:cNvPr id="43" name="TextBox 42">
            <a:extLst>
              <a:ext uri="{FF2B5EF4-FFF2-40B4-BE49-F238E27FC236}">
                <a16:creationId xmlns:a16="http://schemas.microsoft.com/office/drawing/2014/main" id="{548AC83F-2B40-4D83-ADB7-ACCB84B0C80D}"/>
              </a:ext>
            </a:extLst>
          </p:cNvPr>
          <p:cNvSpPr txBox="1"/>
          <p:nvPr/>
        </p:nvSpPr>
        <p:spPr>
          <a:xfrm>
            <a:off x="228600" y="4301265"/>
            <a:ext cx="3419408" cy="2123658"/>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600" dirty="0">
              <a:solidFill>
                <a:schemeClr val="bg1"/>
              </a:solidFill>
              <a:latin typeface="Candara" panose="020E0502030303020204" pitchFamily="34" charset="0"/>
            </a:endParaRP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a:p>
            <a:pPr marL="285750" indent="-285750">
              <a:buFont typeface="+mj-lt"/>
              <a:buAutoNum type="arabicParenR"/>
            </a:pPr>
            <a:r>
              <a:rPr lang="en-US" sz="1200" dirty="0">
                <a:solidFill>
                  <a:schemeClr val="bg1"/>
                </a:solidFill>
                <a:latin typeface="Candara" panose="020E0502030303020204" pitchFamily="34" charset="0"/>
              </a:rPr>
              <a:t>Lorem ipsum dolor sit amet, consectetur adipiscing elit.</a:t>
            </a:r>
          </a:p>
        </p:txBody>
      </p:sp>
      <p:pic>
        <p:nvPicPr>
          <p:cNvPr id="45" name="Graphic 44" descr="Bullseye">
            <a:extLst>
              <a:ext uri="{FF2B5EF4-FFF2-40B4-BE49-F238E27FC236}">
                <a16:creationId xmlns:a16="http://schemas.microsoft.com/office/drawing/2014/main" id="{00D1C9F4-266B-4713-89DA-C3BC5930B9D4}"/>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3890996" y="2587376"/>
            <a:ext cx="548640" cy="548640"/>
          </a:xfrm>
          <a:prstGeom prst="rect">
            <a:avLst/>
          </a:prstGeom>
        </p:spPr>
      </p:pic>
      <p:pic>
        <p:nvPicPr>
          <p:cNvPr id="47" name="Graphic 46" descr="Gears">
            <a:extLst>
              <a:ext uri="{FF2B5EF4-FFF2-40B4-BE49-F238E27FC236}">
                <a16:creationId xmlns:a16="http://schemas.microsoft.com/office/drawing/2014/main" id="{6975DC3D-CB3E-4E0B-80FF-30BA7B809A23}"/>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7717373" y="5085189"/>
            <a:ext cx="548640" cy="548640"/>
          </a:xfrm>
          <a:prstGeom prst="rect">
            <a:avLst/>
          </a:prstGeom>
        </p:spPr>
      </p:pic>
      <p:pic>
        <p:nvPicPr>
          <p:cNvPr id="49" name="Graphic 48" descr="Lightbulb">
            <a:extLst>
              <a:ext uri="{FF2B5EF4-FFF2-40B4-BE49-F238E27FC236}">
                <a16:creationId xmlns:a16="http://schemas.microsoft.com/office/drawing/2014/main" id="{BED63379-1ECD-4018-B553-0B0EB368B4B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627748" y="2424739"/>
            <a:ext cx="548640" cy="548640"/>
          </a:xfrm>
          <a:prstGeom prst="rect">
            <a:avLst/>
          </a:prstGeom>
        </p:spPr>
      </p:pic>
      <p:pic>
        <p:nvPicPr>
          <p:cNvPr id="51" name="Graphic 50" descr="Upward trend">
            <a:extLst>
              <a:ext uri="{FF2B5EF4-FFF2-40B4-BE49-F238E27FC236}">
                <a16:creationId xmlns:a16="http://schemas.microsoft.com/office/drawing/2014/main" id="{197CD9F9-1C6E-4000-B405-77DA0D3ED06E}"/>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037236" y="5214029"/>
            <a:ext cx="548640" cy="548640"/>
          </a:xfrm>
          <a:prstGeom prst="rect">
            <a:avLst/>
          </a:prstGeom>
        </p:spPr>
      </p:pic>
      <p:sp>
        <p:nvSpPr>
          <p:cNvPr id="52" name="TextBox 51">
            <a:extLst>
              <a:ext uri="{FF2B5EF4-FFF2-40B4-BE49-F238E27FC236}">
                <a16:creationId xmlns:a16="http://schemas.microsoft.com/office/drawing/2014/main" id="{E7911400-88F6-4B52-B37F-48E2A7516DF5}"/>
              </a:ext>
            </a:extLst>
          </p:cNvPr>
          <p:cNvSpPr txBox="1"/>
          <p:nvPr/>
        </p:nvSpPr>
        <p:spPr>
          <a:xfrm>
            <a:off x="5152354" y="3808288"/>
            <a:ext cx="1795720" cy="707886"/>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1130104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1000"/>
                                        <p:tgtEl>
                                          <p:spTgt spid="38"/>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p:cTn id="11" dur="500" fill="hold"/>
                                        <p:tgtEl>
                                          <p:spTgt spid="52"/>
                                        </p:tgtEl>
                                        <p:attrNameLst>
                                          <p:attrName>ppt_w</p:attrName>
                                        </p:attrNameLst>
                                      </p:cBhvr>
                                      <p:tavLst>
                                        <p:tav tm="0">
                                          <p:val>
                                            <p:fltVal val="0"/>
                                          </p:val>
                                        </p:tav>
                                        <p:tav tm="100000">
                                          <p:val>
                                            <p:strVal val="#ppt_w"/>
                                          </p:val>
                                        </p:tav>
                                      </p:tavLst>
                                    </p:anim>
                                    <p:anim calcmode="lin" valueType="num">
                                      <p:cBhvr>
                                        <p:cTn id="12" dur="500" fill="hold"/>
                                        <p:tgtEl>
                                          <p:spTgt spid="52"/>
                                        </p:tgtEl>
                                        <p:attrNameLst>
                                          <p:attrName>ppt_h</p:attrName>
                                        </p:attrNameLst>
                                      </p:cBhvr>
                                      <p:tavLst>
                                        <p:tav tm="0">
                                          <p:val>
                                            <p:fltVal val="0"/>
                                          </p:val>
                                        </p:tav>
                                        <p:tav tm="100000">
                                          <p:val>
                                            <p:strVal val="#ppt_h"/>
                                          </p:val>
                                        </p:tav>
                                      </p:tavLst>
                                    </p:anim>
                                    <p:animEffect transition="in" filter="fade">
                                      <p:cBhvr>
                                        <p:cTn id="13" dur="500"/>
                                        <p:tgtEl>
                                          <p:spTgt spid="52"/>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25"/>
                                        </p:tgtEl>
                                        <p:attrNameLst>
                                          <p:attrName>style.visibility</p:attrName>
                                        </p:attrNameLst>
                                      </p:cBhvr>
                                      <p:to>
                                        <p:strVal val="visible"/>
                                      </p:to>
                                    </p:set>
                                    <p:anim calcmode="lin" valueType="num">
                                      <p:cBhvr>
                                        <p:cTn id="17" dur="1000" fill="hold"/>
                                        <p:tgtEl>
                                          <p:spTgt spid="25"/>
                                        </p:tgtEl>
                                        <p:attrNameLst>
                                          <p:attrName>ppt_w</p:attrName>
                                        </p:attrNameLst>
                                      </p:cBhvr>
                                      <p:tavLst>
                                        <p:tav tm="0">
                                          <p:val>
                                            <p:fltVal val="0"/>
                                          </p:val>
                                        </p:tav>
                                        <p:tav tm="100000">
                                          <p:val>
                                            <p:strVal val="#ppt_w"/>
                                          </p:val>
                                        </p:tav>
                                      </p:tavLst>
                                    </p:anim>
                                    <p:anim calcmode="lin" valueType="num">
                                      <p:cBhvr>
                                        <p:cTn id="18" dur="1000" fill="hold"/>
                                        <p:tgtEl>
                                          <p:spTgt spid="25"/>
                                        </p:tgtEl>
                                        <p:attrNameLst>
                                          <p:attrName>ppt_h</p:attrName>
                                        </p:attrNameLst>
                                      </p:cBhvr>
                                      <p:tavLst>
                                        <p:tav tm="0">
                                          <p:val>
                                            <p:fltVal val="0"/>
                                          </p:val>
                                        </p:tav>
                                        <p:tav tm="100000">
                                          <p:val>
                                            <p:strVal val="#ppt_h"/>
                                          </p:val>
                                        </p:tav>
                                      </p:tavLst>
                                    </p:anim>
                                    <p:anim calcmode="lin" valueType="num">
                                      <p:cBhvr>
                                        <p:cTn id="19" dur="1000" fill="hold"/>
                                        <p:tgtEl>
                                          <p:spTgt spid="25"/>
                                        </p:tgtEl>
                                        <p:attrNameLst>
                                          <p:attrName>style.rotation</p:attrName>
                                        </p:attrNameLst>
                                      </p:cBhvr>
                                      <p:tavLst>
                                        <p:tav tm="0">
                                          <p:val>
                                            <p:fltVal val="90"/>
                                          </p:val>
                                        </p:tav>
                                        <p:tav tm="100000">
                                          <p:val>
                                            <p:fltVal val="0"/>
                                          </p:val>
                                        </p:tav>
                                      </p:tavLst>
                                    </p:anim>
                                    <p:animEffect transition="in" filter="fade">
                                      <p:cBhvr>
                                        <p:cTn id="20" dur="1000"/>
                                        <p:tgtEl>
                                          <p:spTgt spid="25"/>
                                        </p:tgtEl>
                                      </p:cBhvr>
                                    </p:animEffect>
                                  </p:childTnLst>
                                </p:cTn>
                              </p:par>
                              <p:par>
                                <p:cTn id="21" presetID="31" presetClass="entr" presetSubtype="0" fill="hold" nodeType="withEffect">
                                  <p:stCondLst>
                                    <p:cond delay="0"/>
                                  </p:stCondLst>
                                  <p:childTnLst>
                                    <p:set>
                                      <p:cBhvr>
                                        <p:cTn id="22" dur="1" fill="hold">
                                          <p:stCondLst>
                                            <p:cond delay="0"/>
                                          </p:stCondLst>
                                        </p:cTn>
                                        <p:tgtEl>
                                          <p:spTgt spid="49"/>
                                        </p:tgtEl>
                                        <p:attrNameLst>
                                          <p:attrName>style.visibility</p:attrName>
                                        </p:attrNameLst>
                                      </p:cBhvr>
                                      <p:to>
                                        <p:strVal val="visible"/>
                                      </p:to>
                                    </p:set>
                                    <p:anim calcmode="lin" valueType="num">
                                      <p:cBhvr>
                                        <p:cTn id="23" dur="1000" fill="hold"/>
                                        <p:tgtEl>
                                          <p:spTgt spid="49"/>
                                        </p:tgtEl>
                                        <p:attrNameLst>
                                          <p:attrName>ppt_w</p:attrName>
                                        </p:attrNameLst>
                                      </p:cBhvr>
                                      <p:tavLst>
                                        <p:tav tm="0">
                                          <p:val>
                                            <p:fltVal val="0"/>
                                          </p:val>
                                        </p:tav>
                                        <p:tav tm="100000">
                                          <p:val>
                                            <p:strVal val="#ppt_w"/>
                                          </p:val>
                                        </p:tav>
                                      </p:tavLst>
                                    </p:anim>
                                    <p:anim calcmode="lin" valueType="num">
                                      <p:cBhvr>
                                        <p:cTn id="24" dur="1000" fill="hold"/>
                                        <p:tgtEl>
                                          <p:spTgt spid="49"/>
                                        </p:tgtEl>
                                        <p:attrNameLst>
                                          <p:attrName>ppt_h</p:attrName>
                                        </p:attrNameLst>
                                      </p:cBhvr>
                                      <p:tavLst>
                                        <p:tav tm="0">
                                          <p:val>
                                            <p:fltVal val="0"/>
                                          </p:val>
                                        </p:tav>
                                        <p:tav tm="100000">
                                          <p:val>
                                            <p:strVal val="#ppt_h"/>
                                          </p:val>
                                        </p:tav>
                                      </p:tavLst>
                                    </p:anim>
                                    <p:anim calcmode="lin" valueType="num">
                                      <p:cBhvr>
                                        <p:cTn id="25" dur="1000" fill="hold"/>
                                        <p:tgtEl>
                                          <p:spTgt spid="49"/>
                                        </p:tgtEl>
                                        <p:attrNameLst>
                                          <p:attrName>style.rotation</p:attrName>
                                        </p:attrNameLst>
                                      </p:cBhvr>
                                      <p:tavLst>
                                        <p:tav tm="0">
                                          <p:val>
                                            <p:fltVal val="90"/>
                                          </p:val>
                                        </p:tav>
                                        <p:tav tm="100000">
                                          <p:val>
                                            <p:fltVal val="0"/>
                                          </p:val>
                                        </p:tav>
                                      </p:tavLst>
                                    </p:anim>
                                    <p:animEffect transition="in" filter="fade">
                                      <p:cBhvr>
                                        <p:cTn id="26" dur="1000"/>
                                        <p:tgtEl>
                                          <p:spTgt spid="49"/>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 calcmode="lin" valueType="num">
                                      <p:cBhvr>
                                        <p:cTn id="29" dur="1000" fill="hold"/>
                                        <p:tgtEl>
                                          <p:spTgt spid="28"/>
                                        </p:tgtEl>
                                        <p:attrNameLst>
                                          <p:attrName>ppt_w</p:attrName>
                                        </p:attrNameLst>
                                      </p:cBhvr>
                                      <p:tavLst>
                                        <p:tav tm="0">
                                          <p:val>
                                            <p:fltVal val="0"/>
                                          </p:val>
                                        </p:tav>
                                        <p:tav tm="100000">
                                          <p:val>
                                            <p:strVal val="#ppt_w"/>
                                          </p:val>
                                        </p:tav>
                                      </p:tavLst>
                                    </p:anim>
                                    <p:anim calcmode="lin" valueType="num">
                                      <p:cBhvr>
                                        <p:cTn id="30" dur="1000" fill="hold"/>
                                        <p:tgtEl>
                                          <p:spTgt spid="28"/>
                                        </p:tgtEl>
                                        <p:attrNameLst>
                                          <p:attrName>ppt_h</p:attrName>
                                        </p:attrNameLst>
                                      </p:cBhvr>
                                      <p:tavLst>
                                        <p:tav tm="0">
                                          <p:val>
                                            <p:fltVal val="0"/>
                                          </p:val>
                                        </p:tav>
                                        <p:tav tm="100000">
                                          <p:val>
                                            <p:strVal val="#ppt_h"/>
                                          </p:val>
                                        </p:tav>
                                      </p:tavLst>
                                    </p:anim>
                                    <p:anim calcmode="lin" valueType="num">
                                      <p:cBhvr>
                                        <p:cTn id="31" dur="1000" fill="hold"/>
                                        <p:tgtEl>
                                          <p:spTgt spid="28"/>
                                        </p:tgtEl>
                                        <p:attrNameLst>
                                          <p:attrName>style.rotation</p:attrName>
                                        </p:attrNameLst>
                                      </p:cBhvr>
                                      <p:tavLst>
                                        <p:tav tm="0">
                                          <p:val>
                                            <p:fltVal val="90"/>
                                          </p:val>
                                        </p:tav>
                                        <p:tav tm="100000">
                                          <p:val>
                                            <p:fltVal val="0"/>
                                          </p:val>
                                        </p:tav>
                                      </p:tavLst>
                                    </p:anim>
                                    <p:animEffect transition="in" filter="fade">
                                      <p:cBhvr>
                                        <p:cTn id="32" dur="1000"/>
                                        <p:tgtEl>
                                          <p:spTgt spid="28"/>
                                        </p:tgtEl>
                                      </p:cBhvr>
                                    </p:animEffect>
                                  </p:childTnLst>
                                </p:cTn>
                              </p:par>
                            </p:childTnLst>
                          </p:cTn>
                        </p:par>
                        <p:par>
                          <p:cTn id="33" fill="hold">
                            <p:stCondLst>
                              <p:cond delay="2500"/>
                            </p:stCondLst>
                            <p:childTnLst>
                              <p:par>
                                <p:cTn id="34" presetID="42" presetClass="entr" presetSubtype="0" fill="hold" grpId="0" nodeType="afterEffect">
                                  <p:stCondLst>
                                    <p:cond delay="0"/>
                                  </p:stCondLst>
                                  <p:childTnLst>
                                    <p:set>
                                      <p:cBhvr>
                                        <p:cTn id="35" dur="1" fill="hold">
                                          <p:stCondLst>
                                            <p:cond delay="0"/>
                                          </p:stCondLst>
                                        </p:cTn>
                                        <p:tgtEl>
                                          <p:spTgt spid="40"/>
                                        </p:tgtEl>
                                        <p:attrNameLst>
                                          <p:attrName>style.visibility</p:attrName>
                                        </p:attrNameLst>
                                      </p:cBhvr>
                                      <p:to>
                                        <p:strVal val="visible"/>
                                      </p:to>
                                    </p:set>
                                    <p:animEffect transition="in" filter="fade">
                                      <p:cBhvr>
                                        <p:cTn id="36" dur="1000"/>
                                        <p:tgtEl>
                                          <p:spTgt spid="40"/>
                                        </p:tgtEl>
                                      </p:cBhvr>
                                    </p:animEffect>
                                    <p:anim calcmode="lin" valueType="num">
                                      <p:cBhvr>
                                        <p:cTn id="37" dur="1000" fill="hold"/>
                                        <p:tgtEl>
                                          <p:spTgt spid="40"/>
                                        </p:tgtEl>
                                        <p:attrNameLst>
                                          <p:attrName>ppt_x</p:attrName>
                                        </p:attrNameLst>
                                      </p:cBhvr>
                                      <p:tavLst>
                                        <p:tav tm="0">
                                          <p:val>
                                            <p:strVal val="#ppt_x"/>
                                          </p:val>
                                        </p:tav>
                                        <p:tav tm="100000">
                                          <p:val>
                                            <p:strVal val="#ppt_x"/>
                                          </p:val>
                                        </p:tav>
                                      </p:tavLst>
                                    </p:anim>
                                    <p:anim calcmode="lin" valueType="num">
                                      <p:cBhvr>
                                        <p:cTn id="38" dur="1000" fill="hold"/>
                                        <p:tgtEl>
                                          <p:spTgt spid="40"/>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31"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 calcmode="lin" valueType="num">
                                      <p:cBhvr>
                                        <p:cTn id="42" dur="1000" fill="hold"/>
                                        <p:tgtEl>
                                          <p:spTgt spid="22"/>
                                        </p:tgtEl>
                                        <p:attrNameLst>
                                          <p:attrName>ppt_w</p:attrName>
                                        </p:attrNameLst>
                                      </p:cBhvr>
                                      <p:tavLst>
                                        <p:tav tm="0">
                                          <p:val>
                                            <p:fltVal val="0"/>
                                          </p:val>
                                        </p:tav>
                                        <p:tav tm="100000">
                                          <p:val>
                                            <p:strVal val="#ppt_w"/>
                                          </p:val>
                                        </p:tav>
                                      </p:tavLst>
                                    </p:anim>
                                    <p:anim calcmode="lin" valueType="num">
                                      <p:cBhvr>
                                        <p:cTn id="43" dur="1000" fill="hold"/>
                                        <p:tgtEl>
                                          <p:spTgt spid="22"/>
                                        </p:tgtEl>
                                        <p:attrNameLst>
                                          <p:attrName>ppt_h</p:attrName>
                                        </p:attrNameLst>
                                      </p:cBhvr>
                                      <p:tavLst>
                                        <p:tav tm="0">
                                          <p:val>
                                            <p:fltVal val="0"/>
                                          </p:val>
                                        </p:tav>
                                        <p:tav tm="100000">
                                          <p:val>
                                            <p:strVal val="#ppt_h"/>
                                          </p:val>
                                        </p:tav>
                                      </p:tavLst>
                                    </p:anim>
                                    <p:anim calcmode="lin" valueType="num">
                                      <p:cBhvr>
                                        <p:cTn id="44" dur="1000" fill="hold"/>
                                        <p:tgtEl>
                                          <p:spTgt spid="22"/>
                                        </p:tgtEl>
                                        <p:attrNameLst>
                                          <p:attrName>style.rotation</p:attrName>
                                        </p:attrNameLst>
                                      </p:cBhvr>
                                      <p:tavLst>
                                        <p:tav tm="0">
                                          <p:val>
                                            <p:fltVal val="90"/>
                                          </p:val>
                                        </p:tav>
                                        <p:tav tm="100000">
                                          <p:val>
                                            <p:fltVal val="0"/>
                                          </p:val>
                                        </p:tav>
                                      </p:tavLst>
                                    </p:anim>
                                    <p:animEffect transition="in" filter="fade">
                                      <p:cBhvr>
                                        <p:cTn id="45" dur="1000"/>
                                        <p:tgtEl>
                                          <p:spTgt spid="22"/>
                                        </p:tgtEl>
                                      </p:cBhvr>
                                    </p:animEffect>
                                  </p:childTnLst>
                                </p:cTn>
                              </p:par>
                              <p:par>
                                <p:cTn id="46" presetID="31" presetClass="entr" presetSubtype="0" fill="hold" grpId="0" nodeType="with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par>
                                <p:cTn id="52" presetID="31" presetClass="entr" presetSubtype="0" fill="hold" nodeType="withEffect">
                                  <p:stCondLst>
                                    <p:cond delay="0"/>
                                  </p:stCondLst>
                                  <p:childTnLst>
                                    <p:set>
                                      <p:cBhvr>
                                        <p:cTn id="53" dur="1" fill="hold">
                                          <p:stCondLst>
                                            <p:cond delay="0"/>
                                          </p:stCondLst>
                                        </p:cTn>
                                        <p:tgtEl>
                                          <p:spTgt spid="47"/>
                                        </p:tgtEl>
                                        <p:attrNameLst>
                                          <p:attrName>style.visibility</p:attrName>
                                        </p:attrNameLst>
                                      </p:cBhvr>
                                      <p:to>
                                        <p:strVal val="visible"/>
                                      </p:to>
                                    </p:set>
                                    <p:anim calcmode="lin" valueType="num">
                                      <p:cBhvr>
                                        <p:cTn id="54" dur="1000" fill="hold"/>
                                        <p:tgtEl>
                                          <p:spTgt spid="47"/>
                                        </p:tgtEl>
                                        <p:attrNameLst>
                                          <p:attrName>ppt_w</p:attrName>
                                        </p:attrNameLst>
                                      </p:cBhvr>
                                      <p:tavLst>
                                        <p:tav tm="0">
                                          <p:val>
                                            <p:fltVal val="0"/>
                                          </p:val>
                                        </p:tav>
                                        <p:tav tm="100000">
                                          <p:val>
                                            <p:strVal val="#ppt_w"/>
                                          </p:val>
                                        </p:tav>
                                      </p:tavLst>
                                    </p:anim>
                                    <p:anim calcmode="lin" valueType="num">
                                      <p:cBhvr>
                                        <p:cTn id="55" dur="1000" fill="hold"/>
                                        <p:tgtEl>
                                          <p:spTgt spid="47"/>
                                        </p:tgtEl>
                                        <p:attrNameLst>
                                          <p:attrName>ppt_h</p:attrName>
                                        </p:attrNameLst>
                                      </p:cBhvr>
                                      <p:tavLst>
                                        <p:tav tm="0">
                                          <p:val>
                                            <p:fltVal val="0"/>
                                          </p:val>
                                        </p:tav>
                                        <p:tav tm="100000">
                                          <p:val>
                                            <p:strVal val="#ppt_h"/>
                                          </p:val>
                                        </p:tav>
                                      </p:tavLst>
                                    </p:anim>
                                    <p:anim calcmode="lin" valueType="num">
                                      <p:cBhvr>
                                        <p:cTn id="56" dur="1000" fill="hold"/>
                                        <p:tgtEl>
                                          <p:spTgt spid="47"/>
                                        </p:tgtEl>
                                        <p:attrNameLst>
                                          <p:attrName>style.rotation</p:attrName>
                                        </p:attrNameLst>
                                      </p:cBhvr>
                                      <p:tavLst>
                                        <p:tav tm="0">
                                          <p:val>
                                            <p:fltVal val="90"/>
                                          </p:val>
                                        </p:tav>
                                        <p:tav tm="100000">
                                          <p:val>
                                            <p:fltVal val="0"/>
                                          </p:val>
                                        </p:tav>
                                      </p:tavLst>
                                    </p:anim>
                                    <p:animEffect transition="in" filter="fade">
                                      <p:cBhvr>
                                        <p:cTn id="57" dur="1000"/>
                                        <p:tgtEl>
                                          <p:spTgt spid="47"/>
                                        </p:tgtEl>
                                      </p:cBhvr>
                                    </p:animEffect>
                                  </p:childTnLst>
                                </p:cTn>
                              </p:par>
                            </p:childTnLst>
                          </p:cTn>
                        </p:par>
                        <p:par>
                          <p:cTn id="58" fill="hold">
                            <p:stCondLst>
                              <p:cond delay="4500"/>
                            </p:stCondLst>
                            <p:childTnLst>
                              <p:par>
                                <p:cTn id="59" presetID="42" presetClass="entr" presetSubtype="0" fill="hold" grpId="0" nodeType="afterEffect">
                                  <p:stCondLst>
                                    <p:cond delay="0"/>
                                  </p:stCondLst>
                                  <p:childTnLst>
                                    <p:set>
                                      <p:cBhvr>
                                        <p:cTn id="60" dur="1" fill="hold">
                                          <p:stCondLst>
                                            <p:cond delay="0"/>
                                          </p:stCondLst>
                                        </p:cTn>
                                        <p:tgtEl>
                                          <p:spTgt spid="41"/>
                                        </p:tgtEl>
                                        <p:attrNameLst>
                                          <p:attrName>style.visibility</p:attrName>
                                        </p:attrNameLst>
                                      </p:cBhvr>
                                      <p:to>
                                        <p:strVal val="visible"/>
                                      </p:to>
                                    </p:set>
                                    <p:animEffect transition="in" filter="fade">
                                      <p:cBhvr>
                                        <p:cTn id="61" dur="1000"/>
                                        <p:tgtEl>
                                          <p:spTgt spid="41"/>
                                        </p:tgtEl>
                                      </p:cBhvr>
                                    </p:animEffect>
                                    <p:anim calcmode="lin" valueType="num">
                                      <p:cBhvr>
                                        <p:cTn id="62" dur="1000" fill="hold"/>
                                        <p:tgtEl>
                                          <p:spTgt spid="41"/>
                                        </p:tgtEl>
                                        <p:attrNameLst>
                                          <p:attrName>ppt_x</p:attrName>
                                        </p:attrNameLst>
                                      </p:cBhvr>
                                      <p:tavLst>
                                        <p:tav tm="0">
                                          <p:val>
                                            <p:strVal val="#ppt_x"/>
                                          </p:val>
                                        </p:tav>
                                        <p:tav tm="100000">
                                          <p:val>
                                            <p:strVal val="#ppt_x"/>
                                          </p:val>
                                        </p:tav>
                                      </p:tavLst>
                                    </p:anim>
                                    <p:anim calcmode="lin" valueType="num">
                                      <p:cBhvr>
                                        <p:cTn id="63" dur="1000" fill="hold"/>
                                        <p:tgtEl>
                                          <p:spTgt spid="41"/>
                                        </p:tgtEl>
                                        <p:attrNameLst>
                                          <p:attrName>ppt_y</p:attrName>
                                        </p:attrNameLst>
                                      </p:cBhvr>
                                      <p:tavLst>
                                        <p:tav tm="0">
                                          <p:val>
                                            <p:strVal val="#ppt_y+.1"/>
                                          </p:val>
                                        </p:tav>
                                        <p:tav tm="100000">
                                          <p:val>
                                            <p:strVal val="#ppt_y"/>
                                          </p:val>
                                        </p:tav>
                                      </p:tavLst>
                                    </p:anim>
                                  </p:childTnLst>
                                </p:cTn>
                              </p:par>
                            </p:childTnLst>
                          </p:cTn>
                        </p:par>
                        <p:par>
                          <p:cTn id="64" fill="hold">
                            <p:stCondLst>
                              <p:cond delay="5500"/>
                            </p:stCondLst>
                            <p:childTnLst>
                              <p:par>
                                <p:cTn id="65" presetID="31" presetClass="entr" presetSubtype="0" fill="hold" grpId="0" nodeType="after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1000" fill="hold"/>
                                        <p:tgtEl>
                                          <p:spTgt spid="24"/>
                                        </p:tgtEl>
                                        <p:attrNameLst>
                                          <p:attrName>ppt_w</p:attrName>
                                        </p:attrNameLst>
                                      </p:cBhvr>
                                      <p:tavLst>
                                        <p:tav tm="0">
                                          <p:val>
                                            <p:fltVal val="0"/>
                                          </p:val>
                                        </p:tav>
                                        <p:tav tm="100000">
                                          <p:val>
                                            <p:strVal val="#ppt_w"/>
                                          </p:val>
                                        </p:tav>
                                      </p:tavLst>
                                    </p:anim>
                                    <p:anim calcmode="lin" valueType="num">
                                      <p:cBhvr>
                                        <p:cTn id="68" dur="1000" fill="hold"/>
                                        <p:tgtEl>
                                          <p:spTgt spid="24"/>
                                        </p:tgtEl>
                                        <p:attrNameLst>
                                          <p:attrName>ppt_h</p:attrName>
                                        </p:attrNameLst>
                                      </p:cBhvr>
                                      <p:tavLst>
                                        <p:tav tm="0">
                                          <p:val>
                                            <p:fltVal val="0"/>
                                          </p:val>
                                        </p:tav>
                                        <p:tav tm="100000">
                                          <p:val>
                                            <p:strVal val="#ppt_h"/>
                                          </p:val>
                                        </p:tav>
                                      </p:tavLst>
                                    </p:anim>
                                    <p:anim calcmode="lin" valueType="num">
                                      <p:cBhvr>
                                        <p:cTn id="69" dur="1000" fill="hold"/>
                                        <p:tgtEl>
                                          <p:spTgt spid="24"/>
                                        </p:tgtEl>
                                        <p:attrNameLst>
                                          <p:attrName>style.rotation</p:attrName>
                                        </p:attrNameLst>
                                      </p:cBhvr>
                                      <p:tavLst>
                                        <p:tav tm="0">
                                          <p:val>
                                            <p:fltVal val="90"/>
                                          </p:val>
                                        </p:tav>
                                        <p:tav tm="100000">
                                          <p:val>
                                            <p:fltVal val="0"/>
                                          </p:val>
                                        </p:tav>
                                      </p:tavLst>
                                    </p:anim>
                                    <p:animEffect transition="in" filter="fade">
                                      <p:cBhvr>
                                        <p:cTn id="70" dur="1000"/>
                                        <p:tgtEl>
                                          <p:spTgt spid="24"/>
                                        </p:tgtEl>
                                      </p:cBhvr>
                                    </p:animEffect>
                                  </p:childTnLst>
                                </p:cTn>
                              </p:par>
                              <p:par>
                                <p:cTn id="71" presetID="31" presetClass="entr" presetSubtype="0" fill="hold" nodeType="withEffect">
                                  <p:stCondLst>
                                    <p:cond delay="0"/>
                                  </p:stCondLst>
                                  <p:childTnLst>
                                    <p:set>
                                      <p:cBhvr>
                                        <p:cTn id="72" dur="1" fill="hold">
                                          <p:stCondLst>
                                            <p:cond delay="0"/>
                                          </p:stCondLst>
                                        </p:cTn>
                                        <p:tgtEl>
                                          <p:spTgt spid="51"/>
                                        </p:tgtEl>
                                        <p:attrNameLst>
                                          <p:attrName>style.visibility</p:attrName>
                                        </p:attrNameLst>
                                      </p:cBhvr>
                                      <p:to>
                                        <p:strVal val="visible"/>
                                      </p:to>
                                    </p:set>
                                    <p:anim calcmode="lin" valueType="num">
                                      <p:cBhvr>
                                        <p:cTn id="73" dur="1000" fill="hold"/>
                                        <p:tgtEl>
                                          <p:spTgt spid="51"/>
                                        </p:tgtEl>
                                        <p:attrNameLst>
                                          <p:attrName>ppt_w</p:attrName>
                                        </p:attrNameLst>
                                      </p:cBhvr>
                                      <p:tavLst>
                                        <p:tav tm="0">
                                          <p:val>
                                            <p:fltVal val="0"/>
                                          </p:val>
                                        </p:tav>
                                        <p:tav tm="100000">
                                          <p:val>
                                            <p:strVal val="#ppt_w"/>
                                          </p:val>
                                        </p:tav>
                                      </p:tavLst>
                                    </p:anim>
                                    <p:anim calcmode="lin" valueType="num">
                                      <p:cBhvr>
                                        <p:cTn id="74" dur="1000" fill="hold"/>
                                        <p:tgtEl>
                                          <p:spTgt spid="51"/>
                                        </p:tgtEl>
                                        <p:attrNameLst>
                                          <p:attrName>ppt_h</p:attrName>
                                        </p:attrNameLst>
                                      </p:cBhvr>
                                      <p:tavLst>
                                        <p:tav tm="0">
                                          <p:val>
                                            <p:fltVal val="0"/>
                                          </p:val>
                                        </p:tav>
                                        <p:tav tm="100000">
                                          <p:val>
                                            <p:strVal val="#ppt_h"/>
                                          </p:val>
                                        </p:tav>
                                      </p:tavLst>
                                    </p:anim>
                                    <p:anim calcmode="lin" valueType="num">
                                      <p:cBhvr>
                                        <p:cTn id="75" dur="1000" fill="hold"/>
                                        <p:tgtEl>
                                          <p:spTgt spid="51"/>
                                        </p:tgtEl>
                                        <p:attrNameLst>
                                          <p:attrName>style.rotation</p:attrName>
                                        </p:attrNameLst>
                                      </p:cBhvr>
                                      <p:tavLst>
                                        <p:tav tm="0">
                                          <p:val>
                                            <p:fltVal val="90"/>
                                          </p:val>
                                        </p:tav>
                                        <p:tav tm="100000">
                                          <p:val>
                                            <p:fltVal val="0"/>
                                          </p:val>
                                        </p:tav>
                                      </p:tavLst>
                                    </p:anim>
                                    <p:animEffect transition="in" filter="fade">
                                      <p:cBhvr>
                                        <p:cTn id="76" dur="1000"/>
                                        <p:tgtEl>
                                          <p:spTgt spid="51"/>
                                        </p:tgtEl>
                                      </p:cBhvr>
                                    </p:animEffect>
                                  </p:childTnLst>
                                </p:cTn>
                              </p:par>
                              <p:par>
                                <p:cTn id="77" presetID="31" presetClass="entr" presetSubtype="0" fill="hold" grpId="0" nodeType="withEffect">
                                  <p:stCondLst>
                                    <p:cond delay="0"/>
                                  </p:stCondLst>
                                  <p:childTnLst>
                                    <p:set>
                                      <p:cBhvr>
                                        <p:cTn id="78" dur="1" fill="hold">
                                          <p:stCondLst>
                                            <p:cond delay="0"/>
                                          </p:stCondLst>
                                        </p:cTn>
                                        <p:tgtEl>
                                          <p:spTgt spid="27"/>
                                        </p:tgtEl>
                                        <p:attrNameLst>
                                          <p:attrName>style.visibility</p:attrName>
                                        </p:attrNameLst>
                                      </p:cBhvr>
                                      <p:to>
                                        <p:strVal val="visible"/>
                                      </p:to>
                                    </p:set>
                                    <p:anim calcmode="lin" valueType="num">
                                      <p:cBhvr>
                                        <p:cTn id="79" dur="1000" fill="hold"/>
                                        <p:tgtEl>
                                          <p:spTgt spid="27"/>
                                        </p:tgtEl>
                                        <p:attrNameLst>
                                          <p:attrName>ppt_w</p:attrName>
                                        </p:attrNameLst>
                                      </p:cBhvr>
                                      <p:tavLst>
                                        <p:tav tm="0">
                                          <p:val>
                                            <p:fltVal val="0"/>
                                          </p:val>
                                        </p:tav>
                                        <p:tav tm="100000">
                                          <p:val>
                                            <p:strVal val="#ppt_w"/>
                                          </p:val>
                                        </p:tav>
                                      </p:tavLst>
                                    </p:anim>
                                    <p:anim calcmode="lin" valueType="num">
                                      <p:cBhvr>
                                        <p:cTn id="80" dur="1000" fill="hold"/>
                                        <p:tgtEl>
                                          <p:spTgt spid="27"/>
                                        </p:tgtEl>
                                        <p:attrNameLst>
                                          <p:attrName>ppt_h</p:attrName>
                                        </p:attrNameLst>
                                      </p:cBhvr>
                                      <p:tavLst>
                                        <p:tav tm="0">
                                          <p:val>
                                            <p:fltVal val="0"/>
                                          </p:val>
                                        </p:tav>
                                        <p:tav tm="100000">
                                          <p:val>
                                            <p:strVal val="#ppt_h"/>
                                          </p:val>
                                        </p:tav>
                                      </p:tavLst>
                                    </p:anim>
                                    <p:anim calcmode="lin" valueType="num">
                                      <p:cBhvr>
                                        <p:cTn id="81" dur="1000" fill="hold"/>
                                        <p:tgtEl>
                                          <p:spTgt spid="27"/>
                                        </p:tgtEl>
                                        <p:attrNameLst>
                                          <p:attrName>style.rotation</p:attrName>
                                        </p:attrNameLst>
                                      </p:cBhvr>
                                      <p:tavLst>
                                        <p:tav tm="0">
                                          <p:val>
                                            <p:fltVal val="90"/>
                                          </p:val>
                                        </p:tav>
                                        <p:tav tm="100000">
                                          <p:val>
                                            <p:fltVal val="0"/>
                                          </p:val>
                                        </p:tav>
                                      </p:tavLst>
                                    </p:anim>
                                    <p:animEffect transition="in" filter="fade">
                                      <p:cBhvr>
                                        <p:cTn id="82" dur="1000"/>
                                        <p:tgtEl>
                                          <p:spTgt spid="27"/>
                                        </p:tgtEl>
                                      </p:cBhvr>
                                    </p:animEffect>
                                  </p:childTnLst>
                                </p:cTn>
                              </p:par>
                            </p:childTnLst>
                          </p:cTn>
                        </p:par>
                        <p:par>
                          <p:cTn id="83" fill="hold">
                            <p:stCondLst>
                              <p:cond delay="6500"/>
                            </p:stCondLst>
                            <p:childTnLst>
                              <p:par>
                                <p:cTn id="84" presetID="42" presetClass="entr" presetSubtype="0" fill="hold" grpId="0" nodeType="afterEffect">
                                  <p:stCondLst>
                                    <p:cond delay="0"/>
                                  </p:stCondLst>
                                  <p:childTnLst>
                                    <p:set>
                                      <p:cBhvr>
                                        <p:cTn id="85" dur="1" fill="hold">
                                          <p:stCondLst>
                                            <p:cond delay="0"/>
                                          </p:stCondLst>
                                        </p:cTn>
                                        <p:tgtEl>
                                          <p:spTgt spid="43"/>
                                        </p:tgtEl>
                                        <p:attrNameLst>
                                          <p:attrName>style.visibility</p:attrName>
                                        </p:attrNameLst>
                                      </p:cBhvr>
                                      <p:to>
                                        <p:strVal val="visible"/>
                                      </p:to>
                                    </p:set>
                                    <p:animEffect transition="in" filter="fade">
                                      <p:cBhvr>
                                        <p:cTn id="86" dur="1000"/>
                                        <p:tgtEl>
                                          <p:spTgt spid="43"/>
                                        </p:tgtEl>
                                      </p:cBhvr>
                                    </p:animEffect>
                                    <p:anim calcmode="lin" valueType="num">
                                      <p:cBhvr>
                                        <p:cTn id="87" dur="1000" fill="hold"/>
                                        <p:tgtEl>
                                          <p:spTgt spid="43"/>
                                        </p:tgtEl>
                                        <p:attrNameLst>
                                          <p:attrName>ppt_x</p:attrName>
                                        </p:attrNameLst>
                                      </p:cBhvr>
                                      <p:tavLst>
                                        <p:tav tm="0">
                                          <p:val>
                                            <p:strVal val="#ppt_x"/>
                                          </p:val>
                                        </p:tav>
                                        <p:tav tm="100000">
                                          <p:val>
                                            <p:strVal val="#ppt_x"/>
                                          </p:val>
                                        </p:tav>
                                      </p:tavLst>
                                    </p:anim>
                                    <p:anim calcmode="lin" valueType="num">
                                      <p:cBhvr>
                                        <p:cTn id="88" dur="1000" fill="hold"/>
                                        <p:tgtEl>
                                          <p:spTgt spid="43"/>
                                        </p:tgtEl>
                                        <p:attrNameLst>
                                          <p:attrName>ppt_y</p:attrName>
                                        </p:attrNameLst>
                                      </p:cBhvr>
                                      <p:tavLst>
                                        <p:tav tm="0">
                                          <p:val>
                                            <p:strVal val="#ppt_y+.1"/>
                                          </p:val>
                                        </p:tav>
                                        <p:tav tm="100000">
                                          <p:val>
                                            <p:strVal val="#ppt_y"/>
                                          </p:val>
                                        </p:tav>
                                      </p:tavLst>
                                    </p:anim>
                                  </p:childTnLst>
                                </p:cTn>
                              </p:par>
                            </p:childTnLst>
                          </p:cTn>
                        </p:par>
                        <p:par>
                          <p:cTn id="89" fill="hold">
                            <p:stCondLst>
                              <p:cond delay="7500"/>
                            </p:stCondLst>
                            <p:childTnLst>
                              <p:par>
                                <p:cTn id="90" presetID="31" presetClass="entr" presetSubtype="0" fill="hold" grpId="0" nodeType="afterEffect">
                                  <p:stCondLst>
                                    <p:cond delay="0"/>
                                  </p:stCondLst>
                                  <p:childTnLst>
                                    <p:set>
                                      <p:cBhvr>
                                        <p:cTn id="91" dur="1" fill="hold">
                                          <p:stCondLst>
                                            <p:cond delay="0"/>
                                          </p:stCondLst>
                                        </p:cTn>
                                        <p:tgtEl>
                                          <p:spTgt spid="26"/>
                                        </p:tgtEl>
                                        <p:attrNameLst>
                                          <p:attrName>style.visibility</p:attrName>
                                        </p:attrNameLst>
                                      </p:cBhvr>
                                      <p:to>
                                        <p:strVal val="visible"/>
                                      </p:to>
                                    </p:set>
                                    <p:anim calcmode="lin" valueType="num">
                                      <p:cBhvr>
                                        <p:cTn id="92" dur="1000" fill="hold"/>
                                        <p:tgtEl>
                                          <p:spTgt spid="26"/>
                                        </p:tgtEl>
                                        <p:attrNameLst>
                                          <p:attrName>ppt_w</p:attrName>
                                        </p:attrNameLst>
                                      </p:cBhvr>
                                      <p:tavLst>
                                        <p:tav tm="0">
                                          <p:val>
                                            <p:fltVal val="0"/>
                                          </p:val>
                                        </p:tav>
                                        <p:tav tm="100000">
                                          <p:val>
                                            <p:strVal val="#ppt_w"/>
                                          </p:val>
                                        </p:tav>
                                      </p:tavLst>
                                    </p:anim>
                                    <p:anim calcmode="lin" valueType="num">
                                      <p:cBhvr>
                                        <p:cTn id="93" dur="1000" fill="hold"/>
                                        <p:tgtEl>
                                          <p:spTgt spid="26"/>
                                        </p:tgtEl>
                                        <p:attrNameLst>
                                          <p:attrName>ppt_h</p:attrName>
                                        </p:attrNameLst>
                                      </p:cBhvr>
                                      <p:tavLst>
                                        <p:tav tm="0">
                                          <p:val>
                                            <p:fltVal val="0"/>
                                          </p:val>
                                        </p:tav>
                                        <p:tav tm="100000">
                                          <p:val>
                                            <p:strVal val="#ppt_h"/>
                                          </p:val>
                                        </p:tav>
                                      </p:tavLst>
                                    </p:anim>
                                    <p:anim calcmode="lin" valueType="num">
                                      <p:cBhvr>
                                        <p:cTn id="94" dur="1000" fill="hold"/>
                                        <p:tgtEl>
                                          <p:spTgt spid="26"/>
                                        </p:tgtEl>
                                        <p:attrNameLst>
                                          <p:attrName>style.rotation</p:attrName>
                                        </p:attrNameLst>
                                      </p:cBhvr>
                                      <p:tavLst>
                                        <p:tav tm="0">
                                          <p:val>
                                            <p:fltVal val="90"/>
                                          </p:val>
                                        </p:tav>
                                        <p:tav tm="100000">
                                          <p:val>
                                            <p:fltVal val="0"/>
                                          </p:val>
                                        </p:tav>
                                      </p:tavLst>
                                    </p:anim>
                                    <p:animEffect transition="in" filter="fade">
                                      <p:cBhvr>
                                        <p:cTn id="95" dur="1000"/>
                                        <p:tgtEl>
                                          <p:spTgt spid="26"/>
                                        </p:tgtEl>
                                      </p:cBhvr>
                                    </p:animEffect>
                                  </p:childTnLst>
                                </p:cTn>
                              </p:par>
                              <p:par>
                                <p:cTn id="96" presetID="31" presetClass="entr" presetSubtype="0" fill="hold" nodeType="withEffect">
                                  <p:stCondLst>
                                    <p:cond delay="0"/>
                                  </p:stCondLst>
                                  <p:childTnLst>
                                    <p:set>
                                      <p:cBhvr>
                                        <p:cTn id="97" dur="1" fill="hold">
                                          <p:stCondLst>
                                            <p:cond delay="0"/>
                                          </p:stCondLst>
                                        </p:cTn>
                                        <p:tgtEl>
                                          <p:spTgt spid="45"/>
                                        </p:tgtEl>
                                        <p:attrNameLst>
                                          <p:attrName>style.visibility</p:attrName>
                                        </p:attrNameLst>
                                      </p:cBhvr>
                                      <p:to>
                                        <p:strVal val="visible"/>
                                      </p:to>
                                    </p:set>
                                    <p:anim calcmode="lin" valueType="num">
                                      <p:cBhvr>
                                        <p:cTn id="98" dur="1000" fill="hold"/>
                                        <p:tgtEl>
                                          <p:spTgt spid="45"/>
                                        </p:tgtEl>
                                        <p:attrNameLst>
                                          <p:attrName>ppt_w</p:attrName>
                                        </p:attrNameLst>
                                      </p:cBhvr>
                                      <p:tavLst>
                                        <p:tav tm="0">
                                          <p:val>
                                            <p:fltVal val="0"/>
                                          </p:val>
                                        </p:tav>
                                        <p:tav tm="100000">
                                          <p:val>
                                            <p:strVal val="#ppt_w"/>
                                          </p:val>
                                        </p:tav>
                                      </p:tavLst>
                                    </p:anim>
                                    <p:anim calcmode="lin" valueType="num">
                                      <p:cBhvr>
                                        <p:cTn id="99" dur="1000" fill="hold"/>
                                        <p:tgtEl>
                                          <p:spTgt spid="45"/>
                                        </p:tgtEl>
                                        <p:attrNameLst>
                                          <p:attrName>ppt_h</p:attrName>
                                        </p:attrNameLst>
                                      </p:cBhvr>
                                      <p:tavLst>
                                        <p:tav tm="0">
                                          <p:val>
                                            <p:fltVal val="0"/>
                                          </p:val>
                                        </p:tav>
                                        <p:tav tm="100000">
                                          <p:val>
                                            <p:strVal val="#ppt_h"/>
                                          </p:val>
                                        </p:tav>
                                      </p:tavLst>
                                    </p:anim>
                                    <p:anim calcmode="lin" valueType="num">
                                      <p:cBhvr>
                                        <p:cTn id="100" dur="1000" fill="hold"/>
                                        <p:tgtEl>
                                          <p:spTgt spid="45"/>
                                        </p:tgtEl>
                                        <p:attrNameLst>
                                          <p:attrName>style.rotation</p:attrName>
                                        </p:attrNameLst>
                                      </p:cBhvr>
                                      <p:tavLst>
                                        <p:tav tm="0">
                                          <p:val>
                                            <p:fltVal val="90"/>
                                          </p:val>
                                        </p:tav>
                                        <p:tav tm="100000">
                                          <p:val>
                                            <p:fltVal val="0"/>
                                          </p:val>
                                        </p:tav>
                                      </p:tavLst>
                                    </p:anim>
                                    <p:animEffect transition="in" filter="fade">
                                      <p:cBhvr>
                                        <p:cTn id="101" dur="1000"/>
                                        <p:tgtEl>
                                          <p:spTgt spid="45"/>
                                        </p:tgtEl>
                                      </p:cBhvr>
                                    </p:animEffect>
                                  </p:childTnLst>
                                </p:cTn>
                              </p:par>
                              <p:par>
                                <p:cTn id="102" presetID="31" presetClass="entr" presetSubtype="0" fill="hold" grpId="0" nodeType="withEffect">
                                  <p:stCondLst>
                                    <p:cond delay="0"/>
                                  </p:stCondLst>
                                  <p:childTnLst>
                                    <p:set>
                                      <p:cBhvr>
                                        <p:cTn id="103" dur="1" fill="hold">
                                          <p:stCondLst>
                                            <p:cond delay="0"/>
                                          </p:stCondLst>
                                        </p:cTn>
                                        <p:tgtEl>
                                          <p:spTgt spid="30"/>
                                        </p:tgtEl>
                                        <p:attrNameLst>
                                          <p:attrName>style.visibility</p:attrName>
                                        </p:attrNameLst>
                                      </p:cBhvr>
                                      <p:to>
                                        <p:strVal val="visible"/>
                                      </p:to>
                                    </p:set>
                                    <p:anim calcmode="lin" valueType="num">
                                      <p:cBhvr>
                                        <p:cTn id="104" dur="1000" fill="hold"/>
                                        <p:tgtEl>
                                          <p:spTgt spid="30"/>
                                        </p:tgtEl>
                                        <p:attrNameLst>
                                          <p:attrName>ppt_w</p:attrName>
                                        </p:attrNameLst>
                                      </p:cBhvr>
                                      <p:tavLst>
                                        <p:tav tm="0">
                                          <p:val>
                                            <p:fltVal val="0"/>
                                          </p:val>
                                        </p:tav>
                                        <p:tav tm="100000">
                                          <p:val>
                                            <p:strVal val="#ppt_w"/>
                                          </p:val>
                                        </p:tav>
                                      </p:tavLst>
                                    </p:anim>
                                    <p:anim calcmode="lin" valueType="num">
                                      <p:cBhvr>
                                        <p:cTn id="105" dur="1000" fill="hold"/>
                                        <p:tgtEl>
                                          <p:spTgt spid="30"/>
                                        </p:tgtEl>
                                        <p:attrNameLst>
                                          <p:attrName>ppt_h</p:attrName>
                                        </p:attrNameLst>
                                      </p:cBhvr>
                                      <p:tavLst>
                                        <p:tav tm="0">
                                          <p:val>
                                            <p:fltVal val="0"/>
                                          </p:val>
                                        </p:tav>
                                        <p:tav tm="100000">
                                          <p:val>
                                            <p:strVal val="#ppt_h"/>
                                          </p:val>
                                        </p:tav>
                                      </p:tavLst>
                                    </p:anim>
                                    <p:anim calcmode="lin" valueType="num">
                                      <p:cBhvr>
                                        <p:cTn id="106" dur="1000" fill="hold"/>
                                        <p:tgtEl>
                                          <p:spTgt spid="30"/>
                                        </p:tgtEl>
                                        <p:attrNameLst>
                                          <p:attrName>style.rotation</p:attrName>
                                        </p:attrNameLst>
                                      </p:cBhvr>
                                      <p:tavLst>
                                        <p:tav tm="0">
                                          <p:val>
                                            <p:fltVal val="90"/>
                                          </p:val>
                                        </p:tav>
                                        <p:tav tm="100000">
                                          <p:val>
                                            <p:fltVal val="0"/>
                                          </p:val>
                                        </p:tav>
                                      </p:tavLst>
                                    </p:anim>
                                    <p:animEffect transition="in" filter="fade">
                                      <p:cBhvr>
                                        <p:cTn id="107" dur="1000"/>
                                        <p:tgtEl>
                                          <p:spTgt spid="30"/>
                                        </p:tgtEl>
                                      </p:cBhvr>
                                    </p:animEffect>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42"/>
                                        </p:tgtEl>
                                        <p:attrNameLst>
                                          <p:attrName>style.visibility</p:attrName>
                                        </p:attrNameLst>
                                      </p:cBhvr>
                                      <p:to>
                                        <p:strVal val="visible"/>
                                      </p:to>
                                    </p:set>
                                    <p:animEffect transition="in" filter="fade">
                                      <p:cBhvr>
                                        <p:cTn id="111" dur="1000"/>
                                        <p:tgtEl>
                                          <p:spTgt spid="42"/>
                                        </p:tgtEl>
                                      </p:cBhvr>
                                    </p:animEffect>
                                    <p:anim calcmode="lin" valueType="num">
                                      <p:cBhvr>
                                        <p:cTn id="112" dur="1000" fill="hold"/>
                                        <p:tgtEl>
                                          <p:spTgt spid="42"/>
                                        </p:tgtEl>
                                        <p:attrNameLst>
                                          <p:attrName>ppt_x</p:attrName>
                                        </p:attrNameLst>
                                      </p:cBhvr>
                                      <p:tavLst>
                                        <p:tav tm="0">
                                          <p:val>
                                            <p:strVal val="#ppt_x"/>
                                          </p:val>
                                        </p:tav>
                                        <p:tav tm="100000">
                                          <p:val>
                                            <p:strVal val="#ppt_x"/>
                                          </p:val>
                                        </p:tav>
                                      </p:tavLst>
                                    </p:anim>
                                    <p:anim calcmode="lin" valueType="num">
                                      <p:cBhvr>
                                        <p:cTn id="113" dur="10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2" grpId="0" animBg="1"/>
      <p:bldP spid="24" grpId="0" animBg="1"/>
      <p:bldP spid="26" grpId="0" animBg="1"/>
      <p:bldP spid="27" grpId="0"/>
      <p:bldP spid="28" grpId="0"/>
      <p:bldP spid="29" grpId="0"/>
      <p:bldP spid="30" grpId="0"/>
      <p:bldP spid="38" grpId="0"/>
      <p:bldP spid="40" grpId="0"/>
      <p:bldP spid="41" grpId="0"/>
      <p:bldP spid="42" grpId="0"/>
      <p:bldP spid="43" grpId="0"/>
      <p:bldP spid="52"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2E3A48E8-8117-49F8-944A-FC51D1D9B15A}"/>
              </a:ext>
            </a:extLst>
          </p:cNvPr>
          <p:cNvSpPr/>
          <p:nvPr/>
        </p:nvSpPr>
        <p:spPr>
          <a:xfrm>
            <a:off x="7741502" y="2379518"/>
            <a:ext cx="1547970" cy="1939075"/>
          </a:xfrm>
          <a:custGeom>
            <a:avLst/>
            <a:gdLst>
              <a:gd name="connsiteX0" fmla="*/ 1370968 w 1547970"/>
              <a:gd name="connsiteY0" fmla="*/ 0 h 1939075"/>
              <a:gd name="connsiteX1" fmla="*/ 1547970 w 1547970"/>
              <a:gd name="connsiteY1" fmla="*/ 405244 h 1939075"/>
              <a:gd name="connsiteX2" fmla="*/ 1353090 w 1547970"/>
              <a:gd name="connsiteY2" fmla="*/ 405244 h 1939075"/>
              <a:gd name="connsiteX3" fmla="*/ 623258 w 1547970"/>
              <a:gd name="connsiteY3" fmla="*/ 1939075 h 1939075"/>
              <a:gd name="connsiteX4" fmla="*/ 0 w 1547970"/>
              <a:gd name="connsiteY4" fmla="*/ 1939075 h 1939075"/>
              <a:gd name="connsiteX5" fmla="*/ 986617 w 1547970"/>
              <a:gd name="connsiteY5" fmla="*/ 405244 h 1939075"/>
              <a:gd name="connsiteX6" fmla="*/ 819896 w 1547970"/>
              <a:gd name="connsiteY6" fmla="*/ 405244 h 1939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47970" h="1939075">
                <a:moveTo>
                  <a:pt x="1370968" y="0"/>
                </a:moveTo>
                <a:lnTo>
                  <a:pt x="1547970" y="405244"/>
                </a:lnTo>
                <a:lnTo>
                  <a:pt x="1353090" y="405244"/>
                </a:lnTo>
                <a:lnTo>
                  <a:pt x="623258" y="1939075"/>
                </a:lnTo>
                <a:lnTo>
                  <a:pt x="0" y="1939075"/>
                </a:lnTo>
                <a:lnTo>
                  <a:pt x="986617" y="405244"/>
                </a:lnTo>
                <a:lnTo>
                  <a:pt x="819896" y="405244"/>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60AF2B6E-C6CA-4E09-88C0-3B982DAA61AB}"/>
              </a:ext>
            </a:extLst>
          </p:cNvPr>
          <p:cNvSpPr/>
          <p:nvPr/>
        </p:nvSpPr>
        <p:spPr>
          <a:xfrm rot="20279983">
            <a:off x="1421919" y="5429657"/>
            <a:ext cx="7384792" cy="1383115"/>
          </a:xfrm>
          <a:custGeom>
            <a:avLst/>
            <a:gdLst>
              <a:gd name="connsiteX0" fmla="*/ 6795816 w 7384792"/>
              <a:gd name="connsiteY0" fmla="*/ 0 h 1383115"/>
              <a:gd name="connsiteX1" fmla="*/ 7384792 w 7384792"/>
              <a:gd name="connsiteY1" fmla="*/ 237966 h 1383115"/>
              <a:gd name="connsiteX2" fmla="*/ 3423278 w 7384792"/>
              <a:gd name="connsiteY2" fmla="*/ 1383115 h 1383115"/>
              <a:gd name="connsiteX3" fmla="*/ 0 w 7384792"/>
              <a:gd name="connsiteY3" fmla="*/ 1 h 1383115"/>
            </a:gdLst>
            <a:ahLst/>
            <a:cxnLst>
              <a:cxn ang="0">
                <a:pos x="connsiteX0" y="connsiteY0"/>
              </a:cxn>
              <a:cxn ang="0">
                <a:pos x="connsiteX1" y="connsiteY1"/>
              </a:cxn>
              <a:cxn ang="0">
                <a:pos x="connsiteX2" y="connsiteY2"/>
              </a:cxn>
              <a:cxn ang="0">
                <a:pos x="connsiteX3" y="connsiteY3"/>
              </a:cxn>
            </a:cxnLst>
            <a:rect l="l" t="t" r="r" b="b"/>
            <a:pathLst>
              <a:path w="7384792" h="1383115">
                <a:moveTo>
                  <a:pt x="6795816" y="0"/>
                </a:moveTo>
                <a:lnTo>
                  <a:pt x="7384792" y="237966"/>
                </a:lnTo>
                <a:lnTo>
                  <a:pt x="3423278" y="1383115"/>
                </a:lnTo>
                <a:lnTo>
                  <a:pt x="0" y="1"/>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C8A557EC-6914-45B7-8F36-204DE83F7231}"/>
              </a:ext>
            </a:extLst>
          </p:cNvPr>
          <p:cNvSpPr>
            <a:spLocks noChangeAspect="1"/>
          </p:cNvSpPr>
          <p:nvPr/>
        </p:nvSpPr>
        <p:spPr>
          <a:xfrm>
            <a:off x="7344986" y="3793376"/>
            <a:ext cx="731520" cy="731520"/>
          </a:xfrm>
          <a:prstGeom prst="ellipse">
            <a:avLst/>
          </a:prstGeom>
          <a:solidFill>
            <a:srgbClr val="7A7A7A"/>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B32EA865-3142-418D-9BF4-470B2EB525EA}"/>
              </a:ext>
            </a:extLst>
          </p:cNvPr>
          <p:cNvSpPr>
            <a:spLocks noChangeAspect="1"/>
          </p:cNvSpPr>
          <p:nvPr/>
        </p:nvSpPr>
        <p:spPr>
          <a:xfrm>
            <a:off x="6366162" y="4095409"/>
            <a:ext cx="914400" cy="914400"/>
          </a:xfrm>
          <a:prstGeom prst="ellipse">
            <a:avLst/>
          </a:prstGeom>
          <a:solidFill>
            <a:srgbClr val="44546B"/>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Oval 21">
            <a:extLst>
              <a:ext uri="{FF2B5EF4-FFF2-40B4-BE49-F238E27FC236}">
                <a16:creationId xmlns:a16="http://schemas.microsoft.com/office/drawing/2014/main" id="{A8234E94-B6AF-47E7-89FA-5397BA82552E}"/>
              </a:ext>
            </a:extLst>
          </p:cNvPr>
          <p:cNvSpPr>
            <a:spLocks noChangeAspect="1"/>
          </p:cNvSpPr>
          <p:nvPr/>
        </p:nvSpPr>
        <p:spPr>
          <a:xfrm>
            <a:off x="5204458" y="4524896"/>
            <a:ext cx="1097280" cy="1097280"/>
          </a:xfrm>
          <a:prstGeom prst="ellipse">
            <a:avLst/>
          </a:prstGeom>
          <a:solidFill>
            <a:srgbClr val="5C9AD3"/>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05194A51-97F1-4BF5-9835-F80DB3C75ECD}"/>
              </a:ext>
            </a:extLst>
          </p:cNvPr>
          <p:cNvSpPr>
            <a:spLocks noChangeAspect="1"/>
          </p:cNvSpPr>
          <p:nvPr/>
        </p:nvSpPr>
        <p:spPr>
          <a:xfrm>
            <a:off x="3768434" y="4936376"/>
            <a:ext cx="1371600" cy="1371600"/>
          </a:xfrm>
          <a:prstGeom prst="ellipse">
            <a:avLst/>
          </a:prstGeom>
          <a:solidFill>
            <a:srgbClr val="FE4A1E"/>
          </a:solidFill>
          <a:ln>
            <a:noFill/>
          </a:ln>
          <a:effectLst>
            <a:outerShdw blurRad="76200" dist="12700" dir="8100000" sy="-23000" kx="8004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5" name="Группа 298">
            <a:extLst>
              <a:ext uri="{FF2B5EF4-FFF2-40B4-BE49-F238E27FC236}">
                <a16:creationId xmlns:a16="http://schemas.microsoft.com/office/drawing/2014/main" id="{35DEFFB7-98BE-4BB7-9761-8FE07F10A451}"/>
              </a:ext>
            </a:extLst>
          </p:cNvPr>
          <p:cNvGrpSpPr>
            <a:grpSpLocks noChangeAspect="1"/>
          </p:cNvGrpSpPr>
          <p:nvPr/>
        </p:nvGrpSpPr>
        <p:grpSpPr>
          <a:xfrm>
            <a:off x="5547358" y="4868916"/>
            <a:ext cx="411480" cy="409240"/>
            <a:chOff x="5848350" y="3192463"/>
            <a:chExt cx="2041525" cy="2030413"/>
          </a:xfrm>
          <a:solidFill>
            <a:schemeClr val="bg1"/>
          </a:solidFill>
          <a:effectLst/>
        </p:grpSpPr>
        <p:sp>
          <p:nvSpPr>
            <p:cNvPr id="26" name="Freeform 266">
              <a:extLst>
                <a:ext uri="{FF2B5EF4-FFF2-40B4-BE49-F238E27FC236}">
                  <a16:creationId xmlns:a16="http://schemas.microsoft.com/office/drawing/2014/main" id="{B62BF68A-E60D-49D8-954B-1AFB7DE00510}"/>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267">
              <a:extLst>
                <a:ext uri="{FF2B5EF4-FFF2-40B4-BE49-F238E27FC236}">
                  <a16:creationId xmlns:a16="http://schemas.microsoft.com/office/drawing/2014/main" id="{6E8C75D6-E0CF-4906-A4B0-ACDAE78634F7}"/>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28" name="Группа 314">
            <a:extLst>
              <a:ext uri="{FF2B5EF4-FFF2-40B4-BE49-F238E27FC236}">
                <a16:creationId xmlns:a16="http://schemas.microsoft.com/office/drawing/2014/main" id="{9CA4DE81-16F5-4445-97C2-D4DBBE8A8863}"/>
              </a:ext>
            </a:extLst>
          </p:cNvPr>
          <p:cNvGrpSpPr>
            <a:grpSpLocks noChangeAspect="1"/>
          </p:cNvGrpSpPr>
          <p:nvPr/>
        </p:nvGrpSpPr>
        <p:grpSpPr>
          <a:xfrm>
            <a:off x="6632872" y="4369729"/>
            <a:ext cx="374125" cy="365760"/>
            <a:chOff x="5829300" y="3186113"/>
            <a:chExt cx="2555875" cy="2498725"/>
          </a:xfrm>
          <a:solidFill>
            <a:schemeClr val="bg1"/>
          </a:solidFill>
          <a:effectLst/>
        </p:grpSpPr>
        <p:sp>
          <p:nvSpPr>
            <p:cNvPr id="29" name="Freeform 279">
              <a:extLst>
                <a:ext uri="{FF2B5EF4-FFF2-40B4-BE49-F238E27FC236}">
                  <a16:creationId xmlns:a16="http://schemas.microsoft.com/office/drawing/2014/main" id="{ED0482B8-C264-4144-A4B4-6A1544060D56}"/>
                </a:ext>
              </a:extLst>
            </p:cNvPr>
            <p:cNvSpPr>
              <a:spLocks/>
            </p:cNvSpPr>
            <p:nvPr/>
          </p:nvSpPr>
          <p:spPr bwMode="auto">
            <a:xfrm>
              <a:off x="6772275" y="3686175"/>
              <a:ext cx="182563" cy="352425"/>
            </a:xfrm>
            <a:custGeom>
              <a:avLst/>
              <a:gdLst>
                <a:gd name="T0" fmla="*/ 140 w 344"/>
                <a:gd name="T1" fmla="*/ 0 h 666"/>
                <a:gd name="T2" fmla="*/ 205 w 344"/>
                <a:gd name="T3" fmla="*/ 0 h 666"/>
                <a:gd name="T4" fmla="*/ 237 w 344"/>
                <a:gd name="T5" fmla="*/ 3 h 666"/>
                <a:gd name="T6" fmla="*/ 265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1 w 344"/>
                <a:gd name="T29" fmla="*/ 47 h 666"/>
                <a:gd name="T30" fmla="*/ 52 w 344"/>
                <a:gd name="T31" fmla="*/ 28 h 666"/>
                <a:gd name="T32" fmla="*/ 79 w 344"/>
                <a:gd name="T33" fmla="*/ 11 h 666"/>
                <a:gd name="T34" fmla="*/ 107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5" y="11"/>
                  </a:lnTo>
                  <a:lnTo>
                    <a:pt x="292" y="28"/>
                  </a:lnTo>
                  <a:lnTo>
                    <a:pt x="313" y="47"/>
                  </a:lnTo>
                  <a:lnTo>
                    <a:pt x="329" y="71"/>
                  </a:lnTo>
                  <a:lnTo>
                    <a:pt x="339" y="97"/>
                  </a:lnTo>
                  <a:lnTo>
                    <a:pt x="344" y="127"/>
                  </a:lnTo>
                  <a:lnTo>
                    <a:pt x="344" y="666"/>
                  </a:lnTo>
                  <a:lnTo>
                    <a:pt x="0" y="666"/>
                  </a:lnTo>
                  <a:lnTo>
                    <a:pt x="0" y="127"/>
                  </a:lnTo>
                  <a:lnTo>
                    <a:pt x="5" y="97"/>
                  </a:lnTo>
                  <a:lnTo>
                    <a:pt x="15" y="71"/>
                  </a:lnTo>
                  <a:lnTo>
                    <a:pt x="31" y="47"/>
                  </a:lnTo>
                  <a:lnTo>
                    <a:pt x="52" y="28"/>
                  </a:lnTo>
                  <a:lnTo>
                    <a:pt x="79" y="11"/>
                  </a:lnTo>
                  <a:lnTo>
                    <a:pt x="107"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280">
              <a:extLst>
                <a:ext uri="{FF2B5EF4-FFF2-40B4-BE49-F238E27FC236}">
                  <a16:creationId xmlns:a16="http://schemas.microsoft.com/office/drawing/2014/main" id="{909C71BE-E71C-445A-8783-9FA6716F0A74}"/>
                </a:ext>
              </a:extLst>
            </p:cNvPr>
            <p:cNvSpPr>
              <a:spLocks/>
            </p:cNvSpPr>
            <p:nvPr/>
          </p:nvSpPr>
          <p:spPr bwMode="auto">
            <a:xfrm>
              <a:off x="7259638" y="3686175"/>
              <a:ext cx="180975" cy="352425"/>
            </a:xfrm>
            <a:custGeom>
              <a:avLst/>
              <a:gdLst>
                <a:gd name="T0" fmla="*/ 140 w 344"/>
                <a:gd name="T1" fmla="*/ 0 h 666"/>
                <a:gd name="T2" fmla="*/ 205 w 344"/>
                <a:gd name="T3" fmla="*/ 0 h 666"/>
                <a:gd name="T4" fmla="*/ 237 w 344"/>
                <a:gd name="T5" fmla="*/ 3 h 666"/>
                <a:gd name="T6" fmla="*/ 267 w 344"/>
                <a:gd name="T7" fmla="*/ 11 h 666"/>
                <a:gd name="T8" fmla="*/ 292 w 344"/>
                <a:gd name="T9" fmla="*/ 28 h 666"/>
                <a:gd name="T10" fmla="*/ 313 w 344"/>
                <a:gd name="T11" fmla="*/ 47 h 666"/>
                <a:gd name="T12" fmla="*/ 329 w 344"/>
                <a:gd name="T13" fmla="*/ 71 h 666"/>
                <a:gd name="T14" fmla="*/ 339 w 344"/>
                <a:gd name="T15" fmla="*/ 97 h 666"/>
                <a:gd name="T16" fmla="*/ 344 w 344"/>
                <a:gd name="T17" fmla="*/ 127 h 666"/>
                <a:gd name="T18" fmla="*/ 344 w 344"/>
                <a:gd name="T19" fmla="*/ 666 h 666"/>
                <a:gd name="T20" fmla="*/ 0 w 344"/>
                <a:gd name="T21" fmla="*/ 666 h 666"/>
                <a:gd name="T22" fmla="*/ 0 w 344"/>
                <a:gd name="T23" fmla="*/ 127 h 666"/>
                <a:gd name="T24" fmla="*/ 5 w 344"/>
                <a:gd name="T25" fmla="*/ 97 h 666"/>
                <a:gd name="T26" fmla="*/ 15 w 344"/>
                <a:gd name="T27" fmla="*/ 71 h 666"/>
                <a:gd name="T28" fmla="*/ 32 w 344"/>
                <a:gd name="T29" fmla="*/ 47 h 666"/>
                <a:gd name="T30" fmla="*/ 52 w 344"/>
                <a:gd name="T31" fmla="*/ 28 h 666"/>
                <a:gd name="T32" fmla="*/ 79 w 344"/>
                <a:gd name="T33" fmla="*/ 11 h 666"/>
                <a:gd name="T34" fmla="*/ 109 w 344"/>
                <a:gd name="T35" fmla="*/ 3 h 666"/>
                <a:gd name="T36" fmla="*/ 140 w 344"/>
                <a:gd name="T37" fmla="*/ 0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4" h="666">
                  <a:moveTo>
                    <a:pt x="140" y="0"/>
                  </a:moveTo>
                  <a:lnTo>
                    <a:pt x="205" y="0"/>
                  </a:lnTo>
                  <a:lnTo>
                    <a:pt x="237" y="3"/>
                  </a:lnTo>
                  <a:lnTo>
                    <a:pt x="267" y="11"/>
                  </a:lnTo>
                  <a:lnTo>
                    <a:pt x="292" y="28"/>
                  </a:lnTo>
                  <a:lnTo>
                    <a:pt x="313" y="47"/>
                  </a:lnTo>
                  <a:lnTo>
                    <a:pt x="329" y="71"/>
                  </a:lnTo>
                  <a:lnTo>
                    <a:pt x="339" y="97"/>
                  </a:lnTo>
                  <a:lnTo>
                    <a:pt x="344" y="127"/>
                  </a:lnTo>
                  <a:lnTo>
                    <a:pt x="344" y="666"/>
                  </a:lnTo>
                  <a:lnTo>
                    <a:pt x="0" y="666"/>
                  </a:lnTo>
                  <a:lnTo>
                    <a:pt x="0" y="127"/>
                  </a:lnTo>
                  <a:lnTo>
                    <a:pt x="5" y="97"/>
                  </a:lnTo>
                  <a:lnTo>
                    <a:pt x="15" y="71"/>
                  </a:lnTo>
                  <a:lnTo>
                    <a:pt x="32" y="47"/>
                  </a:lnTo>
                  <a:lnTo>
                    <a:pt x="52" y="28"/>
                  </a:lnTo>
                  <a:lnTo>
                    <a:pt x="79" y="11"/>
                  </a:lnTo>
                  <a:lnTo>
                    <a:pt x="109" y="3"/>
                  </a:lnTo>
                  <a:lnTo>
                    <a:pt x="1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1" name="Freeform 281">
              <a:extLst>
                <a:ext uri="{FF2B5EF4-FFF2-40B4-BE49-F238E27FC236}">
                  <a16:creationId xmlns:a16="http://schemas.microsoft.com/office/drawing/2014/main" id="{FBE54548-E521-46BD-BD01-8756AB8E8B6F}"/>
                </a:ext>
              </a:extLst>
            </p:cNvPr>
            <p:cNvSpPr>
              <a:spLocks/>
            </p:cNvSpPr>
            <p:nvPr/>
          </p:nvSpPr>
          <p:spPr bwMode="auto">
            <a:xfrm>
              <a:off x="5829300" y="3186113"/>
              <a:ext cx="2555875" cy="2498725"/>
            </a:xfrm>
            <a:custGeom>
              <a:avLst/>
              <a:gdLst>
                <a:gd name="T0" fmla="*/ 2864 w 4829"/>
                <a:gd name="T1" fmla="*/ 41 h 4721"/>
                <a:gd name="T2" fmla="*/ 3549 w 4829"/>
                <a:gd name="T3" fmla="*/ 283 h 4721"/>
                <a:gd name="T4" fmla="*/ 4122 w 4829"/>
                <a:gd name="T5" fmla="*/ 707 h 4721"/>
                <a:gd name="T6" fmla="*/ 4547 w 4829"/>
                <a:gd name="T7" fmla="*/ 1280 h 4721"/>
                <a:gd name="T8" fmla="*/ 4788 w 4829"/>
                <a:gd name="T9" fmla="*/ 1965 h 4721"/>
                <a:gd name="T10" fmla="*/ 4814 w 4829"/>
                <a:gd name="T11" fmla="*/ 2689 h 4721"/>
                <a:gd name="T12" fmla="*/ 4646 w 4829"/>
                <a:gd name="T13" fmla="*/ 3342 h 4721"/>
                <a:gd name="T14" fmla="*/ 4302 w 4829"/>
                <a:gd name="T15" fmla="*/ 3922 h 4721"/>
                <a:gd name="T16" fmla="*/ 4082 w 4829"/>
                <a:gd name="T17" fmla="*/ 4159 h 4721"/>
                <a:gd name="T18" fmla="*/ 3921 w 4829"/>
                <a:gd name="T19" fmla="*/ 4287 h 4721"/>
                <a:gd name="T20" fmla="*/ 3663 w 4829"/>
                <a:gd name="T21" fmla="*/ 4456 h 4721"/>
                <a:gd name="T22" fmla="*/ 3352 w 4829"/>
                <a:gd name="T23" fmla="*/ 4597 h 4721"/>
                <a:gd name="T24" fmla="*/ 3013 w 4829"/>
                <a:gd name="T25" fmla="*/ 4637 h 4721"/>
                <a:gd name="T26" fmla="*/ 2661 w 4829"/>
                <a:gd name="T27" fmla="*/ 4521 h 4721"/>
                <a:gd name="T28" fmla="*/ 2390 w 4829"/>
                <a:gd name="T29" fmla="*/ 4243 h 4721"/>
                <a:gd name="T30" fmla="*/ 2235 w 4829"/>
                <a:gd name="T31" fmla="*/ 3852 h 4721"/>
                <a:gd name="T32" fmla="*/ 2176 w 4829"/>
                <a:gd name="T33" fmla="*/ 3451 h 4721"/>
                <a:gd name="T34" fmla="*/ 2007 w 4829"/>
                <a:gd name="T35" fmla="*/ 3213 h 4721"/>
                <a:gd name="T36" fmla="*/ 1672 w 4829"/>
                <a:gd name="T37" fmla="*/ 3001 h 4721"/>
                <a:gd name="T38" fmla="*/ 1487 w 4829"/>
                <a:gd name="T39" fmla="*/ 2651 h 4721"/>
                <a:gd name="T40" fmla="*/ 3361 w 4829"/>
                <a:gd name="T41" fmla="*/ 2483 h 4721"/>
                <a:gd name="T42" fmla="*/ 3262 w 4829"/>
                <a:gd name="T43" fmla="*/ 2858 h 4721"/>
                <a:gd name="T44" fmla="*/ 3003 w 4829"/>
                <a:gd name="T45" fmla="*/ 3130 h 4721"/>
                <a:gd name="T46" fmla="*/ 2636 w 4829"/>
                <a:gd name="T47" fmla="*/ 3246 h 4721"/>
                <a:gd name="T48" fmla="*/ 2657 w 4829"/>
                <a:gd name="T49" fmla="*/ 3580 h 4721"/>
                <a:gd name="T50" fmla="*/ 2741 w 4829"/>
                <a:gd name="T51" fmla="*/ 3913 h 4721"/>
                <a:gd name="T52" fmla="*/ 2908 w 4829"/>
                <a:gd name="T53" fmla="*/ 4128 h 4721"/>
                <a:gd name="T54" fmla="*/ 3136 w 4829"/>
                <a:gd name="T55" fmla="*/ 4172 h 4721"/>
                <a:gd name="T56" fmla="*/ 3389 w 4829"/>
                <a:gd name="T57" fmla="*/ 4077 h 4721"/>
                <a:gd name="T58" fmla="*/ 3642 w 4829"/>
                <a:gd name="T59" fmla="*/ 3914 h 4721"/>
                <a:gd name="T60" fmla="*/ 3876 w 4829"/>
                <a:gd name="T61" fmla="*/ 3706 h 4721"/>
                <a:gd name="T62" fmla="*/ 4194 w 4829"/>
                <a:gd name="T63" fmla="*/ 3214 h 4721"/>
                <a:gd name="T64" fmla="*/ 4350 w 4829"/>
                <a:gd name="T65" fmla="*/ 2652 h 4721"/>
                <a:gd name="T66" fmla="*/ 4325 w 4829"/>
                <a:gd name="T67" fmla="*/ 2022 h 4721"/>
                <a:gd name="T68" fmla="*/ 4098 w 4829"/>
                <a:gd name="T69" fmla="*/ 1431 h 4721"/>
                <a:gd name="T70" fmla="*/ 3701 w 4829"/>
                <a:gd name="T71" fmla="*/ 952 h 4721"/>
                <a:gd name="T72" fmla="*/ 3173 w 4829"/>
                <a:gd name="T73" fmla="*/ 619 h 4721"/>
                <a:gd name="T74" fmla="*/ 2549 w 4829"/>
                <a:gd name="T75" fmla="*/ 469 h 4721"/>
                <a:gd name="T76" fmla="*/ 1897 w 4829"/>
                <a:gd name="T77" fmla="*/ 534 h 4721"/>
                <a:gd name="T78" fmla="*/ 1326 w 4829"/>
                <a:gd name="T79" fmla="*/ 798 h 4721"/>
                <a:gd name="T80" fmla="*/ 872 w 4829"/>
                <a:gd name="T81" fmla="*/ 1224 h 4721"/>
                <a:gd name="T82" fmla="*/ 573 w 4829"/>
                <a:gd name="T83" fmla="*/ 1774 h 4721"/>
                <a:gd name="T84" fmla="*/ 465 w 4829"/>
                <a:gd name="T85" fmla="*/ 2414 h 4721"/>
                <a:gd name="T86" fmla="*/ 552 w 4829"/>
                <a:gd name="T87" fmla="*/ 2994 h 4721"/>
                <a:gd name="T88" fmla="*/ 807 w 4829"/>
                <a:gd name="T89" fmla="*/ 3516 h 4721"/>
                <a:gd name="T90" fmla="*/ 1205 w 4829"/>
                <a:gd name="T91" fmla="*/ 3943 h 4721"/>
                <a:gd name="T92" fmla="*/ 1701 w 4829"/>
                <a:gd name="T93" fmla="*/ 4230 h 4721"/>
                <a:gd name="T94" fmla="*/ 1934 w 4829"/>
                <a:gd name="T95" fmla="*/ 4366 h 4721"/>
                <a:gd name="T96" fmla="*/ 1958 w 4829"/>
                <a:gd name="T97" fmla="*/ 4561 h 4721"/>
                <a:gd name="T98" fmla="*/ 1817 w 4829"/>
                <a:gd name="T99" fmla="*/ 4706 h 4721"/>
                <a:gd name="T100" fmla="*/ 1545 w 4829"/>
                <a:gd name="T101" fmla="*/ 4668 h 4721"/>
                <a:gd name="T102" fmla="*/ 992 w 4829"/>
                <a:gd name="T103" fmla="*/ 4366 h 4721"/>
                <a:gd name="T104" fmla="*/ 521 w 4829"/>
                <a:gd name="T105" fmla="*/ 3914 h 4721"/>
                <a:gd name="T106" fmla="*/ 182 w 4829"/>
                <a:gd name="T107" fmla="*/ 3336 h 4721"/>
                <a:gd name="T108" fmla="*/ 15 w 4829"/>
                <a:gd name="T109" fmla="*/ 2688 h 4721"/>
                <a:gd name="T110" fmla="*/ 41 w 4829"/>
                <a:gd name="T111" fmla="*/ 1965 h 4721"/>
                <a:gd name="T112" fmla="*/ 283 w 4829"/>
                <a:gd name="T113" fmla="*/ 1280 h 4721"/>
                <a:gd name="T114" fmla="*/ 707 w 4829"/>
                <a:gd name="T115" fmla="*/ 707 h 4721"/>
                <a:gd name="T116" fmla="*/ 1280 w 4829"/>
                <a:gd name="T117" fmla="*/ 283 h 4721"/>
                <a:gd name="T118" fmla="*/ 1965 w 4829"/>
                <a:gd name="T119" fmla="*/ 41 h 47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829" h="4721">
                  <a:moveTo>
                    <a:pt x="2415" y="0"/>
                  </a:moveTo>
                  <a:lnTo>
                    <a:pt x="2415" y="0"/>
                  </a:lnTo>
                  <a:lnTo>
                    <a:pt x="2568" y="4"/>
                  </a:lnTo>
                  <a:lnTo>
                    <a:pt x="2717" y="19"/>
                  </a:lnTo>
                  <a:lnTo>
                    <a:pt x="2864" y="41"/>
                  </a:lnTo>
                  <a:lnTo>
                    <a:pt x="3009" y="74"/>
                  </a:lnTo>
                  <a:lnTo>
                    <a:pt x="3149" y="114"/>
                  </a:lnTo>
                  <a:lnTo>
                    <a:pt x="3287" y="163"/>
                  </a:lnTo>
                  <a:lnTo>
                    <a:pt x="3420" y="219"/>
                  </a:lnTo>
                  <a:lnTo>
                    <a:pt x="3549" y="283"/>
                  </a:lnTo>
                  <a:lnTo>
                    <a:pt x="3673" y="355"/>
                  </a:lnTo>
                  <a:lnTo>
                    <a:pt x="3793" y="434"/>
                  </a:lnTo>
                  <a:lnTo>
                    <a:pt x="3909" y="518"/>
                  </a:lnTo>
                  <a:lnTo>
                    <a:pt x="4018" y="610"/>
                  </a:lnTo>
                  <a:lnTo>
                    <a:pt x="4122" y="707"/>
                  </a:lnTo>
                  <a:lnTo>
                    <a:pt x="4219" y="811"/>
                  </a:lnTo>
                  <a:lnTo>
                    <a:pt x="4311" y="920"/>
                  </a:lnTo>
                  <a:lnTo>
                    <a:pt x="4396" y="1036"/>
                  </a:lnTo>
                  <a:lnTo>
                    <a:pt x="4474" y="1156"/>
                  </a:lnTo>
                  <a:lnTo>
                    <a:pt x="4547" y="1280"/>
                  </a:lnTo>
                  <a:lnTo>
                    <a:pt x="4610" y="1409"/>
                  </a:lnTo>
                  <a:lnTo>
                    <a:pt x="4666" y="1542"/>
                  </a:lnTo>
                  <a:lnTo>
                    <a:pt x="4715" y="1680"/>
                  </a:lnTo>
                  <a:lnTo>
                    <a:pt x="4755" y="1820"/>
                  </a:lnTo>
                  <a:lnTo>
                    <a:pt x="4788" y="1965"/>
                  </a:lnTo>
                  <a:lnTo>
                    <a:pt x="4810" y="2112"/>
                  </a:lnTo>
                  <a:lnTo>
                    <a:pt x="4825" y="2261"/>
                  </a:lnTo>
                  <a:lnTo>
                    <a:pt x="4829" y="2414"/>
                  </a:lnTo>
                  <a:lnTo>
                    <a:pt x="4826" y="2553"/>
                  </a:lnTo>
                  <a:lnTo>
                    <a:pt x="4814" y="2689"/>
                  </a:lnTo>
                  <a:lnTo>
                    <a:pt x="4795" y="2824"/>
                  </a:lnTo>
                  <a:lnTo>
                    <a:pt x="4769" y="2957"/>
                  </a:lnTo>
                  <a:lnTo>
                    <a:pt x="4735" y="3087"/>
                  </a:lnTo>
                  <a:lnTo>
                    <a:pt x="4695" y="3216"/>
                  </a:lnTo>
                  <a:lnTo>
                    <a:pt x="4646" y="3342"/>
                  </a:lnTo>
                  <a:lnTo>
                    <a:pt x="4591" y="3465"/>
                  </a:lnTo>
                  <a:lnTo>
                    <a:pt x="4529" y="3584"/>
                  </a:lnTo>
                  <a:lnTo>
                    <a:pt x="4459" y="3700"/>
                  </a:lnTo>
                  <a:lnTo>
                    <a:pt x="4384" y="3814"/>
                  </a:lnTo>
                  <a:lnTo>
                    <a:pt x="4302" y="3922"/>
                  </a:lnTo>
                  <a:lnTo>
                    <a:pt x="4214" y="4027"/>
                  </a:lnTo>
                  <a:lnTo>
                    <a:pt x="4119" y="4126"/>
                  </a:lnTo>
                  <a:lnTo>
                    <a:pt x="4110" y="4134"/>
                  </a:lnTo>
                  <a:lnTo>
                    <a:pt x="4100" y="4144"/>
                  </a:lnTo>
                  <a:lnTo>
                    <a:pt x="4082" y="4159"/>
                  </a:lnTo>
                  <a:lnTo>
                    <a:pt x="4060" y="4178"/>
                  </a:lnTo>
                  <a:lnTo>
                    <a:pt x="4032" y="4200"/>
                  </a:lnTo>
                  <a:lnTo>
                    <a:pt x="3999" y="4227"/>
                  </a:lnTo>
                  <a:lnTo>
                    <a:pt x="3962" y="4256"/>
                  </a:lnTo>
                  <a:lnTo>
                    <a:pt x="3921" y="4287"/>
                  </a:lnTo>
                  <a:lnTo>
                    <a:pt x="3876" y="4320"/>
                  </a:lnTo>
                  <a:lnTo>
                    <a:pt x="3827" y="4354"/>
                  </a:lnTo>
                  <a:lnTo>
                    <a:pt x="3775" y="4388"/>
                  </a:lnTo>
                  <a:lnTo>
                    <a:pt x="3721" y="4424"/>
                  </a:lnTo>
                  <a:lnTo>
                    <a:pt x="3663" y="4456"/>
                  </a:lnTo>
                  <a:lnTo>
                    <a:pt x="3604" y="4489"/>
                  </a:lnTo>
                  <a:lnTo>
                    <a:pt x="3543" y="4520"/>
                  </a:lnTo>
                  <a:lnTo>
                    <a:pt x="3481" y="4548"/>
                  </a:lnTo>
                  <a:lnTo>
                    <a:pt x="3417" y="4575"/>
                  </a:lnTo>
                  <a:lnTo>
                    <a:pt x="3352" y="4597"/>
                  </a:lnTo>
                  <a:lnTo>
                    <a:pt x="3287" y="4615"/>
                  </a:lnTo>
                  <a:lnTo>
                    <a:pt x="3222" y="4628"/>
                  </a:lnTo>
                  <a:lnTo>
                    <a:pt x="3157" y="4637"/>
                  </a:lnTo>
                  <a:lnTo>
                    <a:pt x="3092" y="4640"/>
                  </a:lnTo>
                  <a:lnTo>
                    <a:pt x="3013" y="4637"/>
                  </a:lnTo>
                  <a:lnTo>
                    <a:pt x="2936" y="4626"/>
                  </a:lnTo>
                  <a:lnTo>
                    <a:pt x="2864" y="4610"/>
                  </a:lnTo>
                  <a:lnTo>
                    <a:pt x="2793" y="4586"/>
                  </a:lnTo>
                  <a:lnTo>
                    <a:pt x="2725" y="4557"/>
                  </a:lnTo>
                  <a:lnTo>
                    <a:pt x="2661" y="4521"/>
                  </a:lnTo>
                  <a:lnTo>
                    <a:pt x="2600" y="4480"/>
                  </a:lnTo>
                  <a:lnTo>
                    <a:pt x="2543" y="4431"/>
                  </a:lnTo>
                  <a:lnTo>
                    <a:pt x="2491" y="4378"/>
                  </a:lnTo>
                  <a:lnTo>
                    <a:pt x="2438" y="4313"/>
                  </a:lnTo>
                  <a:lnTo>
                    <a:pt x="2390" y="4243"/>
                  </a:lnTo>
                  <a:lnTo>
                    <a:pt x="2350" y="4171"/>
                  </a:lnTo>
                  <a:lnTo>
                    <a:pt x="2313" y="4094"/>
                  </a:lnTo>
                  <a:lnTo>
                    <a:pt x="2282" y="4015"/>
                  </a:lnTo>
                  <a:lnTo>
                    <a:pt x="2257" y="3934"/>
                  </a:lnTo>
                  <a:lnTo>
                    <a:pt x="2235" y="3852"/>
                  </a:lnTo>
                  <a:lnTo>
                    <a:pt x="2216" y="3769"/>
                  </a:lnTo>
                  <a:lnTo>
                    <a:pt x="2201" y="3688"/>
                  </a:lnTo>
                  <a:lnTo>
                    <a:pt x="2190" y="3607"/>
                  </a:lnTo>
                  <a:lnTo>
                    <a:pt x="2182" y="3528"/>
                  </a:lnTo>
                  <a:lnTo>
                    <a:pt x="2176" y="3451"/>
                  </a:lnTo>
                  <a:lnTo>
                    <a:pt x="2173" y="3379"/>
                  </a:lnTo>
                  <a:lnTo>
                    <a:pt x="2170" y="3309"/>
                  </a:lnTo>
                  <a:lnTo>
                    <a:pt x="2170" y="3244"/>
                  </a:lnTo>
                  <a:lnTo>
                    <a:pt x="2087" y="3232"/>
                  </a:lnTo>
                  <a:lnTo>
                    <a:pt x="2007" y="3213"/>
                  </a:lnTo>
                  <a:lnTo>
                    <a:pt x="1931" y="3185"/>
                  </a:lnTo>
                  <a:lnTo>
                    <a:pt x="1859" y="3149"/>
                  </a:lnTo>
                  <a:lnTo>
                    <a:pt x="1792" y="3106"/>
                  </a:lnTo>
                  <a:lnTo>
                    <a:pt x="1729" y="3058"/>
                  </a:lnTo>
                  <a:lnTo>
                    <a:pt x="1672" y="3001"/>
                  </a:lnTo>
                  <a:lnTo>
                    <a:pt x="1621" y="2941"/>
                  </a:lnTo>
                  <a:lnTo>
                    <a:pt x="1576" y="2874"/>
                  </a:lnTo>
                  <a:lnTo>
                    <a:pt x="1539" y="2804"/>
                  </a:lnTo>
                  <a:lnTo>
                    <a:pt x="1510" y="2729"/>
                  </a:lnTo>
                  <a:lnTo>
                    <a:pt x="1487" y="2651"/>
                  </a:lnTo>
                  <a:lnTo>
                    <a:pt x="1474" y="2568"/>
                  </a:lnTo>
                  <a:lnTo>
                    <a:pt x="1470" y="2483"/>
                  </a:lnTo>
                  <a:lnTo>
                    <a:pt x="1470" y="1760"/>
                  </a:lnTo>
                  <a:lnTo>
                    <a:pt x="3361" y="1760"/>
                  </a:lnTo>
                  <a:lnTo>
                    <a:pt x="3361" y="2483"/>
                  </a:lnTo>
                  <a:lnTo>
                    <a:pt x="3357" y="2565"/>
                  </a:lnTo>
                  <a:lnTo>
                    <a:pt x="3343" y="2642"/>
                  </a:lnTo>
                  <a:lnTo>
                    <a:pt x="3324" y="2717"/>
                  </a:lnTo>
                  <a:lnTo>
                    <a:pt x="3296" y="2790"/>
                  </a:lnTo>
                  <a:lnTo>
                    <a:pt x="3262" y="2858"/>
                  </a:lnTo>
                  <a:lnTo>
                    <a:pt x="3222" y="2921"/>
                  </a:lnTo>
                  <a:lnTo>
                    <a:pt x="3175" y="2982"/>
                  </a:lnTo>
                  <a:lnTo>
                    <a:pt x="3123" y="3037"/>
                  </a:lnTo>
                  <a:lnTo>
                    <a:pt x="3065" y="3086"/>
                  </a:lnTo>
                  <a:lnTo>
                    <a:pt x="3003" y="3130"/>
                  </a:lnTo>
                  <a:lnTo>
                    <a:pt x="2936" y="3167"/>
                  </a:lnTo>
                  <a:lnTo>
                    <a:pt x="2865" y="3197"/>
                  </a:lnTo>
                  <a:lnTo>
                    <a:pt x="2793" y="3220"/>
                  </a:lnTo>
                  <a:lnTo>
                    <a:pt x="2716" y="3237"/>
                  </a:lnTo>
                  <a:lnTo>
                    <a:pt x="2636" y="3246"/>
                  </a:lnTo>
                  <a:lnTo>
                    <a:pt x="2636" y="3308"/>
                  </a:lnTo>
                  <a:lnTo>
                    <a:pt x="2637" y="3373"/>
                  </a:lnTo>
                  <a:lnTo>
                    <a:pt x="2642" y="3441"/>
                  </a:lnTo>
                  <a:lnTo>
                    <a:pt x="2648" y="3510"/>
                  </a:lnTo>
                  <a:lnTo>
                    <a:pt x="2657" y="3580"/>
                  </a:lnTo>
                  <a:lnTo>
                    <a:pt x="2667" y="3650"/>
                  </a:lnTo>
                  <a:lnTo>
                    <a:pt x="2680" y="3719"/>
                  </a:lnTo>
                  <a:lnTo>
                    <a:pt x="2698" y="3786"/>
                  </a:lnTo>
                  <a:lnTo>
                    <a:pt x="2717" y="3851"/>
                  </a:lnTo>
                  <a:lnTo>
                    <a:pt x="2741" y="3913"/>
                  </a:lnTo>
                  <a:lnTo>
                    <a:pt x="2769" y="3969"/>
                  </a:lnTo>
                  <a:lnTo>
                    <a:pt x="2802" y="4021"/>
                  </a:lnTo>
                  <a:lnTo>
                    <a:pt x="2837" y="4067"/>
                  </a:lnTo>
                  <a:lnTo>
                    <a:pt x="2871" y="4101"/>
                  </a:lnTo>
                  <a:lnTo>
                    <a:pt x="2908" y="4128"/>
                  </a:lnTo>
                  <a:lnTo>
                    <a:pt x="2948" y="4148"/>
                  </a:lnTo>
                  <a:lnTo>
                    <a:pt x="2993" y="4163"/>
                  </a:lnTo>
                  <a:lnTo>
                    <a:pt x="3040" y="4172"/>
                  </a:lnTo>
                  <a:lnTo>
                    <a:pt x="3092" y="4175"/>
                  </a:lnTo>
                  <a:lnTo>
                    <a:pt x="3136" y="4172"/>
                  </a:lnTo>
                  <a:lnTo>
                    <a:pt x="3182" y="4162"/>
                  </a:lnTo>
                  <a:lnTo>
                    <a:pt x="3232" y="4147"/>
                  </a:lnTo>
                  <a:lnTo>
                    <a:pt x="3283" y="4128"/>
                  </a:lnTo>
                  <a:lnTo>
                    <a:pt x="3336" y="4104"/>
                  </a:lnTo>
                  <a:lnTo>
                    <a:pt x="3389" y="4077"/>
                  </a:lnTo>
                  <a:lnTo>
                    <a:pt x="3442" y="4048"/>
                  </a:lnTo>
                  <a:lnTo>
                    <a:pt x="3494" y="4015"/>
                  </a:lnTo>
                  <a:lnTo>
                    <a:pt x="3546" y="3983"/>
                  </a:lnTo>
                  <a:lnTo>
                    <a:pt x="3596" y="3949"/>
                  </a:lnTo>
                  <a:lnTo>
                    <a:pt x="3642" y="3914"/>
                  </a:lnTo>
                  <a:lnTo>
                    <a:pt x="3687" y="3880"/>
                  </a:lnTo>
                  <a:lnTo>
                    <a:pt x="3727" y="3849"/>
                  </a:lnTo>
                  <a:lnTo>
                    <a:pt x="3762" y="3820"/>
                  </a:lnTo>
                  <a:lnTo>
                    <a:pt x="3793" y="3793"/>
                  </a:lnTo>
                  <a:lnTo>
                    <a:pt x="3876" y="3706"/>
                  </a:lnTo>
                  <a:lnTo>
                    <a:pt x="3952" y="3614"/>
                  </a:lnTo>
                  <a:lnTo>
                    <a:pt x="4021" y="3519"/>
                  </a:lnTo>
                  <a:lnTo>
                    <a:pt x="4085" y="3422"/>
                  </a:lnTo>
                  <a:lnTo>
                    <a:pt x="4143" y="3320"/>
                  </a:lnTo>
                  <a:lnTo>
                    <a:pt x="4194" y="3214"/>
                  </a:lnTo>
                  <a:lnTo>
                    <a:pt x="4239" y="3106"/>
                  </a:lnTo>
                  <a:lnTo>
                    <a:pt x="4277" y="2997"/>
                  </a:lnTo>
                  <a:lnTo>
                    <a:pt x="4308" y="2884"/>
                  </a:lnTo>
                  <a:lnTo>
                    <a:pt x="4332" y="2769"/>
                  </a:lnTo>
                  <a:lnTo>
                    <a:pt x="4350" y="2652"/>
                  </a:lnTo>
                  <a:lnTo>
                    <a:pt x="4360" y="2534"/>
                  </a:lnTo>
                  <a:lnTo>
                    <a:pt x="4365" y="2414"/>
                  </a:lnTo>
                  <a:lnTo>
                    <a:pt x="4360" y="2281"/>
                  </a:lnTo>
                  <a:lnTo>
                    <a:pt x="4347" y="2150"/>
                  </a:lnTo>
                  <a:lnTo>
                    <a:pt x="4325" y="2022"/>
                  </a:lnTo>
                  <a:lnTo>
                    <a:pt x="4295" y="1897"/>
                  </a:lnTo>
                  <a:lnTo>
                    <a:pt x="4256" y="1774"/>
                  </a:lnTo>
                  <a:lnTo>
                    <a:pt x="4211" y="1656"/>
                  </a:lnTo>
                  <a:lnTo>
                    <a:pt x="4157" y="1542"/>
                  </a:lnTo>
                  <a:lnTo>
                    <a:pt x="4098" y="1431"/>
                  </a:lnTo>
                  <a:lnTo>
                    <a:pt x="4032" y="1324"/>
                  </a:lnTo>
                  <a:lnTo>
                    <a:pt x="3958" y="1224"/>
                  </a:lnTo>
                  <a:lnTo>
                    <a:pt x="3878" y="1128"/>
                  </a:lnTo>
                  <a:lnTo>
                    <a:pt x="3793" y="1036"/>
                  </a:lnTo>
                  <a:lnTo>
                    <a:pt x="3701" y="952"/>
                  </a:lnTo>
                  <a:lnTo>
                    <a:pt x="3605" y="872"/>
                  </a:lnTo>
                  <a:lnTo>
                    <a:pt x="3505" y="798"/>
                  </a:lnTo>
                  <a:lnTo>
                    <a:pt x="3398" y="731"/>
                  </a:lnTo>
                  <a:lnTo>
                    <a:pt x="3287" y="672"/>
                  </a:lnTo>
                  <a:lnTo>
                    <a:pt x="3173" y="619"/>
                  </a:lnTo>
                  <a:lnTo>
                    <a:pt x="3055" y="573"/>
                  </a:lnTo>
                  <a:lnTo>
                    <a:pt x="2932" y="534"/>
                  </a:lnTo>
                  <a:lnTo>
                    <a:pt x="2808" y="505"/>
                  </a:lnTo>
                  <a:lnTo>
                    <a:pt x="2679" y="482"/>
                  </a:lnTo>
                  <a:lnTo>
                    <a:pt x="2549" y="469"/>
                  </a:lnTo>
                  <a:lnTo>
                    <a:pt x="2415" y="465"/>
                  </a:lnTo>
                  <a:lnTo>
                    <a:pt x="2282" y="469"/>
                  </a:lnTo>
                  <a:lnTo>
                    <a:pt x="2150" y="482"/>
                  </a:lnTo>
                  <a:lnTo>
                    <a:pt x="2023" y="505"/>
                  </a:lnTo>
                  <a:lnTo>
                    <a:pt x="1897" y="534"/>
                  </a:lnTo>
                  <a:lnTo>
                    <a:pt x="1775" y="573"/>
                  </a:lnTo>
                  <a:lnTo>
                    <a:pt x="1656" y="619"/>
                  </a:lnTo>
                  <a:lnTo>
                    <a:pt x="1542" y="672"/>
                  </a:lnTo>
                  <a:lnTo>
                    <a:pt x="1431" y="731"/>
                  </a:lnTo>
                  <a:lnTo>
                    <a:pt x="1326" y="798"/>
                  </a:lnTo>
                  <a:lnTo>
                    <a:pt x="1224" y="872"/>
                  </a:lnTo>
                  <a:lnTo>
                    <a:pt x="1128" y="952"/>
                  </a:lnTo>
                  <a:lnTo>
                    <a:pt x="1037" y="1036"/>
                  </a:lnTo>
                  <a:lnTo>
                    <a:pt x="952" y="1128"/>
                  </a:lnTo>
                  <a:lnTo>
                    <a:pt x="872" y="1224"/>
                  </a:lnTo>
                  <a:lnTo>
                    <a:pt x="799" y="1324"/>
                  </a:lnTo>
                  <a:lnTo>
                    <a:pt x="731" y="1431"/>
                  </a:lnTo>
                  <a:lnTo>
                    <a:pt x="672" y="1542"/>
                  </a:lnTo>
                  <a:lnTo>
                    <a:pt x="619" y="1656"/>
                  </a:lnTo>
                  <a:lnTo>
                    <a:pt x="573" y="1774"/>
                  </a:lnTo>
                  <a:lnTo>
                    <a:pt x="534" y="1897"/>
                  </a:lnTo>
                  <a:lnTo>
                    <a:pt x="505" y="2022"/>
                  </a:lnTo>
                  <a:lnTo>
                    <a:pt x="482" y="2150"/>
                  </a:lnTo>
                  <a:lnTo>
                    <a:pt x="469" y="2281"/>
                  </a:lnTo>
                  <a:lnTo>
                    <a:pt x="465" y="2414"/>
                  </a:lnTo>
                  <a:lnTo>
                    <a:pt x="469" y="2534"/>
                  </a:lnTo>
                  <a:lnTo>
                    <a:pt x="480" y="2652"/>
                  </a:lnTo>
                  <a:lnTo>
                    <a:pt x="497" y="2767"/>
                  </a:lnTo>
                  <a:lnTo>
                    <a:pt x="521" y="2883"/>
                  </a:lnTo>
                  <a:lnTo>
                    <a:pt x="552" y="2994"/>
                  </a:lnTo>
                  <a:lnTo>
                    <a:pt x="591" y="3105"/>
                  </a:lnTo>
                  <a:lnTo>
                    <a:pt x="635" y="3213"/>
                  </a:lnTo>
                  <a:lnTo>
                    <a:pt x="685" y="3317"/>
                  </a:lnTo>
                  <a:lnTo>
                    <a:pt x="743" y="3419"/>
                  </a:lnTo>
                  <a:lnTo>
                    <a:pt x="807" y="3516"/>
                  </a:lnTo>
                  <a:lnTo>
                    <a:pt x="876" y="3613"/>
                  </a:lnTo>
                  <a:lnTo>
                    <a:pt x="952" y="3703"/>
                  </a:lnTo>
                  <a:lnTo>
                    <a:pt x="1033" y="3790"/>
                  </a:lnTo>
                  <a:lnTo>
                    <a:pt x="1116" y="3869"/>
                  </a:lnTo>
                  <a:lnTo>
                    <a:pt x="1205" y="3943"/>
                  </a:lnTo>
                  <a:lnTo>
                    <a:pt x="1296" y="4012"/>
                  </a:lnTo>
                  <a:lnTo>
                    <a:pt x="1393" y="4074"/>
                  </a:lnTo>
                  <a:lnTo>
                    <a:pt x="1493" y="4132"/>
                  </a:lnTo>
                  <a:lnTo>
                    <a:pt x="1595" y="4184"/>
                  </a:lnTo>
                  <a:lnTo>
                    <a:pt x="1701" y="4230"/>
                  </a:lnTo>
                  <a:lnTo>
                    <a:pt x="1809" y="4268"/>
                  </a:lnTo>
                  <a:lnTo>
                    <a:pt x="1847" y="4284"/>
                  </a:lnTo>
                  <a:lnTo>
                    <a:pt x="1881" y="4307"/>
                  </a:lnTo>
                  <a:lnTo>
                    <a:pt x="1911" y="4335"/>
                  </a:lnTo>
                  <a:lnTo>
                    <a:pt x="1934" y="4366"/>
                  </a:lnTo>
                  <a:lnTo>
                    <a:pt x="1952" y="4401"/>
                  </a:lnTo>
                  <a:lnTo>
                    <a:pt x="1964" y="4440"/>
                  </a:lnTo>
                  <a:lnTo>
                    <a:pt x="1968" y="4480"/>
                  </a:lnTo>
                  <a:lnTo>
                    <a:pt x="1967" y="4520"/>
                  </a:lnTo>
                  <a:lnTo>
                    <a:pt x="1958" y="4561"/>
                  </a:lnTo>
                  <a:lnTo>
                    <a:pt x="1940" y="4601"/>
                  </a:lnTo>
                  <a:lnTo>
                    <a:pt x="1917" y="4635"/>
                  </a:lnTo>
                  <a:lnTo>
                    <a:pt x="1887" y="4665"/>
                  </a:lnTo>
                  <a:lnTo>
                    <a:pt x="1854" y="4690"/>
                  </a:lnTo>
                  <a:lnTo>
                    <a:pt x="1817" y="4706"/>
                  </a:lnTo>
                  <a:lnTo>
                    <a:pt x="1777" y="4718"/>
                  </a:lnTo>
                  <a:lnTo>
                    <a:pt x="1736" y="4721"/>
                  </a:lnTo>
                  <a:lnTo>
                    <a:pt x="1701" y="4718"/>
                  </a:lnTo>
                  <a:lnTo>
                    <a:pt x="1664" y="4711"/>
                  </a:lnTo>
                  <a:lnTo>
                    <a:pt x="1545" y="4668"/>
                  </a:lnTo>
                  <a:lnTo>
                    <a:pt x="1428" y="4619"/>
                  </a:lnTo>
                  <a:lnTo>
                    <a:pt x="1314" y="4564"/>
                  </a:lnTo>
                  <a:lnTo>
                    <a:pt x="1203" y="4504"/>
                  </a:lnTo>
                  <a:lnTo>
                    <a:pt x="1095" y="4437"/>
                  </a:lnTo>
                  <a:lnTo>
                    <a:pt x="992" y="4366"/>
                  </a:lnTo>
                  <a:lnTo>
                    <a:pt x="891" y="4287"/>
                  </a:lnTo>
                  <a:lnTo>
                    <a:pt x="795" y="4206"/>
                  </a:lnTo>
                  <a:lnTo>
                    <a:pt x="703" y="4117"/>
                  </a:lnTo>
                  <a:lnTo>
                    <a:pt x="610" y="4018"/>
                  </a:lnTo>
                  <a:lnTo>
                    <a:pt x="521" y="3914"/>
                  </a:lnTo>
                  <a:lnTo>
                    <a:pt x="440" y="3805"/>
                  </a:lnTo>
                  <a:lnTo>
                    <a:pt x="366" y="3694"/>
                  </a:lnTo>
                  <a:lnTo>
                    <a:pt x="297" y="3577"/>
                  </a:lnTo>
                  <a:lnTo>
                    <a:pt x="237" y="3459"/>
                  </a:lnTo>
                  <a:lnTo>
                    <a:pt x="182" y="3336"/>
                  </a:lnTo>
                  <a:lnTo>
                    <a:pt x="135" y="3211"/>
                  </a:lnTo>
                  <a:lnTo>
                    <a:pt x="93" y="3084"/>
                  </a:lnTo>
                  <a:lnTo>
                    <a:pt x="61" y="2954"/>
                  </a:lnTo>
                  <a:lnTo>
                    <a:pt x="34" y="2821"/>
                  </a:lnTo>
                  <a:lnTo>
                    <a:pt x="15" y="2688"/>
                  </a:lnTo>
                  <a:lnTo>
                    <a:pt x="4" y="2551"/>
                  </a:lnTo>
                  <a:lnTo>
                    <a:pt x="0" y="2414"/>
                  </a:lnTo>
                  <a:lnTo>
                    <a:pt x="4" y="2261"/>
                  </a:lnTo>
                  <a:lnTo>
                    <a:pt x="19" y="2112"/>
                  </a:lnTo>
                  <a:lnTo>
                    <a:pt x="41" y="1965"/>
                  </a:lnTo>
                  <a:lnTo>
                    <a:pt x="74" y="1820"/>
                  </a:lnTo>
                  <a:lnTo>
                    <a:pt x="114" y="1680"/>
                  </a:lnTo>
                  <a:lnTo>
                    <a:pt x="163" y="1542"/>
                  </a:lnTo>
                  <a:lnTo>
                    <a:pt x="219" y="1409"/>
                  </a:lnTo>
                  <a:lnTo>
                    <a:pt x="283" y="1280"/>
                  </a:lnTo>
                  <a:lnTo>
                    <a:pt x="355" y="1156"/>
                  </a:lnTo>
                  <a:lnTo>
                    <a:pt x="434" y="1036"/>
                  </a:lnTo>
                  <a:lnTo>
                    <a:pt x="518" y="920"/>
                  </a:lnTo>
                  <a:lnTo>
                    <a:pt x="610" y="811"/>
                  </a:lnTo>
                  <a:lnTo>
                    <a:pt x="707" y="707"/>
                  </a:lnTo>
                  <a:lnTo>
                    <a:pt x="813" y="610"/>
                  </a:lnTo>
                  <a:lnTo>
                    <a:pt x="922" y="518"/>
                  </a:lnTo>
                  <a:lnTo>
                    <a:pt x="1036" y="434"/>
                  </a:lnTo>
                  <a:lnTo>
                    <a:pt x="1156" y="355"/>
                  </a:lnTo>
                  <a:lnTo>
                    <a:pt x="1280" y="283"/>
                  </a:lnTo>
                  <a:lnTo>
                    <a:pt x="1409" y="219"/>
                  </a:lnTo>
                  <a:lnTo>
                    <a:pt x="1544" y="163"/>
                  </a:lnTo>
                  <a:lnTo>
                    <a:pt x="1680" y="114"/>
                  </a:lnTo>
                  <a:lnTo>
                    <a:pt x="1820" y="74"/>
                  </a:lnTo>
                  <a:lnTo>
                    <a:pt x="1965" y="41"/>
                  </a:lnTo>
                  <a:lnTo>
                    <a:pt x="2112" y="19"/>
                  </a:lnTo>
                  <a:lnTo>
                    <a:pt x="2263" y="4"/>
                  </a:lnTo>
                  <a:lnTo>
                    <a:pt x="241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2" name="Freeform 286">
            <a:extLst>
              <a:ext uri="{FF2B5EF4-FFF2-40B4-BE49-F238E27FC236}">
                <a16:creationId xmlns:a16="http://schemas.microsoft.com/office/drawing/2014/main" id="{67065B89-6D93-4A48-AD16-E54A5BC25F75}"/>
              </a:ext>
            </a:extLst>
          </p:cNvPr>
          <p:cNvSpPr>
            <a:spLocks noChangeAspect="1" noEditPoints="1"/>
          </p:cNvSpPr>
          <p:nvPr/>
        </p:nvSpPr>
        <p:spPr bwMode="auto">
          <a:xfrm>
            <a:off x="7550726" y="3993765"/>
            <a:ext cx="320040" cy="324057"/>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33" name="Группа 365">
            <a:extLst>
              <a:ext uri="{FF2B5EF4-FFF2-40B4-BE49-F238E27FC236}">
                <a16:creationId xmlns:a16="http://schemas.microsoft.com/office/drawing/2014/main" id="{AF25455A-FFBE-42B8-9498-A2CF55281554}"/>
              </a:ext>
            </a:extLst>
          </p:cNvPr>
          <p:cNvGrpSpPr>
            <a:grpSpLocks noChangeAspect="1"/>
          </p:cNvGrpSpPr>
          <p:nvPr/>
        </p:nvGrpSpPr>
        <p:grpSpPr>
          <a:xfrm>
            <a:off x="4164349" y="5383185"/>
            <a:ext cx="547541" cy="457200"/>
            <a:chOff x="5824538" y="3263900"/>
            <a:chExt cx="3636963" cy="3036887"/>
          </a:xfrm>
          <a:solidFill>
            <a:schemeClr val="bg1"/>
          </a:solidFill>
          <a:effectLst/>
        </p:grpSpPr>
        <p:sp>
          <p:nvSpPr>
            <p:cNvPr id="34" name="Freeform 326">
              <a:extLst>
                <a:ext uri="{FF2B5EF4-FFF2-40B4-BE49-F238E27FC236}">
                  <a16:creationId xmlns:a16="http://schemas.microsoft.com/office/drawing/2014/main" id="{7E532FCF-9319-4694-A270-C27760B0E176}"/>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327">
              <a:extLst>
                <a:ext uri="{FF2B5EF4-FFF2-40B4-BE49-F238E27FC236}">
                  <a16:creationId xmlns:a16="http://schemas.microsoft.com/office/drawing/2014/main" id="{C7354C56-066A-46A5-A9D7-24EFAADF61C9}"/>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6" name="Group 35">
            <a:extLst>
              <a:ext uri="{FF2B5EF4-FFF2-40B4-BE49-F238E27FC236}">
                <a16:creationId xmlns:a16="http://schemas.microsoft.com/office/drawing/2014/main" id="{F235924B-7D25-400F-9A5A-C2B48618F03B}"/>
              </a:ext>
            </a:extLst>
          </p:cNvPr>
          <p:cNvGrpSpPr/>
          <p:nvPr/>
        </p:nvGrpSpPr>
        <p:grpSpPr>
          <a:xfrm rot="10800000">
            <a:off x="676006" y="4442927"/>
            <a:ext cx="3441191" cy="51094"/>
            <a:chOff x="7445377" y="1972933"/>
            <a:chExt cx="3753687" cy="55734"/>
          </a:xfrm>
          <a:solidFill>
            <a:schemeClr val="bg1"/>
          </a:solidFill>
        </p:grpSpPr>
        <p:cxnSp>
          <p:nvCxnSpPr>
            <p:cNvPr id="37" name="Straight Connector 36">
              <a:extLst>
                <a:ext uri="{FF2B5EF4-FFF2-40B4-BE49-F238E27FC236}">
                  <a16:creationId xmlns:a16="http://schemas.microsoft.com/office/drawing/2014/main" id="{9F0BF13D-B4AF-4720-802E-83C898176F0A}"/>
                </a:ext>
              </a:extLst>
            </p:cNvPr>
            <p:cNvCxnSpPr>
              <a:cxnSpLocks/>
            </p:cNvCxnSpPr>
            <p:nvPr/>
          </p:nvCxnSpPr>
          <p:spPr>
            <a:xfrm rot="10800000" flipH="1">
              <a:off x="7445377" y="1996044"/>
              <a:ext cx="3347908" cy="0"/>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38" name="Freeform 59">
              <a:extLst>
                <a:ext uri="{FF2B5EF4-FFF2-40B4-BE49-F238E27FC236}">
                  <a16:creationId xmlns:a16="http://schemas.microsoft.com/office/drawing/2014/main" id="{62DBC54E-6842-4B6F-8382-5F22068C0BCF}"/>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39" name="Straight Connector 38">
            <a:extLst>
              <a:ext uri="{FF2B5EF4-FFF2-40B4-BE49-F238E27FC236}">
                <a16:creationId xmlns:a16="http://schemas.microsoft.com/office/drawing/2014/main" id="{D10524FB-90C2-4F70-BE9B-5B7283B0490A}"/>
              </a:ext>
            </a:extLst>
          </p:cNvPr>
          <p:cNvCxnSpPr>
            <a:cxnSpLocks/>
          </p:cNvCxnSpPr>
          <p:nvPr/>
        </p:nvCxnSpPr>
        <p:spPr>
          <a:xfrm flipH="1" flipV="1">
            <a:off x="4147056" y="4478667"/>
            <a:ext cx="145091" cy="494679"/>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699F57C0-448A-4754-980A-19319C671E81}"/>
              </a:ext>
            </a:extLst>
          </p:cNvPr>
          <p:cNvCxnSpPr>
            <a:cxnSpLocks/>
          </p:cNvCxnSpPr>
          <p:nvPr/>
        </p:nvCxnSpPr>
        <p:spPr>
          <a:xfrm flipH="1" flipV="1">
            <a:off x="4957955" y="3075175"/>
            <a:ext cx="754429" cy="1449026"/>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4E4EDD87-D403-4B2F-BA2C-C4D6310ED7DB}"/>
              </a:ext>
            </a:extLst>
          </p:cNvPr>
          <p:cNvCxnSpPr>
            <a:cxnSpLocks/>
          </p:cNvCxnSpPr>
          <p:nvPr/>
        </p:nvCxnSpPr>
        <p:spPr>
          <a:xfrm flipH="1" flipV="1">
            <a:off x="6766215" y="1926966"/>
            <a:ext cx="33467" cy="2203031"/>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46" name="Group 45">
            <a:extLst>
              <a:ext uri="{FF2B5EF4-FFF2-40B4-BE49-F238E27FC236}">
                <a16:creationId xmlns:a16="http://schemas.microsoft.com/office/drawing/2014/main" id="{0EA450D2-6D46-4DD9-9DEB-E8273EC5A555}"/>
              </a:ext>
            </a:extLst>
          </p:cNvPr>
          <p:cNvGrpSpPr/>
          <p:nvPr/>
        </p:nvGrpSpPr>
        <p:grpSpPr>
          <a:xfrm rot="10800000">
            <a:off x="1717000" y="3035277"/>
            <a:ext cx="3199391" cy="51094"/>
            <a:chOff x="7709135" y="1972933"/>
            <a:chExt cx="3489929" cy="55734"/>
          </a:xfrm>
          <a:solidFill>
            <a:schemeClr val="bg1"/>
          </a:solidFill>
        </p:grpSpPr>
        <p:cxnSp>
          <p:nvCxnSpPr>
            <p:cNvPr id="47" name="Straight Connector 46">
              <a:extLst>
                <a:ext uri="{FF2B5EF4-FFF2-40B4-BE49-F238E27FC236}">
                  <a16:creationId xmlns:a16="http://schemas.microsoft.com/office/drawing/2014/main" id="{AD7CA586-8523-4D94-B483-09D20EC4AF68}"/>
                </a:ext>
              </a:extLst>
            </p:cNvPr>
            <p:cNvCxnSpPr>
              <a:cxnSpLocks/>
            </p:cNvCxnSpPr>
            <p:nvPr/>
          </p:nvCxnSpPr>
          <p:spPr>
            <a:xfrm rot="10800000" flipH="1">
              <a:off x="7709135" y="2008009"/>
              <a:ext cx="3124169" cy="20658"/>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8" name="Freeform 59">
              <a:extLst>
                <a:ext uri="{FF2B5EF4-FFF2-40B4-BE49-F238E27FC236}">
                  <a16:creationId xmlns:a16="http://schemas.microsoft.com/office/drawing/2014/main" id="{6973DB55-7F70-404D-BCB0-F8425C9A71E2}"/>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9" name="Group 48">
            <a:extLst>
              <a:ext uri="{FF2B5EF4-FFF2-40B4-BE49-F238E27FC236}">
                <a16:creationId xmlns:a16="http://schemas.microsoft.com/office/drawing/2014/main" id="{E53E8B8A-7917-4F00-810E-9A2027383381}"/>
              </a:ext>
            </a:extLst>
          </p:cNvPr>
          <p:cNvGrpSpPr/>
          <p:nvPr/>
        </p:nvGrpSpPr>
        <p:grpSpPr>
          <a:xfrm rot="10800000">
            <a:off x="3547036" y="1874415"/>
            <a:ext cx="3215130" cy="51094"/>
            <a:chOff x="7691967" y="1972933"/>
            <a:chExt cx="3507097" cy="55734"/>
          </a:xfrm>
          <a:solidFill>
            <a:schemeClr val="bg1"/>
          </a:solidFill>
        </p:grpSpPr>
        <p:cxnSp>
          <p:nvCxnSpPr>
            <p:cNvPr id="50" name="Straight Connector 49">
              <a:extLst>
                <a:ext uri="{FF2B5EF4-FFF2-40B4-BE49-F238E27FC236}">
                  <a16:creationId xmlns:a16="http://schemas.microsoft.com/office/drawing/2014/main" id="{B4D61B9F-0A1A-4A2E-BA67-35EC8BD7BB1A}"/>
                </a:ext>
              </a:extLst>
            </p:cNvPr>
            <p:cNvCxnSpPr>
              <a:cxnSpLocks/>
            </p:cNvCxnSpPr>
            <p:nvPr/>
          </p:nvCxnSpPr>
          <p:spPr>
            <a:xfrm rot="10800000" flipH="1">
              <a:off x="7691967" y="1996044"/>
              <a:ext cx="3101318" cy="4756"/>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1" name="Freeform 59">
              <a:extLst>
                <a:ext uri="{FF2B5EF4-FFF2-40B4-BE49-F238E27FC236}">
                  <a16:creationId xmlns:a16="http://schemas.microsoft.com/office/drawing/2014/main" id="{A96982CB-6D52-4C4F-96CB-9ACD668A5378}"/>
                </a:ext>
              </a:extLst>
            </p:cNvPr>
            <p:cNvSpPr>
              <a:spLocks noChangeAspect="1"/>
            </p:cNvSpPr>
            <p:nvPr/>
          </p:nvSpPr>
          <p:spPr>
            <a:xfrm>
              <a:off x="10833304" y="1972933"/>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cxnSp>
        <p:nvCxnSpPr>
          <p:cNvPr id="55" name="Straight Connector 54">
            <a:extLst>
              <a:ext uri="{FF2B5EF4-FFF2-40B4-BE49-F238E27FC236}">
                <a16:creationId xmlns:a16="http://schemas.microsoft.com/office/drawing/2014/main" id="{4BD0C2B4-7705-4BBD-983F-C753B9C04949}"/>
              </a:ext>
            </a:extLst>
          </p:cNvPr>
          <p:cNvCxnSpPr>
            <a:cxnSpLocks/>
          </p:cNvCxnSpPr>
          <p:nvPr/>
        </p:nvCxnSpPr>
        <p:spPr>
          <a:xfrm flipH="1" flipV="1">
            <a:off x="7826462" y="4452376"/>
            <a:ext cx="314468" cy="825780"/>
          </a:xfrm>
          <a:prstGeom prst="line">
            <a:avLst/>
          </a:prstGeom>
          <a:solidFill>
            <a:srgbClr val="A5A5A5"/>
          </a:solidFill>
          <a:ln>
            <a:solidFill>
              <a:schemeClr val="bg1"/>
            </a:solidFill>
            <a:prstDash val="dash"/>
          </a:ln>
        </p:spPr>
        <p:style>
          <a:lnRef idx="1">
            <a:schemeClr val="accent1"/>
          </a:lnRef>
          <a:fillRef idx="0">
            <a:schemeClr val="accent1"/>
          </a:fillRef>
          <a:effectRef idx="0">
            <a:schemeClr val="accent1"/>
          </a:effectRef>
          <a:fontRef idx="minor">
            <a:schemeClr val="tx1"/>
          </a:fontRef>
        </p:style>
      </p:cxnSp>
      <p:grpSp>
        <p:nvGrpSpPr>
          <p:cNvPr id="57" name="Group 56">
            <a:extLst>
              <a:ext uri="{FF2B5EF4-FFF2-40B4-BE49-F238E27FC236}">
                <a16:creationId xmlns:a16="http://schemas.microsoft.com/office/drawing/2014/main" id="{CC6BE546-CCFD-4A89-8545-F0EB3067FB83}"/>
              </a:ext>
            </a:extLst>
          </p:cNvPr>
          <p:cNvGrpSpPr/>
          <p:nvPr/>
        </p:nvGrpSpPr>
        <p:grpSpPr>
          <a:xfrm>
            <a:off x="8140929" y="5285910"/>
            <a:ext cx="3400276" cy="51094"/>
            <a:chOff x="8205373" y="1981391"/>
            <a:chExt cx="3709056" cy="55734"/>
          </a:xfrm>
          <a:solidFill>
            <a:schemeClr val="bg1"/>
          </a:solidFill>
        </p:grpSpPr>
        <p:cxnSp>
          <p:nvCxnSpPr>
            <p:cNvPr id="58" name="Straight Connector 57">
              <a:extLst>
                <a:ext uri="{FF2B5EF4-FFF2-40B4-BE49-F238E27FC236}">
                  <a16:creationId xmlns:a16="http://schemas.microsoft.com/office/drawing/2014/main" id="{FDF4D1BB-3682-4F28-A8E5-202D3B79D850}"/>
                </a:ext>
              </a:extLst>
            </p:cNvPr>
            <p:cNvCxnSpPr>
              <a:cxnSpLocks/>
              <a:endCxn id="59" idx="9"/>
            </p:cNvCxnSpPr>
            <p:nvPr/>
          </p:nvCxnSpPr>
          <p:spPr>
            <a:xfrm>
              <a:off x="8205373" y="2006399"/>
              <a:ext cx="3343296" cy="2859"/>
            </a:xfrm>
            <a:prstGeom prst="line">
              <a:avLst/>
            </a:prstGeom>
            <a:grpFill/>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9" name="Freeform 59">
              <a:extLst>
                <a:ext uri="{FF2B5EF4-FFF2-40B4-BE49-F238E27FC236}">
                  <a16:creationId xmlns:a16="http://schemas.microsoft.com/office/drawing/2014/main" id="{BEED1192-FFE3-4F64-9157-503ED5B3CAD4}"/>
                </a:ext>
              </a:extLst>
            </p:cNvPr>
            <p:cNvSpPr>
              <a:spLocks noChangeAspect="1"/>
            </p:cNvSpPr>
            <p:nvPr/>
          </p:nvSpPr>
          <p:spPr>
            <a:xfrm>
              <a:off x="11548669" y="1981391"/>
              <a:ext cx="365760" cy="55734"/>
            </a:xfrm>
            <a:custGeom>
              <a:avLst/>
              <a:gdLst>
                <a:gd name="connsiteX0" fmla="*/ 105727 w 1500187"/>
                <a:gd name="connsiteY0" fmla="*/ 0 h 228600"/>
                <a:gd name="connsiteX1" fmla="*/ 114300 w 1500187"/>
                <a:gd name="connsiteY1" fmla="*/ 0 h 228600"/>
                <a:gd name="connsiteX2" fmla="*/ 1385887 w 1500187"/>
                <a:gd name="connsiteY2" fmla="*/ 0 h 228600"/>
                <a:gd name="connsiteX3" fmla="*/ 1500187 w 1500187"/>
                <a:gd name="connsiteY3" fmla="*/ 114300 h 228600"/>
                <a:gd name="connsiteX4" fmla="*/ 1385887 w 1500187"/>
                <a:gd name="connsiteY4" fmla="*/ 228600 h 228600"/>
                <a:gd name="connsiteX5" fmla="*/ 114300 w 1500187"/>
                <a:gd name="connsiteY5" fmla="*/ 228600 h 228600"/>
                <a:gd name="connsiteX6" fmla="*/ 105727 w 1500187"/>
                <a:gd name="connsiteY6" fmla="*/ 228600 h 228600"/>
                <a:gd name="connsiteX7" fmla="*/ 105727 w 1500187"/>
                <a:gd name="connsiteY7" fmla="*/ 226869 h 228600"/>
                <a:gd name="connsiteX8" fmla="*/ 69809 w 1500187"/>
                <a:gd name="connsiteY8" fmla="*/ 219618 h 228600"/>
                <a:gd name="connsiteX9" fmla="*/ 0 w 1500187"/>
                <a:gd name="connsiteY9" fmla="*/ 114300 h 228600"/>
                <a:gd name="connsiteX10" fmla="*/ 69809 w 1500187"/>
                <a:gd name="connsiteY10" fmla="*/ 8982 h 228600"/>
                <a:gd name="connsiteX11" fmla="*/ 105727 w 1500187"/>
                <a:gd name="connsiteY11" fmla="*/ 1731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00187" h="228600">
                  <a:moveTo>
                    <a:pt x="105727" y="0"/>
                  </a:moveTo>
                  <a:lnTo>
                    <a:pt x="114300" y="0"/>
                  </a:lnTo>
                  <a:lnTo>
                    <a:pt x="1385887" y="0"/>
                  </a:lnTo>
                  <a:cubicBezTo>
                    <a:pt x="1449013" y="0"/>
                    <a:pt x="1500187" y="51174"/>
                    <a:pt x="1500187" y="114300"/>
                  </a:cubicBezTo>
                  <a:cubicBezTo>
                    <a:pt x="1500187" y="177426"/>
                    <a:pt x="1449013" y="228600"/>
                    <a:pt x="1385887" y="228600"/>
                  </a:cubicBezTo>
                  <a:lnTo>
                    <a:pt x="114300" y="228600"/>
                  </a:lnTo>
                  <a:lnTo>
                    <a:pt x="105727" y="228600"/>
                  </a:lnTo>
                  <a:lnTo>
                    <a:pt x="105727" y="226869"/>
                  </a:lnTo>
                  <a:lnTo>
                    <a:pt x="69809" y="219618"/>
                  </a:lnTo>
                  <a:cubicBezTo>
                    <a:pt x="28785" y="202266"/>
                    <a:pt x="0" y="161645"/>
                    <a:pt x="0" y="114300"/>
                  </a:cubicBezTo>
                  <a:cubicBezTo>
                    <a:pt x="0" y="66956"/>
                    <a:pt x="28785" y="26334"/>
                    <a:pt x="69809" y="8982"/>
                  </a:cubicBezTo>
                  <a:lnTo>
                    <a:pt x="105727" y="1731"/>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4" name="Text Box 10">
            <a:extLst>
              <a:ext uri="{FF2B5EF4-FFF2-40B4-BE49-F238E27FC236}">
                <a16:creationId xmlns:a16="http://schemas.microsoft.com/office/drawing/2014/main" id="{9C4A1742-E8B8-4975-91ED-6667D9D8ECB2}"/>
              </a:ext>
            </a:extLst>
          </p:cNvPr>
          <p:cNvSpPr txBox="1">
            <a:spLocks noChangeArrowheads="1"/>
          </p:cNvSpPr>
          <p:nvPr/>
        </p:nvSpPr>
        <p:spPr bwMode="auto">
          <a:xfrm>
            <a:off x="1048004" y="4119576"/>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FE4A1E"/>
                </a:solidFill>
                <a:latin typeface="Bernard MT Condensed" panose="02050806060905020404" pitchFamily="18" charset="0"/>
              </a:rPr>
              <a:t>LOREM IPSUM</a:t>
            </a:r>
          </a:p>
        </p:txBody>
      </p:sp>
      <p:sp>
        <p:nvSpPr>
          <p:cNvPr id="65" name="Text Box 10">
            <a:extLst>
              <a:ext uri="{FF2B5EF4-FFF2-40B4-BE49-F238E27FC236}">
                <a16:creationId xmlns:a16="http://schemas.microsoft.com/office/drawing/2014/main" id="{52A2B23F-387E-45E7-A986-7578F6294203}"/>
              </a:ext>
            </a:extLst>
          </p:cNvPr>
          <p:cNvSpPr txBox="1">
            <a:spLocks noChangeArrowheads="1"/>
          </p:cNvSpPr>
          <p:nvPr/>
        </p:nvSpPr>
        <p:spPr bwMode="auto">
          <a:xfrm>
            <a:off x="1048004" y="4518616"/>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6" name="Text Box 10">
            <a:extLst>
              <a:ext uri="{FF2B5EF4-FFF2-40B4-BE49-F238E27FC236}">
                <a16:creationId xmlns:a16="http://schemas.microsoft.com/office/drawing/2014/main" id="{29E9844D-886E-4DD8-B454-3B6B270400C6}"/>
              </a:ext>
            </a:extLst>
          </p:cNvPr>
          <p:cNvSpPr txBox="1">
            <a:spLocks noChangeArrowheads="1"/>
          </p:cNvSpPr>
          <p:nvPr/>
        </p:nvSpPr>
        <p:spPr bwMode="auto">
          <a:xfrm>
            <a:off x="2177217" y="2713420"/>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5C9AD3"/>
                </a:solidFill>
                <a:latin typeface="Bernard MT Condensed" panose="02050806060905020404" pitchFamily="18" charset="0"/>
              </a:rPr>
              <a:t>LOREM IPSUM</a:t>
            </a:r>
          </a:p>
        </p:txBody>
      </p:sp>
      <p:sp>
        <p:nvSpPr>
          <p:cNvPr id="67" name="Text Box 10">
            <a:extLst>
              <a:ext uri="{FF2B5EF4-FFF2-40B4-BE49-F238E27FC236}">
                <a16:creationId xmlns:a16="http://schemas.microsoft.com/office/drawing/2014/main" id="{7E443222-671B-41DE-9A05-D793978BE3FA}"/>
              </a:ext>
            </a:extLst>
          </p:cNvPr>
          <p:cNvSpPr txBox="1">
            <a:spLocks noChangeArrowheads="1"/>
          </p:cNvSpPr>
          <p:nvPr/>
        </p:nvSpPr>
        <p:spPr bwMode="auto">
          <a:xfrm>
            <a:off x="2157005" y="3119347"/>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8" name="Text Box 10">
            <a:extLst>
              <a:ext uri="{FF2B5EF4-FFF2-40B4-BE49-F238E27FC236}">
                <a16:creationId xmlns:a16="http://schemas.microsoft.com/office/drawing/2014/main" id="{35F68C7C-387C-4520-8EF6-826062EC1E95}"/>
              </a:ext>
            </a:extLst>
          </p:cNvPr>
          <p:cNvSpPr txBox="1">
            <a:spLocks noChangeArrowheads="1"/>
          </p:cNvSpPr>
          <p:nvPr/>
        </p:nvSpPr>
        <p:spPr bwMode="auto">
          <a:xfrm>
            <a:off x="4022773" y="1554905"/>
            <a:ext cx="1828800" cy="276999"/>
          </a:xfrm>
          <a:prstGeom prst="rect">
            <a:avLst/>
          </a:prstGeom>
          <a:noFill/>
          <a:ln w="9525">
            <a:noFill/>
            <a:miter lim="800000"/>
            <a:headEnd/>
            <a:tailEnd/>
          </a:ln>
        </p:spPr>
        <p:txBody>
          <a:bodyPr wrap="square" lIns="60960" tIns="30480" rIns="60960" bIns="30480">
            <a:spAutoFit/>
          </a:bodyPr>
          <a:lstStyle/>
          <a:p>
            <a:r>
              <a:rPr lang="en-US" sz="1400" dirty="0">
                <a:solidFill>
                  <a:srgbClr val="44546B"/>
                </a:solidFill>
                <a:latin typeface="Bernard MT Condensed" panose="02050806060905020404" pitchFamily="18" charset="0"/>
              </a:rPr>
              <a:t>LOREM IPSUM</a:t>
            </a:r>
          </a:p>
        </p:txBody>
      </p:sp>
      <p:sp>
        <p:nvSpPr>
          <p:cNvPr id="69" name="Text Box 10">
            <a:extLst>
              <a:ext uri="{FF2B5EF4-FFF2-40B4-BE49-F238E27FC236}">
                <a16:creationId xmlns:a16="http://schemas.microsoft.com/office/drawing/2014/main" id="{25145443-B326-4F3A-8E49-1021E6D5CCE8}"/>
              </a:ext>
            </a:extLst>
          </p:cNvPr>
          <p:cNvSpPr txBox="1">
            <a:spLocks noChangeArrowheads="1"/>
          </p:cNvSpPr>
          <p:nvPr/>
        </p:nvSpPr>
        <p:spPr bwMode="auto">
          <a:xfrm>
            <a:off x="4000601" y="1948128"/>
            <a:ext cx="2790559" cy="800219"/>
          </a:xfrm>
          <a:prstGeom prst="rect">
            <a:avLst/>
          </a:prstGeom>
          <a:noFill/>
          <a:ln w="9525">
            <a:noFill/>
            <a:miter lim="800000"/>
            <a:headEnd/>
            <a:tailEnd/>
          </a:ln>
        </p:spPr>
        <p:txBody>
          <a:bodyPr wrap="square" lIns="60960" tIns="30480" rIns="60960" bIns="3048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2" name="Text Box 10">
            <a:extLst>
              <a:ext uri="{FF2B5EF4-FFF2-40B4-BE49-F238E27FC236}">
                <a16:creationId xmlns:a16="http://schemas.microsoft.com/office/drawing/2014/main" id="{74434E05-F1E3-414D-A226-90D033D5C5C7}"/>
              </a:ext>
            </a:extLst>
          </p:cNvPr>
          <p:cNvSpPr txBox="1">
            <a:spLocks noChangeArrowheads="1"/>
          </p:cNvSpPr>
          <p:nvPr/>
        </p:nvSpPr>
        <p:spPr bwMode="auto">
          <a:xfrm>
            <a:off x="9248427" y="4958795"/>
            <a:ext cx="1828800" cy="276999"/>
          </a:xfrm>
          <a:prstGeom prst="rect">
            <a:avLst/>
          </a:prstGeom>
          <a:noFill/>
          <a:ln w="9525">
            <a:noFill/>
            <a:miter lim="800000"/>
            <a:headEnd/>
            <a:tailEnd/>
          </a:ln>
        </p:spPr>
        <p:txBody>
          <a:bodyPr wrap="square" lIns="60960" tIns="30480" rIns="60960" bIns="30480">
            <a:spAutoFit/>
          </a:bodyPr>
          <a:lstStyle/>
          <a:p>
            <a:pPr algn="r"/>
            <a:r>
              <a:rPr lang="en-US" sz="1400" dirty="0">
                <a:solidFill>
                  <a:srgbClr val="7A7A7A"/>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2EDA4592-5A6A-4DE6-96EE-B650D41BC752}"/>
              </a:ext>
            </a:extLst>
          </p:cNvPr>
          <p:cNvSpPr txBox="1">
            <a:spLocks noChangeArrowheads="1"/>
          </p:cNvSpPr>
          <p:nvPr/>
        </p:nvSpPr>
        <p:spPr bwMode="auto">
          <a:xfrm>
            <a:off x="8323181" y="5380011"/>
            <a:ext cx="2790559" cy="800219"/>
          </a:xfrm>
          <a:prstGeom prst="rect">
            <a:avLst/>
          </a:prstGeom>
          <a:noFill/>
          <a:ln w="9525">
            <a:noFill/>
            <a:miter lim="800000"/>
            <a:headEnd/>
            <a:tailEnd/>
          </a:ln>
        </p:spPr>
        <p:txBody>
          <a:bodyPr wrap="square" lIns="60960" tIns="30480" rIns="60960" bIns="30480">
            <a:spAutoFit/>
          </a:bodyPr>
          <a:lstStyle/>
          <a:p>
            <a:pPr algn="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4" name="Text Box 10">
            <a:extLst>
              <a:ext uri="{FF2B5EF4-FFF2-40B4-BE49-F238E27FC236}">
                <a16:creationId xmlns:a16="http://schemas.microsoft.com/office/drawing/2014/main" id="{9593AF2A-9FC9-454A-A091-220CE535F7FE}"/>
              </a:ext>
            </a:extLst>
          </p:cNvPr>
          <p:cNvSpPr txBox="1">
            <a:spLocks noChangeArrowheads="1"/>
          </p:cNvSpPr>
          <p:nvPr/>
        </p:nvSpPr>
        <p:spPr bwMode="auto">
          <a:xfrm>
            <a:off x="8691614" y="1588412"/>
            <a:ext cx="1828800" cy="677108"/>
          </a:xfrm>
          <a:prstGeom prst="rect">
            <a:avLst/>
          </a:prstGeom>
          <a:noFill/>
          <a:ln w="9525">
            <a:noFill/>
            <a:miter lim="800000"/>
            <a:headEnd/>
            <a:tailEnd/>
          </a:ln>
        </p:spPr>
        <p:txBody>
          <a:bodyPr wrap="square" lIns="60960" tIns="30480" rIns="60960" bIns="30480">
            <a:spAutoFit/>
          </a:bodyPr>
          <a:lstStyle/>
          <a:p>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947501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19"/>
                                        </p:tgtEl>
                                        <p:attrNameLst>
                                          <p:attrName>style.visibility</p:attrName>
                                        </p:attrNameLst>
                                      </p:cBhvr>
                                      <p:to>
                                        <p:strVal val="visible"/>
                                      </p:to>
                                    </p:set>
                                    <p:animEffect transition="in" filter="wipe(down)">
                                      <p:cBhvr>
                                        <p:cTn id="11" dur="500"/>
                                        <p:tgtEl>
                                          <p:spTgt spid="19"/>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down)">
                                      <p:cBhvr>
                                        <p:cTn id="15" dur="500"/>
                                        <p:tgtEl>
                                          <p:spTgt spid="13"/>
                                        </p:tgtEl>
                                      </p:cBhvr>
                                    </p:animEffect>
                                  </p:childTnLst>
                                </p:cTn>
                              </p:par>
                            </p:childTnLst>
                          </p:cTn>
                        </p:par>
                        <p:par>
                          <p:cTn id="16" fill="hold">
                            <p:stCondLst>
                              <p:cond delay="1500"/>
                            </p:stCondLst>
                            <p:childTnLst>
                              <p:par>
                                <p:cTn id="17" presetID="53" presetClass="entr" presetSubtype="16" fill="hold" grpId="0" nodeType="afterEffect">
                                  <p:stCondLst>
                                    <p:cond delay="0"/>
                                  </p:stCondLst>
                                  <p:childTnLst>
                                    <p:set>
                                      <p:cBhvr>
                                        <p:cTn id="18" dur="1" fill="hold">
                                          <p:stCondLst>
                                            <p:cond delay="0"/>
                                          </p:stCondLst>
                                        </p:cTn>
                                        <p:tgtEl>
                                          <p:spTgt spid="74"/>
                                        </p:tgtEl>
                                        <p:attrNameLst>
                                          <p:attrName>style.visibility</p:attrName>
                                        </p:attrNameLst>
                                      </p:cBhvr>
                                      <p:to>
                                        <p:strVal val="visible"/>
                                      </p:to>
                                    </p:set>
                                    <p:anim calcmode="lin" valueType="num">
                                      <p:cBhvr>
                                        <p:cTn id="19" dur="500" fill="hold"/>
                                        <p:tgtEl>
                                          <p:spTgt spid="74"/>
                                        </p:tgtEl>
                                        <p:attrNameLst>
                                          <p:attrName>ppt_w</p:attrName>
                                        </p:attrNameLst>
                                      </p:cBhvr>
                                      <p:tavLst>
                                        <p:tav tm="0">
                                          <p:val>
                                            <p:fltVal val="0"/>
                                          </p:val>
                                        </p:tav>
                                        <p:tav tm="100000">
                                          <p:val>
                                            <p:strVal val="#ppt_w"/>
                                          </p:val>
                                        </p:tav>
                                      </p:tavLst>
                                    </p:anim>
                                    <p:anim calcmode="lin" valueType="num">
                                      <p:cBhvr>
                                        <p:cTn id="20" dur="500" fill="hold"/>
                                        <p:tgtEl>
                                          <p:spTgt spid="74"/>
                                        </p:tgtEl>
                                        <p:attrNameLst>
                                          <p:attrName>ppt_h</p:attrName>
                                        </p:attrNameLst>
                                      </p:cBhvr>
                                      <p:tavLst>
                                        <p:tav tm="0">
                                          <p:val>
                                            <p:fltVal val="0"/>
                                          </p:val>
                                        </p:tav>
                                        <p:tav tm="100000">
                                          <p:val>
                                            <p:strVal val="#ppt_h"/>
                                          </p:val>
                                        </p:tav>
                                      </p:tavLst>
                                    </p:anim>
                                    <p:animEffect transition="in" filter="fade">
                                      <p:cBhvr>
                                        <p:cTn id="21" dur="500"/>
                                        <p:tgtEl>
                                          <p:spTgt spid="74"/>
                                        </p:tgtEl>
                                      </p:cBhvr>
                                    </p:animEffect>
                                  </p:childTnLst>
                                </p:cTn>
                              </p:par>
                            </p:childTnLst>
                          </p:cTn>
                        </p:par>
                        <p:par>
                          <p:cTn id="22" fill="hold">
                            <p:stCondLst>
                              <p:cond delay="2000"/>
                            </p:stCondLst>
                            <p:childTnLst>
                              <p:par>
                                <p:cTn id="23" presetID="53" presetClass="entr" presetSubtype="16" fill="hold" grpId="0" nodeType="after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500" fill="hold"/>
                                        <p:tgtEl>
                                          <p:spTgt spid="21"/>
                                        </p:tgtEl>
                                        <p:attrNameLst>
                                          <p:attrName>ppt_w</p:attrName>
                                        </p:attrNameLst>
                                      </p:cBhvr>
                                      <p:tavLst>
                                        <p:tav tm="0">
                                          <p:val>
                                            <p:fltVal val="0"/>
                                          </p:val>
                                        </p:tav>
                                        <p:tav tm="100000">
                                          <p:val>
                                            <p:strVal val="#ppt_w"/>
                                          </p:val>
                                        </p:tav>
                                      </p:tavLst>
                                    </p:anim>
                                    <p:anim calcmode="lin" valueType="num">
                                      <p:cBhvr>
                                        <p:cTn id="26" dur="500" fill="hold"/>
                                        <p:tgtEl>
                                          <p:spTgt spid="21"/>
                                        </p:tgtEl>
                                        <p:attrNameLst>
                                          <p:attrName>ppt_h</p:attrName>
                                        </p:attrNameLst>
                                      </p:cBhvr>
                                      <p:tavLst>
                                        <p:tav tm="0">
                                          <p:val>
                                            <p:fltVal val="0"/>
                                          </p:val>
                                        </p:tav>
                                        <p:tav tm="100000">
                                          <p:val>
                                            <p:strVal val="#ppt_h"/>
                                          </p:val>
                                        </p:tav>
                                      </p:tavLst>
                                    </p:anim>
                                    <p:animEffect transition="in" filter="fade">
                                      <p:cBhvr>
                                        <p:cTn id="27" dur="500"/>
                                        <p:tgtEl>
                                          <p:spTgt spid="21"/>
                                        </p:tgtEl>
                                      </p:cBhvr>
                                    </p:animEffect>
                                  </p:childTnLst>
                                </p:cTn>
                              </p:par>
                              <p:par>
                                <p:cTn id="28" presetID="53" presetClass="entr" presetSubtype="16" fill="hold" nodeType="withEffect">
                                  <p:stCondLst>
                                    <p:cond delay="0"/>
                                  </p:stCondLst>
                                  <p:childTnLst>
                                    <p:set>
                                      <p:cBhvr>
                                        <p:cTn id="29" dur="1" fill="hold">
                                          <p:stCondLst>
                                            <p:cond delay="0"/>
                                          </p:stCondLst>
                                        </p:cTn>
                                        <p:tgtEl>
                                          <p:spTgt spid="33"/>
                                        </p:tgtEl>
                                        <p:attrNameLst>
                                          <p:attrName>style.visibility</p:attrName>
                                        </p:attrNameLst>
                                      </p:cBhvr>
                                      <p:to>
                                        <p:strVal val="visible"/>
                                      </p:to>
                                    </p:set>
                                    <p:anim calcmode="lin" valueType="num">
                                      <p:cBhvr>
                                        <p:cTn id="30" dur="500" fill="hold"/>
                                        <p:tgtEl>
                                          <p:spTgt spid="33"/>
                                        </p:tgtEl>
                                        <p:attrNameLst>
                                          <p:attrName>ppt_w</p:attrName>
                                        </p:attrNameLst>
                                      </p:cBhvr>
                                      <p:tavLst>
                                        <p:tav tm="0">
                                          <p:val>
                                            <p:fltVal val="0"/>
                                          </p:val>
                                        </p:tav>
                                        <p:tav tm="100000">
                                          <p:val>
                                            <p:strVal val="#ppt_w"/>
                                          </p:val>
                                        </p:tav>
                                      </p:tavLst>
                                    </p:anim>
                                    <p:anim calcmode="lin" valueType="num">
                                      <p:cBhvr>
                                        <p:cTn id="31" dur="500" fill="hold"/>
                                        <p:tgtEl>
                                          <p:spTgt spid="33"/>
                                        </p:tgtEl>
                                        <p:attrNameLst>
                                          <p:attrName>ppt_h</p:attrName>
                                        </p:attrNameLst>
                                      </p:cBhvr>
                                      <p:tavLst>
                                        <p:tav tm="0">
                                          <p:val>
                                            <p:fltVal val="0"/>
                                          </p:val>
                                        </p:tav>
                                        <p:tav tm="100000">
                                          <p:val>
                                            <p:strVal val="#ppt_h"/>
                                          </p:val>
                                        </p:tav>
                                      </p:tavLst>
                                    </p:anim>
                                    <p:animEffect transition="in" filter="fade">
                                      <p:cBhvr>
                                        <p:cTn id="32" dur="500"/>
                                        <p:tgtEl>
                                          <p:spTgt spid="33"/>
                                        </p:tgtEl>
                                      </p:cBhvr>
                                    </p:animEffect>
                                  </p:childTnLst>
                                </p:cTn>
                              </p:par>
                            </p:childTnLst>
                          </p:cTn>
                        </p:par>
                        <p:par>
                          <p:cTn id="33" fill="hold">
                            <p:stCondLst>
                              <p:cond delay="2500"/>
                            </p:stCondLst>
                            <p:childTnLst>
                              <p:par>
                                <p:cTn id="34" presetID="22" presetClass="entr" presetSubtype="4" fill="hold" nodeType="afterEffect">
                                  <p:stCondLst>
                                    <p:cond delay="0"/>
                                  </p:stCondLst>
                                  <p:childTnLst>
                                    <p:set>
                                      <p:cBhvr>
                                        <p:cTn id="35" dur="1" fill="hold">
                                          <p:stCondLst>
                                            <p:cond delay="0"/>
                                          </p:stCondLst>
                                        </p:cTn>
                                        <p:tgtEl>
                                          <p:spTgt spid="39"/>
                                        </p:tgtEl>
                                        <p:attrNameLst>
                                          <p:attrName>style.visibility</p:attrName>
                                        </p:attrNameLst>
                                      </p:cBhvr>
                                      <p:to>
                                        <p:strVal val="visible"/>
                                      </p:to>
                                    </p:set>
                                    <p:animEffect transition="in" filter="wipe(down)">
                                      <p:cBhvr>
                                        <p:cTn id="36" dur="250"/>
                                        <p:tgtEl>
                                          <p:spTgt spid="39"/>
                                        </p:tgtEl>
                                      </p:cBhvr>
                                    </p:animEffect>
                                  </p:childTnLst>
                                </p:cTn>
                              </p:par>
                            </p:childTnLst>
                          </p:cTn>
                        </p:par>
                        <p:par>
                          <p:cTn id="37" fill="hold">
                            <p:stCondLst>
                              <p:cond delay="2750"/>
                            </p:stCondLst>
                            <p:childTnLst>
                              <p:par>
                                <p:cTn id="38" presetID="22" presetClass="entr" presetSubtype="2" fill="hold" nodeType="afterEffect">
                                  <p:stCondLst>
                                    <p:cond delay="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childTnLst>
                          </p:cTn>
                        </p:par>
                        <p:par>
                          <p:cTn id="41" fill="hold">
                            <p:stCondLst>
                              <p:cond delay="3250"/>
                            </p:stCondLst>
                            <p:childTnLst>
                              <p:par>
                                <p:cTn id="42" presetID="42" presetClass="entr" presetSubtype="0" fill="hold" grpId="0" nodeType="afterEffect">
                                  <p:stCondLst>
                                    <p:cond delay="0"/>
                                  </p:stCondLst>
                                  <p:childTnLst>
                                    <p:set>
                                      <p:cBhvr>
                                        <p:cTn id="43" dur="1" fill="hold">
                                          <p:stCondLst>
                                            <p:cond delay="0"/>
                                          </p:stCondLst>
                                        </p:cTn>
                                        <p:tgtEl>
                                          <p:spTgt spid="64"/>
                                        </p:tgtEl>
                                        <p:attrNameLst>
                                          <p:attrName>style.visibility</p:attrName>
                                        </p:attrNameLst>
                                      </p:cBhvr>
                                      <p:to>
                                        <p:strVal val="visible"/>
                                      </p:to>
                                    </p:set>
                                    <p:animEffect transition="in" filter="fade">
                                      <p:cBhvr>
                                        <p:cTn id="44" dur="1000"/>
                                        <p:tgtEl>
                                          <p:spTgt spid="64"/>
                                        </p:tgtEl>
                                      </p:cBhvr>
                                    </p:animEffect>
                                    <p:anim calcmode="lin" valueType="num">
                                      <p:cBhvr>
                                        <p:cTn id="45" dur="1000" fill="hold"/>
                                        <p:tgtEl>
                                          <p:spTgt spid="64"/>
                                        </p:tgtEl>
                                        <p:attrNameLst>
                                          <p:attrName>ppt_x</p:attrName>
                                        </p:attrNameLst>
                                      </p:cBhvr>
                                      <p:tavLst>
                                        <p:tav tm="0">
                                          <p:val>
                                            <p:strVal val="#ppt_x"/>
                                          </p:val>
                                        </p:tav>
                                        <p:tav tm="100000">
                                          <p:val>
                                            <p:strVal val="#ppt_x"/>
                                          </p:val>
                                        </p:tav>
                                      </p:tavLst>
                                    </p:anim>
                                    <p:anim calcmode="lin" valueType="num">
                                      <p:cBhvr>
                                        <p:cTn id="46" dur="1000" fill="hold"/>
                                        <p:tgtEl>
                                          <p:spTgt spid="64"/>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22" presetClass="entr" presetSubtype="1" fill="hold" grpId="0" nodeType="afterEffect">
                                  <p:stCondLst>
                                    <p:cond delay="0"/>
                                  </p:stCondLst>
                                  <p:childTnLst>
                                    <p:set>
                                      <p:cBhvr>
                                        <p:cTn id="49" dur="1" fill="hold">
                                          <p:stCondLst>
                                            <p:cond delay="0"/>
                                          </p:stCondLst>
                                        </p:cTn>
                                        <p:tgtEl>
                                          <p:spTgt spid="65"/>
                                        </p:tgtEl>
                                        <p:attrNameLst>
                                          <p:attrName>style.visibility</p:attrName>
                                        </p:attrNameLst>
                                      </p:cBhvr>
                                      <p:to>
                                        <p:strVal val="visible"/>
                                      </p:to>
                                    </p:set>
                                    <p:animEffect transition="in" filter="wipe(up)">
                                      <p:cBhvr>
                                        <p:cTn id="50" dur="500"/>
                                        <p:tgtEl>
                                          <p:spTgt spid="65"/>
                                        </p:tgtEl>
                                      </p:cBhvr>
                                    </p:animEffect>
                                  </p:childTnLst>
                                </p:cTn>
                              </p:par>
                            </p:childTnLst>
                          </p:cTn>
                        </p:par>
                        <p:par>
                          <p:cTn id="51" fill="hold">
                            <p:stCondLst>
                              <p:cond delay="4750"/>
                            </p:stCondLst>
                            <p:childTnLst>
                              <p:par>
                                <p:cTn id="52" presetID="53" presetClass="entr" presetSubtype="16" fill="hold" grpId="0" nodeType="afterEffect">
                                  <p:stCondLst>
                                    <p:cond delay="0"/>
                                  </p:stCondLst>
                                  <p:childTnLst>
                                    <p:set>
                                      <p:cBhvr>
                                        <p:cTn id="53" dur="1" fill="hold">
                                          <p:stCondLst>
                                            <p:cond delay="0"/>
                                          </p:stCondLst>
                                        </p:cTn>
                                        <p:tgtEl>
                                          <p:spTgt spid="22"/>
                                        </p:tgtEl>
                                        <p:attrNameLst>
                                          <p:attrName>style.visibility</p:attrName>
                                        </p:attrNameLst>
                                      </p:cBhvr>
                                      <p:to>
                                        <p:strVal val="visible"/>
                                      </p:to>
                                    </p:set>
                                    <p:anim calcmode="lin" valueType="num">
                                      <p:cBhvr>
                                        <p:cTn id="54" dur="500" fill="hold"/>
                                        <p:tgtEl>
                                          <p:spTgt spid="22"/>
                                        </p:tgtEl>
                                        <p:attrNameLst>
                                          <p:attrName>ppt_w</p:attrName>
                                        </p:attrNameLst>
                                      </p:cBhvr>
                                      <p:tavLst>
                                        <p:tav tm="0">
                                          <p:val>
                                            <p:fltVal val="0"/>
                                          </p:val>
                                        </p:tav>
                                        <p:tav tm="100000">
                                          <p:val>
                                            <p:strVal val="#ppt_w"/>
                                          </p:val>
                                        </p:tav>
                                      </p:tavLst>
                                    </p:anim>
                                    <p:anim calcmode="lin" valueType="num">
                                      <p:cBhvr>
                                        <p:cTn id="55" dur="500" fill="hold"/>
                                        <p:tgtEl>
                                          <p:spTgt spid="22"/>
                                        </p:tgtEl>
                                        <p:attrNameLst>
                                          <p:attrName>ppt_h</p:attrName>
                                        </p:attrNameLst>
                                      </p:cBhvr>
                                      <p:tavLst>
                                        <p:tav tm="0">
                                          <p:val>
                                            <p:fltVal val="0"/>
                                          </p:val>
                                        </p:tav>
                                        <p:tav tm="100000">
                                          <p:val>
                                            <p:strVal val="#ppt_h"/>
                                          </p:val>
                                        </p:tav>
                                      </p:tavLst>
                                    </p:anim>
                                    <p:animEffect transition="in" filter="fade">
                                      <p:cBhvr>
                                        <p:cTn id="56" dur="500"/>
                                        <p:tgtEl>
                                          <p:spTgt spid="22"/>
                                        </p:tgtEl>
                                      </p:cBhvr>
                                    </p:animEffect>
                                  </p:childTnLst>
                                </p:cTn>
                              </p:par>
                              <p:par>
                                <p:cTn id="57" presetID="53" presetClass="entr" presetSubtype="16" fill="hold"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p:cTn id="59" dur="500" fill="hold"/>
                                        <p:tgtEl>
                                          <p:spTgt spid="25"/>
                                        </p:tgtEl>
                                        <p:attrNameLst>
                                          <p:attrName>ppt_w</p:attrName>
                                        </p:attrNameLst>
                                      </p:cBhvr>
                                      <p:tavLst>
                                        <p:tav tm="0">
                                          <p:val>
                                            <p:fltVal val="0"/>
                                          </p:val>
                                        </p:tav>
                                        <p:tav tm="100000">
                                          <p:val>
                                            <p:strVal val="#ppt_w"/>
                                          </p:val>
                                        </p:tav>
                                      </p:tavLst>
                                    </p:anim>
                                    <p:anim calcmode="lin" valueType="num">
                                      <p:cBhvr>
                                        <p:cTn id="60" dur="500" fill="hold"/>
                                        <p:tgtEl>
                                          <p:spTgt spid="25"/>
                                        </p:tgtEl>
                                        <p:attrNameLst>
                                          <p:attrName>ppt_h</p:attrName>
                                        </p:attrNameLst>
                                      </p:cBhvr>
                                      <p:tavLst>
                                        <p:tav tm="0">
                                          <p:val>
                                            <p:fltVal val="0"/>
                                          </p:val>
                                        </p:tav>
                                        <p:tav tm="100000">
                                          <p:val>
                                            <p:strVal val="#ppt_h"/>
                                          </p:val>
                                        </p:tav>
                                      </p:tavLst>
                                    </p:anim>
                                    <p:animEffect transition="in" filter="fade">
                                      <p:cBhvr>
                                        <p:cTn id="61" dur="500"/>
                                        <p:tgtEl>
                                          <p:spTgt spid="25"/>
                                        </p:tgtEl>
                                      </p:cBhvr>
                                    </p:animEffect>
                                  </p:childTnLst>
                                </p:cTn>
                              </p:par>
                            </p:childTnLst>
                          </p:cTn>
                        </p:par>
                        <p:par>
                          <p:cTn id="62" fill="hold">
                            <p:stCondLst>
                              <p:cond delay="5250"/>
                            </p:stCondLst>
                            <p:childTnLst>
                              <p:par>
                                <p:cTn id="63" presetID="22" presetClass="entr" presetSubtype="4" fill="hold" nodeType="afterEffect">
                                  <p:stCondLst>
                                    <p:cond delay="0"/>
                                  </p:stCondLst>
                                  <p:childTnLst>
                                    <p:set>
                                      <p:cBhvr>
                                        <p:cTn id="64" dur="1" fill="hold">
                                          <p:stCondLst>
                                            <p:cond delay="0"/>
                                          </p:stCondLst>
                                        </p:cTn>
                                        <p:tgtEl>
                                          <p:spTgt spid="42"/>
                                        </p:tgtEl>
                                        <p:attrNameLst>
                                          <p:attrName>style.visibility</p:attrName>
                                        </p:attrNameLst>
                                      </p:cBhvr>
                                      <p:to>
                                        <p:strVal val="visible"/>
                                      </p:to>
                                    </p:set>
                                    <p:animEffect transition="in" filter="wipe(down)">
                                      <p:cBhvr>
                                        <p:cTn id="65" dur="500"/>
                                        <p:tgtEl>
                                          <p:spTgt spid="42"/>
                                        </p:tgtEl>
                                      </p:cBhvr>
                                    </p:animEffect>
                                  </p:childTnLst>
                                </p:cTn>
                              </p:par>
                            </p:childTnLst>
                          </p:cTn>
                        </p:par>
                        <p:par>
                          <p:cTn id="66" fill="hold">
                            <p:stCondLst>
                              <p:cond delay="5750"/>
                            </p:stCondLst>
                            <p:childTnLst>
                              <p:par>
                                <p:cTn id="67" presetID="22" presetClass="entr" presetSubtype="2" fill="hold" nodeType="afterEffect">
                                  <p:stCondLst>
                                    <p:cond delay="0"/>
                                  </p:stCondLst>
                                  <p:childTnLst>
                                    <p:set>
                                      <p:cBhvr>
                                        <p:cTn id="68" dur="1" fill="hold">
                                          <p:stCondLst>
                                            <p:cond delay="0"/>
                                          </p:stCondLst>
                                        </p:cTn>
                                        <p:tgtEl>
                                          <p:spTgt spid="46"/>
                                        </p:tgtEl>
                                        <p:attrNameLst>
                                          <p:attrName>style.visibility</p:attrName>
                                        </p:attrNameLst>
                                      </p:cBhvr>
                                      <p:to>
                                        <p:strVal val="visible"/>
                                      </p:to>
                                    </p:set>
                                    <p:animEffect transition="in" filter="wipe(right)">
                                      <p:cBhvr>
                                        <p:cTn id="69" dur="500"/>
                                        <p:tgtEl>
                                          <p:spTgt spid="46"/>
                                        </p:tgtEl>
                                      </p:cBhvr>
                                    </p:animEffect>
                                  </p:childTnLst>
                                </p:cTn>
                              </p:par>
                            </p:childTnLst>
                          </p:cTn>
                        </p:par>
                        <p:par>
                          <p:cTn id="70" fill="hold">
                            <p:stCondLst>
                              <p:cond delay="6250"/>
                            </p:stCondLst>
                            <p:childTnLst>
                              <p:par>
                                <p:cTn id="71" presetID="42" presetClass="entr" presetSubtype="0" fill="hold" grpId="0" nodeType="after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1000"/>
                                        <p:tgtEl>
                                          <p:spTgt spid="66"/>
                                        </p:tgtEl>
                                      </p:cBhvr>
                                    </p:animEffect>
                                    <p:anim calcmode="lin" valueType="num">
                                      <p:cBhvr>
                                        <p:cTn id="74" dur="1000" fill="hold"/>
                                        <p:tgtEl>
                                          <p:spTgt spid="66"/>
                                        </p:tgtEl>
                                        <p:attrNameLst>
                                          <p:attrName>ppt_x</p:attrName>
                                        </p:attrNameLst>
                                      </p:cBhvr>
                                      <p:tavLst>
                                        <p:tav tm="0">
                                          <p:val>
                                            <p:strVal val="#ppt_x"/>
                                          </p:val>
                                        </p:tav>
                                        <p:tav tm="100000">
                                          <p:val>
                                            <p:strVal val="#ppt_x"/>
                                          </p:val>
                                        </p:tav>
                                      </p:tavLst>
                                    </p:anim>
                                    <p:anim calcmode="lin" valueType="num">
                                      <p:cBhvr>
                                        <p:cTn id="75" dur="1000" fill="hold"/>
                                        <p:tgtEl>
                                          <p:spTgt spid="66"/>
                                        </p:tgtEl>
                                        <p:attrNameLst>
                                          <p:attrName>ppt_y</p:attrName>
                                        </p:attrNameLst>
                                      </p:cBhvr>
                                      <p:tavLst>
                                        <p:tav tm="0">
                                          <p:val>
                                            <p:strVal val="#ppt_y+.1"/>
                                          </p:val>
                                        </p:tav>
                                        <p:tav tm="100000">
                                          <p:val>
                                            <p:strVal val="#ppt_y"/>
                                          </p:val>
                                        </p:tav>
                                      </p:tavLst>
                                    </p:anim>
                                  </p:childTnLst>
                                </p:cTn>
                              </p:par>
                            </p:childTnLst>
                          </p:cTn>
                        </p:par>
                        <p:par>
                          <p:cTn id="76" fill="hold">
                            <p:stCondLst>
                              <p:cond delay="7250"/>
                            </p:stCondLst>
                            <p:childTnLst>
                              <p:par>
                                <p:cTn id="77" presetID="22" presetClass="entr" presetSubtype="1" fill="hold" grpId="0" nodeType="afterEffect">
                                  <p:stCondLst>
                                    <p:cond delay="0"/>
                                  </p:stCondLst>
                                  <p:childTnLst>
                                    <p:set>
                                      <p:cBhvr>
                                        <p:cTn id="78" dur="1" fill="hold">
                                          <p:stCondLst>
                                            <p:cond delay="0"/>
                                          </p:stCondLst>
                                        </p:cTn>
                                        <p:tgtEl>
                                          <p:spTgt spid="67"/>
                                        </p:tgtEl>
                                        <p:attrNameLst>
                                          <p:attrName>style.visibility</p:attrName>
                                        </p:attrNameLst>
                                      </p:cBhvr>
                                      <p:to>
                                        <p:strVal val="visible"/>
                                      </p:to>
                                    </p:set>
                                    <p:animEffect transition="in" filter="wipe(up)">
                                      <p:cBhvr>
                                        <p:cTn id="79" dur="500"/>
                                        <p:tgtEl>
                                          <p:spTgt spid="67"/>
                                        </p:tgtEl>
                                      </p:cBhvr>
                                    </p:animEffect>
                                  </p:childTnLst>
                                </p:cTn>
                              </p:par>
                            </p:childTnLst>
                          </p:cTn>
                        </p:par>
                        <p:par>
                          <p:cTn id="80" fill="hold">
                            <p:stCondLst>
                              <p:cond delay="7750"/>
                            </p:stCondLst>
                            <p:childTnLst>
                              <p:par>
                                <p:cTn id="81" presetID="53" presetClass="entr" presetSubtype="16" fill="hold" grpId="0" nodeType="after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p:cTn id="83" dur="500" fill="hold"/>
                                        <p:tgtEl>
                                          <p:spTgt spid="24"/>
                                        </p:tgtEl>
                                        <p:attrNameLst>
                                          <p:attrName>ppt_w</p:attrName>
                                        </p:attrNameLst>
                                      </p:cBhvr>
                                      <p:tavLst>
                                        <p:tav tm="0">
                                          <p:val>
                                            <p:fltVal val="0"/>
                                          </p:val>
                                        </p:tav>
                                        <p:tav tm="100000">
                                          <p:val>
                                            <p:strVal val="#ppt_w"/>
                                          </p:val>
                                        </p:tav>
                                      </p:tavLst>
                                    </p:anim>
                                    <p:anim calcmode="lin" valueType="num">
                                      <p:cBhvr>
                                        <p:cTn id="84" dur="500" fill="hold"/>
                                        <p:tgtEl>
                                          <p:spTgt spid="24"/>
                                        </p:tgtEl>
                                        <p:attrNameLst>
                                          <p:attrName>ppt_h</p:attrName>
                                        </p:attrNameLst>
                                      </p:cBhvr>
                                      <p:tavLst>
                                        <p:tav tm="0">
                                          <p:val>
                                            <p:fltVal val="0"/>
                                          </p:val>
                                        </p:tav>
                                        <p:tav tm="100000">
                                          <p:val>
                                            <p:strVal val="#ppt_h"/>
                                          </p:val>
                                        </p:tav>
                                      </p:tavLst>
                                    </p:anim>
                                    <p:animEffect transition="in" filter="fade">
                                      <p:cBhvr>
                                        <p:cTn id="85" dur="500"/>
                                        <p:tgtEl>
                                          <p:spTgt spid="24"/>
                                        </p:tgtEl>
                                      </p:cBhvr>
                                    </p:animEffect>
                                  </p:childTnLst>
                                </p:cTn>
                              </p:par>
                              <p:par>
                                <p:cTn id="86" presetID="53" presetClass="entr" presetSubtype="16" fill="hold" nodeType="with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Effect transition="in" filter="fade">
                                      <p:cBhvr>
                                        <p:cTn id="90" dur="500"/>
                                        <p:tgtEl>
                                          <p:spTgt spid="28"/>
                                        </p:tgtEl>
                                      </p:cBhvr>
                                    </p:animEffect>
                                  </p:childTnLst>
                                </p:cTn>
                              </p:par>
                            </p:childTnLst>
                          </p:cTn>
                        </p:par>
                        <p:par>
                          <p:cTn id="91" fill="hold">
                            <p:stCondLst>
                              <p:cond delay="8250"/>
                            </p:stCondLst>
                            <p:childTnLst>
                              <p:par>
                                <p:cTn id="92" presetID="22" presetClass="entr" presetSubtype="4" fill="hold" nodeType="afterEffect">
                                  <p:stCondLst>
                                    <p:cond delay="0"/>
                                  </p:stCondLst>
                                  <p:childTnLst>
                                    <p:set>
                                      <p:cBhvr>
                                        <p:cTn id="93" dur="1" fill="hold">
                                          <p:stCondLst>
                                            <p:cond delay="0"/>
                                          </p:stCondLst>
                                        </p:cTn>
                                        <p:tgtEl>
                                          <p:spTgt spid="44"/>
                                        </p:tgtEl>
                                        <p:attrNameLst>
                                          <p:attrName>style.visibility</p:attrName>
                                        </p:attrNameLst>
                                      </p:cBhvr>
                                      <p:to>
                                        <p:strVal val="visible"/>
                                      </p:to>
                                    </p:set>
                                    <p:animEffect transition="in" filter="wipe(down)">
                                      <p:cBhvr>
                                        <p:cTn id="94" dur="500"/>
                                        <p:tgtEl>
                                          <p:spTgt spid="44"/>
                                        </p:tgtEl>
                                      </p:cBhvr>
                                    </p:animEffect>
                                  </p:childTnLst>
                                </p:cTn>
                              </p:par>
                            </p:childTnLst>
                          </p:cTn>
                        </p:par>
                        <p:par>
                          <p:cTn id="95" fill="hold">
                            <p:stCondLst>
                              <p:cond delay="8750"/>
                            </p:stCondLst>
                            <p:childTnLst>
                              <p:par>
                                <p:cTn id="96" presetID="22" presetClass="entr" presetSubtype="2" fill="hold" nodeType="afterEffect">
                                  <p:stCondLst>
                                    <p:cond delay="0"/>
                                  </p:stCondLst>
                                  <p:childTnLst>
                                    <p:set>
                                      <p:cBhvr>
                                        <p:cTn id="97" dur="1" fill="hold">
                                          <p:stCondLst>
                                            <p:cond delay="0"/>
                                          </p:stCondLst>
                                        </p:cTn>
                                        <p:tgtEl>
                                          <p:spTgt spid="49"/>
                                        </p:tgtEl>
                                        <p:attrNameLst>
                                          <p:attrName>style.visibility</p:attrName>
                                        </p:attrNameLst>
                                      </p:cBhvr>
                                      <p:to>
                                        <p:strVal val="visible"/>
                                      </p:to>
                                    </p:set>
                                    <p:animEffect transition="in" filter="wipe(right)">
                                      <p:cBhvr>
                                        <p:cTn id="98" dur="500"/>
                                        <p:tgtEl>
                                          <p:spTgt spid="49"/>
                                        </p:tgtEl>
                                      </p:cBhvr>
                                    </p:animEffect>
                                  </p:childTnLst>
                                </p:cTn>
                              </p:par>
                            </p:childTnLst>
                          </p:cTn>
                        </p:par>
                        <p:par>
                          <p:cTn id="99" fill="hold">
                            <p:stCondLst>
                              <p:cond delay="9250"/>
                            </p:stCondLst>
                            <p:childTnLst>
                              <p:par>
                                <p:cTn id="100" presetID="42" presetClass="entr" presetSubtype="0" fill="hold" grpId="0" nodeType="afterEffect">
                                  <p:stCondLst>
                                    <p:cond delay="0"/>
                                  </p:stCondLst>
                                  <p:childTnLst>
                                    <p:set>
                                      <p:cBhvr>
                                        <p:cTn id="101" dur="1" fill="hold">
                                          <p:stCondLst>
                                            <p:cond delay="0"/>
                                          </p:stCondLst>
                                        </p:cTn>
                                        <p:tgtEl>
                                          <p:spTgt spid="68"/>
                                        </p:tgtEl>
                                        <p:attrNameLst>
                                          <p:attrName>style.visibility</p:attrName>
                                        </p:attrNameLst>
                                      </p:cBhvr>
                                      <p:to>
                                        <p:strVal val="visible"/>
                                      </p:to>
                                    </p:set>
                                    <p:animEffect transition="in" filter="fade">
                                      <p:cBhvr>
                                        <p:cTn id="102" dur="1000"/>
                                        <p:tgtEl>
                                          <p:spTgt spid="68"/>
                                        </p:tgtEl>
                                      </p:cBhvr>
                                    </p:animEffect>
                                    <p:anim calcmode="lin" valueType="num">
                                      <p:cBhvr>
                                        <p:cTn id="103" dur="1000" fill="hold"/>
                                        <p:tgtEl>
                                          <p:spTgt spid="68"/>
                                        </p:tgtEl>
                                        <p:attrNameLst>
                                          <p:attrName>ppt_x</p:attrName>
                                        </p:attrNameLst>
                                      </p:cBhvr>
                                      <p:tavLst>
                                        <p:tav tm="0">
                                          <p:val>
                                            <p:strVal val="#ppt_x"/>
                                          </p:val>
                                        </p:tav>
                                        <p:tav tm="100000">
                                          <p:val>
                                            <p:strVal val="#ppt_x"/>
                                          </p:val>
                                        </p:tav>
                                      </p:tavLst>
                                    </p:anim>
                                    <p:anim calcmode="lin" valueType="num">
                                      <p:cBhvr>
                                        <p:cTn id="104" dur="1000" fill="hold"/>
                                        <p:tgtEl>
                                          <p:spTgt spid="68"/>
                                        </p:tgtEl>
                                        <p:attrNameLst>
                                          <p:attrName>ppt_y</p:attrName>
                                        </p:attrNameLst>
                                      </p:cBhvr>
                                      <p:tavLst>
                                        <p:tav tm="0">
                                          <p:val>
                                            <p:strVal val="#ppt_y+.1"/>
                                          </p:val>
                                        </p:tav>
                                        <p:tav tm="100000">
                                          <p:val>
                                            <p:strVal val="#ppt_y"/>
                                          </p:val>
                                        </p:tav>
                                      </p:tavLst>
                                    </p:anim>
                                  </p:childTnLst>
                                </p:cTn>
                              </p:par>
                            </p:childTnLst>
                          </p:cTn>
                        </p:par>
                        <p:par>
                          <p:cTn id="105" fill="hold">
                            <p:stCondLst>
                              <p:cond delay="10250"/>
                            </p:stCondLst>
                            <p:childTnLst>
                              <p:par>
                                <p:cTn id="106" presetID="22" presetClass="entr" presetSubtype="1" fill="hold" grpId="0" nodeType="afterEffect">
                                  <p:stCondLst>
                                    <p:cond delay="0"/>
                                  </p:stCondLst>
                                  <p:childTnLst>
                                    <p:set>
                                      <p:cBhvr>
                                        <p:cTn id="107" dur="1" fill="hold">
                                          <p:stCondLst>
                                            <p:cond delay="0"/>
                                          </p:stCondLst>
                                        </p:cTn>
                                        <p:tgtEl>
                                          <p:spTgt spid="69"/>
                                        </p:tgtEl>
                                        <p:attrNameLst>
                                          <p:attrName>style.visibility</p:attrName>
                                        </p:attrNameLst>
                                      </p:cBhvr>
                                      <p:to>
                                        <p:strVal val="visible"/>
                                      </p:to>
                                    </p:set>
                                    <p:animEffect transition="in" filter="wipe(up)">
                                      <p:cBhvr>
                                        <p:cTn id="108" dur="500"/>
                                        <p:tgtEl>
                                          <p:spTgt spid="69"/>
                                        </p:tgtEl>
                                      </p:cBhvr>
                                    </p:animEffect>
                                  </p:childTnLst>
                                </p:cTn>
                              </p:par>
                            </p:childTnLst>
                          </p:cTn>
                        </p:par>
                        <p:par>
                          <p:cTn id="109" fill="hold">
                            <p:stCondLst>
                              <p:cond delay="10750"/>
                            </p:stCondLst>
                            <p:childTnLst>
                              <p:par>
                                <p:cTn id="110" presetID="53" presetClass="entr" presetSubtype="16" fill="hold" grpId="0" nodeType="afterEffect">
                                  <p:stCondLst>
                                    <p:cond delay="0"/>
                                  </p:stCondLst>
                                  <p:childTnLst>
                                    <p:set>
                                      <p:cBhvr>
                                        <p:cTn id="111" dur="1" fill="hold">
                                          <p:stCondLst>
                                            <p:cond delay="0"/>
                                          </p:stCondLst>
                                        </p:cTn>
                                        <p:tgtEl>
                                          <p:spTgt spid="23"/>
                                        </p:tgtEl>
                                        <p:attrNameLst>
                                          <p:attrName>style.visibility</p:attrName>
                                        </p:attrNameLst>
                                      </p:cBhvr>
                                      <p:to>
                                        <p:strVal val="visible"/>
                                      </p:to>
                                    </p:set>
                                    <p:anim calcmode="lin" valueType="num">
                                      <p:cBhvr>
                                        <p:cTn id="112" dur="500" fill="hold"/>
                                        <p:tgtEl>
                                          <p:spTgt spid="23"/>
                                        </p:tgtEl>
                                        <p:attrNameLst>
                                          <p:attrName>ppt_w</p:attrName>
                                        </p:attrNameLst>
                                      </p:cBhvr>
                                      <p:tavLst>
                                        <p:tav tm="0">
                                          <p:val>
                                            <p:fltVal val="0"/>
                                          </p:val>
                                        </p:tav>
                                        <p:tav tm="100000">
                                          <p:val>
                                            <p:strVal val="#ppt_w"/>
                                          </p:val>
                                        </p:tav>
                                      </p:tavLst>
                                    </p:anim>
                                    <p:anim calcmode="lin" valueType="num">
                                      <p:cBhvr>
                                        <p:cTn id="113" dur="500" fill="hold"/>
                                        <p:tgtEl>
                                          <p:spTgt spid="23"/>
                                        </p:tgtEl>
                                        <p:attrNameLst>
                                          <p:attrName>ppt_h</p:attrName>
                                        </p:attrNameLst>
                                      </p:cBhvr>
                                      <p:tavLst>
                                        <p:tav tm="0">
                                          <p:val>
                                            <p:fltVal val="0"/>
                                          </p:val>
                                        </p:tav>
                                        <p:tav tm="100000">
                                          <p:val>
                                            <p:strVal val="#ppt_h"/>
                                          </p:val>
                                        </p:tav>
                                      </p:tavLst>
                                    </p:anim>
                                    <p:animEffect transition="in" filter="fade">
                                      <p:cBhvr>
                                        <p:cTn id="114" dur="500"/>
                                        <p:tgtEl>
                                          <p:spTgt spid="23"/>
                                        </p:tgtEl>
                                      </p:cBhvr>
                                    </p:animEffect>
                                  </p:childTnLst>
                                </p:cTn>
                              </p:par>
                              <p:par>
                                <p:cTn id="115" presetID="53" presetClass="entr" presetSubtype="16" fill="hold" grpId="0" nodeType="withEffect">
                                  <p:stCondLst>
                                    <p:cond delay="0"/>
                                  </p:stCondLst>
                                  <p:childTnLst>
                                    <p:set>
                                      <p:cBhvr>
                                        <p:cTn id="116" dur="1" fill="hold">
                                          <p:stCondLst>
                                            <p:cond delay="0"/>
                                          </p:stCondLst>
                                        </p:cTn>
                                        <p:tgtEl>
                                          <p:spTgt spid="32"/>
                                        </p:tgtEl>
                                        <p:attrNameLst>
                                          <p:attrName>style.visibility</p:attrName>
                                        </p:attrNameLst>
                                      </p:cBhvr>
                                      <p:to>
                                        <p:strVal val="visible"/>
                                      </p:to>
                                    </p:set>
                                    <p:anim calcmode="lin" valueType="num">
                                      <p:cBhvr>
                                        <p:cTn id="117" dur="500" fill="hold"/>
                                        <p:tgtEl>
                                          <p:spTgt spid="32"/>
                                        </p:tgtEl>
                                        <p:attrNameLst>
                                          <p:attrName>ppt_w</p:attrName>
                                        </p:attrNameLst>
                                      </p:cBhvr>
                                      <p:tavLst>
                                        <p:tav tm="0">
                                          <p:val>
                                            <p:fltVal val="0"/>
                                          </p:val>
                                        </p:tav>
                                        <p:tav tm="100000">
                                          <p:val>
                                            <p:strVal val="#ppt_w"/>
                                          </p:val>
                                        </p:tav>
                                      </p:tavLst>
                                    </p:anim>
                                    <p:anim calcmode="lin" valueType="num">
                                      <p:cBhvr>
                                        <p:cTn id="118" dur="500" fill="hold"/>
                                        <p:tgtEl>
                                          <p:spTgt spid="32"/>
                                        </p:tgtEl>
                                        <p:attrNameLst>
                                          <p:attrName>ppt_h</p:attrName>
                                        </p:attrNameLst>
                                      </p:cBhvr>
                                      <p:tavLst>
                                        <p:tav tm="0">
                                          <p:val>
                                            <p:fltVal val="0"/>
                                          </p:val>
                                        </p:tav>
                                        <p:tav tm="100000">
                                          <p:val>
                                            <p:strVal val="#ppt_h"/>
                                          </p:val>
                                        </p:tav>
                                      </p:tavLst>
                                    </p:anim>
                                    <p:animEffect transition="in" filter="fade">
                                      <p:cBhvr>
                                        <p:cTn id="119" dur="500"/>
                                        <p:tgtEl>
                                          <p:spTgt spid="32"/>
                                        </p:tgtEl>
                                      </p:cBhvr>
                                    </p:animEffect>
                                  </p:childTnLst>
                                </p:cTn>
                              </p:par>
                            </p:childTnLst>
                          </p:cTn>
                        </p:par>
                        <p:par>
                          <p:cTn id="120" fill="hold">
                            <p:stCondLst>
                              <p:cond delay="11250"/>
                            </p:stCondLst>
                            <p:childTnLst>
                              <p:par>
                                <p:cTn id="121" presetID="22" presetClass="entr" presetSubtype="1" fill="hold" nodeType="afterEffect">
                                  <p:stCondLst>
                                    <p:cond delay="0"/>
                                  </p:stCondLst>
                                  <p:childTnLst>
                                    <p:set>
                                      <p:cBhvr>
                                        <p:cTn id="122" dur="1" fill="hold">
                                          <p:stCondLst>
                                            <p:cond delay="0"/>
                                          </p:stCondLst>
                                        </p:cTn>
                                        <p:tgtEl>
                                          <p:spTgt spid="55"/>
                                        </p:tgtEl>
                                        <p:attrNameLst>
                                          <p:attrName>style.visibility</p:attrName>
                                        </p:attrNameLst>
                                      </p:cBhvr>
                                      <p:to>
                                        <p:strVal val="visible"/>
                                      </p:to>
                                    </p:set>
                                    <p:animEffect transition="in" filter="wipe(up)">
                                      <p:cBhvr>
                                        <p:cTn id="123" dur="500"/>
                                        <p:tgtEl>
                                          <p:spTgt spid="55"/>
                                        </p:tgtEl>
                                      </p:cBhvr>
                                    </p:animEffect>
                                  </p:childTnLst>
                                </p:cTn>
                              </p:par>
                            </p:childTnLst>
                          </p:cTn>
                        </p:par>
                        <p:par>
                          <p:cTn id="124" fill="hold">
                            <p:stCondLst>
                              <p:cond delay="11750"/>
                            </p:stCondLst>
                            <p:childTnLst>
                              <p:par>
                                <p:cTn id="125" presetID="22" presetClass="entr" presetSubtype="8" fill="hold" nodeType="afterEffect">
                                  <p:stCondLst>
                                    <p:cond delay="0"/>
                                  </p:stCondLst>
                                  <p:childTnLst>
                                    <p:set>
                                      <p:cBhvr>
                                        <p:cTn id="126" dur="1" fill="hold">
                                          <p:stCondLst>
                                            <p:cond delay="0"/>
                                          </p:stCondLst>
                                        </p:cTn>
                                        <p:tgtEl>
                                          <p:spTgt spid="57"/>
                                        </p:tgtEl>
                                        <p:attrNameLst>
                                          <p:attrName>style.visibility</p:attrName>
                                        </p:attrNameLst>
                                      </p:cBhvr>
                                      <p:to>
                                        <p:strVal val="visible"/>
                                      </p:to>
                                    </p:set>
                                    <p:animEffect transition="in" filter="wipe(left)">
                                      <p:cBhvr>
                                        <p:cTn id="127" dur="500"/>
                                        <p:tgtEl>
                                          <p:spTgt spid="57"/>
                                        </p:tgtEl>
                                      </p:cBhvr>
                                    </p:animEffect>
                                  </p:childTnLst>
                                </p:cTn>
                              </p:par>
                            </p:childTnLst>
                          </p:cTn>
                        </p:par>
                        <p:par>
                          <p:cTn id="128" fill="hold">
                            <p:stCondLst>
                              <p:cond delay="12250"/>
                            </p:stCondLst>
                            <p:childTnLst>
                              <p:par>
                                <p:cTn id="129" presetID="42" presetClass="entr" presetSubtype="0" fill="hold" grpId="0" nodeType="afterEffect">
                                  <p:stCondLst>
                                    <p:cond delay="0"/>
                                  </p:stCondLst>
                                  <p:childTnLst>
                                    <p:set>
                                      <p:cBhvr>
                                        <p:cTn id="130" dur="1" fill="hold">
                                          <p:stCondLst>
                                            <p:cond delay="0"/>
                                          </p:stCondLst>
                                        </p:cTn>
                                        <p:tgtEl>
                                          <p:spTgt spid="72"/>
                                        </p:tgtEl>
                                        <p:attrNameLst>
                                          <p:attrName>style.visibility</p:attrName>
                                        </p:attrNameLst>
                                      </p:cBhvr>
                                      <p:to>
                                        <p:strVal val="visible"/>
                                      </p:to>
                                    </p:set>
                                    <p:animEffect transition="in" filter="fade">
                                      <p:cBhvr>
                                        <p:cTn id="131" dur="1000"/>
                                        <p:tgtEl>
                                          <p:spTgt spid="72"/>
                                        </p:tgtEl>
                                      </p:cBhvr>
                                    </p:animEffect>
                                    <p:anim calcmode="lin" valueType="num">
                                      <p:cBhvr>
                                        <p:cTn id="132" dur="1000" fill="hold"/>
                                        <p:tgtEl>
                                          <p:spTgt spid="72"/>
                                        </p:tgtEl>
                                        <p:attrNameLst>
                                          <p:attrName>ppt_x</p:attrName>
                                        </p:attrNameLst>
                                      </p:cBhvr>
                                      <p:tavLst>
                                        <p:tav tm="0">
                                          <p:val>
                                            <p:strVal val="#ppt_x"/>
                                          </p:val>
                                        </p:tav>
                                        <p:tav tm="100000">
                                          <p:val>
                                            <p:strVal val="#ppt_x"/>
                                          </p:val>
                                        </p:tav>
                                      </p:tavLst>
                                    </p:anim>
                                    <p:anim calcmode="lin" valueType="num">
                                      <p:cBhvr>
                                        <p:cTn id="133" dur="1000" fill="hold"/>
                                        <p:tgtEl>
                                          <p:spTgt spid="72"/>
                                        </p:tgtEl>
                                        <p:attrNameLst>
                                          <p:attrName>ppt_y</p:attrName>
                                        </p:attrNameLst>
                                      </p:cBhvr>
                                      <p:tavLst>
                                        <p:tav tm="0">
                                          <p:val>
                                            <p:strVal val="#ppt_y+.1"/>
                                          </p:val>
                                        </p:tav>
                                        <p:tav tm="100000">
                                          <p:val>
                                            <p:strVal val="#ppt_y"/>
                                          </p:val>
                                        </p:tav>
                                      </p:tavLst>
                                    </p:anim>
                                  </p:childTnLst>
                                </p:cTn>
                              </p:par>
                            </p:childTnLst>
                          </p:cTn>
                        </p:par>
                        <p:par>
                          <p:cTn id="134" fill="hold">
                            <p:stCondLst>
                              <p:cond delay="13250"/>
                            </p:stCondLst>
                            <p:childTnLst>
                              <p:par>
                                <p:cTn id="135" presetID="22" presetClass="entr" presetSubtype="1" fill="hold" grpId="0" nodeType="afterEffect">
                                  <p:stCondLst>
                                    <p:cond delay="0"/>
                                  </p:stCondLst>
                                  <p:childTnLst>
                                    <p:set>
                                      <p:cBhvr>
                                        <p:cTn id="136" dur="1" fill="hold">
                                          <p:stCondLst>
                                            <p:cond delay="0"/>
                                          </p:stCondLst>
                                        </p:cTn>
                                        <p:tgtEl>
                                          <p:spTgt spid="73"/>
                                        </p:tgtEl>
                                        <p:attrNameLst>
                                          <p:attrName>style.visibility</p:attrName>
                                        </p:attrNameLst>
                                      </p:cBhvr>
                                      <p:to>
                                        <p:strVal val="visible"/>
                                      </p:to>
                                    </p:set>
                                    <p:animEffect transition="in" filter="wipe(up)">
                                      <p:cBhvr>
                                        <p:cTn id="137"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3" grpId="0" animBg="1"/>
      <p:bldP spid="19" grpId="0" animBg="1"/>
      <p:bldP spid="23" grpId="0" animBg="1"/>
      <p:bldP spid="24" grpId="0" animBg="1"/>
      <p:bldP spid="22" grpId="0" animBg="1"/>
      <p:bldP spid="21" grpId="0" animBg="1"/>
      <p:bldP spid="32" grpId="0" animBg="1"/>
      <p:bldP spid="64" grpId="0"/>
      <p:bldP spid="65" grpId="0"/>
      <p:bldP spid="66" grpId="0"/>
      <p:bldP spid="67" grpId="0"/>
      <p:bldP spid="68" grpId="0"/>
      <p:bldP spid="69" grpId="0"/>
      <p:bldP spid="72" grpId="0"/>
      <p:bldP spid="73" grpId="0"/>
      <p:bldP spid="74" grpId="0"/>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4" name="Freeform: Shape 43">
            <a:extLst>
              <a:ext uri="{FF2B5EF4-FFF2-40B4-BE49-F238E27FC236}">
                <a16:creationId xmlns:a16="http://schemas.microsoft.com/office/drawing/2014/main" id="{CB3330DE-FCC4-4435-87BC-54AF530F884B}"/>
              </a:ext>
            </a:extLst>
          </p:cNvPr>
          <p:cNvSpPr>
            <a:spLocks noChangeAspect="1"/>
          </p:cNvSpPr>
          <p:nvPr/>
        </p:nvSpPr>
        <p:spPr>
          <a:xfrm>
            <a:off x="92608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9AB370A6-5CAE-486D-8BD7-E948396C3D64}"/>
              </a:ext>
            </a:extLst>
          </p:cNvPr>
          <p:cNvSpPr>
            <a:spLocks noChangeAspect="1"/>
          </p:cNvSpPr>
          <p:nvPr/>
        </p:nvSpPr>
        <p:spPr>
          <a:xfrm>
            <a:off x="243864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6" name="Freeform: Shape 45">
            <a:extLst>
              <a:ext uri="{FF2B5EF4-FFF2-40B4-BE49-F238E27FC236}">
                <a16:creationId xmlns:a16="http://schemas.microsoft.com/office/drawing/2014/main" id="{7C2DBEA0-BF0B-4BF7-A1EA-E0A67DF5A3FB}"/>
              </a:ext>
            </a:extLst>
          </p:cNvPr>
          <p:cNvSpPr/>
          <p:nvPr/>
        </p:nvSpPr>
        <p:spPr>
          <a:xfrm>
            <a:off x="56404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BE8BB637-C302-4714-8524-02A142A6A342}"/>
              </a:ext>
            </a:extLst>
          </p:cNvPr>
          <p:cNvSpPr txBox="1">
            <a:spLocks noChangeArrowheads="1"/>
          </p:cNvSpPr>
          <p:nvPr/>
        </p:nvSpPr>
        <p:spPr bwMode="auto">
          <a:xfrm>
            <a:off x="133946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01</a:t>
            </a:r>
          </a:p>
          <a:p>
            <a:pPr algn="ctr"/>
            <a:r>
              <a:rPr lang="en-US" sz="1000" dirty="0">
                <a:solidFill>
                  <a:srgbClr val="4D4D4D"/>
                </a:solidFill>
              </a:rPr>
              <a:t>OPTION</a:t>
            </a:r>
          </a:p>
        </p:txBody>
      </p:sp>
      <p:sp>
        <p:nvSpPr>
          <p:cNvPr id="48" name="TextBox 47">
            <a:extLst>
              <a:ext uri="{FF2B5EF4-FFF2-40B4-BE49-F238E27FC236}">
                <a16:creationId xmlns:a16="http://schemas.microsoft.com/office/drawing/2014/main" id="{5522F973-2520-4E67-8297-4F6366A84C90}"/>
              </a:ext>
            </a:extLst>
          </p:cNvPr>
          <p:cNvSpPr txBox="1"/>
          <p:nvPr/>
        </p:nvSpPr>
        <p:spPr>
          <a:xfrm>
            <a:off x="2768299" y="2048764"/>
            <a:ext cx="2337522" cy="1031051"/>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2" name="Freeform: Shape 61">
            <a:extLst>
              <a:ext uri="{FF2B5EF4-FFF2-40B4-BE49-F238E27FC236}">
                <a16:creationId xmlns:a16="http://schemas.microsoft.com/office/drawing/2014/main" id="{9CDDFA4E-B6B1-49E0-A3B7-516F0F36FB22}"/>
              </a:ext>
            </a:extLst>
          </p:cNvPr>
          <p:cNvSpPr>
            <a:spLocks noChangeAspect="1"/>
          </p:cNvSpPr>
          <p:nvPr/>
        </p:nvSpPr>
        <p:spPr>
          <a:xfrm>
            <a:off x="6491417" y="1901681"/>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9A80E883-386A-480C-BEC0-444218642DFB}"/>
              </a:ext>
            </a:extLst>
          </p:cNvPr>
          <p:cNvSpPr>
            <a:spLocks noChangeAspect="1"/>
          </p:cNvSpPr>
          <p:nvPr/>
        </p:nvSpPr>
        <p:spPr>
          <a:xfrm>
            <a:off x="8003972" y="1901680"/>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E0A751B6-29FC-413E-8E11-F6D4CC14A34E}"/>
              </a:ext>
            </a:extLst>
          </p:cNvPr>
          <p:cNvSpPr/>
          <p:nvPr/>
        </p:nvSpPr>
        <p:spPr>
          <a:xfrm>
            <a:off x="6129376" y="1855961"/>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5C9AD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 Box 10">
            <a:extLst>
              <a:ext uri="{FF2B5EF4-FFF2-40B4-BE49-F238E27FC236}">
                <a16:creationId xmlns:a16="http://schemas.microsoft.com/office/drawing/2014/main" id="{5417B28B-40EF-4853-80D5-76796DC14C3C}"/>
              </a:ext>
            </a:extLst>
          </p:cNvPr>
          <p:cNvSpPr txBox="1">
            <a:spLocks noChangeArrowheads="1"/>
          </p:cNvSpPr>
          <p:nvPr/>
        </p:nvSpPr>
        <p:spPr bwMode="auto">
          <a:xfrm>
            <a:off x="6904795" y="2157039"/>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02</a:t>
            </a:r>
          </a:p>
          <a:p>
            <a:pPr algn="ctr"/>
            <a:r>
              <a:rPr lang="en-US" sz="1000" dirty="0">
                <a:solidFill>
                  <a:srgbClr val="4D4D4D"/>
                </a:solidFill>
              </a:rPr>
              <a:t>OPTION</a:t>
            </a:r>
          </a:p>
        </p:txBody>
      </p:sp>
      <p:sp>
        <p:nvSpPr>
          <p:cNvPr id="66" name="TextBox 65">
            <a:extLst>
              <a:ext uri="{FF2B5EF4-FFF2-40B4-BE49-F238E27FC236}">
                <a16:creationId xmlns:a16="http://schemas.microsoft.com/office/drawing/2014/main" id="{17A22431-A72C-4B4F-9822-A25268FFEB76}"/>
              </a:ext>
            </a:extLst>
          </p:cNvPr>
          <p:cNvSpPr txBox="1"/>
          <p:nvPr/>
        </p:nvSpPr>
        <p:spPr>
          <a:xfrm>
            <a:off x="8333629" y="2048764"/>
            <a:ext cx="2337522" cy="1031051"/>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69" name="Freeform: Shape 68">
            <a:extLst>
              <a:ext uri="{FF2B5EF4-FFF2-40B4-BE49-F238E27FC236}">
                <a16:creationId xmlns:a16="http://schemas.microsoft.com/office/drawing/2014/main" id="{DD402547-08A3-46B2-8F06-87CF727A0726}"/>
              </a:ext>
            </a:extLst>
          </p:cNvPr>
          <p:cNvSpPr>
            <a:spLocks noChangeAspect="1"/>
          </p:cNvSpPr>
          <p:nvPr/>
        </p:nvSpPr>
        <p:spPr>
          <a:xfrm>
            <a:off x="92608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729922C9-8F67-4105-BED7-38A00D320288}"/>
              </a:ext>
            </a:extLst>
          </p:cNvPr>
          <p:cNvSpPr>
            <a:spLocks noChangeAspect="1"/>
          </p:cNvSpPr>
          <p:nvPr/>
        </p:nvSpPr>
        <p:spPr>
          <a:xfrm>
            <a:off x="243864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C966B1C0-C6A4-46BC-92D0-8A56D95CD7D2}"/>
              </a:ext>
            </a:extLst>
          </p:cNvPr>
          <p:cNvSpPr/>
          <p:nvPr/>
        </p:nvSpPr>
        <p:spPr>
          <a:xfrm>
            <a:off x="56404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44546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64EE548F-5D5A-4569-9E2F-47B6A9C7F11D}"/>
              </a:ext>
            </a:extLst>
          </p:cNvPr>
          <p:cNvSpPr txBox="1">
            <a:spLocks noChangeArrowheads="1"/>
          </p:cNvSpPr>
          <p:nvPr/>
        </p:nvSpPr>
        <p:spPr bwMode="auto">
          <a:xfrm>
            <a:off x="133946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03</a:t>
            </a:r>
          </a:p>
          <a:p>
            <a:pPr algn="ctr"/>
            <a:r>
              <a:rPr lang="en-US" sz="1000" dirty="0">
                <a:solidFill>
                  <a:srgbClr val="4D4D4D"/>
                </a:solidFill>
              </a:rPr>
              <a:t>OPTION</a:t>
            </a:r>
          </a:p>
        </p:txBody>
      </p:sp>
      <p:sp>
        <p:nvSpPr>
          <p:cNvPr id="73" name="TextBox 72">
            <a:extLst>
              <a:ext uri="{FF2B5EF4-FFF2-40B4-BE49-F238E27FC236}">
                <a16:creationId xmlns:a16="http://schemas.microsoft.com/office/drawing/2014/main" id="{B1590717-BE55-42E8-A87E-CC13589893CF}"/>
              </a:ext>
            </a:extLst>
          </p:cNvPr>
          <p:cNvSpPr txBox="1"/>
          <p:nvPr/>
        </p:nvSpPr>
        <p:spPr>
          <a:xfrm>
            <a:off x="2768299" y="3668286"/>
            <a:ext cx="2337522" cy="1031051"/>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76" name="Freeform: Shape 75">
            <a:extLst>
              <a:ext uri="{FF2B5EF4-FFF2-40B4-BE49-F238E27FC236}">
                <a16:creationId xmlns:a16="http://schemas.microsoft.com/office/drawing/2014/main" id="{CD6D7E69-B328-41C9-9751-F9F64BA939F6}"/>
              </a:ext>
            </a:extLst>
          </p:cNvPr>
          <p:cNvSpPr>
            <a:spLocks noChangeAspect="1"/>
          </p:cNvSpPr>
          <p:nvPr/>
        </p:nvSpPr>
        <p:spPr>
          <a:xfrm>
            <a:off x="6491417" y="3521203"/>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B27DE9F7-1D55-4057-8E5E-608B13C69E04}"/>
              </a:ext>
            </a:extLst>
          </p:cNvPr>
          <p:cNvSpPr>
            <a:spLocks noChangeAspect="1"/>
          </p:cNvSpPr>
          <p:nvPr/>
        </p:nvSpPr>
        <p:spPr>
          <a:xfrm>
            <a:off x="8003972" y="3521202"/>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73290EA1-24D2-43C5-A0A0-DEDBDFB5F04D}"/>
              </a:ext>
            </a:extLst>
          </p:cNvPr>
          <p:cNvSpPr/>
          <p:nvPr/>
        </p:nvSpPr>
        <p:spPr>
          <a:xfrm>
            <a:off x="6129376" y="3475483"/>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7A7A7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Text Box 10">
            <a:extLst>
              <a:ext uri="{FF2B5EF4-FFF2-40B4-BE49-F238E27FC236}">
                <a16:creationId xmlns:a16="http://schemas.microsoft.com/office/drawing/2014/main" id="{376DD2A4-FDE6-4A35-B87E-F6D46DA04612}"/>
              </a:ext>
            </a:extLst>
          </p:cNvPr>
          <p:cNvSpPr txBox="1">
            <a:spLocks noChangeArrowheads="1"/>
          </p:cNvSpPr>
          <p:nvPr/>
        </p:nvSpPr>
        <p:spPr bwMode="auto">
          <a:xfrm>
            <a:off x="6904795" y="3776561"/>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04</a:t>
            </a:r>
          </a:p>
          <a:p>
            <a:pPr algn="ctr"/>
            <a:r>
              <a:rPr lang="en-US" sz="1000" dirty="0">
                <a:solidFill>
                  <a:srgbClr val="4D4D4D"/>
                </a:solidFill>
              </a:rPr>
              <a:t>OPTION</a:t>
            </a:r>
          </a:p>
        </p:txBody>
      </p:sp>
      <p:sp>
        <p:nvSpPr>
          <p:cNvPr id="80" name="TextBox 79">
            <a:extLst>
              <a:ext uri="{FF2B5EF4-FFF2-40B4-BE49-F238E27FC236}">
                <a16:creationId xmlns:a16="http://schemas.microsoft.com/office/drawing/2014/main" id="{4100B70D-1664-4764-BAE9-CA577F7101E8}"/>
              </a:ext>
            </a:extLst>
          </p:cNvPr>
          <p:cNvSpPr txBox="1"/>
          <p:nvPr/>
        </p:nvSpPr>
        <p:spPr>
          <a:xfrm>
            <a:off x="8333629" y="3668286"/>
            <a:ext cx="2337522" cy="1031051"/>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83" name="Freeform: Shape 82">
            <a:extLst>
              <a:ext uri="{FF2B5EF4-FFF2-40B4-BE49-F238E27FC236}">
                <a16:creationId xmlns:a16="http://schemas.microsoft.com/office/drawing/2014/main" id="{D875C07E-E593-4DA5-ABF9-48FC35183082}"/>
              </a:ext>
            </a:extLst>
          </p:cNvPr>
          <p:cNvSpPr>
            <a:spLocks noChangeAspect="1"/>
          </p:cNvSpPr>
          <p:nvPr/>
        </p:nvSpPr>
        <p:spPr>
          <a:xfrm>
            <a:off x="92608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BAF25CBF-428E-479F-8796-7B9A70D6AD61}"/>
              </a:ext>
            </a:extLst>
          </p:cNvPr>
          <p:cNvSpPr>
            <a:spLocks noChangeAspect="1"/>
          </p:cNvSpPr>
          <p:nvPr/>
        </p:nvSpPr>
        <p:spPr>
          <a:xfrm>
            <a:off x="243864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3FDFC290-7078-461E-920A-3C68773A2A26}"/>
              </a:ext>
            </a:extLst>
          </p:cNvPr>
          <p:cNvSpPr/>
          <p:nvPr/>
        </p:nvSpPr>
        <p:spPr>
          <a:xfrm>
            <a:off x="56404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939393"/>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Text Box 10">
            <a:extLst>
              <a:ext uri="{FF2B5EF4-FFF2-40B4-BE49-F238E27FC236}">
                <a16:creationId xmlns:a16="http://schemas.microsoft.com/office/drawing/2014/main" id="{7CFA862A-02C7-43E0-B823-48D5B785E26E}"/>
              </a:ext>
            </a:extLst>
          </p:cNvPr>
          <p:cNvSpPr txBox="1">
            <a:spLocks noChangeArrowheads="1"/>
          </p:cNvSpPr>
          <p:nvPr/>
        </p:nvSpPr>
        <p:spPr bwMode="auto">
          <a:xfrm>
            <a:off x="133946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05</a:t>
            </a:r>
          </a:p>
          <a:p>
            <a:pPr algn="ctr"/>
            <a:r>
              <a:rPr lang="en-US" sz="1000" dirty="0">
                <a:solidFill>
                  <a:srgbClr val="4D4D4D"/>
                </a:solidFill>
              </a:rPr>
              <a:t>OPTION</a:t>
            </a:r>
          </a:p>
        </p:txBody>
      </p:sp>
      <p:sp>
        <p:nvSpPr>
          <p:cNvPr id="87" name="TextBox 86">
            <a:extLst>
              <a:ext uri="{FF2B5EF4-FFF2-40B4-BE49-F238E27FC236}">
                <a16:creationId xmlns:a16="http://schemas.microsoft.com/office/drawing/2014/main" id="{EDC7662C-4E6B-4102-A10F-ECE36173CD34}"/>
              </a:ext>
            </a:extLst>
          </p:cNvPr>
          <p:cNvSpPr txBox="1"/>
          <p:nvPr/>
        </p:nvSpPr>
        <p:spPr>
          <a:xfrm>
            <a:off x="2768299" y="5298318"/>
            <a:ext cx="2337522" cy="1031051"/>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sp>
        <p:nvSpPr>
          <p:cNvPr id="90" name="Freeform: Shape 89">
            <a:extLst>
              <a:ext uri="{FF2B5EF4-FFF2-40B4-BE49-F238E27FC236}">
                <a16:creationId xmlns:a16="http://schemas.microsoft.com/office/drawing/2014/main" id="{E44FE4EF-6330-4BF1-9BFA-5ED6A9B444CE}"/>
              </a:ext>
            </a:extLst>
          </p:cNvPr>
          <p:cNvSpPr>
            <a:spLocks noChangeAspect="1"/>
          </p:cNvSpPr>
          <p:nvPr/>
        </p:nvSpPr>
        <p:spPr>
          <a:xfrm>
            <a:off x="6491417" y="5151235"/>
            <a:ext cx="1599976" cy="1280160"/>
          </a:xfrm>
          <a:custGeom>
            <a:avLst/>
            <a:gdLst>
              <a:gd name="connsiteX0" fmla="*/ 457285 w 1523800"/>
              <a:gd name="connsiteY0" fmla="*/ 0 h 1219211"/>
              <a:gd name="connsiteX1" fmla="*/ 950726 w 1523800"/>
              <a:gd name="connsiteY1" fmla="*/ 0 h 1219211"/>
              <a:gd name="connsiteX2" fmla="*/ 972613 w 1523800"/>
              <a:gd name="connsiteY2" fmla="*/ 0 h 1219211"/>
              <a:gd name="connsiteX3" fmla="*/ 1423362 w 1523800"/>
              <a:gd name="connsiteY3" fmla="*/ 0 h 1219211"/>
              <a:gd name="connsiteX4" fmla="*/ 1523800 w 1523800"/>
              <a:gd name="connsiteY4" fmla="*/ 100438 h 1219211"/>
              <a:gd name="connsiteX5" fmla="*/ 1523800 w 1523800"/>
              <a:gd name="connsiteY5" fmla="*/ 147117 h 1219211"/>
              <a:gd name="connsiteX6" fmla="*/ 1516916 w 1523800"/>
              <a:gd name="connsiteY6" fmla="*/ 195290 h 1219211"/>
              <a:gd name="connsiteX7" fmla="*/ 1182598 w 1523800"/>
              <a:gd name="connsiteY7" fmla="*/ 1136878 h 1219211"/>
              <a:gd name="connsiteX8" fmla="*/ 1165922 w 1523800"/>
              <a:gd name="connsiteY8" fmla="*/ 1168050 h 1219211"/>
              <a:gd name="connsiteX9" fmla="*/ 1133340 w 1523800"/>
              <a:gd name="connsiteY9" fmla="*/ 1200379 h 1219211"/>
              <a:gd name="connsiteX10" fmla="*/ 1098207 w 1523800"/>
              <a:gd name="connsiteY10" fmla="*/ 1219211 h 1219211"/>
              <a:gd name="connsiteX11" fmla="*/ 546122 w 1523800"/>
              <a:gd name="connsiteY11" fmla="*/ 1219211 h 1219211"/>
              <a:gd name="connsiteX12" fmla="*/ 517837 w 1523800"/>
              <a:gd name="connsiteY12" fmla="*/ 1219211 h 1219211"/>
              <a:gd name="connsiteX13" fmla="*/ 94325 w 1523800"/>
              <a:gd name="connsiteY13" fmla="*/ 1219211 h 1219211"/>
              <a:gd name="connsiteX14" fmla="*/ 51393 w 1523800"/>
              <a:gd name="connsiteY14" fmla="*/ 1193455 h 1219211"/>
              <a:gd name="connsiteX15" fmla="*/ 9153 w 1523800"/>
              <a:gd name="connsiteY15" fmla="*/ 1023921 h 1219211"/>
              <a:gd name="connsiteX16" fmla="*/ 108160 w 1523800"/>
              <a:gd name="connsiteY16" fmla="*/ 745074 h 1219211"/>
              <a:gd name="connsiteX17" fmla="*/ 106126 w 1523800"/>
              <a:gd name="connsiteY17" fmla="*/ 745074 h 1219211"/>
              <a:gd name="connsiteX18" fmla="*/ 332842 w 1523800"/>
              <a:gd name="connsiteY18" fmla="*/ 106540 h 1219211"/>
              <a:gd name="connsiteX19" fmla="*/ 413860 w 1523800"/>
              <a:gd name="connsiteY19" fmla="*/ 16712 h 1219211"/>
              <a:gd name="connsiteX20" fmla="*/ 457285 w 1523800"/>
              <a:gd name="connsiteY20" fmla="*/ 5529 h 12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23800" h="1219211">
                <a:moveTo>
                  <a:pt x="457285" y="0"/>
                </a:moveTo>
                <a:lnTo>
                  <a:pt x="950726" y="0"/>
                </a:lnTo>
                <a:lnTo>
                  <a:pt x="972613" y="0"/>
                </a:lnTo>
                <a:lnTo>
                  <a:pt x="1423362" y="0"/>
                </a:lnTo>
                <a:cubicBezTo>
                  <a:pt x="1478833" y="0"/>
                  <a:pt x="1523800" y="44968"/>
                  <a:pt x="1523800" y="100438"/>
                </a:cubicBezTo>
                <a:lnTo>
                  <a:pt x="1523800" y="147117"/>
                </a:lnTo>
                <a:lnTo>
                  <a:pt x="1516916" y="195290"/>
                </a:lnTo>
                <a:lnTo>
                  <a:pt x="1182598" y="1136878"/>
                </a:lnTo>
                <a:lnTo>
                  <a:pt x="1165922" y="1168050"/>
                </a:lnTo>
                <a:cubicBezTo>
                  <a:pt x="1156602" y="1180496"/>
                  <a:pt x="1145590" y="1191345"/>
                  <a:pt x="1133340" y="1200379"/>
                </a:cubicBezTo>
                <a:lnTo>
                  <a:pt x="1098207" y="1219211"/>
                </a:lnTo>
                <a:lnTo>
                  <a:pt x="546122" y="1219211"/>
                </a:lnTo>
                <a:lnTo>
                  <a:pt x="517837" y="1219211"/>
                </a:lnTo>
                <a:lnTo>
                  <a:pt x="94325" y="1219211"/>
                </a:lnTo>
                <a:lnTo>
                  <a:pt x="51393" y="1193455"/>
                </a:lnTo>
                <a:cubicBezTo>
                  <a:pt x="5965" y="1151864"/>
                  <a:pt x="-12751" y="1085614"/>
                  <a:pt x="9153" y="1023921"/>
                </a:cubicBezTo>
                <a:lnTo>
                  <a:pt x="108160" y="745074"/>
                </a:lnTo>
                <a:lnTo>
                  <a:pt x="106126" y="745074"/>
                </a:lnTo>
                <a:lnTo>
                  <a:pt x="332842" y="106540"/>
                </a:lnTo>
                <a:cubicBezTo>
                  <a:pt x="347445" y="65411"/>
                  <a:pt x="377336" y="34096"/>
                  <a:pt x="413860" y="16712"/>
                </a:cubicBezTo>
                <a:lnTo>
                  <a:pt x="457285" y="5529"/>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CDA37C64-5F1E-49F5-9EE1-0650A1C480B1}"/>
              </a:ext>
            </a:extLst>
          </p:cNvPr>
          <p:cNvSpPr>
            <a:spLocks noChangeAspect="1"/>
          </p:cNvSpPr>
          <p:nvPr/>
        </p:nvSpPr>
        <p:spPr>
          <a:xfrm>
            <a:off x="8003972" y="5151234"/>
            <a:ext cx="2976897" cy="1280160"/>
          </a:xfrm>
          <a:custGeom>
            <a:avLst/>
            <a:gdLst>
              <a:gd name="connsiteX0" fmla="*/ 808266 w 2835996"/>
              <a:gd name="connsiteY0" fmla="*/ 0 h 1219568"/>
              <a:gd name="connsiteX1" fmla="*/ 2776079 w 2835996"/>
              <a:gd name="connsiteY1" fmla="*/ 0 h 1219568"/>
              <a:gd name="connsiteX2" fmla="*/ 2773369 w 2835996"/>
              <a:gd name="connsiteY2" fmla="*/ 7635 h 1219568"/>
              <a:gd name="connsiteX3" fmla="*/ 2774654 w 2835996"/>
              <a:gd name="connsiteY3" fmla="*/ 7894 h 1219568"/>
              <a:gd name="connsiteX4" fmla="*/ 2835996 w 2835996"/>
              <a:gd name="connsiteY4" fmla="*/ 100439 h 1219568"/>
              <a:gd name="connsiteX5" fmla="*/ 2835996 w 2835996"/>
              <a:gd name="connsiteY5" fmla="*/ 147118 h 1219568"/>
              <a:gd name="connsiteX6" fmla="*/ 2829112 w 2835996"/>
              <a:gd name="connsiteY6" fmla="*/ 195291 h 1219568"/>
              <a:gd name="connsiteX7" fmla="*/ 2494794 w 2835996"/>
              <a:gd name="connsiteY7" fmla="*/ 1136879 h 1219568"/>
              <a:gd name="connsiteX8" fmla="*/ 2478118 w 2835996"/>
              <a:gd name="connsiteY8" fmla="*/ 1168051 h 1219568"/>
              <a:gd name="connsiteX9" fmla="*/ 2445536 w 2835996"/>
              <a:gd name="connsiteY9" fmla="*/ 1200380 h 1219568"/>
              <a:gd name="connsiteX10" fmla="*/ 2410403 w 2835996"/>
              <a:gd name="connsiteY10" fmla="*/ 1219212 h 1219568"/>
              <a:gd name="connsiteX11" fmla="*/ 1830033 w 2835996"/>
              <a:gd name="connsiteY11" fmla="*/ 1219212 h 1219568"/>
              <a:gd name="connsiteX12" fmla="*/ 1830034 w 2835996"/>
              <a:gd name="connsiteY12" fmla="*/ 1219211 h 1219568"/>
              <a:gd name="connsiteX13" fmla="*/ 546138 w 2835996"/>
              <a:gd name="connsiteY13" fmla="*/ 1219211 h 1219568"/>
              <a:gd name="connsiteX14" fmla="*/ 546122 w 2835996"/>
              <a:gd name="connsiteY14" fmla="*/ 1219568 h 1219568"/>
              <a:gd name="connsiteX15" fmla="*/ 94325 w 2835996"/>
              <a:gd name="connsiteY15" fmla="*/ 1219568 h 1219568"/>
              <a:gd name="connsiteX16" fmla="*/ 51393 w 2835996"/>
              <a:gd name="connsiteY16" fmla="*/ 1193812 h 1219568"/>
              <a:gd name="connsiteX17" fmla="*/ 9153 w 2835996"/>
              <a:gd name="connsiteY17" fmla="*/ 1024278 h 1219568"/>
              <a:gd name="connsiteX18" fmla="*/ 108160 w 2835996"/>
              <a:gd name="connsiteY18" fmla="*/ 745431 h 1219568"/>
              <a:gd name="connsiteX19" fmla="*/ 106126 w 2835996"/>
              <a:gd name="connsiteY19" fmla="*/ 745431 h 1219568"/>
              <a:gd name="connsiteX20" fmla="*/ 332842 w 2835996"/>
              <a:gd name="connsiteY20" fmla="*/ 106897 h 1219568"/>
              <a:gd name="connsiteX21" fmla="*/ 413860 w 2835996"/>
              <a:gd name="connsiteY21" fmla="*/ 17069 h 1219568"/>
              <a:gd name="connsiteX22" fmla="*/ 457285 w 2835996"/>
              <a:gd name="connsiteY22" fmla="*/ 5886 h 1219568"/>
              <a:gd name="connsiteX23" fmla="*/ 457285 w 2835996"/>
              <a:gd name="connsiteY23" fmla="*/ 357 h 1219568"/>
              <a:gd name="connsiteX24" fmla="*/ 808140 w 2835996"/>
              <a:gd name="connsiteY24" fmla="*/ 357 h 1219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835996" h="1219568">
                <a:moveTo>
                  <a:pt x="808266" y="0"/>
                </a:moveTo>
                <a:lnTo>
                  <a:pt x="2776079" y="0"/>
                </a:lnTo>
                <a:lnTo>
                  <a:pt x="2773369" y="7635"/>
                </a:lnTo>
                <a:lnTo>
                  <a:pt x="2774654" y="7894"/>
                </a:lnTo>
                <a:cubicBezTo>
                  <a:pt x="2810702" y="23142"/>
                  <a:pt x="2835996" y="58837"/>
                  <a:pt x="2835996" y="100439"/>
                </a:cubicBezTo>
                <a:lnTo>
                  <a:pt x="2835996" y="147118"/>
                </a:lnTo>
                <a:lnTo>
                  <a:pt x="2829112" y="195291"/>
                </a:lnTo>
                <a:lnTo>
                  <a:pt x="2494794" y="1136879"/>
                </a:lnTo>
                <a:lnTo>
                  <a:pt x="2478118" y="1168051"/>
                </a:lnTo>
                <a:cubicBezTo>
                  <a:pt x="2468798" y="1180497"/>
                  <a:pt x="2457786" y="1191346"/>
                  <a:pt x="2445536" y="1200380"/>
                </a:cubicBezTo>
                <a:lnTo>
                  <a:pt x="2410403" y="1219212"/>
                </a:lnTo>
                <a:lnTo>
                  <a:pt x="1830033" y="1219212"/>
                </a:lnTo>
                <a:lnTo>
                  <a:pt x="1830034" y="1219211"/>
                </a:lnTo>
                <a:lnTo>
                  <a:pt x="546138" y="1219211"/>
                </a:lnTo>
                <a:lnTo>
                  <a:pt x="546122" y="1219568"/>
                </a:lnTo>
                <a:lnTo>
                  <a:pt x="94325" y="1219568"/>
                </a:lnTo>
                <a:lnTo>
                  <a:pt x="51393" y="1193812"/>
                </a:lnTo>
                <a:cubicBezTo>
                  <a:pt x="5965" y="1152221"/>
                  <a:pt x="-12751" y="1085971"/>
                  <a:pt x="9153" y="1024278"/>
                </a:cubicBezTo>
                <a:lnTo>
                  <a:pt x="108160" y="745431"/>
                </a:lnTo>
                <a:lnTo>
                  <a:pt x="106126" y="745431"/>
                </a:lnTo>
                <a:lnTo>
                  <a:pt x="332842" y="106897"/>
                </a:lnTo>
                <a:cubicBezTo>
                  <a:pt x="347445" y="65768"/>
                  <a:pt x="377336" y="34453"/>
                  <a:pt x="413860" y="17069"/>
                </a:cubicBezTo>
                <a:lnTo>
                  <a:pt x="457285" y="5886"/>
                </a:lnTo>
                <a:lnTo>
                  <a:pt x="457285" y="357"/>
                </a:lnTo>
                <a:lnTo>
                  <a:pt x="808140" y="35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846A462B-7764-44A3-801C-843E7E6496EB}"/>
              </a:ext>
            </a:extLst>
          </p:cNvPr>
          <p:cNvSpPr/>
          <p:nvPr/>
        </p:nvSpPr>
        <p:spPr>
          <a:xfrm>
            <a:off x="6129376" y="5105515"/>
            <a:ext cx="5554930" cy="1371600"/>
          </a:xfrm>
          <a:custGeom>
            <a:avLst/>
            <a:gdLst>
              <a:gd name="connsiteX0" fmla="*/ 825812 w 5554930"/>
              <a:gd name="connsiteY0" fmla="*/ 85101 h 1371600"/>
              <a:gd name="connsiteX1" fmla="*/ 825812 w 5554930"/>
              <a:gd name="connsiteY1" fmla="*/ 90630 h 1371600"/>
              <a:gd name="connsiteX2" fmla="*/ 782387 w 5554930"/>
              <a:gd name="connsiteY2" fmla="*/ 101813 h 1371600"/>
              <a:gd name="connsiteX3" fmla="*/ 701369 w 5554930"/>
              <a:gd name="connsiteY3" fmla="*/ 191641 h 1371600"/>
              <a:gd name="connsiteX4" fmla="*/ 474653 w 5554930"/>
              <a:gd name="connsiteY4" fmla="*/ 830175 h 1371600"/>
              <a:gd name="connsiteX5" fmla="*/ 476687 w 5554930"/>
              <a:gd name="connsiteY5" fmla="*/ 830175 h 1371600"/>
              <a:gd name="connsiteX6" fmla="*/ 377680 w 5554930"/>
              <a:gd name="connsiteY6" fmla="*/ 1109022 h 1371600"/>
              <a:gd name="connsiteX7" fmla="*/ 419920 w 5554930"/>
              <a:gd name="connsiteY7" fmla="*/ 1278556 h 1371600"/>
              <a:gd name="connsiteX8" fmla="*/ 462852 w 5554930"/>
              <a:gd name="connsiteY8" fmla="*/ 1304312 h 1371600"/>
              <a:gd name="connsiteX9" fmla="*/ 886364 w 5554930"/>
              <a:gd name="connsiteY9" fmla="*/ 1304312 h 1371600"/>
              <a:gd name="connsiteX10" fmla="*/ 914649 w 5554930"/>
              <a:gd name="connsiteY10" fmla="*/ 1304312 h 1371600"/>
              <a:gd name="connsiteX11" fmla="*/ 1466734 w 5554930"/>
              <a:gd name="connsiteY11" fmla="*/ 1304312 h 1371600"/>
              <a:gd name="connsiteX12" fmla="*/ 1501867 w 5554930"/>
              <a:gd name="connsiteY12" fmla="*/ 1285480 h 1371600"/>
              <a:gd name="connsiteX13" fmla="*/ 1534449 w 5554930"/>
              <a:gd name="connsiteY13" fmla="*/ 1253151 h 1371600"/>
              <a:gd name="connsiteX14" fmla="*/ 1551125 w 5554930"/>
              <a:gd name="connsiteY14" fmla="*/ 1221979 h 1371600"/>
              <a:gd name="connsiteX15" fmla="*/ 1885443 w 5554930"/>
              <a:gd name="connsiteY15" fmla="*/ 280391 h 1371600"/>
              <a:gd name="connsiteX16" fmla="*/ 1892327 w 5554930"/>
              <a:gd name="connsiteY16" fmla="*/ 232218 h 1371600"/>
              <a:gd name="connsiteX17" fmla="*/ 1892327 w 5554930"/>
              <a:gd name="connsiteY17" fmla="*/ 185539 h 1371600"/>
              <a:gd name="connsiteX18" fmla="*/ 1791889 w 5554930"/>
              <a:gd name="connsiteY18" fmla="*/ 85101 h 1371600"/>
              <a:gd name="connsiteX19" fmla="*/ 1341140 w 5554930"/>
              <a:gd name="connsiteY19" fmla="*/ 85101 h 1371600"/>
              <a:gd name="connsiteX20" fmla="*/ 1319253 w 5554930"/>
              <a:gd name="connsiteY20" fmla="*/ 85101 h 1371600"/>
              <a:gd name="connsiteX21" fmla="*/ 2694307 w 5554930"/>
              <a:gd name="connsiteY21" fmla="*/ 85099 h 1371600"/>
              <a:gd name="connsiteX22" fmla="*/ 2694181 w 5554930"/>
              <a:gd name="connsiteY22" fmla="*/ 85456 h 1371600"/>
              <a:gd name="connsiteX23" fmla="*/ 2343326 w 5554930"/>
              <a:gd name="connsiteY23" fmla="*/ 85456 h 1371600"/>
              <a:gd name="connsiteX24" fmla="*/ 2343326 w 5554930"/>
              <a:gd name="connsiteY24" fmla="*/ 90985 h 1371600"/>
              <a:gd name="connsiteX25" fmla="*/ 2299901 w 5554930"/>
              <a:gd name="connsiteY25" fmla="*/ 102168 h 1371600"/>
              <a:gd name="connsiteX26" fmla="*/ 2218883 w 5554930"/>
              <a:gd name="connsiteY26" fmla="*/ 191996 h 1371600"/>
              <a:gd name="connsiteX27" fmla="*/ 1992167 w 5554930"/>
              <a:gd name="connsiteY27" fmla="*/ 830530 h 1371600"/>
              <a:gd name="connsiteX28" fmla="*/ 1994201 w 5554930"/>
              <a:gd name="connsiteY28" fmla="*/ 830530 h 1371600"/>
              <a:gd name="connsiteX29" fmla="*/ 1895194 w 5554930"/>
              <a:gd name="connsiteY29" fmla="*/ 1109377 h 1371600"/>
              <a:gd name="connsiteX30" fmla="*/ 1937434 w 5554930"/>
              <a:gd name="connsiteY30" fmla="*/ 1278911 h 1371600"/>
              <a:gd name="connsiteX31" fmla="*/ 1980366 w 5554930"/>
              <a:gd name="connsiteY31" fmla="*/ 1304667 h 1371600"/>
              <a:gd name="connsiteX32" fmla="*/ 2432163 w 5554930"/>
              <a:gd name="connsiteY32" fmla="*/ 1304667 h 1371600"/>
              <a:gd name="connsiteX33" fmla="*/ 2432179 w 5554930"/>
              <a:gd name="connsiteY33" fmla="*/ 1304310 h 1371600"/>
              <a:gd name="connsiteX34" fmla="*/ 3716075 w 5554930"/>
              <a:gd name="connsiteY34" fmla="*/ 1304310 h 1371600"/>
              <a:gd name="connsiteX35" fmla="*/ 3716074 w 5554930"/>
              <a:gd name="connsiteY35" fmla="*/ 1304311 h 1371600"/>
              <a:gd name="connsiteX36" fmla="*/ 4296444 w 5554930"/>
              <a:gd name="connsiteY36" fmla="*/ 1304311 h 1371600"/>
              <a:gd name="connsiteX37" fmla="*/ 4331577 w 5554930"/>
              <a:gd name="connsiteY37" fmla="*/ 1285479 h 1371600"/>
              <a:gd name="connsiteX38" fmla="*/ 4364159 w 5554930"/>
              <a:gd name="connsiteY38" fmla="*/ 1253150 h 1371600"/>
              <a:gd name="connsiteX39" fmla="*/ 4380835 w 5554930"/>
              <a:gd name="connsiteY39" fmla="*/ 1221978 h 1371600"/>
              <a:gd name="connsiteX40" fmla="*/ 4715153 w 5554930"/>
              <a:gd name="connsiteY40" fmla="*/ 280390 h 1371600"/>
              <a:gd name="connsiteX41" fmla="*/ 4722037 w 5554930"/>
              <a:gd name="connsiteY41" fmla="*/ 232217 h 1371600"/>
              <a:gd name="connsiteX42" fmla="*/ 4722037 w 5554930"/>
              <a:gd name="connsiteY42" fmla="*/ 185538 h 1371600"/>
              <a:gd name="connsiteX43" fmla="*/ 4660695 w 5554930"/>
              <a:gd name="connsiteY43" fmla="*/ 92993 h 1371600"/>
              <a:gd name="connsiteX44" fmla="*/ 4659410 w 5554930"/>
              <a:gd name="connsiteY44" fmla="*/ 92734 h 1371600"/>
              <a:gd name="connsiteX45" fmla="*/ 4662120 w 5554930"/>
              <a:gd name="connsiteY45" fmla="*/ 85099 h 1371600"/>
              <a:gd name="connsiteX46" fmla="*/ 514441 w 5554930"/>
              <a:gd name="connsiteY46" fmla="*/ 0 h 1371600"/>
              <a:gd name="connsiteX47" fmla="*/ 5441938 w 5554930"/>
              <a:gd name="connsiteY47" fmla="*/ 0 h 1371600"/>
              <a:gd name="connsiteX48" fmla="*/ 5554930 w 5554930"/>
              <a:gd name="connsiteY48" fmla="*/ 112992 h 1371600"/>
              <a:gd name="connsiteX49" fmla="*/ 5554930 w 5554930"/>
              <a:gd name="connsiteY49" fmla="*/ 165505 h 1371600"/>
              <a:gd name="connsiteX50" fmla="*/ 5547185 w 5554930"/>
              <a:gd name="connsiteY50" fmla="*/ 219699 h 1371600"/>
              <a:gd name="connsiteX51" fmla="*/ 5171081 w 5554930"/>
              <a:gd name="connsiteY51" fmla="*/ 1278976 h 1371600"/>
              <a:gd name="connsiteX52" fmla="*/ 5152321 w 5554930"/>
              <a:gd name="connsiteY52" fmla="*/ 1314044 h 1371600"/>
              <a:gd name="connsiteX53" fmla="*/ 5115666 w 5554930"/>
              <a:gd name="connsiteY53" fmla="*/ 1350414 h 1371600"/>
              <a:gd name="connsiteX54" fmla="*/ 5076142 w 5554930"/>
              <a:gd name="connsiteY54" fmla="*/ 1371600 h 1371600"/>
              <a:gd name="connsiteX55" fmla="*/ 106114 w 5554930"/>
              <a:gd name="connsiteY55" fmla="*/ 1371600 h 1371600"/>
              <a:gd name="connsiteX56" fmla="*/ 57816 w 5554930"/>
              <a:gd name="connsiteY56" fmla="*/ 1342624 h 1371600"/>
              <a:gd name="connsiteX57" fmla="*/ 10297 w 5554930"/>
              <a:gd name="connsiteY57" fmla="*/ 1151900 h 1371600"/>
              <a:gd name="connsiteX58" fmla="*/ 121679 w 5554930"/>
              <a:gd name="connsiteY58" fmla="*/ 838200 h 1371600"/>
              <a:gd name="connsiteX59" fmla="*/ 119391 w 5554930"/>
              <a:gd name="connsiteY59" fmla="*/ 838200 h 1371600"/>
              <a:gd name="connsiteX60" fmla="*/ 374443 w 5554930"/>
              <a:gd name="connsiteY60" fmla="*/ 119856 h 1371600"/>
              <a:gd name="connsiteX61" fmla="*/ 465588 w 5554930"/>
              <a:gd name="connsiteY61" fmla="*/ 18801 h 1371600"/>
              <a:gd name="connsiteX62" fmla="*/ 514441 w 5554930"/>
              <a:gd name="connsiteY62" fmla="*/ 622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5554930" h="1371600">
                <a:moveTo>
                  <a:pt x="825812" y="85101"/>
                </a:moveTo>
                <a:lnTo>
                  <a:pt x="825812" y="90630"/>
                </a:lnTo>
                <a:lnTo>
                  <a:pt x="782387" y="101813"/>
                </a:lnTo>
                <a:cubicBezTo>
                  <a:pt x="745863" y="119197"/>
                  <a:pt x="715972" y="150512"/>
                  <a:pt x="701369" y="191641"/>
                </a:cubicBezTo>
                <a:lnTo>
                  <a:pt x="474653" y="830175"/>
                </a:lnTo>
                <a:lnTo>
                  <a:pt x="476687" y="830175"/>
                </a:lnTo>
                <a:lnTo>
                  <a:pt x="377680" y="1109022"/>
                </a:lnTo>
                <a:cubicBezTo>
                  <a:pt x="355776" y="1170715"/>
                  <a:pt x="374492" y="1236965"/>
                  <a:pt x="419920" y="1278556"/>
                </a:cubicBezTo>
                <a:lnTo>
                  <a:pt x="462852" y="1304312"/>
                </a:lnTo>
                <a:lnTo>
                  <a:pt x="886364" y="1304312"/>
                </a:lnTo>
                <a:lnTo>
                  <a:pt x="914649" y="1304312"/>
                </a:lnTo>
                <a:lnTo>
                  <a:pt x="1466734" y="1304312"/>
                </a:lnTo>
                <a:lnTo>
                  <a:pt x="1501867" y="1285480"/>
                </a:lnTo>
                <a:cubicBezTo>
                  <a:pt x="1514117" y="1276446"/>
                  <a:pt x="1525129" y="1265597"/>
                  <a:pt x="1534449" y="1253151"/>
                </a:cubicBezTo>
                <a:lnTo>
                  <a:pt x="1551125" y="1221979"/>
                </a:lnTo>
                <a:lnTo>
                  <a:pt x="1885443" y="280391"/>
                </a:lnTo>
                <a:lnTo>
                  <a:pt x="1892327" y="232218"/>
                </a:lnTo>
                <a:lnTo>
                  <a:pt x="1892327" y="185539"/>
                </a:lnTo>
                <a:cubicBezTo>
                  <a:pt x="1892327" y="130069"/>
                  <a:pt x="1847360" y="85101"/>
                  <a:pt x="1791889" y="85101"/>
                </a:cubicBezTo>
                <a:lnTo>
                  <a:pt x="1341140" y="85101"/>
                </a:lnTo>
                <a:lnTo>
                  <a:pt x="1319253" y="85101"/>
                </a:lnTo>
                <a:close/>
                <a:moveTo>
                  <a:pt x="2694307" y="85099"/>
                </a:moveTo>
                <a:lnTo>
                  <a:pt x="2694181" y="85456"/>
                </a:lnTo>
                <a:lnTo>
                  <a:pt x="2343326" y="85456"/>
                </a:lnTo>
                <a:lnTo>
                  <a:pt x="2343326" y="90985"/>
                </a:lnTo>
                <a:lnTo>
                  <a:pt x="2299901" y="102168"/>
                </a:lnTo>
                <a:cubicBezTo>
                  <a:pt x="2263377" y="119552"/>
                  <a:pt x="2233486" y="150867"/>
                  <a:pt x="2218883" y="191996"/>
                </a:cubicBezTo>
                <a:lnTo>
                  <a:pt x="1992167" y="830530"/>
                </a:lnTo>
                <a:lnTo>
                  <a:pt x="1994201" y="830530"/>
                </a:lnTo>
                <a:lnTo>
                  <a:pt x="1895194" y="1109377"/>
                </a:lnTo>
                <a:cubicBezTo>
                  <a:pt x="1873290" y="1171070"/>
                  <a:pt x="1892006" y="1237320"/>
                  <a:pt x="1937434" y="1278911"/>
                </a:cubicBezTo>
                <a:lnTo>
                  <a:pt x="1980366" y="1304667"/>
                </a:lnTo>
                <a:lnTo>
                  <a:pt x="2432163" y="1304667"/>
                </a:lnTo>
                <a:lnTo>
                  <a:pt x="2432179" y="1304310"/>
                </a:lnTo>
                <a:lnTo>
                  <a:pt x="3716075" y="1304310"/>
                </a:lnTo>
                <a:lnTo>
                  <a:pt x="3716074" y="1304311"/>
                </a:lnTo>
                <a:lnTo>
                  <a:pt x="4296444" y="1304311"/>
                </a:lnTo>
                <a:lnTo>
                  <a:pt x="4331577" y="1285479"/>
                </a:lnTo>
                <a:cubicBezTo>
                  <a:pt x="4343827" y="1276445"/>
                  <a:pt x="4354839" y="1265596"/>
                  <a:pt x="4364159" y="1253150"/>
                </a:cubicBezTo>
                <a:lnTo>
                  <a:pt x="4380835" y="1221978"/>
                </a:lnTo>
                <a:lnTo>
                  <a:pt x="4715153" y="280390"/>
                </a:lnTo>
                <a:lnTo>
                  <a:pt x="4722037" y="232217"/>
                </a:lnTo>
                <a:lnTo>
                  <a:pt x="4722037" y="185538"/>
                </a:lnTo>
                <a:cubicBezTo>
                  <a:pt x="4722037" y="143936"/>
                  <a:pt x="4696743" y="108241"/>
                  <a:pt x="4660695" y="92993"/>
                </a:cubicBezTo>
                <a:lnTo>
                  <a:pt x="4659410" y="92734"/>
                </a:lnTo>
                <a:lnTo>
                  <a:pt x="4662120" y="85099"/>
                </a:lnTo>
                <a:close/>
                <a:moveTo>
                  <a:pt x="514441" y="0"/>
                </a:moveTo>
                <a:lnTo>
                  <a:pt x="5441938" y="0"/>
                </a:lnTo>
                <a:cubicBezTo>
                  <a:pt x="5504342" y="0"/>
                  <a:pt x="5554930" y="50588"/>
                  <a:pt x="5554930" y="112992"/>
                </a:cubicBezTo>
                <a:lnTo>
                  <a:pt x="5554930" y="165505"/>
                </a:lnTo>
                <a:lnTo>
                  <a:pt x="5547185" y="219699"/>
                </a:lnTo>
                <a:lnTo>
                  <a:pt x="5171081" y="1278976"/>
                </a:lnTo>
                <a:lnTo>
                  <a:pt x="5152321" y="1314044"/>
                </a:lnTo>
                <a:cubicBezTo>
                  <a:pt x="5141836" y="1328046"/>
                  <a:pt x="5129447" y="1340251"/>
                  <a:pt x="5115666" y="1350414"/>
                </a:cubicBezTo>
                <a:lnTo>
                  <a:pt x="5076142" y="1371600"/>
                </a:lnTo>
                <a:lnTo>
                  <a:pt x="106114" y="1371600"/>
                </a:lnTo>
                <a:lnTo>
                  <a:pt x="57816" y="1342624"/>
                </a:lnTo>
                <a:cubicBezTo>
                  <a:pt x="6710" y="1295835"/>
                  <a:pt x="-14345" y="1221304"/>
                  <a:pt x="10297" y="1151900"/>
                </a:cubicBezTo>
                <a:lnTo>
                  <a:pt x="121679" y="838200"/>
                </a:lnTo>
                <a:lnTo>
                  <a:pt x="119391" y="838200"/>
                </a:lnTo>
                <a:lnTo>
                  <a:pt x="374443" y="119856"/>
                </a:lnTo>
                <a:cubicBezTo>
                  <a:pt x="390872" y="73587"/>
                  <a:pt x="424499" y="38357"/>
                  <a:pt x="465588" y="18801"/>
                </a:cubicBezTo>
                <a:lnTo>
                  <a:pt x="514441" y="6220"/>
                </a:lnTo>
                <a:close/>
              </a:path>
            </a:pathLst>
          </a:custGeom>
          <a:solidFill>
            <a:srgbClr val="84C2FB"/>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Text Box 10">
            <a:extLst>
              <a:ext uri="{FF2B5EF4-FFF2-40B4-BE49-F238E27FC236}">
                <a16:creationId xmlns:a16="http://schemas.microsoft.com/office/drawing/2014/main" id="{479E0676-3B2C-4B94-B1B8-EEEEDF492913}"/>
              </a:ext>
            </a:extLst>
          </p:cNvPr>
          <p:cNvSpPr txBox="1">
            <a:spLocks noChangeArrowheads="1"/>
          </p:cNvSpPr>
          <p:nvPr/>
        </p:nvSpPr>
        <p:spPr bwMode="auto">
          <a:xfrm>
            <a:off x="6904795" y="5406593"/>
            <a:ext cx="685800" cy="769441"/>
          </a:xfrm>
          <a:prstGeom prst="rect">
            <a:avLst/>
          </a:prstGeom>
          <a:noFill/>
          <a:ln w="9525">
            <a:noFill/>
            <a:miter lim="800000"/>
            <a:headEnd/>
            <a:tailEnd/>
          </a:ln>
        </p:spPr>
        <p:txBody>
          <a:bodyPr wrap="square" lIns="60960" tIns="30480" rIns="60960" bIns="30480">
            <a:spAutoFit/>
          </a:bodyPr>
          <a:lstStyle/>
          <a:p>
            <a:pPr algn="ctr"/>
            <a:r>
              <a:rPr lang="en-US" sz="3600" b="1" spc="150" dirty="0">
                <a:solidFill>
                  <a:srgbClr val="4D4D4D"/>
                </a:solidFill>
                <a:latin typeface="Bernard MT Condensed" panose="02050806060905020404" pitchFamily="18" charset="0"/>
              </a:rPr>
              <a:t>06</a:t>
            </a:r>
          </a:p>
          <a:p>
            <a:pPr algn="ctr"/>
            <a:r>
              <a:rPr lang="en-US" sz="1000" dirty="0">
                <a:solidFill>
                  <a:srgbClr val="4D4D4D"/>
                </a:solidFill>
              </a:rPr>
              <a:t>OPTION</a:t>
            </a:r>
          </a:p>
        </p:txBody>
      </p:sp>
      <p:sp>
        <p:nvSpPr>
          <p:cNvPr id="94" name="TextBox 93">
            <a:extLst>
              <a:ext uri="{FF2B5EF4-FFF2-40B4-BE49-F238E27FC236}">
                <a16:creationId xmlns:a16="http://schemas.microsoft.com/office/drawing/2014/main" id="{F681F33C-AEB6-442C-8590-FB8198BEC1D5}"/>
              </a:ext>
            </a:extLst>
          </p:cNvPr>
          <p:cNvSpPr txBox="1"/>
          <p:nvPr/>
        </p:nvSpPr>
        <p:spPr>
          <a:xfrm>
            <a:off x="8333629" y="5298318"/>
            <a:ext cx="2337522" cy="1031051"/>
          </a:xfrm>
          <a:prstGeom prst="rect">
            <a:avLst/>
          </a:prstGeom>
          <a:noFill/>
        </p:spPr>
        <p:txBody>
          <a:bodyPr wrap="square" rtlCol="0">
            <a:spAutoFit/>
          </a:bodyPr>
          <a:lstStyle/>
          <a:p>
            <a:r>
              <a:rPr lang="en-US" sz="1400" dirty="0">
                <a:solidFill>
                  <a:srgbClr val="84C2FB"/>
                </a:solidFill>
                <a:latin typeface="Bernard MT Condensed" panose="02050806060905020404" pitchFamily="18" charset="0"/>
              </a:rPr>
              <a:t>LOREM IPSUM DOLOR</a:t>
            </a:r>
          </a:p>
          <a:p>
            <a:endParaRPr lang="en-US" sz="200" dirty="0">
              <a:solidFill>
                <a:schemeClr val="bg1"/>
              </a:solidFill>
              <a:latin typeface="Candara" panose="020E0502030303020204" pitchFamily="34" charset="0"/>
            </a:endParaRPr>
          </a:p>
          <a:p>
            <a:r>
              <a:rPr lang="en-US" sz="1100" dirty="0">
                <a:solidFill>
                  <a:srgbClr val="4D4D4D"/>
                </a:solidFill>
                <a:latin typeface="Candara" panose="020E0502030303020204" pitchFamily="34" charset="0"/>
              </a:rPr>
              <a:t>Lorem ipsum dolor sit amet, consectetur adipiscing elit, sed do eiusmod tempor incididunt ut labore et dolore magna aliqua.</a:t>
            </a:r>
          </a:p>
        </p:txBody>
      </p:sp>
      <p:pic>
        <p:nvPicPr>
          <p:cNvPr id="51" name="Graphic 50" descr="Atom">
            <a:extLst>
              <a:ext uri="{FF2B5EF4-FFF2-40B4-BE49-F238E27FC236}">
                <a16:creationId xmlns:a16="http://schemas.microsoft.com/office/drawing/2014/main" id="{10367186-0672-47B2-B488-280E9D4445F3}"/>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206281" y="5493803"/>
            <a:ext cx="640080" cy="640080"/>
          </a:xfrm>
          <a:prstGeom prst="rect">
            <a:avLst/>
          </a:prstGeom>
          <a:effectLst/>
        </p:spPr>
      </p:pic>
      <p:pic>
        <p:nvPicPr>
          <p:cNvPr id="53" name="Graphic 52" descr="Globe">
            <a:extLst>
              <a:ext uri="{FF2B5EF4-FFF2-40B4-BE49-F238E27FC236}">
                <a16:creationId xmlns:a16="http://schemas.microsoft.com/office/drawing/2014/main" id="{DAD21A47-ACAD-48A6-90F9-B368F3790DD4}"/>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782629" y="5471273"/>
            <a:ext cx="640080" cy="640080"/>
          </a:xfrm>
          <a:prstGeom prst="rect">
            <a:avLst/>
          </a:prstGeom>
          <a:effectLst/>
        </p:spPr>
      </p:pic>
      <p:pic>
        <p:nvPicPr>
          <p:cNvPr id="55" name="Graphic 54" descr="Microscope">
            <a:extLst>
              <a:ext uri="{FF2B5EF4-FFF2-40B4-BE49-F238E27FC236}">
                <a16:creationId xmlns:a16="http://schemas.microsoft.com/office/drawing/2014/main" id="{FE4E88E8-6F3B-4D5E-BC07-9AD613423BB9}"/>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164056" y="3841243"/>
            <a:ext cx="640080" cy="640080"/>
          </a:xfrm>
          <a:prstGeom prst="rect">
            <a:avLst/>
          </a:prstGeom>
          <a:effectLst/>
        </p:spPr>
      </p:pic>
      <p:pic>
        <p:nvPicPr>
          <p:cNvPr id="57" name="Graphic 56" descr="Books on Shelf">
            <a:extLst>
              <a:ext uri="{FF2B5EF4-FFF2-40B4-BE49-F238E27FC236}">
                <a16:creationId xmlns:a16="http://schemas.microsoft.com/office/drawing/2014/main" id="{7EF56C1F-0B9C-4CAA-BA3E-BB06362155C9}"/>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06281" y="2244249"/>
            <a:ext cx="640080" cy="640080"/>
          </a:xfrm>
          <a:prstGeom prst="rect">
            <a:avLst/>
          </a:prstGeom>
          <a:effectLst/>
        </p:spPr>
      </p:pic>
      <p:pic>
        <p:nvPicPr>
          <p:cNvPr id="59" name="Graphic 58" descr="Telescope">
            <a:extLst>
              <a:ext uri="{FF2B5EF4-FFF2-40B4-BE49-F238E27FC236}">
                <a16:creationId xmlns:a16="http://schemas.microsoft.com/office/drawing/2014/main" id="{FFE3F6A9-7354-4AA5-8475-5A6F699D8EA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10782629" y="3865419"/>
            <a:ext cx="640080" cy="640080"/>
          </a:xfrm>
          <a:prstGeom prst="rect">
            <a:avLst/>
          </a:prstGeom>
          <a:effectLst/>
        </p:spPr>
      </p:pic>
      <p:pic>
        <p:nvPicPr>
          <p:cNvPr id="49" name="Graphic 48" descr="Flask">
            <a:extLst>
              <a:ext uri="{FF2B5EF4-FFF2-40B4-BE49-F238E27FC236}">
                <a16:creationId xmlns:a16="http://schemas.microsoft.com/office/drawing/2014/main" id="{13FA1BBB-F7DD-4033-AE65-546B282DF408}"/>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771989" y="2198073"/>
            <a:ext cx="640080" cy="640080"/>
          </a:xfrm>
          <a:prstGeom prst="rect">
            <a:avLst/>
          </a:prstGeom>
          <a:effectLst/>
        </p:spPr>
      </p:pic>
    </p:spTree>
    <p:extLst>
      <p:ext uri="{BB962C8B-B14F-4D97-AF65-F5344CB8AC3E}">
        <p14:creationId xmlns:p14="http://schemas.microsoft.com/office/powerpoint/2010/main" val="4074185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ppt_x"/>
                                          </p:val>
                                        </p:tav>
                                        <p:tav tm="100000">
                                          <p:val>
                                            <p:strVal val="#ppt_x"/>
                                          </p:val>
                                        </p:tav>
                                      </p:tavLst>
                                    </p:anim>
                                    <p:anim calcmode="lin" valueType="num">
                                      <p:cBhvr additive="base">
                                        <p:cTn id="12" dur="500" fill="hold"/>
                                        <p:tgtEl>
                                          <p:spTgt spid="4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ppt_x"/>
                                          </p:val>
                                        </p:tav>
                                        <p:tav tm="100000">
                                          <p:val>
                                            <p:strVal val="#ppt_x"/>
                                          </p:val>
                                        </p:tav>
                                      </p:tavLst>
                                    </p:anim>
                                    <p:anim calcmode="lin" valueType="num">
                                      <p:cBhvr additive="base">
                                        <p:cTn id="16" dur="5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500" fill="hold"/>
                                        <p:tgtEl>
                                          <p:spTgt spid="45"/>
                                        </p:tgtEl>
                                        <p:attrNameLst>
                                          <p:attrName>ppt_x</p:attrName>
                                        </p:attrNameLst>
                                      </p:cBhvr>
                                      <p:tavLst>
                                        <p:tav tm="0">
                                          <p:val>
                                            <p:strVal val="#ppt_x"/>
                                          </p:val>
                                        </p:tav>
                                        <p:tav tm="100000">
                                          <p:val>
                                            <p:strVal val="#ppt_x"/>
                                          </p:val>
                                        </p:tav>
                                      </p:tavLst>
                                    </p:anim>
                                    <p:anim calcmode="lin" valueType="num">
                                      <p:cBhvr additive="base">
                                        <p:cTn id="20" dur="500" fill="hold"/>
                                        <p:tgtEl>
                                          <p:spTgt spid="45"/>
                                        </p:tgtEl>
                                        <p:attrNameLst>
                                          <p:attrName>ppt_y</p:attrName>
                                        </p:attrNameLst>
                                      </p:cBhvr>
                                      <p:tavLst>
                                        <p:tav tm="0">
                                          <p:val>
                                            <p:strVal val="1+#ppt_h/2"/>
                                          </p:val>
                                        </p:tav>
                                        <p:tav tm="100000">
                                          <p:val>
                                            <p:strVal val="#ppt_y"/>
                                          </p:val>
                                        </p:tav>
                                      </p:tavLst>
                                    </p:anim>
                                  </p:childTnLst>
                                </p:cTn>
                              </p:par>
                            </p:childTnLst>
                          </p:cTn>
                        </p:par>
                        <p:par>
                          <p:cTn id="21" fill="hold">
                            <p:stCondLst>
                              <p:cond delay="1000"/>
                            </p:stCondLst>
                            <p:childTnLst>
                              <p:par>
                                <p:cTn id="22" presetID="53" presetClass="entr" presetSubtype="16" fill="hold" grpId="0" nodeType="afterEffect">
                                  <p:stCondLst>
                                    <p:cond delay="0"/>
                                  </p:stCondLst>
                                  <p:childTnLst>
                                    <p:set>
                                      <p:cBhvr>
                                        <p:cTn id="23" dur="1" fill="hold">
                                          <p:stCondLst>
                                            <p:cond delay="0"/>
                                          </p:stCondLst>
                                        </p:cTn>
                                        <p:tgtEl>
                                          <p:spTgt spid="47"/>
                                        </p:tgtEl>
                                        <p:attrNameLst>
                                          <p:attrName>style.visibility</p:attrName>
                                        </p:attrNameLst>
                                      </p:cBhvr>
                                      <p:to>
                                        <p:strVal val="visible"/>
                                      </p:to>
                                    </p:set>
                                    <p:anim calcmode="lin" valueType="num">
                                      <p:cBhvr>
                                        <p:cTn id="24" dur="750" fill="hold"/>
                                        <p:tgtEl>
                                          <p:spTgt spid="47"/>
                                        </p:tgtEl>
                                        <p:attrNameLst>
                                          <p:attrName>ppt_w</p:attrName>
                                        </p:attrNameLst>
                                      </p:cBhvr>
                                      <p:tavLst>
                                        <p:tav tm="0">
                                          <p:val>
                                            <p:fltVal val="0"/>
                                          </p:val>
                                        </p:tav>
                                        <p:tav tm="100000">
                                          <p:val>
                                            <p:strVal val="#ppt_w"/>
                                          </p:val>
                                        </p:tav>
                                      </p:tavLst>
                                    </p:anim>
                                    <p:anim calcmode="lin" valueType="num">
                                      <p:cBhvr>
                                        <p:cTn id="25" dur="750" fill="hold"/>
                                        <p:tgtEl>
                                          <p:spTgt spid="47"/>
                                        </p:tgtEl>
                                        <p:attrNameLst>
                                          <p:attrName>ppt_h</p:attrName>
                                        </p:attrNameLst>
                                      </p:cBhvr>
                                      <p:tavLst>
                                        <p:tav tm="0">
                                          <p:val>
                                            <p:fltVal val="0"/>
                                          </p:val>
                                        </p:tav>
                                        <p:tav tm="100000">
                                          <p:val>
                                            <p:strVal val="#ppt_h"/>
                                          </p:val>
                                        </p:tav>
                                      </p:tavLst>
                                    </p:anim>
                                    <p:animEffect transition="in" filter="fade">
                                      <p:cBhvr>
                                        <p:cTn id="26" dur="750"/>
                                        <p:tgtEl>
                                          <p:spTgt spid="47"/>
                                        </p:tgtEl>
                                      </p:cBhvr>
                                    </p:animEffect>
                                  </p:childTnLst>
                                </p:cTn>
                              </p:par>
                            </p:childTnLst>
                          </p:cTn>
                        </p:par>
                        <p:par>
                          <p:cTn id="27" fill="hold">
                            <p:stCondLst>
                              <p:cond delay="1750"/>
                            </p:stCondLst>
                            <p:childTnLst>
                              <p:par>
                                <p:cTn id="28" presetID="22" presetClass="entr" presetSubtype="8" fill="hold" grpId="0" nodeType="afterEffect">
                                  <p:stCondLst>
                                    <p:cond delay="0"/>
                                  </p:stCondLst>
                                  <p:childTnLst>
                                    <p:set>
                                      <p:cBhvr>
                                        <p:cTn id="29" dur="1" fill="hold">
                                          <p:stCondLst>
                                            <p:cond delay="0"/>
                                          </p:stCondLst>
                                        </p:cTn>
                                        <p:tgtEl>
                                          <p:spTgt spid="48"/>
                                        </p:tgtEl>
                                        <p:attrNameLst>
                                          <p:attrName>style.visibility</p:attrName>
                                        </p:attrNameLst>
                                      </p:cBhvr>
                                      <p:to>
                                        <p:strVal val="visible"/>
                                      </p:to>
                                    </p:set>
                                    <p:animEffect transition="in" filter="wipe(left)">
                                      <p:cBhvr>
                                        <p:cTn id="30" dur="750"/>
                                        <p:tgtEl>
                                          <p:spTgt spid="48"/>
                                        </p:tgtEl>
                                      </p:cBhvr>
                                    </p:animEffect>
                                  </p:childTnLst>
                                </p:cTn>
                              </p:par>
                            </p:childTnLst>
                          </p:cTn>
                        </p:par>
                        <p:par>
                          <p:cTn id="31" fill="hold">
                            <p:stCondLst>
                              <p:cond delay="2500"/>
                            </p:stCondLst>
                            <p:childTnLst>
                              <p:par>
                                <p:cTn id="32" presetID="22" presetClass="entr" presetSubtype="8" fill="hold" nodeType="afterEffect">
                                  <p:stCondLst>
                                    <p:cond delay="0"/>
                                  </p:stCondLst>
                                  <p:childTnLst>
                                    <p:set>
                                      <p:cBhvr>
                                        <p:cTn id="33" dur="1" fill="hold">
                                          <p:stCondLst>
                                            <p:cond delay="0"/>
                                          </p:stCondLst>
                                        </p:cTn>
                                        <p:tgtEl>
                                          <p:spTgt spid="57"/>
                                        </p:tgtEl>
                                        <p:attrNameLst>
                                          <p:attrName>style.visibility</p:attrName>
                                        </p:attrNameLst>
                                      </p:cBhvr>
                                      <p:to>
                                        <p:strVal val="visible"/>
                                      </p:to>
                                    </p:set>
                                    <p:animEffect transition="in" filter="wipe(left)">
                                      <p:cBhvr>
                                        <p:cTn id="34" dur="750"/>
                                        <p:tgtEl>
                                          <p:spTgt spid="57"/>
                                        </p:tgtEl>
                                      </p:cBhvr>
                                    </p:animEffect>
                                  </p:childTnLst>
                                </p:cTn>
                              </p:par>
                            </p:childTnLst>
                          </p:cTn>
                        </p:par>
                        <p:par>
                          <p:cTn id="35" fill="hold">
                            <p:stCondLst>
                              <p:cond delay="3250"/>
                            </p:stCondLst>
                            <p:childTnLst>
                              <p:par>
                                <p:cTn id="36" presetID="2" presetClass="entr" presetSubtype="4" fill="hold" grpId="0" nodeType="afterEffect">
                                  <p:stCondLst>
                                    <p:cond delay="0"/>
                                  </p:stCondLst>
                                  <p:childTnLst>
                                    <p:set>
                                      <p:cBhvr>
                                        <p:cTn id="37" dur="1" fill="hold">
                                          <p:stCondLst>
                                            <p:cond delay="0"/>
                                          </p:stCondLst>
                                        </p:cTn>
                                        <p:tgtEl>
                                          <p:spTgt spid="64"/>
                                        </p:tgtEl>
                                        <p:attrNameLst>
                                          <p:attrName>style.visibility</p:attrName>
                                        </p:attrNameLst>
                                      </p:cBhvr>
                                      <p:to>
                                        <p:strVal val="visible"/>
                                      </p:to>
                                    </p:set>
                                    <p:anim calcmode="lin" valueType="num">
                                      <p:cBhvr additive="base">
                                        <p:cTn id="38" dur="500" fill="hold"/>
                                        <p:tgtEl>
                                          <p:spTgt spid="64"/>
                                        </p:tgtEl>
                                        <p:attrNameLst>
                                          <p:attrName>ppt_x</p:attrName>
                                        </p:attrNameLst>
                                      </p:cBhvr>
                                      <p:tavLst>
                                        <p:tav tm="0">
                                          <p:val>
                                            <p:strVal val="#ppt_x"/>
                                          </p:val>
                                        </p:tav>
                                        <p:tav tm="100000">
                                          <p:val>
                                            <p:strVal val="#ppt_x"/>
                                          </p:val>
                                        </p:tav>
                                      </p:tavLst>
                                    </p:anim>
                                    <p:anim calcmode="lin" valueType="num">
                                      <p:cBhvr additive="base">
                                        <p:cTn id="39" dur="500" fill="hold"/>
                                        <p:tgtEl>
                                          <p:spTgt spid="64"/>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0"/>
                                  </p:stCondLst>
                                  <p:childTnLst>
                                    <p:set>
                                      <p:cBhvr>
                                        <p:cTn id="41" dur="1" fill="hold">
                                          <p:stCondLst>
                                            <p:cond delay="0"/>
                                          </p:stCondLst>
                                        </p:cTn>
                                        <p:tgtEl>
                                          <p:spTgt spid="62"/>
                                        </p:tgtEl>
                                        <p:attrNameLst>
                                          <p:attrName>style.visibility</p:attrName>
                                        </p:attrNameLst>
                                      </p:cBhvr>
                                      <p:to>
                                        <p:strVal val="visible"/>
                                      </p:to>
                                    </p:set>
                                    <p:anim calcmode="lin" valueType="num">
                                      <p:cBhvr additive="base">
                                        <p:cTn id="42" dur="500" fill="hold"/>
                                        <p:tgtEl>
                                          <p:spTgt spid="62"/>
                                        </p:tgtEl>
                                        <p:attrNameLst>
                                          <p:attrName>ppt_x</p:attrName>
                                        </p:attrNameLst>
                                      </p:cBhvr>
                                      <p:tavLst>
                                        <p:tav tm="0">
                                          <p:val>
                                            <p:strVal val="#ppt_x"/>
                                          </p:val>
                                        </p:tav>
                                        <p:tav tm="100000">
                                          <p:val>
                                            <p:strVal val="#ppt_x"/>
                                          </p:val>
                                        </p:tav>
                                      </p:tavLst>
                                    </p:anim>
                                    <p:anim calcmode="lin" valueType="num">
                                      <p:cBhvr additive="base">
                                        <p:cTn id="43" dur="500" fill="hold"/>
                                        <p:tgtEl>
                                          <p:spTgt spid="6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ppt_x"/>
                                          </p:val>
                                        </p:tav>
                                        <p:tav tm="100000">
                                          <p:val>
                                            <p:strVal val="#ppt_x"/>
                                          </p:val>
                                        </p:tav>
                                      </p:tavLst>
                                    </p:anim>
                                    <p:anim calcmode="lin" valueType="num">
                                      <p:cBhvr additive="base">
                                        <p:cTn id="47" dur="500" fill="hold"/>
                                        <p:tgtEl>
                                          <p:spTgt spid="63"/>
                                        </p:tgtEl>
                                        <p:attrNameLst>
                                          <p:attrName>ppt_y</p:attrName>
                                        </p:attrNameLst>
                                      </p:cBhvr>
                                      <p:tavLst>
                                        <p:tav tm="0">
                                          <p:val>
                                            <p:strVal val="1+#ppt_h/2"/>
                                          </p:val>
                                        </p:tav>
                                        <p:tav tm="100000">
                                          <p:val>
                                            <p:strVal val="#ppt_y"/>
                                          </p:val>
                                        </p:tav>
                                      </p:tavLst>
                                    </p:anim>
                                  </p:childTnLst>
                                </p:cTn>
                              </p:par>
                            </p:childTnLst>
                          </p:cTn>
                        </p:par>
                        <p:par>
                          <p:cTn id="48" fill="hold">
                            <p:stCondLst>
                              <p:cond delay="3750"/>
                            </p:stCondLst>
                            <p:childTnLst>
                              <p:par>
                                <p:cTn id="49" presetID="53" presetClass="entr" presetSubtype="16" fill="hold" grpId="0" nodeType="afterEffect">
                                  <p:stCondLst>
                                    <p:cond delay="0"/>
                                  </p:stCondLst>
                                  <p:childTnLst>
                                    <p:set>
                                      <p:cBhvr>
                                        <p:cTn id="50" dur="1" fill="hold">
                                          <p:stCondLst>
                                            <p:cond delay="0"/>
                                          </p:stCondLst>
                                        </p:cTn>
                                        <p:tgtEl>
                                          <p:spTgt spid="65"/>
                                        </p:tgtEl>
                                        <p:attrNameLst>
                                          <p:attrName>style.visibility</p:attrName>
                                        </p:attrNameLst>
                                      </p:cBhvr>
                                      <p:to>
                                        <p:strVal val="visible"/>
                                      </p:to>
                                    </p:set>
                                    <p:anim calcmode="lin" valueType="num">
                                      <p:cBhvr>
                                        <p:cTn id="51" dur="750" fill="hold"/>
                                        <p:tgtEl>
                                          <p:spTgt spid="65"/>
                                        </p:tgtEl>
                                        <p:attrNameLst>
                                          <p:attrName>ppt_w</p:attrName>
                                        </p:attrNameLst>
                                      </p:cBhvr>
                                      <p:tavLst>
                                        <p:tav tm="0">
                                          <p:val>
                                            <p:fltVal val="0"/>
                                          </p:val>
                                        </p:tav>
                                        <p:tav tm="100000">
                                          <p:val>
                                            <p:strVal val="#ppt_w"/>
                                          </p:val>
                                        </p:tav>
                                      </p:tavLst>
                                    </p:anim>
                                    <p:anim calcmode="lin" valueType="num">
                                      <p:cBhvr>
                                        <p:cTn id="52" dur="750" fill="hold"/>
                                        <p:tgtEl>
                                          <p:spTgt spid="65"/>
                                        </p:tgtEl>
                                        <p:attrNameLst>
                                          <p:attrName>ppt_h</p:attrName>
                                        </p:attrNameLst>
                                      </p:cBhvr>
                                      <p:tavLst>
                                        <p:tav tm="0">
                                          <p:val>
                                            <p:fltVal val="0"/>
                                          </p:val>
                                        </p:tav>
                                        <p:tav tm="100000">
                                          <p:val>
                                            <p:strVal val="#ppt_h"/>
                                          </p:val>
                                        </p:tav>
                                      </p:tavLst>
                                    </p:anim>
                                    <p:animEffect transition="in" filter="fade">
                                      <p:cBhvr>
                                        <p:cTn id="53" dur="750"/>
                                        <p:tgtEl>
                                          <p:spTgt spid="65"/>
                                        </p:tgtEl>
                                      </p:cBhvr>
                                    </p:animEffect>
                                  </p:childTnLst>
                                </p:cTn>
                              </p:par>
                            </p:childTnLst>
                          </p:cTn>
                        </p:par>
                        <p:par>
                          <p:cTn id="54" fill="hold">
                            <p:stCondLst>
                              <p:cond delay="4500"/>
                            </p:stCondLst>
                            <p:childTnLst>
                              <p:par>
                                <p:cTn id="55" presetID="22" presetClass="entr" presetSubtype="8" fill="hold" grpId="0" nodeType="after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left)">
                                      <p:cBhvr>
                                        <p:cTn id="57" dur="750"/>
                                        <p:tgtEl>
                                          <p:spTgt spid="66"/>
                                        </p:tgtEl>
                                      </p:cBhvr>
                                    </p:animEffect>
                                  </p:childTnLst>
                                </p:cTn>
                              </p:par>
                            </p:childTnLst>
                          </p:cTn>
                        </p:par>
                        <p:par>
                          <p:cTn id="58" fill="hold">
                            <p:stCondLst>
                              <p:cond delay="5250"/>
                            </p:stCondLst>
                            <p:childTnLst>
                              <p:par>
                                <p:cTn id="59" presetID="22" presetClass="entr" presetSubtype="8" fill="hold" nodeType="afterEffect">
                                  <p:stCondLst>
                                    <p:cond delay="0"/>
                                  </p:stCondLst>
                                  <p:childTnLst>
                                    <p:set>
                                      <p:cBhvr>
                                        <p:cTn id="60" dur="1" fill="hold">
                                          <p:stCondLst>
                                            <p:cond delay="0"/>
                                          </p:stCondLst>
                                        </p:cTn>
                                        <p:tgtEl>
                                          <p:spTgt spid="49"/>
                                        </p:tgtEl>
                                        <p:attrNameLst>
                                          <p:attrName>style.visibility</p:attrName>
                                        </p:attrNameLst>
                                      </p:cBhvr>
                                      <p:to>
                                        <p:strVal val="visible"/>
                                      </p:to>
                                    </p:set>
                                    <p:animEffect transition="in" filter="wipe(left)">
                                      <p:cBhvr>
                                        <p:cTn id="61" dur="750"/>
                                        <p:tgtEl>
                                          <p:spTgt spid="49"/>
                                        </p:tgtEl>
                                      </p:cBhvr>
                                    </p:animEffect>
                                  </p:childTnLst>
                                </p:cTn>
                              </p:par>
                            </p:childTnLst>
                          </p:cTn>
                        </p:par>
                        <p:par>
                          <p:cTn id="62" fill="hold">
                            <p:stCondLst>
                              <p:cond delay="6000"/>
                            </p:stCondLst>
                            <p:childTnLst>
                              <p:par>
                                <p:cTn id="63" presetID="2" presetClass="entr" presetSubtype="4" fill="hold" grpId="0" nodeType="afterEffect">
                                  <p:stCondLst>
                                    <p:cond delay="0"/>
                                  </p:stCondLst>
                                  <p:childTnLst>
                                    <p:set>
                                      <p:cBhvr>
                                        <p:cTn id="64" dur="1" fill="hold">
                                          <p:stCondLst>
                                            <p:cond delay="0"/>
                                          </p:stCondLst>
                                        </p:cTn>
                                        <p:tgtEl>
                                          <p:spTgt spid="71"/>
                                        </p:tgtEl>
                                        <p:attrNameLst>
                                          <p:attrName>style.visibility</p:attrName>
                                        </p:attrNameLst>
                                      </p:cBhvr>
                                      <p:to>
                                        <p:strVal val="visible"/>
                                      </p:to>
                                    </p:set>
                                    <p:anim calcmode="lin" valueType="num">
                                      <p:cBhvr additive="base">
                                        <p:cTn id="65" dur="500" fill="hold"/>
                                        <p:tgtEl>
                                          <p:spTgt spid="71"/>
                                        </p:tgtEl>
                                        <p:attrNameLst>
                                          <p:attrName>ppt_x</p:attrName>
                                        </p:attrNameLst>
                                      </p:cBhvr>
                                      <p:tavLst>
                                        <p:tav tm="0">
                                          <p:val>
                                            <p:strVal val="#ppt_x"/>
                                          </p:val>
                                        </p:tav>
                                        <p:tav tm="100000">
                                          <p:val>
                                            <p:strVal val="#ppt_x"/>
                                          </p:val>
                                        </p:tav>
                                      </p:tavLst>
                                    </p:anim>
                                    <p:anim calcmode="lin" valueType="num">
                                      <p:cBhvr additive="base">
                                        <p:cTn id="66" dur="500" fill="hold"/>
                                        <p:tgtEl>
                                          <p:spTgt spid="71"/>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69"/>
                                        </p:tgtEl>
                                        <p:attrNameLst>
                                          <p:attrName>style.visibility</p:attrName>
                                        </p:attrNameLst>
                                      </p:cBhvr>
                                      <p:to>
                                        <p:strVal val="visible"/>
                                      </p:to>
                                    </p:set>
                                    <p:anim calcmode="lin" valueType="num">
                                      <p:cBhvr additive="base">
                                        <p:cTn id="69" dur="500" fill="hold"/>
                                        <p:tgtEl>
                                          <p:spTgt spid="69"/>
                                        </p:tgtEl>
                                        <p:attrNameLst>
                                          <p:attrName>ppt_x</p:attrName>
                                        </p:attrNameLst>
                                      </p:cBhvr>
                                      <p:tavLst>
                                        <p:tav tm="0">
                                          <p:val>
                                            <p:strVal val="#ppt_x"/>
                                          </p:val>
                                        </p:tav>
                                        <p:tav tm="100000">
                                          <p:val>
                                            <p:strVal val="#ppt_x"/>
                                          </p:val>
                                        </p:tav>
                                      </p:tavLst>
                                    </p:anim>
                                    <p:anim calcmode="lin" valueType="num">
                                      <p:cBhvr additive="base">
                                        <p:cTn id="70" dur="500" fill="hold"/>
                                        <p:tgtEl>
                                          <p:spTgt spid="69"/>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additive="base">
                                        <p:cTn id="73" dur="500" fill="hold"/>
                                        <p:tgtEl>
                                          <p:spTgt spid="70"/>
                                        </p:tgtEl>
                                        <p:attrNameLst>
                                          <p:attrName>ppt_x</p:attrName>
                                        </p:attrNameLst>
                                      </p:cBhvr>
                                      <p:tavLst>
                                        <p:tav tm="0">
                                          <p:val>
                                            <p:strVal val="#ppt_x"/>
                                          </p:val>
                                        </p:tav>
                                        <p:tav tm="100000">
                                          <p:val>
                                            <p:strVal val="#ppt_x"/>
                                          </p:val>
                                        </p:tav>
                                      </p:tavLst>
                                    </p:anim>
                                    <p:anim calcmode="lin" valueType="num">
                                      <p:cBhvr additive="base">
                                        <p:cTn id="74" dur="500" fill="hold"/>
                                        <p:tgtEl>
                                          <p:spTgt spid="70"/>
                                        </p:tgtEl>
                                        <p:attrNameLst>
                                          <p:attrName>ppt_y</p:attrName>
                                        </p:attrNameLst>
                                      </p:cBhvr>
                                      <p:tavLst>
                                        <p:tav tm="0">
                                          <p:val>
                                            <p:strVal val="1+#ppt_h/2"/>
                                          </p:val>
                                        </p:tav>
                                        <p:tav tm="100000">
                                          <p:val>
                                            <p:strVal val="#ppt_y"/>
                                          </p:val>
                                        </p:tav>
                                      </p:tavLst>
                                    </p:anim>
                                  </p:childTnLst>
                                </p:cTn>
                              </p:par>
                            </p:childTnLst>
                          </p:cTn>
                        </p:par>
                        <p:par>
                          <p:cTn id="75" fill="hold">
                            <p:stCondLst>
                              <p:cond delay="6500"/>
                            </p:stCondLst>
                            <p:childTnLst>
                              <p:par>
                                <p:cTn id="76" presetID="53" presetClass="entr" presetSubtype="16" fill="hold" grpId="0" nodeType="afterEffect">
                                  <p:stCondLst>
                                    <p:cond delay="0"/>
                                  </p:stCondLst>
                                  <p:childTnLst>
                                    <p:set>
                                      <p:cBhvr>
                                        <p:cTn id="77" dur="1" fill="hold">
                                          <p:stCondLst>
                                            <p:cond delay="0"/>
                                          </p:stCondLst>
                                        </p:cTn>
                                        <p:tgtEl>
                                          <p:spTgt spid="72"/>
                                        </p:tgtEl>
                                        <p:attrNameLst>
                                          <p:attrName>style.visibility</p:attrName>
                                        </p:attrNameLst>
                                      </p:cBhvr>
                                      <p:to>
                                        <p:strVal val="visible"/>
                                      </p:to>
                                    </p:set>
                                    <p:anim calcmode="lin" valueType="num">
                                      <p:cBhvr>
                                        <p:cTn id="78" dur="750" fill="hold"/>
                                        <p:tgtEl>
                                          <p:spTgt spid="72"/>
                                        </p:tgtEl>
                                        <p:attrNameLst>
                                          <p:attrName>ppt_w</p:attrName>
                                        </p:attrNameLst>
                                      </p:cBhvr>
                                      <p:tavLst>
                                        <p:tav tm="0">
                                          <p:val>
                                            <p:fltVal val="0"/>
                                          </p:val>
                                        </p:tav>
                                        <p:tav tm="100000">
                                          <p:val>
                                            <p:strVal val="#ppt_w"/>
                                          </p:val>
                                        </p:tav>
                                      </p:tavLst>
                                    </p:anim>
                                    <p:anim calcmode="lin" valueType="num">
                                      <p:cBhvr>
                                        <p:cTn id="79" dur="750" fill="hold"/>
                                        <p:tgtEl>
                                          <p:spTgt spid="72"/>
                                        </p:tgtEl>
                                        <p:attrNameLst>
                                          <p:attrName>ppt_h</p:attrName>
                                        </p:attrNameLst>
                                      </p:cBhvr>
                                      <p:tavLst>
                                        <p:tav tm="0">
                                          <p:val>
                                            <p:fltVal val="0"/>
                                          </p:val>
                                        </p:tav>
                                        <p:tav tm="100000">
                                          <p:val>
                                            <p:strVal val="#ppt_h"/>
                                          </p:val>
                                        </p:tav>
                                      </p:tavLst>
                                    </p:anim>
                                    <p:animEffect transition="in" filter="fade">
                                      <p:cBhvr>
                                        <p:cTn id="80" dur="750"/>
                                        <p:tgtEl>
                                          <p:spTgt spid="72"/>
                                        </p:tgtEl>
                                      </p:cBhvr>
                                    </p:animEffect>
                                  </p:childTnLst>
                                </p:cTn>
                              </p:par>
                            </p:childTnLst>
                          </p:cTn>
                        </p:par>
                        <p:par>
                          <p:cTn id="81" fill="hold">
                            <p:stCondLst>
                              <p:cond delay="7250"/>
                            </p:stCondLst>
                            <p:childTnLst>
                              <p:par>
                                <p:cTn id="82" presetID="22" presetClass="entr" presetSubtype="8" fill="hold" grpId="0" nodeType="afterEffect">
                                  <p:stCondLst>
                                    <p:cond delay="0"/>
                                  </p:stCondLst>
                                  <p:childTnLst>
                                    <p:set>
                                      <p:cBhvr>
                                        <p:cTn id="83" dur="1" fill="hold">
                                          <p:stCondLst>
                                            <p:cond delay="0"/>
                                          </p:stCondLst>
                                        </p:cTn>
                                        <p:tgtEl>
                                          <p:spTgt spid="73"/>
                                        </p:tgtEl>
                                        <p:attrNameLst>
                                          <p:attrName>style.visibility</p:attrName>
                                        </p:attrNameLst>
                                      </p:cBhvr>
                                      <p:to>
                                        <p:strVal val="visible"/>
                                      </p:to>
                                    </p:set>
                                    <p:animEffect transition="in" filter="wipe(left)">
                                      <p:cBhvr>
                                        <p:cTn id="84" dur="750"/>
                                        <p:tgtEl>
                                          <p:spTgt spid="73"/>
                                        </p:tgtEl>
                                      </p:cBhvr>
                                    </p:animEffect>
                                  </p:childTnLst>
                                </p:cTn>
                              </p:par>
                            </p:childTnLst>
                          </p:cTn>
                        </p:par>
                        <p:par>
                          <p:cTn id="85" fill="hold">
                            <p:stCondLst>
                              <p:cond delay="8000"/>
                            </p:stCondLst>
                            <p:childTnLst>
                              <p:par>
                                <p:cTn id="86" presetID="22" presetClass="entr" presetSubtype="8" fill="hold" nodeType="afterEffect">
                                  <p:stCondLst>
                                    <p:cond delay="0"/>
                                  </p:stCondLst>
                                  <p:childTnLst>
                                    <p:set>
                                      <p:cBhvr>
                                        <p:cTn id="87" dur="1" fill="hold">
                                          <p:stCondLst>
                                            <p:cond delay="0"/>
                                          </p:stCondLst>
                                        </p:cTn>
                                        <p:tgtEl>
                                          <p:spTgt spid="55"/>
                                        </p:tgtEl>
                                        <p:attrNameLst>
                                          <p:attrName>style.visibility</p:attrName>
                                        </p:attrNameLst>
                                      </p:cBhvr>
                                      <p:to>
                                        <p:strVal val="visible"/>
                                      </p:to>
                                    </p:set>
                                    <p:animEffect transition="in" filter="wipe(left)">
                                      <p:cBhvr>
                                        <p:cTn id="88" dur="750"/>
                                        <p:tgtEl>
                                          <p:spTgt spid="55"/>
                                        </p:tgtEl>
                                      </p:cBhvr>
                                    </p:animEffect>
                                  </p:childTnLst>
                                </p:cTn>
                              </p:par>
                            </p:childTnLst>
                          </p:cTn>
                        </p:par>
                        <p:par>
                          <p:cTn id="89" fill="hold">
                            <p:stCondLst>
                              <p:cond delay="8750"/>
                            </p:stCondLst>
                            <p:childTnLst>
                              <p:par>
                                <p:cTn id="90" presetID="2" presetClass="entr" presetSubtype="4" fill="hold" grpId="0" nodeType="afterEffect">
                                  <p:stCondLst>
                                    <p:cond delay="0"/>
                                  </p:stCondLst>
                                  <p:childTnLst>
                                    <p:set>
                                      <p:cBhvr>
                                        <p:cTn id="91" dur="1" fill="hold">
                                          <p:stCondLst>
                                            <p:cond delay="0"/>
                                          </p:stCondLst>
                                        </p:cTn>
                                        <p:tgtEl>
                                          <p:spTgt spid="78"/>
                                        </p:tgtEl>
                                        <p:attrNameLst>
                                          <p:attrName>style.visibility</p:attrName>
                                        </p:attrNameLst>
                                      </p:cBhvr>
                                      <p:to>
                                        <p:strVal val="visible"/>
                                      </p:to>
                                    </p:set>
                                    <p:anim calcmode="lin" valueType="num">
                                      <p:cBhvr additive="base">
                                        <p:cTn id="92" dur="500" fill="hold"/>
                                        <p:tgtEl>
                                          <p:spTgt spid="78"/>
                                        </p:tgtEl>
                                        <p:attrNameLst>
                                          <p:attrName>ppt_x</p:attrName>
                                        </p:attrNameLst>
                                      </p:cBhvr>
                                      <p:tavLst>
                                        <p:tav tm="0">
                                          <p:val>
                                            <p:strVal val="#ppt_x"/>
                                          </p:val>
                                        </p:tav>
                                        <p:tav tm="100000">
                                          <p:val>
                                            <p:strVal val="#ppt_x"/>
                                          </p:val>
                                        </p:tav>
                                      </p:tavLst>
                                    </p:anim>
                                    <p:anim calcmode="lin" valueType="num">
                                      <p:cBhvr additive="base">
                                        <p:cTn id="93" dur="500" fill="hold"/>
                                        <p:tgtEl>
                                          <p:spTgt spid="78"/>
                                        </p:tgtEl>
                                        <p:attrNameLst>
                                          <p:attrName>ppt_y</p:attrName>
                                        </p:attrNameLst>
                                      </p:cBhvr>
                                      <p:tavLst>
                                        <p:tav tm="0">
                                          <p:val>
                                            <p:strVal val="1+#ppt_h/2"/>
                                          </p:val>
                                        </p:tav>
                                        <p:tav tm="100000">
                                          <p:val>
                                            <p:strVal val="#ppt_y"/>
                                          </p:val>
                                        </p:tav>
                                      </p:tavLst>
                                    </p:anim>
                                  </p:childTnLst>
                                </p:cTn>
                              </p:par>
                              <p:par>
                                <p:cTn id="94" presetID="2" presetClass="entr" presetSubtype="4" fill="hold" grpId="0" nodeType="withEffect">
                                  <p:stCondLst>
                                    <p:cond delay="0"/>
                                  </p:stCondLst>
                                  <p:childTnLst>
                                    <p:set>
                                      <p:cBhvr>
                                        <p:cTn id="95" dur="1" fill="hold">
                                          <p:stCondLst>
                                            <p:cond delay="0"/>
                                          </p:stCondLst>
                                        </p:cTn>
                                        <p:tgtEl>
                                          <p:spTgt spid="76"/>
                                        </p:tgtEl>
                                        <p:attrNameLst>
                                          <p:attrName>style.visibility</p:attrName>
                                        </p:attrNameLst>
                                      </p:cBhvr>
                                      <p:to>
                                        <p:strVal val="visible"/>
                                      </p:to>
                                    </p:set>
                                    <p:anim calcmode="lin" valueType="num">
                                      <p:cBhvr additive="base">
                                        <p:cTn id="96" dur="500" fill="hold"/>
                                        <p:tgtEl>
                                          <p:spTgt spid="76"/>
                                        </p:tgtEl>
                                        <p:attrNameLst>
                                          <p:attrName>ppt_x</p:attrName>
                                        </p:attrNameLst>
                                      </p:cBhvr>
                                      <p:tavLst>
                                        <p:tav tm="0">
                                          <p:val>
                                            <p:strVal val="#ppt_x"/>
                                          </p:val>
                                        </p:tav>
                                        <p:tav tm="100000">
                                          <p:val>
                                            <p:strVal val="#ppt_x"/>
                                          </p:val>
                                        </p:tav>
                                      </p:tavLst>
                                    </p:anim>
                                    <p:anim calcmode="lin" valueType="num">
                                      <p:cBhvr additive="base">
                                        <p:cTn id="97" dur="500" fill="hold"/>
                                        <p:tgtEl>
                                          <p:spTgt spid="76"/>
                                        </p:tgtEl>
                                        <p:attrNameLst>
                                          <p:attrName>ppt_y</p:attrName>
                                        </p:attrNameLst>
                                      </p:cBhvr>
                                      <p:tavLst>
                                        <p:tav tm="0">
                                          <p:val>
                                            <p:strVal val="1+#ppt_h/2"/>
                                          </p:val>
                                        </p:tav>
                                        <p:tav tm="100000">
                                          <p:val>
                                            <p:strVal val="#ppt_y"/>
                                          </p:val>
                                        </p:tav>
                                      </p:tavLst>
                                    </p:anim>
                                  </p:childTnLst>
                                </p:cTn>
                              </p:par>
                              <p:par>
                                <p:cTn id="98" presetID="2" presetClass="entr" presetSubtype="4" fill="hold" grpId="0" nodeType="withEffect">
                                  <p:stCondLst>
                                    <p:cond delay="0"/>
                                  </p:stCondLst>
                                  <p:childTnLst>
                                    <p:set>
                                      <p:cBhvr>
                                        <p:cTn id="99" dur="1" fill="hold">
                                          <p:stCondLst>
                                            <p:cond delay="0"/>
                                          </p:stCondLst>
                                        </p:cTn>
                                        <p:tgtEl>
                                          <p:spTgt spid="77"/>
                                        </p:tgtEl>
                                        <p:attrNameLst>
                                          <p:attrName>style.visibility</p:attrName>
                                        </p:attrNameLst>
                                      </p:cBhvr>
                                      <p:to>
                                        <p:strVal val="visible"/>
                                      </p:to>
                                    </p:set>
                                    <p:anim calcmode="lin" valueType="num">
                                      <p:cBhvr additive="base">
                                        <p:cTn id="100" dur="500" fill="hold"/>
                                        <p:tgtEl>
                                          <p:spTgt spid="77"/>
                                        </p:tgtEl>
                                        <p:attrNameLst>
                                          <p:attrName>ppt_x</p:attrName>
                                        </p:attrNameLst>
                                      </p:cBhvr>
                                      <p:tavLst>
                                        <p:tav tm="0">
                                          <p:val>
                                            <p:strVal val="#ppt_x"/>
                                          </p:val>
                                        </p:tav>
                                        <p:tav tm="100000">
                                          <p:val>
                                            <p:strVal val="#ppt_x"/>
                                          </p:val>
                                        </p:tav>
                                      </p:tavLst>
                                    </p:anim>
                                    <p:anim calcmode="lin" valueType="num">
                                      <p:cBhvr additive="base">
                                        <p:cTn id="101" dur="500" fill="hold"/>
                                        <p:tgtEl>
                                          <p:spTgt spid="77"/>
                                        </p:tgtEl>
                                        <p:attrNameLst>
                                          <p:attrName>ppt_y</p:attrName>
                                        </p:attrNameLst>
                                      </p:cBhvr>
                                      <p:tavLst>
                                        <p:tav tm="0">
                                          <p:val>
                                            <p:strVal val="1+#ppt_h/2"/>
                                          </p:val>
                                        </p:tav>
                                        <p:tav tm="100000">
                                          <p:val>
                                            <p:strVal val="#ppt_y"/>
                                          </p:val>
                                        </p:tav>
                                      </p:tavLst>
                                    </p:anim>
                                  </p:childTnLst>
                                </p:cTn>
                              </p:par>
                            </p:childTnLst>
                          </p:cTn>
                        </p:par>
                        <p:par>
                          <p:cTn id="102" fill="hold">
                            <p:stCondLst>
                              <p:cond delay="9250"/>
                            </p:stCondLst>
                            <p:childTnLst>
                              <p:par>
                                <p:cTn id="103" presetID="53" presetClass="entr" presetSubtype="16" fill="hold" grpId="0" nodeType="afterEffect">
                                  <p:stCondLst>
                                    <p:cond delay="0"/>
                                  </p:stCondLst>
                                  <p:childTnLst>
                                    <p:set>
                                      <p:cBhvr>
                                        <p:cTn id="104" dur="1" fill="hold">
                                          <p:stCondLst>
                                            <p:cond delay="0"/>
                                          </p:stCondLst>
                                        </p:cTn>
                                        <p:tgtEl>
                                          <p:spTgt spid="79"/>
                                        </p:tgtEl>
                                        <p:attrNameLst>
                                          <p:attrName>style.visibility</p:attrName>
                                        </p:attrNameLst>
                                      </p:cBhvr>
                                      <p:to>
                                        <p:strVal val="visible"/>
                                      </p:to>
                                    </p:set>
                                    <p:anim calcmode="lin" valueType="num">
                                      <p:cBhvr>
                                        <p:cTn id="105" dur="750" fill="hold"/>
                                        <p:tgtEl>
                                          <p:spTgt spid="79"/>
                                        </p:tgtEl>
                                        <p:attrNameLst>
                                          <p:attrName>ppt_w</p:attrName>
                                        </p:attrNameLst>
                                      </p:cBhvr>
                                      <p:tavLst>
                                        <p:tav tm="0">
                                          <p:val>
                                            <p:fltVal val="0"/>
                                          </p:val>
                                        </p:tav>
                                        <p:tav tm="100000">
                                          <p:val>
                                            <p:strVal val="#ppt_w"/>
                                          </p:val>
                                        </p:tav>
                                      </p:tavLst>
                                    </p:anim>
                                    <p:anim calcmode="lin" valueType="num">
                                      <p:cBhvr>
                                        <p:cTn id="106" dur="750" fill="hold"/>
                                        <p:tgtEl>
                                          <p:spTgt spid="79"/>
                                        </p:tgtEl>
                                        <p:attrNameLst>
                                          <p:attrName>ppt_h</p:attrName>
                                        </p:attrNameLst>
                                      </p:cBhvr>
                                      <p:tavLst>
                                        <p:tav tm="0">
                                          <p:val>
                                            <p:fltVal val="0"/>
                                          </p:val>
                                        </p:tav>
                                        <p:tav tm="100000">
                                          <p:val>
                                            <p:strVal val="#ppt_h"/>
                                          </p:val>
                                        </p:tav>
                                      </p:tavLst>
                                    </p:anim>
                                    <p:animEffect transition="in" filter="fade">
                                      <p:cBhvr>
                                        <p:cTn id="107" dur="750"/>
                                        <p:tgtEl>
                                          <p:spTgt spid="79"/>
                                        </p:tgtEl>
                                      </p:cBhvr>
                                    </p:animEffect>
                                  </p:childTnLst>
                                </p:cTn>
                              </p:par>
                            </p:childTnLst>
                          </p:cTn>
                        </p:par>
                        <p:par>
                          <p:cTn id="108" fill="hold">
                            <p:stCondLst>
                              <p:cond delay="10000"/>
                            </p:stCondLst>
                            <p:childTnLst>
                              <p:par>
                                <p:cTn id="109" presetID="22" presetClass="entr" presetSubtype="8" fill="hold" grpId="0" nodeType="afterEffect">
                                  <p:stCondLst>
                                    <p:cond delay="0"/>
                                  </p:stCondLst>
                                  <p:childTnLst>
                                    <p:set>
                                      <p:cBhvr>
                                        <p:cTn id="110" dur="1" fill="hold">
                                          <p:stCondLst>
                                            <p:cond delay="0"/>
                                          </p:stCondLst>
                                        </p:cTn>
                                        <p:tgtEl>
                                          <p:spTgt spid="80"/>
                                        </p:tgtEl>
                                        <p:attrNameLst>
                                          <p:attrName>style.visibility</p:attrName>
                                        </p:attrNameLst>
                                      </p:cBhvr>
                                      <p:to>
                                        <p:strVal val="visible"/>
                                      </p:to>
                                    </p:set>
                                    <p:animEffect transition="in" filter="wipe(left)">
                                      <p:cBhvr>
                                        <p:cTn id="111" dur="750"/>
                                        <p:tgtEl>
                                          <p:spTgt spid="80"/>
                                        </p:tgtEl>
                                      </p:cBhvr>
                                    </p:animEffect>
                                  </p:childTnLst>
                                </p:cTn>
                              </p:par>
                            </p:childTnLst>
                          </p:cTn>
                        </p:par>
                        <p:par>
                          <p:cTn id="112" fill="hold">
                            <p:stCondLst>
                              <p:cond delay="10750"/>
                            </p:stCondLst>
                            <p:childTnLst>
                              <p:par>
                                <p:cTn id="113" presetID="22" presetClass="entr" presetSubtype="8" fill="hold" nodeType="afterEffect">
                                  <p:stCondLst>
                                    <p:cond delay="0"/>
                                  </p:stCondLst>
                                  <p:childTnLst>
                                    <p:set>
                                      <p:cBhvr>
                                        <p:cTn id="114" dur="1" fill="hold">
                                          <p:stCondLst>
                                            <p:cond delay="0"/>
                                          </p:stCondLst>
                                        </p:cTn>
                                        <p:tgtEl>
                                          <p:spTgt spid="59"/>
                                        </p:tgtEl>
                                        <p:attrNameLst>
                                          <p:attrName>style.visibility</p:attrName>
                                        </p:attrNameLst>
                                      </p:cBhvr>
                                      <p:to>
                                        <p:strVal val="visible"/>
                                      </p:to>
                                    </p:set>
                                    <p:animEffect transition="in" filter="wipe(left)">
                                      <p:cBhvr>
                                        <p:cTn id="115" dur="750"/>
                                        <p:tgtEl>
                                          <p:spTgt spid="59"/>
                                        </p:tgtEl>
                                      </p:cBhvr>
                                    </p:animEffect>
                                  </p:childTnLst>
                                </p:cTn>
                              </p:par>
                            </p:childTnLst>
                          </p:cTn>
                        </p:par>
                        <p:par>
                          <p:cTn id="116" fill="hold">
                            <p:stCondLst>
                              <p:cond delay="11500"/>
                            </p:stCondLst>
                            <p:childTnLst>
                              <p:par>
                                <p:cTn id="117" presetID="2" presetClass="entr" presetSubtype="4" fill="hold" grpId="0" nodeType="afterEffect">
                                  <p:stCondLst>
                                    <p:cond delay="0"/>
                                  </p:stCondLst>
                                  <p:childTnLst>
                                    <p:set>
                                      <p:cBhvr>
                                        <p:cTn id="118" dur="1" fill="hold">
                                          <p:stCondLst>
                                            <p:cond delay="0"/>
                                          </p:stCondLst>
                                        </p:cTn>
                                        <p:tgtEl>
                                          <p:spTgt spid="85"/>
                                        </p:tgtEl>
                                        <p:attrNameLst>
                                          <p:attrName>style.visibility</p:attrName>
                                        </p:attrNameLst>
                                      </p:cBhvr>
                                      <p:to>
                                        <p:strVal val="visible"/>
                                      </p:to>
                                    </p:set>
                                    <p:anim calcmode="lin" valueType="num">
                                      <p:cBhvr additive="base">
                                        <p:cTn id="119" dur="500" fill="hold"/>
                                        <p:tgtEl>
                                          <p:spTgt spid="85"/>
                                        </p:tgtEl>
                                        <p:attrNameLst>
                                          <p:attrName>ppt_x</p:attrName>
                                        </p:attrNameLst>
                                      </p:cBhvr>
                                      <p:tavLst>
                                        <p:tav tm="0">
                                          <p:val>
                                            <p:strVal val="#ppt_x"/>
                                          </p:val>
                                        </p:tav>
                                        <p:tav tm="100000">
                                          <p:val>
                                            <p:strVal val="#ppt_x"/>
                                          </p:val>
                                        </p:tav>
                                      </p:tavLst>
                                    </p:anim>
                                    <p:anim calcmode="lin" valueType="num">
                                      <p:cBhvr additive="base">
                                        <p:cTn id="120" dur="500" fill="hold"/>
                                        <p:tgtEl>
                                          <p:spTgt spid="8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83"/>
                                        </p:tgtEl>
                                        <p:attrNameLst>
                                          <p:attrName>style.visibility</p:attrName>
                                        </p:attrNameLst>
                                      </p:cBhvr>
                                      <p:to>
                                        <p:strVal val="visible"/>
                                      </p:to>
                                    </p:set>
                                    <p:anim calcmode="lin" valueType="num">
                                      <p:cBhvr additive="base">
                                        <p:cTn id="123" dur="500" fill="hold"/>
                                        <p:tgtEl>
                                          <p:spTgt spid="83"/>
                                        </p:tgtEl>
                                        <p:attrNameLst>
                                          <p:attrName>ppt_x</p:attrName>
                                        </p:attrNameLst>
                                      </p:cBhvr>
                                      <p:tavLst>
                                        <p:tav tm="0">
                                          <p:val>
                                            <p:strVal val="#ppt_x"/>
                                          </p:val>
                                        </p:tav>
                                        <p:tav tm="100000">
                                          <p:val>
                                            <p:strVal val="#ppt_x"/>
                                          </p:val>
                                        </p:tav>
                                      </p:tavLst>
                                    </p:anim>
                                    <p:anim calcmode="lin" valueType="num">
                                      <p:cBhvr additive="base">
                                        <p:cTn id="124" dur="500" fill="hold"/>
                                        <p:tgtEl>
                                          <p:spTgt spid="8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84"/>
                                        </p:tgtEl>
                                        <p:attrNameLst>
                                          <p:attrName>style.visibility</p:attrName>
                                        </p:attrNameLst>
                                      </p:cBhvr>
                                      <p:to>
                                        <p:strVal val="visible"/>
                                      </p:to>
                                    </p:set>
                                    <p:anim calcmode="lin" valueType="num">
                                      <p:cBhvr additive="base">
                                        <p:cTn id="127" dur="500" fill="hold"/>
                                        <p:tgtEl>
                                          <p:spTgt spid="84"/>
                                        </p:tgtEl>
                                        <p:attrNameLst>
                                          <p:attrName>ppt_x</p:attrName>
                                        </p:attrNameLst>
                                      </p:cBhvr>
                                      <p:tavLst>
                                        <p:tav tm="0">
                                          <p:val>
                                            <p:strVal val="#ppt_x"/>
                                          </p:val>
                                        </p:tav>
                                        <p:tav tm="100000">
                                          <p:val>
                                            <p:strVal val="#ppt_x"/>
                                          </p:val>
                                        </p:tav>
                                      </p:tavLst>
                                    </p:anim>
                                    <p:anim calcmode="lin" valueType="num">
                                      <p:cBhvr additive="base">
                                        <p:cTn id="128" dur="500" fill="hold"/>
                                        <p:tgtEl>
                                          <p:spTgt spid="84"/>
                                        </p:tgtEl>
                                        <p:attrNameLst>
                                          <p:attrName>ppt_y</p:attrName>
                                        </p:attrNameLst>
                                      </p:cBhvr>
                                      <p:tavLst>
                                        <p:tav tm="0">
                                          <p:val>
                                            <p:strVal val="1+#ppt_h/2"/>
                                          </p:val>
                                        </p:tav>
                                        <p:tav tm="100000">
                                          <p:val>
                                            <p:strVal val="#ppt_y"/>
                                          </p:val>
                                        </p:tav>
                                      </p:tavLst>
                                    </p:anim>
                                  </p:childTnLst>
                                </p:cTn>
                              </p:par>
                            </p:childTnLst>
                          </p:cTn>
                        </p:par>
                        <p:par>
                          <p:cTn id="129" fill="hold">
                            <p:stCondLst>
                              <p:cond delay="12000"/>
                            </p:stCondLst>
                            <p:childTnLst>
                              <p:par>
                                <p:cTn id="130" presetID="53" presetClass="entr" presetSubtype="16" fill="hold" grpId="0" nodeType="afterEffect">
                                  <p:stCondLst>
                                    <p:cond delay="0"/>
                                  </p:stCondLst>
                                  <p:childTnLst>
                                    <p:set>
                                      <p:cBhvr>
                                        <p:cTn id="131" dur="1" fill="hold">
                                          <p:stCondLst>
                                            <p:cond delay="0"/>
                                          </p:stCondLst>
                                        </p:cTn>
                                        <p:tgtEl>
                                          <p:spTgt spid="86"/>
                                        </p:tgtEl>
                                        <p:attrNameLst>
                                          <p:attrName>style.visibility</p:attrName>
                                        </p:attrNameLst>
                                      </p:cBhvr>
                                      <p:to>
                                        <p:strVal val="visible"/>
                                      </p:to>
                                    </p:set>
                                    <p:anim calcmode="lin" valueType="num">
                                      <p:cBhvr>
                                        <p:cTn id="132" dur="750" fill="hold"/>
                                        <p:tgtEl>
                                          <p:spTgt spid="86"/>
                                        </p:tgtEl>
                                        <p:attrNameLst>
                                          <p:attrName>ppt_w</p:attrName>
                                        </p:attrNameLst>
                                      </p:cBhvr>
                                      <p:tavLst>
                                        <p:tav tm="0">
                                          <p:val>
                                            <p:fltVal val="0"/>
                                          </p:val>
                                        </p:tav>
                                        <p:tav tm="100000">
                                          <p:val>
                                            <p:strVal val="#ppt_w"/>
                                          </p:val>
                                        </p:tav>
                                      </p:tavLst>
                                    </p:anim>
                                    <p:anim calcmode="lin" valueType="num">
                                      <p:cBhvr>
                                        <p:cTn id="133" dur="750" fill="hold"/>
                                        <p:tgtEl>
                                          <p:spTgt spid="86"/>
                                        </p:tgtEl>
                                        <p:attrNameLst>
                                          <p:attrName>ppt_h</p:attrName>
                                        </p:attrNameLst>
                                      </p:cBhvr>
                                      <p:tavLst>
                                        <p:tav tm="0">
                                          <p:val>
                                            <p:fltVal val="0"/>
                                          </p:val>
                                        </p:tav>
                                        <p:tav tm="100000">
                                          <p:val>
                                            <p:strVal val="#ppt_h"/>
                                          </p:val>
                                        </p:tav>
                                      </p:tavLst>
                                    </p:anim>
                                    <p:animEffect transition="in" filter="fade">
                                      <p:cBhvr>
                                        <p:cTn id="134" dur="750"/>
                                        <p:tgtEl>
                                          <p:spTgt spid="86"/>
                                        </p:tgtEl>
                                      </p:cBhvr>
                                    </p:animEffect>
                                  </p:childTnLst>
                                </p:cTn>
                              </p:par>
                            </p:childTnLst>
                          </p:cTn>
                        </p:par>
                        <p:par>
                          <p:cTn id="135" fill="hold">
                            <p:stCondLst>
                              <p:cond delay="12750"/>
                            </p:stCondLst>
                            <p:childTnLst>
                              <p:par>
                                <p:cTn id="136" presetID="22" presetClass="entr" presetSubtype="8" fill="hold" grpId="0" nodeType="afterEffect">
                                  <p:stCondLst>
                                    <p:cond delay="0"/>
                                  </p:stCondLst>
                                  <p:childTnLst>
                                    <p:set>
                                      <p:cBhvr>
                                        <p:cTn id="137" dur="1" fill="hold">
                                          <p:stCondLst>
                                            <p:cond delay="0"/>
                                          </p:stCondLst>
                                        </p:cTn>
                                        <p:tgtEl>
                                          <p:spTgt spid="87"/>
                                        </p:tgtEl>
                                        <p:attrNameLst>
                                          <p:attrName>style.visibility</p:attrName>
                                        </p:attrNameLst>
                                      </p:cBhvr>
                                      <p:to>
                                        <p:strVal val="visible"/>
                                      </p:to>
                                    </p:set>
                                    <p:animEffect transition="in" filter="wipe(left)">
                                      <p:cBhvr>
                                        <p:cTn id="138" dur="750"/>
                                        <p:tgtEl>
                                          <p:spTgt spid="87"/>
                                        </p:tgtEl>
                                      </p:cBhvr>
                                    </p:animEffect>
                                  </p:childTnLst>
                                </p:cTn>
                              </p:par>
                            </p:childTnLst>
                          </p:cTn>
                        </p:par>
                        <p:par>
                          <p:cTn id="139" fill="hold">
                            <p:stCondLst>
                              <p:cond delay="13500"/>
                            </p:stCondLst>
                            <p:childTnLst>
                              <p:par>
                                <p:cTn id="140" presetID="22" presetClass="entr" presetSubtype="8" fill="hold" nodeType="afterEffect">
                                  <p:stCondLst>
                                    <p:cond delay="0"/>
                                  </p:stCondLst>
                                  <p:childTnLst>
                                    <p:set>
                                      <p:cBhvr>
                                        <p:cTn id="141" dur="1" fill="hold">
                                          <p:stCondLst>
                                            <p:cond delay="0"/>
                                          </p:stCondLst>
                                        </p:cTn>
                                        <p:tgtEl>
                                          <p:spTgt spid="51"/>
                                        </p:tgtEl>
                                        <p:attrNameLst>
                                          <p:attrName>style.visibility</p:attrName>
                                        </p:attrNameLst>
                                      </p:cBhvr>
                                      <p:to>
                                        <p:strVal val="visible"/>
                                      </p:to>
                                    </p:set>
                                    <p:animEffect transition="in" filter="wipe(left)">
                                      <p:cBhvr>
                                        <p:cTn id="142" dur="750"/>
                                        <p:tgtEl>
                                          <p:spTgt spid="51"/>
                                        </p:tgtEl>
                                      </p:cBhvr>
                                    </p:animEffect>
                                  </p:childTnLst>
                                </p:cTn>
                              </p:par>
                            </p:childTnLst>
                          </p:cTn>
                        </p:par>
                        <p:par>
                          <p:cTn id="143" fill="hold">
                            <p:stCondLst>
                              <p:cond delay="14250"/>
                            </p:stCondLst>
                            <p:childTnLst>
                              <p:par>
                                <p:cTn id="144" presetID="2" presetClass="entr" presetSubtype="4" fill="hold" grpId="0" nodeType="afterEffect">
                                  <p:stCondLst>
                                    <p:cond delay="0"/>
                                  </p:stCondLst>
                                  <p:childTnLst>
                                    <p:set>
                                      <p:cBhvr>
                                        <p:cTn id="145" dur="1" fill="hold">
                                          <p:stCondLst>
                                            <p:cond delay="0"/>
                                          </p:stCondLst>
                                        </p:cTn>
                                        <p:tgtEl>
                                          <p:spTgt spid="92"/>
                                        </p:tgtEl>
                                        <p:attrNameLst>
                                          <p:attrName>style.visibility</p:attrName>
                                        </p:attrNameLst>
                                      </p:cBhvr>
                                      <p:to>
                                        <p:strVal val="visible"/>
                                      </p:to>
                                    </p:set>
                                    <p:anim calcmode="lin" valueType="num">
                                      <p:cBhvr additive="base">
                                        <p:cTn id="146" dur="500" fill="hold"/>
                                        <p:tgtEl>
                                          <p:spTgt spid="92"/>
                                        </p:tgtEl>
                                        <p:attrNameLst>
                                          <p:attrName>ppt_x</p:attrName>
                                        </p:attrNameLst>
                                      </p:cBhvr>
                                      <p:tavLst>
                                        <p:tav tm="0">
                                          <p:val>
                                            <p:strVal val="#ppt_x"/>
                                          </p:val>
                                        </p:tav>
                                        <p:tav tm="100000">
                                          <p:val>
                                            <p:strVal val="#ppt_x"/>
                                          </p:val>
                                        </p:tav>
                                      </p:tavLst>
                                    </p:anim>
                                    <p:anim calcmode="lin" valueType="num">
                                      <p:cBhvr additive="base">
                                        <p:cTn id="147" dur="500" fill="hold"/>
                                        <p:tgtEl>
                                          <p:spTgt spid="92"/>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0"/>
                                  </p:stCondLst>
                                  <p:childTnLst>
                                    <p:set>
                                      <p:cBhvr>
                                        <p:cTn id="149" dur="1" fill="hold">
                                          <p:stCondLst>
                                            <p:cond delay="0"/>
                                          </p:stCondLst>
                                        </p:cTn>
                                        <p:tgtEl>
                                          <p:spTgt spid="90"/>
                                        </p:tgtEl>
                                        <p:attrNameLst>
                                          <p:attrName>style.visibility</p:attrName>
                                        </p:attrNameLst>
                                      </p:cBhvr>
                                      <p:to>
                                        <p:strVal val="visible"/>
                                      </p:to>
                                    </p:set>
                                    <p:anim calcmode="lin" valueType="num">
                                      <p:cBhvr additive="base">
                                        <p:cTn id="150" dur="500" fill="hold"/>
                                        <p:tgtEl>
                                          <p:spTgt spid="90"/>
                                        </p:tgtEl>
                                        <p:attrNameLst>
                                          <p:attrName>ppt_x</p:attrName>
                                        </p:attrNameLst>
                                      </p:cBhvr>
                                      <p:tavLst>
                                        <p:tav tm="0">
                                          <p:val>
                                            <p:strVal val="#ppt_x"/>
                                          </p:val>
                                        </p:tav>
                                        <p:tav tm="100000">
                                          <p:val>
                                            <p:strVal val="#ppt_x"/>
                                          </p:val>
                                        </p:tav>
                                      </p:tavLst>
                                    </p:anim>
                                    <p:anim calcmode="lin" valueType="num">
                                      <p:cBhvr additive="base">
                                        <p:cTn id="151" dur="500" fill="hold"/>
                                        <p:tgtEl>
                                          <p:spTgt spid="90"/>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0"/>
                                  </p:stCondLst>
                                  <p:childTnLst>
                                    <p:set>
                                      <p:cBhvr>
                                        <p:cTn id="153" dur="1" fill="hold">
                                          <p:stCondLst>
                                            <p:cond delay="0"/>
                                          </p:stCondLst>
                                        </p:cTn>
                                        <p:tgtEl>
                                          <p:spTgt spid="91"/>
                                        </p:tgtEl>
                                        <p:attrNameLst>
                                          <p:attrName>style.visibility</p:attrName>
                                        </p:attrNameLst>
                                      </p:cBhvr>
                                      <p:to>
                                        <p:strVal val="visible"/>
                                      </p:to>
                                    </p:set>
                                    <p:anim calcmode="lin" valueType="num">
                                      <p:cBhvr additive="base">
                                        <p:cTn id="154" dur="500" fill="hold"/>
                                        <p:tgtEl>
                                          <p:spTgt spid="91"/>
                                        </p:tgtEl>
                                        <p:attrNameLst>
                                          <p:attrName>ppt_x</p:attrName>
                                        </p:attrNameLst>
                                      </p:cBhvr>
                                      <p:tavLst>
                                        <p:tav tm="0">
                                          <p:val>
                                            <p:strVal val="#ppt_x"/>
                                          </p:val>
                                        </p:tav>
                                        <p:tav tm="100000">
                                          <p:val>
                                            <p:strVal val="#ppt_x"/>
                                          </p:val>
                                        </p:tav>
                                      </p:tavLst>
                                    </p:anim>
                                    <p:anim calcmode="lin" valueType="num">
                                      <p:cBhvr additive="base">
                                        <p:cTn id="155" dur="500" fill="hold"/>
                                        <p:tgtEl>
                                          <p:spTgt spid="91"/>
                                        </p:tgtEl>
                                        <p:attrNameLst>
                                          <p:attrName>ppt_y</p:attrName>
                                        </p:attrNameLst>
                                      </p:cBhvr>
                                      <p:tavLst>
                                        <p:tav tm="0">
                                          <p:val>
                                            <p:strVal val="1+#ppt_h/2"/>
                                          </p:val>
                                        </p:tav>
                                        <p:tav tm="100000">
                                          <p:val>
                                            <p:strVal val="#ppt_y"/>
                                          </p:val>
                                        </p:tav>
                                      </p:tavLst>
                                    </p:anim>
                                  </p:childTnLst>
                                </p:cTn>
                              </p:par>
                            </p:childTnLst>
                          </p:cTn>
                        </p:par>
                        <p:par>
                          <p:cTn id="156" fill="hold">
                            <p:stCondLst>
                              <p:cond delay="14750"/>
                            </p:stCondLst>
                            <p:childTnLst>
                              <p:par>
                                <p:cTn id="157" presetID="53" presetClass="entr" presetSubtype="16" fill="hold" grpId="0" nodeType="afterEffect">
                                  <p:stCondLst>
                                    <p:cond delay="0"/>
                                  </p:stCondLst>
                                  <p:childTnLst>
                                    <p:set>
                                      <p:cBhvr>
                                        <p:cTn id="158" dur="1" fill="hold">
                                          <p:stCondLst>
                                            <p:cond delay="0"/>
                                          </p:stCondLst>
                                        </p:cTn>
                                        <p:tgtEl>
                                          <p:spTgt spid="93"/>
                                        </p:tgtEl>
                                        <p:attrNameLst>
                                          <p:attrName>style.visibility</p:attrName>
                                        </p:attrNameLst>
                                      </p:cBhvr>
                                      <p:to>
                                        <p:strVal val="visible"/>
                                      </p:to>
                                    </p:set>
                                    <p:anim calcmode="lin" valueType="num">
                                      <p:cBhvr>
                                        <p:cTn id="159" dur="750" fill="hold"/>
                                        <p:tgtEl>
                                          <p:spTgt spid="93"/>
                                        </p:tgtEl>
                                        <p:attrNameLst>
                                          <p:attrName>ppt_w</p:attrName>
                                        </p:attrNameLst>
                                      </p:cBhvr>
                                      <p:tavLst>
                                        <p:tav tm="0">
                                          <p:val>
                                            <p:fltVal val="0"/>
                                          </p:val>
                                        </p:tav>
                                        <p:tav tm="100000">
                                          <p:val>
                                            <p:strVal val="#ppt_w"/>
                                          </p:val>
                                        </p:tav>
                                      </p:tavLst>
                                    </p:anim>
                                    <p:anim calcmode="lin" valueType="num">
                                      <p:cBhvr>
                                        <p:cTn id="160" dur="750" fill="hold"/>
                                        <p:tgtEl>
                                          <p:spTgt spid="93"/>
                                        </p:tgtEl>
                                        <p:attrNameLst>
                                          <p:attrName>ppt_h</p:attrName>
                                        </p:attrNameLst>
                                      </p:cBhvr>
                                      <p:tavLst>
                                        <p:tav tm="0">
                                          <p:val>
                                            <p:fltVal val="0"/>
                                          </p:val>
                                        </p:tav>
                                        <p:tav tm="100000">
                                          <p:val>
                                            <p:strVal val="#ppt_h"/>
                                          </p:val>
                                        </p:tav>
                                      </p:tavLst>
                                    </p:anim>
                                    <p:animEffect transition="in" filter="fade">
                                      <p:cBhvr>
                                        <p:cTn id="161" dur="750"/>
                                        <p:tgtEl>
                                          <p:spTgt spid="93"/>
                                        </p:tgtEl>
                                      </p:cBhvr>
                                    </p:animEffect>
                                  </p:childTnLst>
                                </p:cTn>
                              </p:par>
                            </p:childTnLst>
                          </p:cTn>
                        </p:par>
                        <p:par>
                          <p:cTn id="162" fill="hold">
                            <p:stCondLst>
                              <p:cond delay="15500"/>
                            </p:stCondLst>
                            <p:childTnLst>
                              <p:par>
                                <p:cTn id="163" presetID="22" presetClass="entr" presetSubtype="8" fill="hold" grpId="0" nodeType="afterEffect">
                                  <p:stCondLst>
                                    <p:cond delay="0"/>
                                  </p:stCondLst>
                                  <p:childTnLst>
                                    <p:set>
                                      <p:cBhvr>
                                        <p:cTn id="164" dur="1" fill="hold">
                                          <p:stCondLst>
                                            <p:cond delay="0"/>
                                          </p:stCondLst>
                                        </p:cTn>
                                        <p:tgtEl>
                                          <p:spTgt spid="94"/>
                                        </p:tgtEl>
                                        <p:attrNameLst>
                                          <p:attrName>style.visibility</p:attrName>
                                        </p:attrNameLst>
                                      </p:cBhvr>
                                      <p:to>
                                        <p:strVal val="visible"/>
                                      </p:to>
                                    </p:set>
                                    <p:animEffect transition="in" filter="wipe(left)">
                                      <p:cBhvr>
                                        <p:cTn id="165" dur="750"/>
                                        <p:tgtEl>
                                          <p:spTgt spid="94"/>
                                        </p:tgtEl>
                                      </p:cBhvr>
                                    </p:animEffect>
                                  </p:childTnLst>
                                </p:cTn>
                              </p:par>
                            </p:childTnLst>
                          </p:cTn>
                        </p:par>
                        <p:par>
                          <p:cTn id="166" fill="hold">
                            <p:stCondLst>
                              <p:cond delay="16250"/>
                            </p:stCondLst>
                            <p:childTnLst>
                              <p:par>
                                <p:cTn id="167" presetID="22" presetClass="entr" presetSubtype="8" fill="hold" nodeType="afterEffect">
                                  <p:stCondLst>
                                    <p:cond delay="0"/>
                                  </p:stCondLst>
                                  <p:childTnLst>
                                    <p:set>
                                      <p:cBhvr>
                                        <p:cTn id="168" dur="1" fill="hold">
                                          <p:stCondLst>
                                            <p:cond delay="0"/>
                                          </p:stCondLst>
                                        </p:cTn>
                                        <p:tgtEl>
                                          <p:spTgt spid="53"/>
                                        </p:tgtEl>
                                        <p:attrNameLst>
                                          <p:attrName>style.visibility</p:attrName>
                                        </p:attrNameLst>
                                      </p:cBhvr>
                                      <p:to>
                                        <p:strVal val="visible"/>
                                      </p:to>
                                    </p:set>
                                    <p:animEffect transition="in" filter="wipe(left)">
                                      <p:cBhvr>
                                        <p:cTn id="169" dur="750"/>
                                        <p:tgtEl>
                                          <p:spTgt spid="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4" grpId="0" animBg="1"/>
      <p:bldP spid="45" grpId="0" animBg="1"/>
      <p:bldP spid="46" grpId="0" animBg="1"/>
      <p:bldP spid="47" grpId="0"/>
      <p:bldP spid="48" grpId="0"/>
      <p:bldP spid="62" grpId="0" animBg="1"/>
      <p:bldP spid="63" grpId="0" animBg="1"/>
      <p:bldP spid="64" grpId="0" animBg="1"/>
      <p:bldP spid="65" grpId="0"/>
      <p:bldP spid="66" grpId="0"/>
      <p:bldP spid="69" grpId="0" animBg="1"/>
      <p:bldP spid="70" grpId="0" animBg="1"/>
      <p:bldP spid="71" grpId="0" animBg="1"/>
      <p:bldP spid="72" grpId="0"/>
      <p:bldP spid="73" grpId="0"/>
      <p:bldP spid="76" grpId="0" animBg="1"/>
      <p:bldP spid="77" grpId="0" animBg="1"/>
      <p:bldP spid="78" grpId="0" animBg="1"/>
      <p:bldP spid="79" grpId="0"/>
      <p:bldP spid="80" grpId="0"/>
      <p:bldP spid="83" grpId="0" animBg="1"/>
      <p:bldP spid="84" grpId="0" animBg="1"/>
      <p:bldP spid="85" grpId="0" animBg="1"/>
      <p:bldP spid="86" grpId="0"/>
      <p:bldP spid="87" grpId="0"/>
      <p:bldP spid="90" grpId="0" animBg="1"/>
      <p:bldP spid="91" grpId="0" animBg="1"/>
      <p:bldP spid="92" grpId="0" animBg="1"/>
      <p:bldP spid="93" grpId="0"/>
      <p:bldP spid="94"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CFC06988-0B7E-4ED1-AE43-ABEC27C45F41}"/>
              </a:ext>
            </a:extLst>
          </p:cNvPr>
          <p:cNvGrpSpPr/>
          <p:nvPr/>
        </p:nvGrpSpPr>
        <p:grpSpPr>
          <a:xfrm>
            <a:off x="1196238" y="1370448"/>
            <a:ext cx="5029811" cy="5029200"/>
            <a:chOff x="1261484" y="1218048"/>
            <a:chExt cx="5029811" cy="5029200"/>
          </a:xfrm>
        </p:grpSpPr>
        <p:sp>
          <p:nvSpPr>
            <p:cNvPr id="11" name="Oval 10">
              <a:extLst>
                <a:ext uri="{FF2B5EF4-FFF2-40B4-BE49-F238E27FC236}">
                  <a16:creationId xmlns:a16="http://schemas.microsoft.com/office/drawing/2014/main" id="{CCD49B52-C3B7-42EB-840D-6E8AF441DEBD}"/>
                </a:ext>
              </a:extLst>
            </p:cNvPr>
            <p:cNvSpPr>
              <a:spLocks noChangeAspect="1"/>
            </p:cNvSpPr>
            <p:nvPr/>
          </p:nvSpPr>
          <p:spPr>
            <a:xfrm>
              <a:off x="1261484" y="1218048"/>
              <a:ext cx="5029811" cy="502920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49987" dist="250190" dir="8460000" algn="ctr">
                <a:srgbClr val="000000">
                  <a:alpha val="28000"/>
                </a:srgbClr>
              </a:outerShdw>
            </a:effectLst>
            <a:scene3d>
              <a:camera prst="orthographicFront">
                <a:rot lat="0" lon="0" rev="0"/>
              </a:camera>
              <a:lightRig rig="contrasting" dir="t">
                <a:rot lat="0" lon="0" rev="1500000"/>
              </a:lightRig>
            </a:scene3d>
            <a:sp3d prstMaterial="metal">
              <a:bevelT w="88900" h="889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E1EEC621-0F5E-4504-A98E-686434952DC2}"/>
                </a:ext>
              </a:extLst>
            </p:cNvPr>
            <p:cNvSpPr>
              <a:spLocks noChangeAspect="1"/>
            </p:cNvSpPr>
            <p:nvPr/>
          </p:nvSpPr>
          <p:spPr>
            <a:xfrm>
              <a:off x="1718989" y="1675498"/>
              <a:ext cx="4114800" cy="4114300"/>
            </a:xfrm>
            <a:custGeom>
              <a:avLst/>
              <a:gdLst>
                <a:gd name="connsiteX0" fmla="*/ 2057400 w 4114800"/>
                <a:gd name="connsiteY0" fmla="*/ 868575 h 4114300"/>
                <a:gd name="connsiteX1" fmla="*/ 868680 w 4114800"/>
                <a:gd name="connsiteY1" fmla="*/ 2057149 h 4114300"/>
                <a:gd name="connsiteX2" fmla="*/ 2057400 w 4114800"/>
                <a:gd name="connsiteY2" fmla="*/ 3245723 h 4114300"/>
                <a:gd name="connsiteX3" fmla="*/ 3246120 w 4114800"/>
                <a:gd name="connsiteY3" fmla="*/ 2057149 h 4114300"/>
                <a:gd name="connsiteX4" fmla="*/ 2057400 w 4114800"/>
                <a:gd name="connsiteY4" fmla="*/ 868575 h 4114300"/>
                <a:gd name="connsiteX5" fmla="*/ 2057400 w 4114800"/>
                <a:gd name="connsiteY5" fmla="*/ 0 h 4114300"/>
                <a:gd name="connsiteX6" fmla="*/ 4114800 w 4114800"/>
                <a:gd name="connsiteY6" fmla="*/ 2057150 h 4114300"/>
                <a:gd name="connsiteX7" fmla="*/ 2057400 w 4114800"/>
                <a:gd name="connsiteY7" fmla="*/ 4114300 h 4114300"/>
                <a:gd name="connsiteX8" fmla="*/ 0 w 4114800"/>
                <a:gd name="connsiteY8" fmla="*/ 2057150 h 4114300"/>
                <a:gd name="connsiteX9" fmla="*/ 2057400 w 4114800"/>
                <a:gd name="connsiteY9" fmla="*/ 0 h 4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14800" h="4114300">
                  <a:moveTo>
                    <a:pt x="2057400" y="868575"/>
                  </a:moveTo>
                  <a:cubicBezTo>
                    <a:pt x="1400888" y="868575"/>
                    <a:pt x="868680" y="1400718"/>
                    <a:pt x="868680" y="2057149"/>
                  </a:cubicBezTo>
                  <a:cubicBezTo>
                    <a:pt x="868680" y="2713580"/>
                    <a:pt x="1400888" y="3245723"/>
                    <a:pt x="2057400" y="3245723"/>
                  </a:cubicBezTo>
                  <a:cubicBezTo>
                    <a:pt x="2713912" y="3245723"/>
                    <a:pt x="3246120" y="2713580"/>
                    <a:pt x="3246120" y="2057149"/>
                  </a:cubicBezTo>
                  <a:cubicBezTo>
                    <a:pt x="3246120" y="1400718"/>
                    <a:pt x="2713912" y="868575"/>
                    <a:pt x="2057400" y="868575"/>
                  </a:cubicBezTo>
                  <a:close/>
                  <a:moveTo>
                    <a:pt x="2057400" y="0"/>
                  </a:moveTo>
                  <a:cubicBezTo>
                    <a:pt x="3193671" y="0"/>
                    <a:pt x="4114800" y="921017"/>
                    <a:pt x="4114800" y="2057150"/>
                  </a:cubicBezTo>
                  <a:cubicBezTo>
                    <a:pt x="4114800" y="3193283"/>
                    <a:pt x="3193671" y="4114300"/>
                    <a:pt x="2057400" y="4114300"/>
                  </a:cubicBezTo>
                  <a:cubicBezTo>
                    <a:pt x="921129" y="4114300"/>
                    <a:pt x="0" y="3193283"/>
                    <a:pt x="0" y="2057150"/>
                  </a:cubicBezTo>
                  <a:cubicBezTo>
                    <a:pt x="0" y="921017"/>
                    <a:pt x="921129" y="0"/>
                    <a:pt x="2057400" y="0"/>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9" name="TextBox 18">
            <a:extLst>
              <a:ext uri="{FF2B5EF4-FFF2-40B4-BE49-F238E27FC236}">
                <a16:creationId xmlns:a16="http://schemas.microsoft.com/office/drawing/2014/main" id="{50C2A2A9-30B1-4129-A63E-E7B3D5C7003D}"/>
              </a:ext>
            </a:extLst>
          </p:cNvPr>
          <p:cNvSpPr txBox="1"/>
          <p:nvPr/>
        </p:nvSpPr>
        <p:spPr>
          <a:xfrm>
            <a:off x="6724907" y="1219200"/>
            <a:ext cx="4182118" cy="146501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E8A358AC-8164-4FC6-A982-9606F0AEB539}"/>
              </a:ext>
            </a:extLst>
          </p:cNvPr>
          <p:cNvSpPr txBox="1"/>
          <p:nvPr/>
        </p:nvSpPr>
        <p:spPr>
          <a:xfrm>
            <a:off x="7467600" y="2979382"/>
            <a:ext cx="4182118" cy="146501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CBA39B6B-C9C2-481C-BEDB-9340D06AF0BF}"/>
              </a:ext>
            </a:extLst>
          </p:cNvPr>
          <p:cNvSpPr txBox="1"/>
          <p:nvPr/>
        </p:nvSpPr>
        <p:spPr>
          <a:xfrm>
            <a:off x="6724907" y="4748384"/>
            <a:ext cx="4182118" cy="146501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 name="Group 3">
            <a:extLst>
              <a:ext uri="{FF2B5EF4-FFF2-40B4-BE49-F238E27FC236}">
                <a16:creationId xmlns:a16="http://schemas.microsoft.com/office/drawing/2014/main" id="{BBADAB0A-EB05-4DD2-9D66-1560873154FA}"/>
              </a:ext>
            </a:extLst>
          </p:cNvPr>
          <p:cNvGrpSpPr/>
          <p:nvPr/>
        </p:nvGrpSpPr>
        <p:grpSpPr>
          <a:xfrm>
            <a:off x="1597019" y="1717938"/>
            <a:ext cx="4270225" cy="4270225"/>
            <a:chOff x="1597019" y="1717938"/>
            <a:chExt cx="4270225" cy="4270225"/>
          </a:xfrm>
        </p:grpSpPr>
        <p:sp>
          <p:nvSpPr>
            <p:cNvPr id="7" name="Partial Circle 6">
              <a:extLst>
                <a:ext uri="{FF2B5EF4-FFF2-40B4-BE49-F238E27FC236}">
                  <a16:creationId xmlns:a16="http://schemas.microsoft.com/office/drawing/2014/main" id="{B7E83D40-8931-4D6F-9B75-BB213F215FA9}"/>
                </a:ext>
              </a:extLst>
            </p:cNvPr>
            <p:cNvSpPr>
              <a:spLocks/>
            </p:cNvSpPr>
            <p:nvPr/>
          </p:nvSpPr>
          <p:spPr>
            <a:xfrm rot="529211" flipV="1">
              <a:off x="1597019" y="1717938"/>
              <a:ext cx="4270225" cy="4270225"/>
            </a:xfrm>
            <a:prstGeom prst="pie">
              <a:avLst>
                <a:gd name="adj1" fmla="val 2827729"/>
                <a:gd name="adj2" fmla="val 6632614"/>
              </a:avLst>
            </a:prstGeom>
            <a:solidFill>
              <a:srgbClr val="FE4A1E"/>
            </a:solidFill>
            <a:ln>
              <a:solidFill>
                <a:schemeClr val="bg1">
                  <a:alpha val="50000"/>
                </a:schemeClr>
              </a:solid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3" name="TextBox 22">
              <a:extLst>
                <a:ext uri="{FF2B5EF4-FFF2-40B4-BE49-F238E27FC236}">
                  <a16:creationId xmlns:a16="http://schemas.microsoft.com/office/drawing/2014/main" id="{F6D30BF6-4668-4C9D-8050-EDC8AC90FE56}"/>
                </a:ext>
              </a:extLst>
            </p:cNvPr>
            <p:cNvSpPr txBox="1"/>
            <p:nvPr/>
          </p:nvSpPr>
          <p:spPr>
            <a:xfrm>
              <a:off x="3932518" y="1961179"/>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01</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29" name="Group 28">
            <a:extLst>
              <a:ext uri="{FF2B5EF4-FFF2-40B4-BE49-F238E27FC236}">
                <a16:creationId xmlns:a16="http://schemas.microsoft.com/office/drawing/2014/main" id="{3FA5F142-1E1F-43A4-95C5-5A9B4BD53255}"/>
              </a:ext>
            </a:extLst>
          </p:cNvPr>
          <p:cNvGrpSpPr/>
          <p:nvPr/>
        </p:nvGrpSpPr>
        <p:grpSpPr>
          <a:xfrm>
            <a:off x="1640759" y="1780172"/>
            <a:ext cx="4270225" cy="4270225"/>
            <a:chOff x="1640759" y="1780172"/>
            <a:chExt cx="4270225" cy="4270225"/>
          </a:xfrm>
        </p:grpSpPr>
        <p:sp>
          <p:nvSpPr>
            <p:cNvPr id="9" name="Partial Circle 8">
              <a:extLst>
                <a:ext uri="{FF2B5EF4-FFF2-40B4-BE49-F238E27FC236}">
                  <a16:creationId xmlns:a16="http://schemas.microsoft.com/office/drawing/2014/main" id="{48D590E7-D153-4426-BD21-A6DA875C3139}"/>
                </a:ext>
              </a:extLst>
            </p:cNvPr>
            <p:cNvSpPr>
              <a:spLocks/>
            </p:cNvSpPr>
            <p:nvPr/>
          </p:nvSpPr>
          <p:spPr>
            <a:xfrm rot="4953786" flipV="1">
              <a:off x="1640759" y="1780172"/>
              <a:ext cx="4270225" cy="4270225"/>
            </a:xfrm>
            <a:prstGeom prst="pie">
              <a:avLst>
                <a:gd name="adj1" fmla="val 2827729"/>
                <a:gd name="adj2" fmla="val 6632614"/>
              </a:avLst>
            </a:prstGeom>
            <a:solidFill>
              <a:srgbClr val="5C9AD3"/>
            </a:solidFill>
            <a:ln>
              <a:solidFill>
                <a:schemeClr val="bg1">
                  <a:alpha val="50000"/>
                </a:schemeClr>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24" name="TextBox 23">
              <a:extLst>
                <a:ext uri="{FF2B5EF4-FFF2-40B4-BE49-F238E27FC236}">
                  <a16:creationId xmlns:a16="http://schemas.microsoft.com/office/drawing/2014/main" id="{FEA7DA28-C5E4-41C4-9091-D83BEA31529B}"/>
                </a:ext>
              </a:extLst>
            </p:cNvPr>
            <p:cNvSpPr txBox="1"/>
            <p:nvPr/>
          </p:nvSpPr>
          <p:spPr>
            <a:xfrm>
              <a:off x="4941193" y="3576051"/>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02</a:t>
              </a:r>
            </a:p>
            <a:p>
              <a:pPr algn="ctr" defTabSz="1219170">
                <a:spcBef>
                  <a:spcPct val="20000"/>
                </a:spcBef>
                <a:defRPr/>
              </a:pPr>
              <a:r>
                <a:rPr lang="en-US" sz="900" b="1" dirty="0">
                  <a:solidFill>
                    <a:schemeClr val="bg1"/>
                  </a:solidFill>
                  <a:latin typeface="Candara" panose="020E0502030303020204" pitchFamily="34" charset="0"/>
                </a:rPr>
                <a:t>OPTION</a:t>
              </a:r>
            </a:p>
          </p:txBody>
        </p:sp>
      </p:grpSp>
      <p:grpSp>
        <p:nvGrpSpPr>
          <p:cNvPr id="30" name="Group 29">
            <a:extLst>
              <a:ext uri="{FF2B5EF4-FFF2-40B4-BE49-F238E27FC236}">
                <a16:creationId xmlns:a16="http://schemas.microsoft.com/office/drawing/2014/main" id="{9220ABFE-CB82-4508-8DCA-9A5567499218}"/>
              </a:ext>
            </a:extLst>
          </p:cNvPr>
          <p:cNvGrpSpPr/>
          <p:nvPr/>
        </p:nvGrpSpPr>
        <p:grpSpPr>
          <a:xfrm>
            <a:off x="1597018" y="1839911"/>
            <a:ext cx="4270225" cy="4270225"/>
            <a:chOff x="1597018" y="1839911"/>
            <a:chExt cx="4270225" cy="4270225"/>
          </a:xfrm>
        </p:grpSpPr>
        <p:sp>
          <p:nvSpPr>
            <p:cNvPr id="10" name="Partial Circle 9">
              <a:extLst>
                <a:ext uri="{FF2B5EF4-FFF2-40B4-BE49-F238E27FC236}">
                  <a16:creationId xmlns:a16="http://schemas.microsoft.com/office/drawing/2014/main" id="{72202029-E126-4AC9-939D-B508E8048BDC}"/>
                </a:ext>
              </a:extLst>
            </p:cNvPr>
            <p:cNvSpPr>
              <a:spLocks/>
            </p:cNvSpPr>
            <p:nvPr/>
          </p:nvSpPr>
          <p:spPr>
            <a:xfrm rot="9137727" flipV="1">
              <a:off x="1597018" y="1839911"/>
              <a:ext cx="4270225" cy="4270225"/>
            </a:xfrm>
            <a:prstGeom prst="pie">
              <a:avLst>
                <a:gd name="adj1" fmla="val 2575185"/>
                <a:gd name="adj2" fmla="val 6489006"/>
              </a:avLst>
            </a:prstGeom>
            <a:solidFill>
              <a:srgbClr val="44546B"/>
            </a:solid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5" name="TextBox 24">
              <a:extLst>
                <a:ext uri="{FF2B5EF4-FFF2-40B4-BE49-F238E27FC236}">
                  <a16:creationId xmlns:a16="http://schemas.microsoft.com/office/drawing/2014/main" id="{6EFABE45-5C59-4D14-B000-80D44B1AB3F9}"/>
                </a:ext>
              </a:extLst>
            </p:cNvPr>
            <p:cNvSpPr txBox="1"/>
            <p:nvPr/>
          </p:nvSpPr>
          <p:spPr>
            <a:xfrm>
              <a:off x="3711142" y="5055820"/>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1"/>
                  </a:solidFill>
                  <a:latin typeface="Bernard MT Condensed" panose="02050806060905020404" pitchFamily="18" charset="0"/>
                </a:rPr>
                <a:t>03</a:t>
              </a:r>
            </a:p>
            <a:p>
              <a:pPr algn="ctr" defTabSz="1219170">
                <a:spcBef>
                  <a:spcPct val="20000"/>
                </a:spcBef>
                <a:defRPr/>
              </a:pPr>
              <a:r>
                <a:rPr lang="en-US" sz="900" b="1" dirty="0">
                  <a:solidFill>
                    <a:schemeClr val="bg1"/>
                  </a:solidFill>
                  <a:latin typeface="Candara" panose="020E0502030303020204" pitchFamily="34" charset="0"/>
                </a:rPr>
                <a:t>OPTION</a:t>
              </a:r>
            </a:p>
          </p:txBody>
        </p:sp>
      </p:grpSp>
      <p:sp>
        <p:nvSpPr>
          <p:cNvPr id="28" name="TextBox 27">
            <a:extLst>
              <a:ext uri="{FF2B5EF4-FFF2-40B4-BE49-F238E27FC236}">
                <a16:creationId xmlns:a16="http://schemas.microsoft.com/office/drawing/2014/main" id="{83397C41-38CE-46CF-A4AA-5D94D7CE058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31" name="Group 30">
            <a:extLst>
              <a:ext uri="{FF2B5EF4-FFF2-40B4-BE49-F238E27FC236}">
                <a16:creationId xmlns:a16="http://schemas.microsoft.com/office/drawing/2014/main" id="{A6102A37-38B8-48B4-B351-5D1A909FFF93}"/>
              </a:ext>
            </a:extLst>
          </p:cNvPr>
          <p:cNvGrpSpPr/>
          <p:nvPr/>
        </p:nvGrpSpPr>
        <p:grpSpPr>
          <a:xfrm>
            <a:off x="2705303" y="2879332"/>
            <a:ext cx="2011680" cy="2011432"/>
            <a:chOff x="2705303" y="2879332"/>
            <a:chExt cx="2011680" cy="2011432"/>
          </a:xfrm>
        </p:grpSpPr>
        <p:grpSp>
          <p:nvGrpSpPr>
            <p:cNvPr id="3" name="Group 2">
              <a:extLst>
                <a:ext uri="{FF2B5EF4-FFF2-40B4-BE49-F238E27FC236}">
                  <a16:creationId xmlns:a16="http://schemas.microsoft.com/office/drawing/2014/main" id="{931081BC-0E01-4D04-B42A-6F265AC11B4A}"/>
                </a:ext>
              </a:extLst>
            </p:cNvPr>
            <p:cNvGrpSpPr/>
            <p:nvPr/>
          </p:nvGrpSpPr>
          <p:grpSpPr>
            <a:xfrm>
              <a:off x="2705303" y="2879332"/>
              <a:ext cx="2011680" cy="2011432"/>
              <a:chOff x="2770549" y="2726932"/>
              <a:chExt cx="2011680" cy="2011432"/>
            </a:xfrm>
          </p:grpSpPr>
          <p:sp>
            <p:nvSpPr>
              <p:cNvPr id="16" name="Oval 15">
                <a:extLst>
                  <a:ext uri="{FF2B5EF4-FFF2-40B4-BE49-F238E27FC236}">
                    <a16:creationId xmlns:a16="http://schemas.microsoft.com/office/drawing/2014/main" id="{99698FC9-745B-450C-8109-C97F121033BB}"/>
                  </a:ext>
                </a:extLst>
              </p:cNvPr>
              <p:cNvSpPr>
                <a:spLocks noChangeAspect="1"/>
              </p:cNvSpPr>
              <p:nvPr/>
            </p:nvSpPr>
            <p:spPr>
              <a:xfrm>
                <a:off x="2770549" y="2726932"/>
                <a:ext cx="2011680" cy="2011432"/>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6522F6CB-5E23-42A7-B7F0-2AC02172919E}"/>
                  </a:ext>
                </a:extLst>
              </p:cNvPr>
              <p:cNvSpPr>
                <a:spLocks noChangeAspect="1"/>
              </p:cNvSpPr>
              <p:nvPr/>
            </p:nvSpPr>
            <p:spPr>
              <a:xfrm>
                <a:off x="2953429" y="2909790"/>
                <a:ext cx="1645920" cy="1645716"/>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2" name="Text Box 10">
              <a:extLst>
                <a:ext uri="{FF2B5EF4-FFF2-40B4-BE49-F238E27FC236}">
                  <a16:creationId xmlns:a16="http://schemas.microsoft.com/office/drawing/2014/main" id="{637CCD14-DD8C-4399-8009-EC82F37A4980}"/>
                </a:ext>
              </a:extLst>
            </p:cNvPr>
            <p:cNvSpPr txBox="1">
              <a:spLocks noChangeArrowheads="1"/>
            </p:cNvSpPr>
            <p:nvPr/>
          </p:nvSpPr>
          <p:spPr bwMode="auto">
            <a:xfrm>
              <a:off x="3133425" y="3360607"/>
              <a:ext cx="1155435" cy="984885"/>
            </a:xfrm>
            <a:prstGeom prst="rect">
              <a:avLst/>
            </a:prstGeom>
            <a:noFill/>
            <a:ln w="9525">
              <a:noFill/>
              <a:miter lim="800000"/>
              <a:headEnd/>
              <a:tailEnd/>
            </a:ln>
          </p:spPr>
          <p:txBody>
            <a:bodyPr wrap="square" lIns="60960" tIns="30480" rIns="60960" bIns="30480">
              <a:spAutoFit/>
            </a:bodyPr>
            <a:lstStyle/>
            <a:p>
              <a:pPr algn="ctr"/>
              <a:r>
                <a:rPr lang="en-US" sz="2000" dirty="0">
                  <a:solidFill>
                    <a:srgbClr val="636363"/>
                  </a:solidFill>
                  <a:latin typeface="Bernard MT Condensed" panose="02050806060905020404" pitchFamily="18" charset="0"/>
                </a:rPr>
                <a:t>LOREM </a:t>
              </a:r>
            </a:p>
            <a:p>
              <a:pPr algn="ctr"/>
              <a:r>
                <a:rPr lang="en-US" sz="2000" dirty="0">
                  <a:solidFill>
                    <a:srgbClr val="636363"/>
                  </a:solidFill>
                  <a:latin typeface="Bernard MT Condensed" panose="02050806060905020404" pitchFamily="18" charset="0"/>
                </a:rPr>
                <a:t>IPSUM</a:t>
              </a:r>
            </a:p>
            <a:p>
              <a:pPr algn="ctr"/>
              <a:r>
                <a:rPr lang="en-US" sz="2000" dirty="0">
                  <a:solidFill>
                    <a:srgbClr val="636363"/>
                  </a:solidFill>
                  <a:latin typeface="Bernard MT Condensed" panose="02050806060905020404" pitchFamily="18" charset="0"/>
                </a:rPr>
                <a:t>DOLOR</a:t>
              </a:r>
            </a:p>
          </p:txBody>
        </p:sp>
      </p:grpSp>
    </p:spTree>
    <p:extLst>
      <p:ext uri="{BB962C8B-B14F-4D97-AF65-F5344CB8AC3E}">
        <p14:creationId xmlns:p14="http://schemas.microsoft.com/office/powerpoint/2010/main" val="35543847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par>
                                <p:cTn id="14" presetID="53" presetClass="entr" presetSubtype="16" fill="hold" nodeType="with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p:cTn id="16" dur="500" fill="hold"/>
                                        <p:tgtEl>
                                          <p:spTgt spid="31"/>
                                        </p:tgtEl>
                                        <p:attrNameLst>
                                          <p:attrName>ppt_w</p:attrName>
                                        </p:attrNameLst>
                                      </p:cBhvr>
                                      <p:tavLst>
                                        <p:tav tm="0">
                                          <p:val>
                                            <p:fltVal val="0"/>
                                          </p:val>
                                        </p:tav>
                                        <p:tav tm="100000">
                                          <p:val>
                                            <p:strVal val="#ppt_w"/>
                                          </p:val>
                                        </p:tav>
                                      </p:tavLst>
                                    </p:anim>
                                    <p:anim calcmode="lin" valueType="num">
                                      <p:cBhvr>
                                        <p:cTn id="17" dur="500" fill="hold"/>
                                        <p:tgtEl>
                                          <p:spTgt spid="31"/>
                                        </p:tgtEl>
                                        <p:attrNameLst>
                                          <p:attrName>ppt_h</p:attrName>
                                        </p:attrNameLst>
                                      </p:cBhvr>
                                      <p:tavLst>
                                        <p:tav tm="0">
                                          <p:val>
                                            <p:fltVal val="0"/>
                                          </p:val>
                                        </p:tav>
                                        <p:tav tm="100000">
                                          <p:val>
                                            <p:strVal val="#ppt_h"/>
                                          </p:val>
                                        </p:tav>
                                      </p:tavLst>
                                    </p:anim>
                                    <p:animEffect transition="in" filter="fade">
                                      <p:cBhvr>
                                        <p:cTn id="18" dur="500"/>
                                        <p:tgtEl>
                                          <p:spTgt spid="31"/>
                                        </p:tgtEl>
                                      </p:cBhvr>
                                    </p:animEffect>
                                  </p:childTnLst>
                                </p:cTn>
                              </p:par>
                            </p:childTnLst>
                          </p:cTn>
                        </p:par>
                        <p:par>
                          <p:cTn id="19" fill="hold">
                            <p:stCondLst>
                              <p:cond delay="1000"/>
                            </p:stCondLst>
                            <p:childTnLst>
                              <p:par>
                                <p:cTn id="20" presetID="18" presetClass="entr" presetSubtype="3" fill="hold" nodeType="after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strips(upRight)">
                                      <p:cBhvr>
                                        <p:cTn id="22" dur="500"/>
                                        <p:tgtEl>
                                          <p:spTgt spid="4"/>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000"/>
                                        <p:tgtEl>
                                          <p:spTgt spid="19"/>
                                        </p:tgtEl>
                                      </p:cBhvr>
                                    </p:animEffect>
                                    <p:anim calcmode="lin" valueType="num">
                                      <p:cBhvr>
                                        <p:cTn id="27" dur="1000" fill="hold"/>
                                        <p:tgtEl>
                                          <p:spTgt spid="19"/>
                                        </p:tgtEl>
                                        <p:attrNameLst>
                                          <p:attrName>ppt_x</p:attrName>
                                        </p:attrNameLst>
                                      </p:cBhvr>
                                      <p:tavLst>
                                        <p:tav tm="0">
                                          <p:val>
                                            <p:strVal val="#ppt_x"/>
                                          </p:val>
                                        </p:tav>
                                        <p:tav tm="100000">
                                          <p:val>
                                            <p:strVal val="#ppt_x"/>
                                          </p:val>
                                        </p:tav>
                                      </p:tavLst>
                                    </p:anim>
                                    <p:anim calcmode="lin" valueType="num">
                                      <p:cBhvr>
                                        <p:cTn id="28" dur="10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18" presetClass="entr" presetSubtype="3" fill="hold"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strips(upRight)">
                                      <p:cBhvr>
                                        <p:cTn id="32" dur="500"/>
                                        <p:tgtEl>
                                          <p:spTgt spid="29"/>
                                        </p:tgtEl>
                                      </p:cBhvr>
                                    </p:animEffect>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1000"/>
                                        <p:tgtEl>
                                          <p:spTgt spid="20"/>
                                        </p:tgtEl>
                                      </p:cBhvr>
                                    </p:animEffect>
                                    <p:anim calcmode="lin" valueType="num">
                                      <p:cBhvr>
                                        <p:cTn id="37" dur="1000" fill="hold"/>
                                        <p:tgtEl>
                                          <p:spTgt spid="20"/>
                                        </p:tgtEl>
                                        <p:attrNameLst>
                                          <p:attrName>ppt_x</p:attrName>
                                        </p:attrNameLst>
                                      </p:cBhvr>
                                      <p:tavLst>
                                        <p:tav tm="0">
                                          <p:val>
                                            <p:strVal val="#ppt_x"/>
                                          </p:val>
                                        </p:tav>
                                        <p:tav tm="100000">
                                          <p:val>
                                            <p:strVal val="#ppt_x"/>
                                          </p:val>
                                        </p:tav>
                                      </p:tavLst>
                                    </p:anim>
                                    <p:anim calcmode="lin" valueType="num">
                                      <p:cBhvr>
                                        <p:cTn id="38" dur="1000" fill="hold"/>
                                        <p:tgtEl>
                                          <p:spTgt spid="20"/>
                                        </p:tgtEl>
                                        <p:attrNameLst>
                                          <p:attrName>ppt_y</p:attrName>
                                        </p:attrNameLst>
                                      </p:cBhvr>
                                      <p:tavLst>
                                        <p:tav tm="0">
                                          <p:val>
                                            <p:strVal val="#ppt_y+.1"/>
                                          </p:val>
                                        </p:tav>
                                        <p:tav tm="100000">
                                          <p:val>
                                            <p:strVal val="#ppt_y"/>
                                          </p:val>
                                        </p:tav>
                                      </p:tavLst>
                                    </p:anim>
                                  </p:childTnLst>
                                </p:cTn>
                              </p:par>
                            </p:childTnLst>
                          </p:cTn>
                        </p:par>
                        <p:par>
                          <p:cTn id="39" fill="hold">
                            <p:stCondLst>
                              <p:cond delay="4000"/>
                            </p:stCondLst>
                            <p:childTnLst>
                              <p:par>
                                <p:cTn id="40" presetID="18" presetClass="entr" presetSubtype="6" fill="hold" nodeType="after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strips(downRight)">
                                      <p:cBhvr>
                                        <p:cTn id="42" dur="500"/>
                                        <p:tgtEl>
                                          <p:spTgt spid="30"/>
                                        </p:tgtEl>
                                      </p:cBhvr>
                                    </p:animEffect>
                                  </p:childTnLst>
                                </p:cTn>
                              </p:par>
                            </p:childTnLst>
                          </p:cTn>
                        </p:par>
                        <p:par>
                          <p:cTn id="43" fill="hold">
                            <p:stCondLst>
                              <p:cond delay="4500"/>
                            </p:stCondLst>
                            <p:childTnLst>
                              <p:par>
                                <p:cTn id="44" presetID="42" presetClass="entr" presetSubtype="0" fill="hold" grpId="0" nodeType="afterEffect">
                                  <p:stCondLst>
                                    <p:cond delay="0"/>
                                  </p:stCondLst>
                                  <p:childTnLst>
                                    <p:set>
                                      <p:cBhvr>
                                        <p:cTn id="45" dur="1" fill="hold">
                                          <p:stCondLst>
                                            <p:cond delay="0"/>
                                          </p:stCondLst>
                                        </p:cTn>
                                        <p:tgtEl>
                                          <p:spTgt spid="21"/>
                                        </p:tgtEl>
                                        <p:attrNameLst>
                                          <p:attrName>style.visibility</p:attrName>
                                        </p:attrNameLst>
                                      </p:cBhvr>
                                      <p:to>
                                        <p:strVal val="visible"/>
                                      </p:to>
                                    </p:set>
                                    <p:animEffect transition="in" filter="fade">
                                      <p:cBhvr>
                                        <p:cTn id="46" dur="1000"/>
                                        <p:tgtEl>
                                          <p:spTgt spid="21"/>
                                        </p:tgtEl>
                                      </p:cBhvr>
                                    </p:animEffect>
                                    <p:anim calcmode="lin" valueType="num">
                                      <p:cBhvr>
                                        <p:cTn id="47" dur="1000" fill="hold"/>
                                        <p:tgtEl>
                                          <p:spTgt spid="21"/>
                                        </p:tgtEl>
                                        <p:attrNameLst>
                                          <p:attrName>ppt_x</p:attrName>
                                        </p:attrNameLst>
                                      </p:cBhvr>
                                      <p:tavLst>
                                        <p:tav tm="0">
                                          <p:val>
                                            <p:strVal val="#ppt_x"/>
                                          </p:val>
                                        </p:tav>
                                        <p:tav tm="100000">
                                          <p:val>
                                            <p:strVal val="#ppt_x"/>
                                          </p:val>
                                        </p:tav>
                                      </p:tavLst>
                                    </p:anim>
                                    <p:anim calcmode="lin" valueType="num">
                                      <p:cBhvr>
                                        <p:cTn id="48" dur="1000" fill="hold"/>
                                        <p:tgtEl>
                                          <p:spTgt spid="2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8" grpId="0"/>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Freeform: Shape 8">
            <a:extLst>
              <a:ext uri="{FF2B5EF4-FFF2-40B4-BE49-F238E27FC236}">
                <a16:creationId xmlns:a16="http://schemas.microsoft.com/office/drawing/2014/main" id="{8E4F8357-3B08-4B16-8B27-6578E0955D8C}"/>
              </a:ext>
            </a:extLst>
          </p:cNvPr>
          <p:cNvSpPr>
            <a:spLocks noChangeAspect="1"/>
          </p:cNvSpPr>
          <p:nvPr/>
        </p:nvSpPr>
        <p:spPr>
          <a:xfrm rot="5400000">
            <a:off x="4246074" y="3209602"/>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5C9AD3"/>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BF88DC1-8D86-4B3E-BED1-86CF034546F3}"/>
              </a:ext>
            </a:extLst>
          </p:cNvPr>
          <p:cNvSpPr>
            <a:spLocks noChangeAspect="1"/>
          </p:cNvSpPr>
          <p:nvPr/>
        </p:nvSpPr>
        <p:spPr>
          <a:xfrm rot="16200000">
            <a:off x="5363488"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44546B"/>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5D619FD0-7B78-43F9-91F4-968D5285F019}"/>
              </a:ext>
            </a:extLst>
          </p:cNvPr>
          <p:cNvSpPr>
            <a:spLocks noChangeAspect="1"/>
          </p:cNvSpPr>
          <p:nvPr/>
        </p:nvSpPr>
        <p:spPr>
          <a:xfrm rot="5400000">
            <a:off x="6480902" y="3212518"/>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7A7A7A"/>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8287B16A-5526-470C-8BDC-92572E7E7250}"/>
              </a:ext>
            </a:extLst>
          </p:cNvPr>
          <p:cNvSpPr>
            <a:spLocks noChangeAspect="1"/>
          </p:cNvSpPr>
          <p:nvPr/>
        </p:nvSpPr>
        <p:spPr>
          <a:xfrm rot="16200000">
            <a:off x="7598316" y="2518267"/>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939393"/>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6BE21638-8007-4331-BDA5-4AA8F2E59B1A}"/>
              </a:ext>
            </a:extLst>
          </p:cNvPr>
          <p:cNvSpPr>
            <a:spLocks noChangeAspect="1"/>
          </p:cNvSpPr>
          <p:nvPr/>
        </p:nvSpPr>
        <p:spPr>
          <a:xfrm rot="16200000">
            <a:off x="3122049" y="2515350"/>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FE4A1E"/>
          </a:solidFill>
          <a:ln w="6350">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EF476207-7F54-4E52-9B2B-F33CB638037C}"/>
              </a:ext>
            </a:extLst>
          </p:cNvPr>
          <p:cNvSpPr/>
          <p:nvPr/>
        </p:nvSpPr>
        <p:spPr>
          <a:xfrm>
            <a:off x="2774922" y="3556727"/>
            <a:ext cx="271090" cy="2148874"/>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D377664B-49A9-4748-AAF1-591DFA851377}"/>
              </a:ext>
            </a:extLst>
          </p:cNvPr>
          <p:cNvSpPr>
            <a:spLocks noChangeAspect="1"/>
          </p:cNvSpPr>
          <p:nvPr/>
        </p:nvSpPr>
        <p:spPr>
          <a:xfrm rot="5400000">
            <a:off x="8715730" y="3200851"/>
            <a:ext cx="694252" cy="1388502"/>
          </a:xfrm>
          <a:custGeom>
            <a:avLst/>
            <a:gdLst>
              <a:gd name="connsiteX0" fmla="*/ 0 w 1188720"/>
              <a:gd name="connsiteY0" fmla="*/ 0 h 2377440"/>
              <a:gd name="connsiteX1" fmla="*/ 1188720 w 1188720"/>
              <a:gd name="connsiteY1" fmla="*/ 1188720 h 2377440"/>
              <a:gd name="connsiteX2" fmla="*/ 0 w 1188720"/>
              <a:gd name="connsiteY2" fmla="*/ 2377440 h 2377440"/>
              <a:gd name="connsiteX3" fmla="*/ 0 w 1188720"/>
              <a:gd name="connsiteY3" fmla="*/ 1920240 h 2377440"/>
              <a:gd name="connsiteX4" fmla="*/ 731520 w 1188720"/>
              <a:gd name="connsiteY4" fmla="*/ 1188720 h 2377440"/>
              <a:gd name="connsiteX5" fmla="*/ 0 w 1188720"/>
              <a:gd name="connsiteY5" fmla="*/ 45720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88720" h="2377440">
                <a:moveTo>
                  <a:pt x="0" y="0"/>
                </a:moveTo>
                <a:cubicBezTo>
                  <a:pt x="656512" y="0"/>
                  <a:pt x="1188720" y="532208"/>
                  <a:pt x="1188720" y="1188720"/>
                </a:cubicBezTo>
                <a:cubicBezTo>
                  <a:pt x="1188720" y="1845232"/>
                  <a:pt x="656512" y="2377440"/>
                  <a:pt x="0" y="2377440"/>
                </a:cubicBezTo>
                <a:lnTo>
                  <a:pt x="0" y="1920240"/>
                </a:lnTo>
                <a:cubicBezTo>
                  <a:pt x="404007" y="1920240"/>
                  <a:pt x="731520" y="1592727"/>
                  <a:pt x="731520" y="1188720"/>
                </a:cubicBezTo>
                <a:cubicBezTo>
                  <a:pt x="731520" y="784713"/>
                  <a:pt x="404007" y="457200"/>
                  <a:pt x="0" y="457200"/>
                </a:cubicBezTo>
                <a:close/>
              </a:path>
            </a:pathLst>
          </a:custGeom>
          <a:solidFill>
            <a:srgbClr val="BFBFBF"/>
          </a:solidFill>
          <a:ln w="6350">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40F33CBC-EB2D-4D3F-8EBC-226383088C9C}"/>
              </a:ext>
            </a:extLst>
          </p:cNvPr>
          <p:cNvSpPr/>
          <p:nvPr/>
        </p:nvSpPr>
        <p:spPr>
          <a:xfrm>
            <a:off x="9486018" y="1407854"/>
            <a:ext cx="271090" cy="2148874"/>
          </a:xfrm>
          <a:prstGeom prst="rect">
            <a:avLst/>
          </a:prstGeom>
          <a:solidFill>
            <a:srgbClr val="BFBFB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A6A1F787-2E7A-44C9-871F-107011A237F3}"/>
              </a:ext>
            </a:extLst>
          </p:cNvPr>
          <p:cNvSpPr>
            <a:spLocks noChangeAspect="1"/>
          </p:cNvSpPr>
          <p:nvPr/>
        </p:nvSpPr>
        <p:spPr>
          <a:xfrm>
            <a:off x="3022869"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C1C26F7D-8FB8-4266-B354-A9BD0301341E}"/>
              </a:ext>
            </a:extLst>
          </p:cNvPr>
          <p:cNvSpPr>
            <a:spLocks noChangeAspect="1"/>
          </p:cNvSpPr>
          <p:nvPr/>
        </p:nvSpPr>
        <p:spPr>
          <a:xfrm>
            <a:off x="4138631"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Oval 17">
            <a:extLst>
              <a:ext uri="{FF2B5EF4-FFF2-40B4-BE49-F238E27FC236}">
                <a16:creationId xmlns:a16="http://schemas.microsoft.com/office/drawing/2014/main" id="{C68F92FD-3F90-4AD0-9022-B76B6B440298}"/>
              </a:ext>
            </a:extLst>
          </p:cNvPr>
          <p:cNvSpPr>
            <a:spLocks noChangeAspect="1"/>
          </p:cNvSpPr>
          <p:nvPr/>
        </p:nvSpPr>
        <p:spPr>
          <a:xfrm>
            <a:off x="527500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BAFF17D7-1CA7-4C3F-B777-522745898C93}"/>
              </a:ext>
            </a:extLst>
          </p:cNvPr>
          <p:cNvSpPr>
            <a:spLocks noChangeAspect="1"/>
          </p:cNvSpPr>
          <p:nvPr/>
        </p:nvSpPr>
        <p:spPr>
          <a:xfrm>
            <a:off x="6371028"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6EF1C9A0-C5E4-4741-AD98-000D6C62C251}"/>
              </a:ext>
            </a:extLst>
          </p:cNvPr>
          <p:cNvSpPr>
            <a:spLocks noChangeAspect="1"/>
          </p:cNvSpPr>
          <p:nvPr/>
        </p:nvSpPr>
        <p:spPr>
          <a:xfrm>
            <a:off x="7507695" y="3110423"/>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4FEFE95F-4BA6-439E-89CF-760C57433EFF}"/>
              </a:ext>
            </a:extLst>
          </p:cNvPr>
          <p:cNvSpPr>
            <a:spLocks noChangeAspect="1"/>
          </p:cNvSpPr>
          <p:nvPr/>
        </p:nvSpPr>
        <p:spPr>
          <a:xfrm>
            <a:off x="8627247" y="3113729"/>
            <a:ext cx="892609" cy="892609"/>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F818158D-857B-4FEB-975C-9C675BDFD23E}"/>
              </a:ext>
            </a:extLst>
          </p:cNvPr>
          <p:cNvSpPr>
            <a:spLocks noChangeAspect="1"/>
          </p:cNvSpPr>
          <p:nvPr/>
        </p:nvSpPr>
        <p:spPr>
          <a:xfrm>
            <a:off x="2612930" y="5599600"/>
            <a:ext cx="595072" cy="595073"/>
          </a:xfrm>
          <a:prstGeom prst="ellipse">
            <a:avLst/>
          </a:prstGeom>
          <a:solidFill>
            <a:srgbClr val="585858"/>
          </a:solidFill>
          <a:ln>
            <a:noFill/>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24">
            <a:extLst>
              <a:ext uri="{FF2B5EF4-FFF2-40B4-BE49-F238E27FC236}">
                <a16:creationId xmlns:a16="http://schemas.microsoft.com/office/drawing/2014/main" id="{E7DFE19D-80C3-47D9-99E8-B7D37A44C811}"/>
              </a:ext>
            </a:extLst>
          </p:cNvPr>
          <p:cNvSpPr>
            <a:spLocks noChangeAspect="1" noChangeArrowheads="1"/>
          </p:cNvSpPr>
          <p:nvPr/>
        </p:nvSpPr>
        <p:spPr bwMode="auto">
          <a:xfrm>
            <a:off x="2761698" y="5791308"/>
            <a:ext cx="297536" cy="185422"/>
          </a:xfrm>
          <a:custGeom>
            <a:avLst/>
            <a:gdLst>
              <a:gd name="T0" fmla="*/ 155 w 306"/>
              <a:gd name="T1" fmla="*/ 0 h 190"/>
              <a:gd name="T2" fmla="*/ 0 w 306"/>
              <a:gd name="T3" fmla="*/ 155 h 190"/>
              <a:gd name="T4" fmla="*/ 39 w 306"/>
              <a:gd name="T5" fmla="*/ 189 h 190"/>
              <a:gd name="T6" fmla="*/ 155 w 306"/>
              <a:gd name="T7" fmla="*/ 73 h 190"/>
              <a:gd name="T8" fmla="*/ 271 w 306"/>
              <a:gd name="T9" fmla="*/ 189 h 190"/>
              <a:gd name="T10" fmla="*/ 305 w 306"/>
              <a:gd name="T11" fmla="*/ 155 h 190"/>
              <a:gd name="T12" fmla="*/ 155 w 306"/>
              <a:gd name="T13" fmla="*/ 0 h 190"/>
            </a:gdLst>
            <a:ahLst/>
            <a:cxnLst>
              <a:cxn ang="0">
                <a:pos x="T0" y="T1"/>
              </a:cxn>
              <a:cxn ang="0">
                <a:pos x="T2" y="T3"/>
              </a:cxn>
              <a:cxn ang="0">
                <a:pos x="T4" y="T5"/>
              </a:cxn>
              <a:cxn ang="0">
                <a:pos x="T6" y="T7"/>
              </a:cxn>
              <a:cxn ang="0">
                <a:pos x="T8" y="T9"/>
              </a:cxn>
              <a:cxn ang="0">
                <a:pos x="T10" y="T11"/>
              </a:cxn>
              <a:cxn ang="0">
                <a:pos x="T12" y="T13"/>
              </a:cxn>
            </a:cxnLst>
            <a:rect l="0" t="0" r="r" b="b"/>
            <a:pathLst>
              <a:path w="306" h="190">
                <a:moveTo>
                  <a:pt x="155" y="0"/>
                </a:moveTo>
                <a:lnTo>
                  <a:pt x="0" y="155"/>
                </a:lnTo>
                <a:lnTo>
                  <a:pt x="39" y="189"/>
                </a:lnTo>
                <a:lnTo>
                  <a:pt x="155" y="73"/>
                </a:lnTo>
                <a:lnTo>
                  <a:pt x="271" y="189"/>
                </a:lnTo>
                <a:lnTo>
                  <a:pt x="305" y="155"/>
                </a:lnTo>
                <a:lnTo>
                  <a:pt x="155" y="0"/>
                </a:lnTo>
              </a:path>
            </a:pathLst>
          </a:custGeom>
          <a:solidFill>
            <a:schemeClr val="bg1"/>
          </a:solidFill>
          <a:ln>
            <a:noFill/>
          </a:ln>
          <a:effectLst/>
        </p:spPr>
        <p:txBody>
          <a:bodyPr wrap="none" anchor="ctr"/>
          <a:lstStyle/>
          <a:p>
            <a:endParaRPr lang="en-US"/>
          </a:p>
        </p:txBody>
      </p:sp>
      <p:sp>
        <p:nvSpPr>
          <p:cNvPr id="24" name="Freeform 6">
            <a:extLst>
              <a:ext uri="{FF2B5EF4-FFF2-40B4-BE49-F238E27FC236}">
                <a16:creationId xmlns:a16="http://schemas.microsoft.com/office/drawing/2014/main" id="{EA105D2D-CBC5-4909-89D1-3FE323221AF2}"/>
              </a:ext>
            </a:extLst>
          </p:cNvPr>
          <p:cNvSpPr>
            <a:spLocks noChangeAspect="1" noChangeArrowheads="1"/>
          </p:cNvSpPr>
          <p:nvPr/>
        </p:nvSpPr>
        <p:spPr bwMode="auto">
          <a:xfrm>
            <a:off x="3293359" y="3399208"/>
            <a:ext cx="351631" cy="297536"/>
          </a:xfrm>
          <a:custGeom>
            <a:avLst/>
            <a:gdLst>
              <a:gd name="T0" fmla="*/ 205 w 514"/>
              <a:gd name="T1" fmla="*/ 435 h 436"/>
              <a:gd name="T2" fmla="*/ 205 w 514"/>
              <a:gd name="T3" fmla="*/ 279 h 436"/>
              <a:gd name="T4" fmla="*/ 308 w 514"/>
              <a:gd name="T5" fmla="*/ 279 h 436"/>
              <a:gd name="T6" fmla="*/ 308 w 514"/>
              <a:gd name="T7" fmla="*/ 435 h 436"/>
              <a:gd name="T8" fmla="*/ 435 w 514"/>
              <a:gd name="T9" fmla="*/ 435 h 436"/>
              <a:gd name="T10" fmla="*/ 435 w 514"/>
              <a:gd name="T11" fmla="*/ 230 h 436"/>
              <a:gd name="T12" fmla="*/ 513 w 514"/>
              <a:gd name="T13" fmla="*/ 230 h 436"/>
              <a:gd name="T14" fmla="*/ 254 w 514"/>
              <a:gd name="T15" fmla="*/ 0 h 436"/>
              <a:gd name="T16" fmla="*/ 0 w 514"/>
              <a:gd name="T17" fmla="*/ 230 h 436"/>
              <a:gd name="T18" fmla="*/ 78 w 514"/>
              <a:gd name="T19" fmla="*/ 230 h 436"/>
              <a:gd name="T20" fmla="*/ 78 w 514"/>
              <a:gd name="T21" fmla="*/ 435 h 436"/>
              <a:gd name="T22" fmla="*/ 205 w 514"/>
              <a:gd name="T23" fmla="*/ 43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4" h="436">
                <a:moveTo>
                  <a:pt x="205" y="435"/>
                </a:moveTo>
                <a:lnTo>
                  <a:pt x="205" y="279"/>
                </a:lnTo>
                <a:lnTo>
                  <a:pt x="308" y="279"/>
                </a:lnTo>
                <a:lnTo>
                  <a:pt x="308" y="435"/>
                </a:lnTo>
                <a:lnTo>
                  <a:pt x="435" y="435"/>
                </a:lnTo>
                <a:lnTo>
                  <a:pt x="435" y="230"/>
                </a:lnTo>
                <a:lnTo>
                  <a:pt x="513" y="230"/>
                </a:lnTo>
                <a:lnTo>
                  <a:pt x="254" y="0"/>
                </a:lnTo>
                <a:lnTo>
                  <a:pt x="0" y="230"/>
                </a:lnTo>
                <a:lnTo>
                  <a:pt x="78" y="230"/>
                </a:lnTo>
                <a:lnTo>
                  <a:pt x="78" y="435"/>
                </a:lnTo>
                <a:lnTo>
                  <a:pt x="205" y="435"/>
                </a:lnTo>
              </a:path>
            </a:pathLst>
          </a:custGeom>
          <a:solidFill>
            <a:schemeClr val="bg1"/>
          </a:solidFill>
          <a:ln>
            <a:noFill/>
          </a:ln>
          <a:effectLst/>
        </p:spPr>
        <p:txBody>
          <a:bodyPr wrap="none" anchor="ctr"/>
          <a:lstStyle/>
          <a:p>
            <a:endParaRPr lang="en-US"/>
          </a:p>
        </p:txBody>
      </p:sp>
      <p:sp>
        <p:nvSpPr>
          <p:cNvPr id="25" name="Freeform 10">
            <a:extLst>
              <a:ext uri="{FF2B5EF4-FFF2-40B4-BE49-F238E27FC236}">
                <a16:creationId xmlns:a16="http://schemas.microsoft.com/office/drawing/2014/main" id="{79EEE8BB-4CEA-41FD-82E9-EB062279210B}"/>
              </a:ext>
            </a:extLst>
          </p:cNvPr>
          <p:cNvSpPr>
            <a:spLocks noChangeAspect="1" noChangeArrowheads="1"/>
          </p:cNvSpPr>
          <p:nvPr/>
        </p:nvSpPr>
        <p:spPr bwMode="auto">
          <a:xfrm>
            <a:off x="6629483" y="3401153"/>
            <a:ext cx="363253" cy="357044"/>
          </a:xfrm>
          <a:custGeom>
            <a:avLst/>
            <a:gdLst>
              <a:gd name="T0" fmla="*/ 229 w 514"/>
              <a:gd name="T1" fmla="*/ 381 h 509"/>
              <a:gd name="T2" fmla="*/ 283 w 514"/>
              <a:gd name="T3" fmla="*/ 381 h 509"/>
              <a:gd name="T4" fmla="*/ 283 w 514"/>
              <a:gd name="T5" fmla="*/ 230 h 509"/>
              <a:gd name="T6" fmla="*/ 229 w 514"/>
              <a:gd name="T7" fmla="*/ 230 h 509"/>
              <a:gd name="T8" fmla="*/ 229 w 514"/>
              <a:gd name="T9" fmla="*/ 381 h 509"/>
              <a:gd name="T10" fmla="*/ 259 w 514"/>
              <a:gd name="T11" fmla="*/ 0 h 509"/>
              <a:gd name="T12" fmla="*/ 0 w 514"/>
              <a:gd name="T13" fmla="*/ 254 h 509"/>
              <a:gd name="T14" fmla="*/ 259 w 514"/>
              <a:gd name="T15" fmla="*/ 508 h 509"/>
              <a:gd name="T16" fmla="*/ 513 w 514"/>
              <a:gd name="T17" fmla="*/ 254 h 509"/>
              <a:gd name="T18" fmla="*/ 259 w 514"/>
              <a:gd name="T19" fmla="*/ 0 h 509"/>
              <a:gd name="T20" fmla="*/ 259 w 514"/>
              <a:gd name="T21" fmla="*/ 459 h 509"/>
              <a:gd name="T22" fmla="*/ 54 w 514"/>
              <a:gd name="T23" fmla="*/ 254 h 509"/>
              <a:gd name="T24" fmla="*/ 259 w 514"/>
              <a:gd name="T25" fmla="*/ 49 h 509"/>
              <a:gd name="T26" fmla="*/ 459 w 514"/>
              <a:gd name="T27" fmla="*/ 254 h 509"/>
              <a:gd name="T28" fmla="*/ 259 w 514"/>
              <a:gd name="T29" fmla="*/ 459 h 509"/>
              <a:gd name="T30" fmla="*/ 229 w 514"/>
              <a:gd name="T31" fmla="*/ 176 h 509"/>
              <a:gd name="T32" fmla="*/ 283 w 514"/>
              <a:gd name="T33" fmla="*/ 176 h 509"/>
              <a:gd name="T34" fmla="*/ 283 w 514"/>
              <a:gd name="T35" fmla="*/ 127 h 509"/>
              <a:gd name="T36" fmla="*/ 229 w 514"/>
              <a:gd name="T37" fmla="*/ 127 h 509"/>
              <a:gd name="T38" fmla="*/ 229 w 514"/>
              <a:gd name="T39" fmla="*/ 176 h 5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4" h="509">
                <a:moveTo>
                  <a:pt x="229" y="381"/>
                </a:moveTo>
                <a:lnTo>
                  <a:pt x="283" y="381"/>
                </a:lnTo>
                <a:lnTo>
                  <a:pt x="283" y="230"/>
                </a:lnTo>
                <a:lnTo>
                  <a:pt x="229" y="230"/>
                </a:lnTo>
                <a:lnTo>
                  <a:pt x="229" y="381"/>
                </a:lnTo>
                <a:close/>
                <a:moveTo>
                  <a:pt x="259" y="0"/>
                </a:moveTo>
                <a:cubicBezTo>
                  <a:pt x="117" y="0"/>
                  <a:pt x="0" y="112"/>
                  <a:pt x="0" y="254"/>
                </a:cubicBezTo>
                <a:cubicBezTo>
                  <a:pt x="0" y="396"/>
                  <a:pt x="120" y="508"/>
                  <a:pt x="259" y="508"/>
                </a:cubicBezTo>
                <a:cubicBezTo>
                  <a:pt x="398" y="508"/>
                  <a:pt x="513" y="396"/>
                  <a:pt x="513" y="254"/>
                </a:cubicBezTo>
                <a:cubicBezTo>
                  <a:pt x="513" y="112"/>
                  <a:pt x="396" y="0"/>
                  <a:pt x="259" y="0"/>
                </a:cubicBezTo>
                <a:close/>
                <a:moveTo>
                  <a:pt x="259" y="459"/>
                </a:moveTo>
                <a:cubicBezTo>
                  <a:pt x="146" y="459"/>
                  <a:pt x="54" y="366"/>
                  <a:pt x="54" y="254"/>
                </a:cubicBezTo>
                <a:cubicBezTo>
                  <a:pt x="54" y="142"/>
                  <a:pt x="146" y="49"/>
                  <a:pt x="259" y="49"/>
                </a:cubicBezTo>
                <a:cubicBezTo>
                  <a:pt x="371" y="49"/>
                  <a:pt x="459" y="142"/>
                  <a:pt x="459" y="254"/>
                </a:cubicBezTo>
                <a:cubicBezTo>
                  <a:pt x="459" y="366"/>
                  <a:pt x="371" y="459"/>
                  <a:pt x="259" y="459"/>
                </a:cubicBezTo>
                <a:close/>
                <a:moveTo>
                  <a:pt x="229" y="176"/>
                </a:moveTo>
                <a:lnTo>
                  <a:pt x="283" y="176"/>
                </a:lnTo>
                <a:lnTo>
                  <a:pt x="283" y="127"/>
                </a:lnTo>
                <a:lnTo>
                  <a:pt x="229" y="127"/>
                </a:lnTo>
                <a:lnTo>
                  <a:pt x="229" y="176"/>
                </a:lnTo>
                <a:close/>
              </a:path>
            </a:pathLst>
          </a:custGeom>
          <a:solidFill>
            <a:schemeClr val="bg1"/>
          </a:solidFill>
          <a:ln>
            <a:noFill/>
          </a:ln>
          <a:effectLst/>
        </p:spPr>
        <p:txBody>
          <a:bodyPr wrap="none" anchor="ctr"/>
          <a:lstStyle/>
          <a:p>
            <a:endParaRPr lang="en-US"/>
          </a:p>
        </p:txBody>
      </p:sp>
      <p:sp>
        <p:nvSpPr>
          <p:cNvPr id="26" name="Freeform 17">
            <a:extLst>
              <a:ext uri="{FF2B5EF4-FFF2-40B4-BE49-F238E27FC236}">
                <a16:creationId xmlns:a16="http://schemas.microsoft.com/office/drawing/2014/main" id="{19E00FD5-71FB-4258-A829-F94A4A9DF5B0}"/>
              </a:ext>
            </a:extLst>
          </p:cNvPr>
          <p:cNvSpPr>
            <a:spLocks noChangeAspect="1" noChangeArrowheads="1"/>
          </p:cNvSpPr>
          <p:nvPr/>
        </p:nvSpPr>
        <p:spPr bwMode="auto">
          <a:xfrm>
            <a:off x="7770518" y="3379374"/>
            <a:ext cx="317372" cy="317371"/>
          </a:xfrm>
          <a:custGeom>
            <a:avLst/>
            <a:gdLst>
              <a:gd name="T0" fmla="*/ 270 w 481"/>
              <a:gd name="T1" fmla="*/ 158 h 481"/>
              <a:gd name="T2" fmla="*/ 214 w 481"/>
              <a:gd name="T3" fmla="*/ 158 h 481"/>
              <a:gd name="T4" fmla="*/ 214 w 481"/>
              <a:gd name="T5" fmla="*/ 214 h 481"/>
              <a:gd name="T6" fmla="*/ 270 w 481"/>
              <a:gd name="T7" fmla="*/ 214 h 481"/>
              <a:gd name="T8" fmla="*/ 270 w 481"/>
              <a:gd name="T9" fmla="*/ 158 h 481"/>
              <a:gd name="T10" fmla="*/ 378 w 481"/>
              <a:gd name="T11" fmla="*/ 158 h 481"/>
              <a:gd name="T12" fmla="*/ 321 w 481"/>
              <a:gd name="T13" fmla="*/ 158 h 481"/>
              <a:gd name="T14" fmla="*/ 321 w 481"/>
              <a:gd name="T15" fmla="*/ 214 h 481"/>
              <a:gd name="T16" fmla="*/ 378 w 481"/>
              <a:gd name="T17" fmla="*/ 214 h 481"/>
              <a:gd name="T18" fmla="*/ 378 w 481"/>
              <a:gd name="T19" fmla="*/ 158 h 481"/>
              <a:gd name="T20" fmla="*/ 454 w 481"/>
              <a:gd name="T21" fmla="*/ 332 h 481"/>
              <a:gd name="T22" fmla="*/ 357 w 481"/>
              <a:gd name="T23" fmla="*/ 317 h 481"/>
              <a:gd name="T24" fmla="*/ 332 w 481"/>
              <a:gd name="T25" fmla="*/ 322 h 481"/>
              <a:gd name="T26" fmla="*/ 275 w 481"/>
              <a:gd name="T27" fmla="*/ 383 h 481"/>
              <a:gd name="T28" fmla="*/ 97 w 481"/>
              <a:gd name="T29" fmla="*/ 204 h 481"/>
              <a:gd name="T30" fmla="*/ 158 w 481"/>
              <a:gd name="T31" fmla="*/ 148 h 481"/>
              <a:gd name="T32" fmla="*/ 163 w 481"/>
              <a:gd name="T33" fmla="*/ 117 h 481"/>
              <a:gd name="T34" fmla="*/ 148 w 481"/>
              <a:gd name="T35" fmla="*/ 25 h 481"/>
              <a:gd name="T36" fmla="*/ 122 w 481"/>
              <a:gd name="T37" fmla="*/ 0 h 481"/>
              <a:gd name="T38" fmla="*/ 30 w 481"/>
              <a:gd name="T39" fmla="*/ 0 h 481"/>
              <a:gd name="T40" fmla="*/ 0 w 481"/>
              <a:gd name="T41" fmla="*/ 25 h 481"/>
              <a:gd name="T42" fmla="*/ 454 w 481"/>
              <a:gd name="T43" fmla="*/ 480 h 481"/>
              <a:gd name="T44" fmla="*/ 480 w 481"/>
              <a:gd name="T45" fmla="*/ 455 h 481"/>
              <a:gd name="T46" fmla="*/ 480 w 481"/>
              <a:gd name="T47" fmla="*/ 357 h 481"/>
              <a:gd name="T48" fmla="*/ 454 w 481"/>
              <a:gd name="T49" fmla="*/ 332 h 481"/>
              <a:gd name="T50" fmla="*/ 429 w 481"/>
              <a:gd name="T51" fmla="*/ 158 h 481"/>
              <a:gd name="T52" fmla="*/ 429 w 481"/>
              <a:gd name="T53" fmla="*/ 214 h 481"/>
              <a:gd name="T54" fmla="*/ 480 w 481"/>
              <a:gd name="T55" fmla="*/ 214 h 481"/>
              <a:gd name="T56" fmla="*/ 480 w 481"/>
              <a:gd name="T57" fmla="*/ 158 h 481"/>
              <a:gd name="T58" fmla="*/ 429 w 481"/>
              <a:gd name="T59" fmla="*/ 158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1" h="481">
                <a:moveTo>
                  <a:pt x="270" y="158"/>
                </a:moveTo>
                <a:lnTo>
                  <a:pt x="214" y="158"/>
                </a:lnTo>
                <a:lnTo>
                  <a:pt x="214" y="214"/>
                </a:lnTo>
                <a:lnTo>
                  <a:pt x="270" y="214"/>
                </a:lnTo>
                <a:lnTo>
                  <a:pt x="270" y="158"/>
                </a:lnTo>
                <a:close/>
                <a:moveTo>
                  <a:pt x="378" y="158"/>
                </a:moveTo>
                <a:lnTo>
                  <a:pt x="321" y="158"/>
                </a:lnTo>
                <a:lnTo>
                  <a:pt x="321" y="214"/>
                </a:lnTo>
                <a:lnTo>
                  <a:pt x="378" y="214"/>
                </a:lnTo>
                <a:lnTo>
                  <a:pt x="378" y="158"/>
                </a:lnTo>
                <a:close/>
                <a:moveTo>
                  <a:pt x="454" y="332"/>
                </a:moveTo>
                <a:cubicBezTo>
                  <a:pt x="424" y="332"/>
                  <a:pt x="393" y="327"/>
                  <a:pt x="357" y="317"/>
                </a:cubicBezTo>
                <a:cubicBezTo>
                  <a:pt x="352" y="311"/>
                  <a:pt x="342" y="317"/>
                  <a:pt x="332" y="322"/>
                </a:cubicBezTo>
                <a:lnTo>
                  <a:pt x="275" y="383"/>
                </a:lnTo>
                <a:cubicBezTo>
                  <a:pt x="199" y="342"/>
                  <a:pt x="138" y="281"/>
                  <a:pt x="97" y="204"/>
                </a:cubicBezTo>
                <a:lnTo>
                  <a:pt x="158" y="148"/>
                </a:lnTo>
                <a:cubicBezTo>
                  <a:pt x="163" y="138"/>
                  <a:pt x="168" y="127"/>
                  <a:pt x="163" y="117"/>
                </a:cubicBezTo>
                <a:cubicBezTo>
                  <a:pt x="153" y="92"/>
                  <a:pt x="148" y="56"/>
                  <a:pt x="148" y="25"/>
                </a:cubicBezTo>
                <a:cubicBezTo>
                  <a:pt x="148" y="10"/>
                  <a:pt x="138" y="0"/>
                  <a:pt x="122" y="0"/>
                </a:cubicBezTo>
                <a:lnTo>
                  <a:pt x="30" y="0"/>
                </a:lnTo>
                <a:cubicBezTo>
                  <a:pt x="10" y="0"/>
                  <a:pt x="0" y="10"/>
                  <a:pt x="0" y="25"/>
                </a:cubicBezTo>
                <a:cubicBezTo>
                  <a:pt x="0" y="276"/>
                  <a:pt x="204" y="480"/>
                  <a:pt x="454" y="480"/>
                </a:cubicBezTo>
                <a:cubicBezTo>
                  <a:pt x="470" y="480"/>
                  <a:pt x="480" y="470"/>
                  <a:pt x="480" y="455"/>
                </a:cubicBezTo>
                <a:lnTo>
                  <a:pt x="480" y="357"/>
                </a:lnTo>
                <a:cubicBezTo>
                  <a:pt x="480" y="342"/>
                  <a:pt x="470" y="332"/>
                  <a:pt x="454" y="332"/>
                </a:cubicBezTo>
                <a:close/>
                <a:moveTo>
                  <a:pt x="429" y="158"/>
                </a:moveTo>
                <a:lnTo>
                  <a:pt x="429" y="214"/>
                </a:lnTo>
                <a:lnTo>
                  <a:pt x="480" y="214"/>
                </a:lnTo>
                <a:lnTo>
                  <a:pt x="480" y="158"/>
                </a:lnTo>
                <a:lnTo>
                  <a:pt x="429" y="158"/>
                </a:lnTo>
                <a:close/>
              </a:path>
            </a:pathLst>
          </a:custGeom>
          <a:solidFill>
            <a:schemeClr val="bg1"/>
          </a:solidFill>
          <a:ln>
            <a:noFill/>
          </a:ln>
          <a:effectLst/>
        </p:spPr>
        <p:txBody>
          <a:bodyPr wrap="none" anchor="ctr"/>
          <a:lstStyle/>
          <a:p>
            <a:endParaRPr lang="en-US"/>
          </a:p>
        </p:txBody>
      </p:sp>
      <p:sp>
        <p:nvSpPr>
          <p:cNvPr id="27" name="Freeform 18">
            <a:extLst>
              <a:ext uri="{FF2B5EF4-FFF2-40B4-BE49-F238E27FC236}">
                <a16:creationId xmlns:a16="http://schemas.microsoft.com/office/drawing/2014/main" id="{D0B5BA71-B9BD-45E2-808F-FD215E25F0AC}"/>
              </a:ext>
            </a:extLst>
          </p:cNvPr>
          <p:cNvSpPr>
            <a:spLocks noChangeAspect="1" noChangeArrowheads="1"/>
          </p:cNvSpPr>
          <p:nvPr/>
        </p:nvSpPr>
        <p:spPr bwMode="auto">
          <a:xfrm>
            <a:off x="4438986" y="3383380"/>
            <a:ext cx="297536" cy="409871"/>
          </a:xfrm>
          <a:custGeom>
            <a:avLst/>
            <a:gdLst>
              <a:gd name="T0" fmla="*/ 81 w 430"/>
              <a:gd name="T1" fmla="*/ 593 h 594"/>
              <a:gd name="T2" fmla="*/ 133 w 430"/>
              <a:gd name="T3" fmla="*/ 593 h 594"/>
              <a:gd name="T4" fmla="*/ 133 w 430"/>
              <a:gd name="T5" fmla="*/ 537 h 594"/>
              <a:gd name="T6" fmla="*/ 81 w 430"/>
              <a:gd name="T7" fmla="*/ 537 h 594"/>
              <a:gd name="T8" fmla="*/ 81 w 430"/>
              <a:gd name="T9" fmla="*/ 593 h 594"/>
              <a:gd name="T10" fmla="*/ 189 w 430"/>
              <a:gd name="T11" fmla="*/ 593 h 594"/>
              <a:gd name="T12" fmla="*/ 240 w 430"/>
              <a:gd name="T13" fmla="*/ 593 h 594"/>
              <a:gd name="T14" fmla="*/ 240 w 430"/>
              <a:gd name="T15" fmla="*/ 537 h 594"/>
              <a:gd name="T16" fmla="*/ 189 w 430"/>
              <a:gd name="T17" fmla="*/ 537 h 594"/>
              <a:gd name="T18" fmla="*/ 189 w 430"/>
              <a:gd name="T19" fmla="*/ 593 h 594"/>
              <a:gd name="T20" fmla="*/ 240 w 430"/>
              <a:gd name="T21" fmla="*/ 0 h 594"/>
              <a:gd name="T22" fmla="*/ 189 w 430"/>
              <a:gd name="T23" fmla="*/ 0 h 594"/>
              <a:gd name="T24" fmla="*/ 189 w 430"/>
              <a:gd name="T25" fmla="*/ 271 h 594"/>
              <a:gd name="T26" fmla="*/ 240 w 430"/>
              <a:gd name="T27" fmla="*/ 271 h 594"/>
              <a:gd name="T28" fmla="*/ 240 w 430"/>
              <a:gd name="T29" fmla="*/ 0 h 594"/>
              <a:gd name="T30" fmla="*/ 337 w 430"/>
              <a:gd name="T31" fmla="*/ 67 h 594"/>
              <a:gd name="T32" fmla="*/ 301 w 430"/>
              <a:gd name="T33" fmla="*/ 103 h 594"/>
              <a:gd name="T34" fmla="*/ 373 w 430"/>
              <a:gd name="T35" fmla="*/ 246 h 594"/>
              <a:gd name="T36" fmla="*/ 214 w 430"/>
              <a:gd name="T37" fmla="*/ 404 h 594"/>
              <a:gd name="T38" fmla="*/ 51 w 430"/>
              <a:gd name="T39" fmla="*/ 246 h 594"/>
              <a:gd name="T40" fmla="*/ 133 w 430"/>
              <a:gd name="T41" fmla="*/ 108 h 594"/>
              <a:gd name="T42" fmla="*/ 92 w 430"/>
              <a:gd name="T43" fmla="*/ 67 h 594"/>
              <a:gd name="T44" fmla="*/ 0 w 430"/>
              <a:gd name="T45" fmla="*/ 246 h 594"/>
              <a:gd name="T46" fmla="*/ 214 w 430"/>
              <a:gd name="T47" fmla="*/ 455 h 594"/>
              <a:gd name="T48" fmla="*/ 429 w 430"/>
              <a:gd name="T49" fmla="*/ 246 h 594"/>
              <a:gd name="T50" fmla="*/ 337 w 430"/>
              <a:gd name="T51" fmla="*/ 67 h 594"/>
              <a:gd name="T52" fmla="*/ 291 w 430"/>
              <a:gd name="T53" fmla="*/ 593 h 594"/>
              <a:gd name="T54" fmla="*/ 347 w 430"/>
              <a:gd name="T55" fmla="*/ 593 h 594"/>
              <a:gd name="T56" fmla="*/ 347 w 430"/>
              <a:gd name="T57" fmla="*/ 537 h 594"/>
              <a:gd name="T58" fmla="*/ 291 w 430"/>
              <a:gd name="T59" fmla="*/ 537 h 594"/>
              <a:gd name="T60" fmla="*/ 291 w 430"/>
              <a:gd name="T61" fmla="*/ 593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30" h="594">
                <a:moveTo>
                  <a:pt x="81" y="593"/>
                </a:moveTo>
                <a:lnTo>
                  <a:pt x="133" y="593"/>
                </a:lnTo>
                <a:lnTo>
                  <a:pt x="133" y="537"/>
                </a:lnTo>
                <a:lnTo>
                  <a:pt x="81" y="537"/>
                </a:lnTo>
                <a:lnTo>
                  <a:pt x="81" y="593"/>
                </a:lnTo>
                <a:close/>
                <a:moveTo>
                  <a:pt x="189" y="593"/>
                </a:moveTo>
                <a:lnTo>
                  <a:pt x="240" y="593"/>
                </a:lnTo>
                <a:lnTo>
                  <a:pt x="240" y="537"/>
                </a:lnTo>
                <a:lnTo>
                  <a:pt x="189" y="537"/>
                </a:lnTo>
                <a:lnTo>
                  <a:pt x="189" y="593"/>
                </a:lnTo>
                <a:close/>
                <a:moveTo>
                  <a:pt x="240" y="0"/>
                </a:moveTo>
                <a:lnTo>
                  <a:pt x="189" y="0"/>
                </a:lnTo>
                <a:lnTo>
                  <a:pt x="189" y="271"/>
                </a:lnTo>
                <a:lnTo>
                  <a:pt x="240" y="271"/>
                </a:lnTo>
                <a:lnTo>
                  <a:pt x="240" y="0"/>
                </a:lnTo>
                <a:close/>
                <a:moveTo>
                  <a:pt x="337" y="67"/>
                </a:moveTo>
                <a:lnTo>
                  <a:pt x="301" y="103"/>
                </a:lnTo>
                <a:cubicBezTo>
                  <a:pt x="342" y="133"/>
                  <a:pt x="373" y="184"/>
                  <a:pt x="373" y="246"/>
                </a:cubicBezTo>
                <a:cubicBezTo>
                  <a:pt x="373" y="333"/>
                  <a:pt x="301" y="404"/>
                  <a:pt x="214" y="404"/>
                </a:cubicBezTo>
                <a:cubicBezTo>
                  <a:pt x="127" y="404"/>
                  <a:pt x="51" y="333"/>
                  <a:pt x="51" y="246"/>
                </a:cubicBezTo>
                <a:cubicBezTo>
                  <a:pt x="51" y="184"/>
                  <a:pt x="87" y="133"/>
                  <a:pt x="133" y="108"/>
                </a:cubicBezTo>
                <a:lnTo>
                  <a:pt x="92" y="67"/>
                </a:lnTo>
                <a:cubicBezTo>
                  <a:pt x="35" y="108"/>
                  <a:pt x="0" y="169"/>
                  <a:pt x="0" y="246"/>
                </a:cubicBezTo>
                <a:cubicBezTo>
                  <a:pt x="0" y="363"/>
                  <a:pt x="97" y="455"/>
                  <a:pt x="214" y="455"/>
                </a:cubicBezTo>
                <a:cubicBezTo>
                  <a:pt x="332" y="455"/>
                  <a:pt x="429" y="363"/>
                  <a:pt x="429" y="246"/>
                </a:cubicBezTo>
                <a:cubicBezTo>
                  <a:pt x="429" y="169"/>
                  <a:pt x="388" y="108"/>
                  <a:pt x="337" y="67"/>
                </a:cubicBezTo>
                <a:close/>
                <a:moveTo>
                  <a:pt x="291" y="593"/>
                </a:moveTo>
                <a:lnTo>
                  <a:pt x="347" y="593"/>
                </a:lnTo>
                <a:lnTo>
                  <a:pt x="347" y="537"/>
                </a:lnTo>
                <a:lnTo>
                  <a:pt x="291" y="537"/>
                </a:lnTo>
                <a:lnTo>
                  <a:pt x="291" y="593"/>
                </a:lnTo>
                <a:close/>
              </a:path>
            </a:pathLst>
          </a:custGeom>
          <a:solidFill>
            <a:schemeClr val="bg1"/>
          </a:solidFill>
          <a:ln>
            <a:noFill/>
          </a:ln>
          <a:effectLst/>
        </p:spPr>
        <p:txBody>
          <a:bodyPr wrap="none" anchor="ctr"/>
          <a:lstStyle/>
          <a:p>
            <a:endParaRPr lang="en-US"/>
          </a:p>
        </p:txBody>
      </p:sp>
      <p:sp>
        <p:nvSpPr>
          <p:cNvPr id="28" name="Freeform 13">
            <a:extLst>
              <a:ext uri="{FF2B5EF4-FFF2-40B4-BE49-F238E27FC236}">
                <a16:creationId xmlns:a16="http://schemas.microsoft.com/office/drawing/2014/main" id="{A0B13072-6ABF-4C9C-8EB8-4DE6A29638DD}"/>
              </a:ext>
            </a:extLst>
          </p:cNvPr>
          <p:cNvSpPr>
            <a:spLocks noChangeAspect="1" noChangeArrowheads="1"/>
          </p:cNvSpPr>
          <p:nvPr/>
        </p:nvSpPr>
        <p:spPr bwMode="auto">
          <a:xfrm>
            <a:off x="5541410" y="3372967"/>
            <a:ext cx="347126" cy="350018"/>
          </a:xfrm>
          <a:custGeom>
            <a:avLst/>
            <a:gdLst>
              <a:gd name="T0" fmla="*/ 455 w 527"/>
              <a:gd name="T1" fmla="*/ 291 h 533"/>
              <a:gd name="T2" fmla="*/ 460 w 527"/>
              <a:gd name="T3" fmla="*/ 266 h 533"/>
              <a:gd name="T4" fmla="*/ 455 w 527"/>
              <a:gd name="T5" fmla="*/ 240 h 533"/>
              <a:gd name="T6" fmla="*/ 511 w 527"/>
              <a:gd name="T7" fmla="*/ 194 h 533"/>
              <a:gd name="T8" fmla="*/ 516 w 527"/>
              <a:gd name="T9" fmla="*/ 179 h 533"/>
              <a:gd name="T10" fmla="*/ 465 w 527"/>
              <a:gd name="T11" fmla="*/ 82 h 533"/>
              <a:gd name="T12" fmla="*/ 444 w 527"/>
              <a:gd name="T13" fmla="*/ 82 h 533"/>
              <a:gd name="T14" fmla="*/ 378 w 527"/>
              <a:gd name="T15" fmla="*/ 107 h 533"/>
              <a:gd name="T16" fmla="*/ 332 w 527"/>
              <a:gd name="T17" fmla="*/ 82 h 533"/>
              <a:gd name="T18" fmla="*/ 322 w 527"/>
              <a:gd name="T19" fmla="*/ 10 h 533"/>
              <a:gd name="T20" fmla="*/ 311 w 527"/>
              <a:gd name="T21" fmla="*/ 0 h 533"/>
              <a:gd name="T22" fmla="*/ 204 w 527"/>
              <a:gd name="T23" fmla="*/ 0 h 533"/>
              <a:gd name="T24" fmla="*/ 194 w 527"/>
              <a:gd name="T25" fmla="*/ 10 h 533"/>
              <a:gd name="T26" fmla="*/ 184 w 527"/>
              <a:gd name="T27" fmla="*/ 82 h 533"/>
              <a:gd name="T28" fmla="*/ 138 w 527"/>
              <a:gd name="T29" fmla="*/ 107 h 533"/>
              <a:gd name="T30" fmla="*/ 71 w 527"/>
              <a:gd name="T31" fmla="*/ 82 h 533"/>
              <a:gd name="T32" fmla="*/ 56 w 527"/>
              <a:gd name="T33" fmla="*/ 87 h 533"/>
              <a:gd name="T34" fmla="*/ 0 w 527"/>
              <a:gd name="T35" fmla="*/ 179 h 533"/>
              <a:gd name="T36" fmla="*/ 5 w 527"/>
              <a:gd name="T37" fmla="*/ 194 h 533"/>
              <a:gd name="T38" fmla="*/ 61 w 527"/>
              <a:gd name="T39" fmla="*/ 240 h 533"/>
              <a:gd name="T40" fmla="*/ 61 w 527"/>
              <a:gd name="T41" fmla="*/ 266 h 533"/>
              <a:gd name="T42" fmla="*/ 61 w 527"/>
              <a:gd name="T43" fmla="*/ 291 h 533"/>
              <a:gd name="T44" fmla="*/ 5 w 527"/>
              <a:gd name="T45" fmla="*/ 337 h 533"/>
              <a:gd name="T46" fmla="*/ 5 w 527"/>
              <a:gd name="T47" fmla="*/ 353 h 533"/>
              <a:gd name="T48" fmla="*/ 56 w 527"/>
              <a:gd name="T49" fmla="*/ 450 h 533"/>
              <a:gd name="T50" fmla="*/ 71 w 527"/>
              <a:gd name="T51" fmla="*/ 450 h 533"/>
              <a:gd name="T52" fmla="*/ 138 w 527"/>
              <a:gd name="T53" fmla="*/ 424 h 533"/>
              <a:gd name="T54" fmla="*/ 184 w 527"/>
              <a:gd name="T55" fmla="*/ 450 h 533"/>
              <a:gd name="T56" fmla="*/ 194 w 527"/>
              <a:gd name="T57" fmla="*/ 521 h 533"/>
              <a:gd name="T58" fmla="*/ 209 w 527"/>
              <a:gd name="T59" fmla="*/ 532 h 533"/>
              <a:gd name="T60" fmla="*/ 317 w 527"/>
              <a:gd name="T61" fmla="*/ 532 h 533"/>
              <a:gd name="T62" fmla="*/ 327 w 527"/>
              <a:gd name="T63" fmla="*/ 521 h 533"/>
              <a:gd name="T64" fmla="*/ 337 w 527"/>
              <a:gd name="T65" fmla="*/ 450 h 533"/>
              <a:gd name="T66" fmla="*/ 383 w 527"/>
              <a:gd name="T67" fmla="*/ 424 h 533"/>
              <a:gd name="T68" fmla="*/ 449 w 527"/>
              <a:gd name="T69" fmla="*/ 450 h 533"/>
              <a:gd name="T70" fmla="*/ 470 w 527"/>
              <a:gd name="T71" fmla="*/ 445 h 533"/>
              <a:gd name="T72" fmla="*/ 521 w 527"/>
              <a:gd name="T73" fmla="*/ 353 h 533"/>
              <a:gd name="T74" fmla="*/ 521 w 527"/>
              <a:gd name="T75" fmla="*/ 337 h 533"/>
              <a:gd name="T76" fmla="*/ 455 w 527"/>
              <a:gd name="T77" fmla="*/ 291 h 533"/>
              <a:gd name="T78" fmla="*/ 260 w 527"/>
              <a:gd name="T79" fmla="*/ 358 h 533"/>
              <a:gd name="T80" fmla="*/ 163 w 527"/>
              <a:gd name="T81" fmla="*/ 266 h 533"/>
              <a:gd name="T82" fmla="*/ 260 w 527"/>
              <a:gd name="T83" fmla="*/ 174 h 533"/>
              <a:gd name="T84" fmla="*/ 352 w 527"/>
              <a:gd name="T85" fmla="*/ 266 h 533"/>
              <a:gd name="T86" fmla="*/ 260 w 527"/>
              <a:gd name="T87" fmla="*/ 358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7" h="533">
                <a:moveTo>
                  <a:pt x="455" y="291"/>
                </a:moveTo>
                <a:cubicBezTo>
                  <a:pt x="455" y="286"/>
                  <a:pt x="460" y="276"/>
                  <a:pt x="460" y="266"/>
                </a:cubicBezTo>
                <a:cubicBezTo>
                  <a:pt x="460" y="256"/>
                  <a:pt x="460" y="245"/>
                  <a:pt x="455" y="240"/>
                </a:cubicBezTo>
                <a:lnTo>
                  <a:pt x="511" y="194"/>
                </a:lnTo>
                <a:cubicBezTo>
                  <a:pt x="521" y="189"/>
                  <a:pt x="521" y="184"/>
                  <a:pt x="516" y="179"/>
                </a:cubicBezTo>
                <a:lnTo>
                  <a:pt x="465" y="82"/>
                </a:lnTo>
                <a:cubicBezTo>
                  <a:pt x="460" y="82"/>
                  <a:pt x="455" y="77"/>
                  <a:pt x="444" y="82"/>
                </a:cubicBezTo>
                <a:lnTo>
                  <a:pt x="378" y="107"/>
                </a:lnTo>
                <a:cubicBezTo>
                  <a:pt x="368" y="97"/>
                  <a:pt x="352" y="92"/>
                  <a:pt x="332" y="82"/>
                </a:cubicBezTo>
                <a:lnTo>
                  <a:pt x="322" y="10"/>
                </a:lnTo>
                <a:cubicBezTo>
                  <a:pt x="327" y="5"/>
                  <a:pt x="317" y="0"/>
                  <a:pt x="311" y="0"/>
                </a:cubicBezTo>
                <a:lnTo>
                  <a:pt x="204" y="0"/>
                </a:lnTo>
                <a:cubicBezTo>
                  <a:pt x="199" y="0"/>
                  <a:pt x="194" y="5"/>
                  <a:pt x="194" y="10"/>
                </a:cubicBezTo>
                <a:lnTo>
                  <a:pt x="184" y="82"/>
                </a:lnTo>
                <a:cubicBezTo>
                  <a:pt x="163" y="87"/>
                  <a:pt x="153" y="97"/>
                  <a:pt x="138" y="107"/>
                </a:cubicBezTo>
                <a:lnTo>
                  <a:pt x="71" y="82"/>
                </a:lnTo>
                <a:cubicBezTo>
                  <a:pt x="66" y="77"/>
                  <a:pt x="61" y="82"/>
                  <a:pt x="56" y="87"/>
                </a:cubicBezTo>
                <a:lnTo>
                  <a:pt x="0" y="179"/>
                </a:lnTo>
                <a:cubicBezTo>
                  <a:pt x="0" y="184"/>
                  <a:pt x="0" y="189"/>
                  <a:pt x="5" y="194"/>
                </a:cubicBezTo>
                <a:lnTo>
                  <a:pt x="61" y="240"/>
                </a:lnTo>
                <a:cubicBezTo>
                  <a:pt x="61" y="245"/>
                  <a:pt x="61" y="256"/>
                  <a:pt x="61" y="266"/>
                </a:cubicBezTo>
                <a:cubicBezTo>
                  <a:pt x="61" y="276"/>
                  <a:pt x="61" y="286"/>
                  <a:pt x="61" y="291"/>
                </a:cubicBezTo>
                <a:lnTo>
                  <a:pt x="5" y="337"/>
                </a:lnTo>
                <a:cubicBezTo>
                  <a:pt x="0" y="343"/>
                  <a:pt x="0" y="348"/>
                  <a:pt x="5" y="353"/>
                </a:cubicBezTo>
                <a:lnTo>
                  <a:pt x="56" y="450"/>
                </a:lnTo>
                <a:cubicBezTo>
                  <a:pt x="61" y="450"/>
                  <a:pt x="66" y="455"/>
                  <a:pt x="71" y="450"/>
                </a:cubicBezTo>
                <a:lnTo>
                  <a:pt x="138" y="424"/>
                </a:lnTo>
                <a:cubicBezTo>
                  <a:pt x="153" y="434"/>
                  <a:pt x="168" y="445"/>
                  <a:pt x="184" y="450"/>
                </a:cubicBezTo>
                <a:lnTo>
                  <a:pt x="194" y="521"/>
                </a:lnTo>
                <a:cubicBezTo>
                  <a:pt x="194" y="526"/>
                  <a:pt x="199" y="532"/>
                  <a:pt x="209" y="532"/>
                </a:cubicBezTo>
                <a:lnTo>
                  <a:pt x="317" y="532"/>
                </a:lnTo>
                <a:cubicBezTo>
                  <a:pt x="322" y="532"/>
                  <a:pt x="327" y="526"/>
                  <a:pt x="327" y="521"/>
                </a:cubicBezTo>
                <a:lnTo>
                  <a:pt x="337" y="450"/>
                </a:lnTo>
                <a:cubicBezTo>
                  <a:pt x="357" y="445"/>
                  <a:pt x="373" y="434"/>
                  <a:pt x="383" y="424"/>
                </a:cubicBezTo>
                <a:lnTo>
                  <a:pt x="449" y="450"/>
                </a:lnTo>
                <a:cubicBezTo>
                  <a:pt x="455" y="455"/>
                  <a:pt x="465" y="450"/>
                  <a:pt x="470" y="445"/>
                </a:cubicBezTo>
                <a:lnTo>
                  <a:pt x="521" y="353"/>
                </a:lnTo>
                <a:cubicBezTo>
                  <a:pt x="526" y="348"/>
                  <a:pt x="526" y="337"/>
                  <a:pt x="521" y="337"/>
                </a:cubicBezTo>
                <a:lnTo>
                  <a:pt x="455" y="291"/>
                </a:lnTo>
                <a:close/>
                <a:moveTo>
                  <a:pt x="260" y="358"/>
                </a:moveTo>
                <a:cubicBezTo>
                  <a:pt x="209" y="358"/>
                  <a:pt x="163" y="317"/>
                  <a:pt x="163" y="266"/>
                </a:cubicBezTo>
                <a:cubicBezTo>
                  <a:pt x="163" y="215"/>
                  <a:pt x="209" y="174"/>
                  <a:pt x="260" y="174"/>
                </a:cubicBezTo>
                <a:cubicBezTo>
                  <a:pt x="311" y="174"/>
                  <a:pt x="352" y="215"/>
                  <a:pt x="352" y="266"/>
                </a:cubicBezTo>
                <a:cubicBezTo>
                  <a:pt x="352" y="317"/>
                  <a:pt x="311" y="358"/>
                  <a:pt x="260" y="358"/>
                </a:cubicBezTo>
                <a:close/>
              </a:path>
            </a:pathLst>
          </a:custGeom>
          <a:solidFill>
            <a:schemeClr val="bg1"/>
          </a:solidFill>
          <a:ln>
            <a:noFill/>
          </a:ln>
          <a:effectLst/>
        </p:spPr>
        <p:txBody>
          <a:bodyPr wrap="none" anchor="ctr"/>
          <a:lstStyle/>
          <a:p>
            <a:endParaRPr lang="en-US"/>
          </a:p>
        </p:txBody>
      </p:sp>
      <p:sp>
        <p:nvSpPr>
          <p:cNvPr id="29" name="Freeform 6">
            <a:extLst>
              <a:ext uri="{FF2B5EF4-FFF2-40B4-BE49-F238E27FC236}">
                <a16:creationId xmlns:a16="http://schemas.microsoft.com/office/drawing/2014/main" id="{F9299026-36A3-4FDB-9CDD-6A14ECCF1B97}"/>
              </a:ext>
            </a:extLst>
          </p:cNvPr>
          <p:cNvSpPr>
            <a:spLocks noChangeAspect="1" noChangeArrowheads="1"/>
          </p:cNvSpPr>
          <p:nvPr/>
        </p:nvSpPr>
        <p:spPr bwMode="auto">
          <a:xfrm>
            <a:off x="8920408" y="3352104"/>
            <a:ext cx="317372" cy="441147"/>
          </a:xfrm>
          <a:custGeom>
            <a:avLst/>
            <a:gdLst>
              <a:gd name="T0" fmla="*/ 223 w 442"/>
              <a:gd name="T1" fmla="*/ 79 h 612"/>
              <a:gd name="T2" fmla="*/ 223 w 442"/>
              <a:gd name="T3" fmla="*/ 0 h 612"/>
              <a:gd name="T4" fmla="*/ 111 w 442"/>
              <a:gd name="T5" fmla="*/ 111 h 612"/>
              <a:gd name="T6" fmla="*/ 223 w 442"/>
              <a:gd name="T7" fmla="*/ 223 h 612"/>
              <a:gd name="T8" fmla="*/ 223 w 442"/>
              <a:gd name="T9" fmla="*/ 138 h 612"/>
              <a:gd name="T10" fmla="*/ 387 w 442"/>
              <a:gd name="T11" fmla="*/ 303 h 612"/>
              <a:gd name="T12" fmla="*/ 366 w 442"/>
              <a:gd name="T13" fmla="*/ 382 h 612"/>
              <a:gd name="T14" fmla="*/ 409 w 442"/>
              <a:gd name="T15" fmla="*/ 425 h 612"/>
              <a:gd name="T16" fmla="*/ 441 w 442"/>
              <a:gd name="T17" fmla="*/ 303 h 612"/>
              <a:gd name="T18" fmla="*/ 223 w 442"/>
              <a:gd name="T19" fmla="*/ 79 h 612"/>
              <a:gd name="T20" fmla="*/ 223 w 442"/>
              <a:gd name="T21" fmla="*/ 473 h 612"/>
              <a:gd name="T22" fmla="*/ 53 w 442"/>
              <a:gd name="T23" fmla="*/ 303 h 612"/>
              <a:gd name="T24" fmla="*/ 74 w 442"/>
              <a:gd name="T25" fmla="*/ 228 h 612"/>
              <a:gd name="T26" fmla="*/ 31 w 442"/>
              <a:gd name="T27" fmla="*/ 186 h 612"/>
              <a:gd name="T28" fmla="*/ 0 w 442"/>
              <a:gd name="T29" fmla="*/ 303 h 612"/>
              <a:gd name="T30" fmla="*/ 223 w 442"/>
              <a:gd name="T31" fmla="*/ 526 h 612"/>
              <a:gd name="T32" fmla="*/ 223 w 442"/>
              <a:gd name="T33" fmla="*/ 611 h 612"/>
              <a:gd name="T34" fmla="*/ 329 w 442"/>
              <a:gd name="T35" fmla="*/ 499 h 612"/>
              <a:gd name="T36" fmla="*/ 223 w 442"/>
              <a:gd name="T37" fmla="*/ 388 h 612"/>
              <a:gd name="T38" fmla="*/ 223 w 442"/>
              <a:gd name="T39" fmla="*/ 473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2" h="612">
                <a:moveTo>
                  <a:pt x="223" y="79"/>
                </a:moveTo>
                <a:lnTo>
                  <a:pt x="223" y="0"/>
                </a:lnTo>
                <a:lnTo>
                  <a:pt x="111" y="111"/>
                </a:lnTo>
                <a:lnTo>
                  <a:pt x="223" y="223"/>
                </a:lnTo>
                <a:lnTo>
                  <a:pt x="223" y="138"/>
                </a:lnTo>
                <a:cubicBezTo>
                  <a:pt x="313" y="138"/>
                  <a:pt x="387" y="212"/>
                  <a:pt x="387" y="303"/>
                </a:cubicBezTo>
                <a:cubicBezTo>
                  <a:pt x="387" y="329"/>
                  <a:pt x="377" y="361"/>
                  <a:pt x="366" y="382"/>
                </a:cubicBezTo>
                <a:lnTo>
                  <a:pt x="409" y="425"/>
                </a:lnTo>
                <a:cubicBezTo>
                  <a:pt x="430" y="388"/>
                  <a:pt x="441" y="350"/>
                  <a:pt x="441" y="303"/>
                </a:cubicBezTo>
                <a:cubicBezTo>
                  <a:pt x="441" y="180"/>
                  <a:pt x="345" y="79"/>
                  <a:pt x="223" y="79"/>
                </a:cubicBezTo>
                <a:close/>
                <a:moveTo>
                  <a:pt x="223" y="473"/>
                </a:moveTo>
                <a:cubicBezTo>
                  <a:pt x="127" y="473"/>
                  <a:pt x="53" y="393"/>
                  <a:pt x="53" y="303"/>
                </a:cubicBezTo>
                <a:cubicBezTo>
                  <a:pt x="53" y="276"/>
                  <a:pt x="63" y="249"/>
                  <a:pt x="74" y="228"/>
                </a:cubicBezTo>
                <a:lnTo>
                  <a:pt x="31" y="186"/>
                </a:lnTo>
                <a:cubicBezTo>
                  <a:pt x="10" y="223"/>
                  <a:pt x="0" y="260"/>
                  <a:pt x="0" y="303"/>
                </a:cubicBezTo>
                <a:cubicBezTo>
                  <a:pt x="0" y="425"/>
                  <a:pt x="101" y="526"/>
                  <a:pt x="223" y="526"/>
                </a:cubicBezTo>
                <a:lnTo>
                  <a:pt x="223" y="611"/>
                </a:lnTo>
                <a:lnTo>
                  <a:pt x="329" y="499"/>
                </a:lnTo>
                <a:lnTo>
                  <a:pt x="223" y="388"/>
                </a:lnTo>
                <a:lnTo>
                  <a:pt x="223" y="473"/>
                </a:lnTo>
                <a:close/>
              </a:path>
            </a:pathLst>
          </a:custGeom>
          <a:solidFill>
            <a:schemeClr val="bg1"/>
          </a:solidFill>
          <a:ln>
            <a:noFill/>
          </a:ln>
          <a:effectLst/>
        </p:spPr>
        <p:txBody>
          <a:bodyPr wrap="none" anchor="ctr"/>
          <a:lstStyle/>
          <a:p>
            <a:endParaRPr lang="en-US"/>
          </a:p>
        </p:txBody>
      </p:sp>
      <p:grpSp>
        <p:nvGrpSpPr>
          <p:cNvPr id="35" name="Group 34">
            <a:extLst>
              <a:ext uri="{FF2B5EF4-FFF2-40B4-BE49-F238E27FC236}">
                <a16:creationId xmlns:a16="http://schemas.microsoft.com/office/drawing/2014/main" id="{8DC897BE-35DF-4D75-8E8B-A3D5EE744A33}"/>
              </a:ext>
            </a:extLst>
          </p:cNvPr>
          <p:cNvGrpSpPr/>
          <p:nvPr/>
        </p:nvGrpSpPr>
        <p:grpSpPr>
          <a:xfrm>
            <a:off x="2434118" y="1733364"/>
            <a:ext cx="2100452" cy="1203712"/>
            <a:chOff x="2514599" y="1676400"/>
            <a:chExt cx="1936557" cy="1109788"/>
          </a:xfrm>
        </p:grpSpPr>
        <p:cxnSp>
          <p:nvCxnSpPr>
            <p:cNvPr id="31" name="Straight Connector 30">
              <a:extLst>
                <a:ext uri="{FF2B5EF4-FFF2-40B4-BE49-F238E27FC236}">
                  <a16:creationId xmlns:a16="http://schemas.microsoft.com/office/drawing/2014/main" id="{0F4D8DB6-1659-436D-BBF7-EEE8C8151519}"/>
                </a:ext>
              </a:extLst>
            </p:cNvPr>
            <p:cNvCxnSpPr>
              <a:cxnSpLocks/>
            </p:cNvCxnSpPr>
            <p:nvPr/>
          </p:nvCxnSpPr>
          <p:spPr>
            <a:xfrm>
              <a:off x="3968496" y="1688908"/>
              <a:ext cx="482660" cy="1097280"/>
            </a:xfrm>
            <a:prstGeom prst="line">
              <a:avLst/>
            </a:prstGeom>
            <a:ln w="12700">
              <a:solidFill>
                <a:srgbClr val="5C9AD3"/>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AF7106F7-E966-45CF-81A2-E7EB747702DF}"/>
                </a:ext>
              </a:extLst>
            </p:cNvPr>
            <p:cNvCxnSpPr>
              <a:cxnSpLocks/>
            </p:cNvCxnSpPr>
            <p:nvPr/>
          </p:nvCxnSpPr>
          <p:spPr>
            <a:xfrm>
              <a:off x="2514599" y="1676400"/>
              <a:ext cx="1463040" cy="12508"/>
            </a:xfrm>
            <a:prstGeom prst="line">
              <a:avLst/>
            </a:prstGeom>
            <a:ln w="12700">
              <a:solidFill>
                <a:srgbClr val="5C9AD3"/>
              </a:solidFill>
              <a:headEnd type="oval"/>
            </a:ln>
          </p:spPr>
          <p:style>
            <a:lnRef idx="1">
              <a:schemeClr val="accent1"/>
            </a:lnRef>
            <a:fillRef idx="0">
              <a:schemeClr val="accent1"/>
            </a:fillRef>
            <a:effectRef idx="0">
              <a:schemeClr val="accent1"/>
            </a:effectRef>
            <a:fontRef idx="minor">
              <a:schemeClr val="tx1"/>
            </a:fontRef>
          </p:style>
        </p:cxnSp>
      </p:grpSp>
      <p:grpSp>
        <p:nvGrpSpPr>
          <p:cNvPr id="36" name="Group 35">
            <a:extLst>
              <a:ext uri="{FF2B5EF4-FFF2-40B4-BE49-F238E27FC236}">
                <a16:creationId xmlns:a16="http://schemas.microsoft.com/office/drawing/2014/main" id="{48209A51-E5A6-4A66-92B6-A80390E57CE5}"/>
              </a:ext>
            </a:extLst>
          </p:cNvPr>
          <p:cNvGrpSpPr/>
          <p:nvPr/>
        </p:nvGrpSpPr>
        <p:grpSpPr>
          <a:xfrm>
            <a:off x="4710657" y="1735136"/>
            <a:ext cx="2100452" cy="1203712"/>
            <a:chOff x="2514599" y="1676400"/>
            <a:chExt cx="1936557" cy="1109788"/>
          </a:xfrm>
        </p:grpSpPr>
        <p:cxnSp>
          <p:nvCxnSpPr>
            <p:cNvPr id="37" name="Straight Connector 36">
              <a:extLst>
                <a:ext uri="{FF2B5EF4-FFF2-40B4-BE49-F238E27FC236}">
                  <a16:creationId xmlns:a16="http://schemas.microsoft.com/office/drawing/2014/main" id="{E5123B9D-785A-4AD5-BB29-A8057414AFAB}"/>
                </a:ext>
              </a:extLst>
            </p:cNvPr>
            <p:cNvCxnSpPr>
              <a:cxnSpLocks/>
            </p:cNvCxnSpPr>
            <p:nvPr/>
          </p:nvCxnSpPr>
          <p:spPr>
            <a:xfrm>
              <a:off x="3968496" y="1688908"/>
              <a:ext cx="482660" cy="1097280"/>
            </a:xfrm>
            <a:prstGeom prst="line">
              <a:avLst/>
            </a:prstGeom>
            <a:ln w="12700">
              <a:solidFill>
                <a:srgbClr val="7A7A7A"/>
              </a:solidFill>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B5D911BD-C365-4161-8345-7331966E4064}"/>
                </a:ext>
              </a:extLst>
            </p:cNvPr>
            <p:cNvCxnSpPr>
              <a:cxnSpLocks/>
            </p:cNvCxnSpPr>
            <p:nvPr/>
          </p:nvCxnSpPr>
          <p:spPr>
            <a:xfrm>
              <a:off x="2514599" y="1676400"/>
              <a:ext cx="1463040" cy="12508"/>
            </a:xfrm>
            <a:prstGeom prst="line">
              <a:avLst/>
            </a:prstGeom>
            <a:ln w="12700">
              <a:solidFill>
                <a:srgbClr val="7A7A7A"/>
              </a:solidFill>
              <a:headEnd type="oval"/>
            </a:ln>
          </p:spPr>
          <p:style>
            <a:lnRef idx="1">
              <a:schemeClr val="accent1"/>
            </a:lnRef>
            <a:fillRef idx="0">
              <a:schemeClr val="accent1"/>
            </a:fillRef>
            <a:effectRef idx="0">
              <a:schemeClr val="accent1"/>
            </a:effectRef>
            <a:fontRef idx="minor">
              <a:schemeClr val="tx1"/>
            </a:fontRef>
          </p:style>
        </p:cxnSp>
      </p:grpSp>
      <p:grpSp>
        <p:nvGrpSpPr>
          <p:cNvPr id="39" name="Group 38">
            <a:extLst>
              <a:ext uri="{FF2B5EF4-FFF2-40B4-BE49-F238E27FC236}">
                <a16:creationId xmlns:a16="http://schemas.microsoft.com/office/drawing/2014/main" id="{81E6A64D-8CA5-43CD-91A6-5405233AF06D}"/>
              </a:ext>
            </a:extLst>
          </p:cNvPr>
          <p:cNvGrpSpPr/>
          <p:nvPr/>
        </p:nvGrpSpPr>
        <p:grpSpPr>
          <a:xfrm>
            <a:off x="6973100" y="1728628"/>
            <a:ext cx="2100452" cy="1203712"/>
            <a:chOff x="2514599" y="1676400"/>
            <a:chExt cx="1936557" cy="1109788"/>
          </a:xfrm>
        </p:grpSpPr>
        <p:cxnSp>
          <p:nvCxnSpPr>
            <p:cNvPr id="40" name="Straight Connector 39">
              <a:extLst>
                <a:ext uri="{FF2B5EF4-FFF2-40B4-BE49-F238E27FC236}">
                  <a16:creationId xmlns:a16="http://schemas.microsoft.com/office/drawing/2014/main" id="{B5B3DF0A-9D09-45A9-94B5-3258FB9C9893}"/>
                </a:ext>
              </a:extLst>
            </p:cNvPr>
            <p:cNvCxnSpPr>
              <a:cxnSpLocks/>
            </p:cNvCxnSpPr>
            <p:nvPr/>
          </p:nvCxnSpPr>
          <p:spPr>
            <a:xfrm>
              <a:off x="3968496" y="1688908"/>
              <a:ext cx="482660" cy="1097280"/>
            </a:xfrm>
            <a:prstGeom prst="line">
              <a:avLst/>
            </a:prstGeom>
            <a:ln w="12700">
              <a:solidFill>
                <a:srgbClr val="BFBFBF"/>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E05E7458-124A-43B0-80C2-EAFA99178077}"/>
                </a:ext>
              </a:extLst>
            </p:cNvPr>
            <p:cNvCxnSpPr>
              <a:cxnSpLocks/>
            </p:cNvCxnSpPr>
            <p:nvPr/>
          </p:nvCxnSpPr>
          <p:spPr>
            <a:xfrm>
              <a:off x="2514599" y="1676400"/>
              <a:ext cx="1463040" cy="12508"/>
            </a:xfrm>
            <a:prstGeom prst="line">
              <a:avLst/>
            </a:prstGeom>
            <a:ln w="12700">
              <a:solidFill>
                <a:srgbClr val="BFBFBF"/>
              </a:solidFill>
              <a:headEnd type="ova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EF6BD929-14F3-4A99-AAF8-BAF827F9C8A7}"/>
              </a:ext>
            </a:extLst>
          </p:cNvPr>
          <p:cNvGrpSpPr/>
          <p:nvPr/>
        </p:nvGrpSpPr>
        <p:grpSpPr>
          <a:xfrm rot="10800000">
            <a:off x="3484343" y="4250979"/>
            <a:ext cx="2100452" cy="1203712"/>
            <a:chOff x="2514599" y="1676400"/>
            <a:chExt cx="1936557" cy="1109788"/>
          </a:xfrm>
        </p:grpSpPr>
        <p:cxnSp>
          <p:nvCxnSpPr>
            <p:cNvPr id="43" name="Straight Connector 42">
              <a:extLst>
                <a:ext uri="{FF2B5EF4-FFF2-40B4-BE49-F238E27FC236}">
                  <a16:creationId xmlns:a16="http://schemas.microsoft.com/office/drawing/2014/main" id="{0C8FE0A9-5636-4FD6-B5A2-991B5C989044}"/>
                </a:ext>
              </a:extLst>
            </p:cNvPr>
            <p:cNvCxnSpPr>
              <a:cxnSpLocks/>
            </p:cNvCxnSpPr>
            <p:nvPr/>
          </p:nvCxnSpPr>
          <p:spPr>
            <a:xfrm>
              <a:off x="3968496" y="1688908"/>
              <a:ext cx="482660" cy="1097280"/>
            </a:xfrm>
            <a:prstGeom prst="line">
              <a:avLst/>
            </a:prstGeom>
            <a:ln w="12700">
              <a:solidFill>
                <a:srgbClr val="FE4A1E"/>
              </a:solidFill>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8CA8A63C-ECC4-49B3-B566-48020952B953}"/>
                </a:ext>
              </a:extLst>
            </p:cNvPr>
            <p:cNvCxnSpPr>
              <a:cxnSpLocks/>
            </p:cNvCxnSpPr>
            <p:nvPr/>
          </p:nvCxnSpPr>
          <p:spPr>
            <a:xfrm>
              <a:off x="2514599" y="1676400"/>
              <a:ext cx="1463040" cy="12508"/>
            </a:xfrm>
            <a:prstGeom prst="line">
              <a:avLst/>
            </a:prstGeom>
            <a:ln w="12700">
              <a:solidFill>
                <a:srgbClr val="FE4A1E"/>
              </a:solidFill>
              <a:headEnd type="oval"/>
            </a:ln>
          </p:spPr>
          <p:style>
            <a:lnRef idx="1">
              <a:schemeClr val="accent1"/>
            </a:lnRef>
            <a:fillRef idx="0">
              <a:schemeClr val="accent1"/>
            </a:fillRef>
            <a:effectRef idx="0">
              <a:schemeClr val="accent1"/>
            </a:effectRef>
            <a:fontRef idx="minor">
              <a:schemeClr val="tx1"/>
            </a:fontRef>
          </p:style>
        </p:cxnSp>
      </p:grpSp>
      <p:grpSp>
        <p:nvGrpSpPr>
          <p:cNvPr id="45" name="Group 44">
            <a:extLst>
              <a:ext uri="{FF2B5EF4-FFF2-40B4-BE49-F238E27FC236}">
                <a16:creationId xmlns:a16="http://schemas.microsoft.com/office/drawing/2014/main" id="{899943CD-B15E-41F6-839A-CB44D4267FED}"/>
              </a:ext>
            </a:extLst>
          </p:cNvPr>
          <p:cNvGrpSpPr/>
          <p:nvPr/>
        </p:nvGrpSpPr>
        <p:grpSpPr>
          <a:xfrm rot="10800000">
            <a:off x="5702058" y="4242228"/>
            <a:ext cx="2100452" cy="1203712"/>
            <a:chOff x="2514599" y="1676400"/>
            <a:chExt cx="1936557" cy="1109788"/>
          </a:xfrm>
        </p:grpSpPr>
        <p:cxnSp>
          <p:nvCxnSpPr>
            <p:cNvPr id="46" name="Straight Connector 45">
              <a:extLst>
                <a:ext uri="{FF2B5EF4-FFF2-40B4-BE49-F238E27FC236}">
                  <a16:creationId xmlns:a16="http://schemas.microsoft.com/office/drawing/2014/main" id="{EF170B27-88EA-4D00-A07E-A4E589EC30AA}"/>
                </a:ext>
              </a:extLst>
            </p:cNvPr>
            <p:cNvCxnSpPr>
              <a:cxnSpLocks/>
            </p:cNvCxnSpPr>
            <p:nvPr/>
          </p:nvCxnSpPr>
          <p:spPr>
            <a:xfrm>
              <a:off x="3968496" y="1688908"/>
              <a:ext cx="482660" cy="1097280"/>
            </a:xfrm>
            <a:prstGeom prst="line">
              <a:avLst/>
            </a:prstGeom>
            <a:ln w="12700">
              <a:solidFill>
                <a:srgbClr val="44546B"/>
              </a:solidFil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BF46D8EC-8EF8-4F62-B2EB-332E7DB07824}"/>
                </a:ext>
              </a:extLst>
            </p:cNvPr>
            <p:cNvCxnSpPr>
              <a:cxnSpLocks/>
            </p:cNvCxnSpPr>
            <p:nvPr/>
          </p:nvCxnSpPr>
          <p:spPr>
            <a:xfrm>
              <a:off x="2514599" y="1676400"/>
              <a:ext cx="1463040" cy="12508"/>
            </a:xfrm>
            <a:prstGeom prst="line">
              <a:avLst/>
            </a:prstGeom>
            <a:ln w="12700">
              <a:solidFill>
                <a:srgbClr val="44546B"/>
              </a:solidFill>
              <a:headEnd type="oval"/>
            </a:ln>
          </p:spPr>
          <p:style>
            <a:lnRef idx="1">
              <a:schemeClr val="accent1"/>
            </a:lnRef>
            <a:fillRef idx="0">
              <a:schemeClr val="accent1"/>
            </a:fillRef>
            <a:effectRef idx="0">
              <a:schemeClr val="accent1"/>
            </a:effectRef>
            <a:fontRef idx="minor">
              <a:schemeClr val="tx1"/>
            </a:fontRef>
          </p:style>
        </p:cxnSp>
      </p:grpSp>
      <p:grpSp>
        <p:nvGrpSpPr>
          <p:cNvPr id="48" name="Group 47">
            <a:extLst>
              <a:ext uri="{FF2B5EF4-FFF2-40B4-BE49-F238E27FC236}">
                <a16:creationId xmlns:a16="http://schemas.microsoft.com/office/drawing/2014/main" id="{CA58842B-2D8B-403F-88AB-54A4D0096F9D}"/>
              </a:ext>
            </a:extLst>
          </p:cNvPr>
          <p:cNvGrpSpPr/>
          <p:nvPr/>
        </p:nvGrpSpPr>
        <p:grpSpPr>
          <a:xfrm rot="10800000">
            <a:off x="7953998" y="4250980"/>
            <a:ext cx="2100452" cy="1203712"/>
            <a:chOff x="2514599" y="1676400"/>
            <a:chExt cx="1936557" cy="1109788"/>
          </a:xfrm>
        </p:grpSpPr>
        <p:cxnSp>
          <p:nvCxnSpPr>
            <p:cNvPr id="49" name="Straight Connector 48">
              <a:extLst>
                <a:ext uri="{FF2B5EF4-FFF2-40B4-BE49-F238E27FC236}">
                  <a16:creationId xmlns:a16="http://schemas.microsoft.com/office/drawing/2014/main" id="{DA4C97FC-1599-475C-A146-D3895C622BA7}"/>
                </a:ext>
              </a:extLst>
            </p:cNvPr>
            <p:cNvCxnSpPr>
              <a:cxnSpLocks/>
            </p:cNvCxnSpPr>
            <p:nvPr/>
          </p:nvCxnSpPr>
          <p:spPr>
            <a:xfrm>
              <a:off x="3968496" y="1688908"/>
              <a:ext cx="482660" cy="1097280"/>
            </a:xfrm>
            <a:prstGeom prst="line">
              <a:avLst/>
            </a:prstGeom>
            <a:ln w="12700">
              <a:solidFill>
                <a:srgbClr val="939393"/>
              </a:solidFill>
            </a:ln>
          </p:spPr>
          <p:style>
            <a:lnRef idx="1">
              <a:schemeClr val="accent1"/>
            </a:lnRef>
            <a:fillRef idx="0">
              <a:schemeClr val="accent1"/>
            </a:fillRef>
            <a:effectRef idx="0">
              <a:schemeClr val="accent1"/>
            </a:effectRef>
            <a:fontRef idx="minor">
              <a:schemeClr val="tx1"/>
            </a:fontRef>
          </p:style>
        </p:cxnSp>
        <p:cxnSp>
          <p:nvCxnSpPr>
            <p:cNvPr id="50" name="Straight Connector 49">
              <a:extLst>
                <a:ext uri="{FF2B5EF4-FFF2-40B4-BE49-F238E27FC236}">
                  <a16:creationId xmlns:a16="http://schemas.microsoft.com/office/drawing/2014/main" id="{4DDFD929-BE16-40AA-A1FA-59315B33493E}"/>
                </a:ext>
              </a:extLst>
            </p:cNvPr>
            <p:cNvCxnSpPr>
              <a:cxnSpLocks/>
            </p:cNvCxnSpPr>
            <p:nvPr/>
          </p:nvCxnSpPr>
          <p:spPr>
            <a:xfrm>
              <a:off x="2514599" y="1676400"/>
              <a:ext cx="1463040" cy="12508"/>
            </a:xfrm>
            <a:prstGeom prst="line">
              <a:avLst/>
            </a:prstGeom>
            <a:ln w="12700">
              <a:solidFill>
                <a:srgbClr val="939393"/>
              </a:solidFill>
              <a:headEnd type="oval"/>
            </a:ln>
          </p:spPr>
          <p:style>
            <a:lnRef idx="1">
              <a:schemeClr val="accent1"/>
            </a:lnRef>
            <a:fillRef idx="0">
              <a:schemeClr val="accent1"/>
            </a:fillRef>
            <a:effectRef idx="0">
              <a:schemeClr val="accent1"/>
            </a:effectRef>
            <a:fontRef idx="minor">
              <a:schemeClr val="tx1"/>
            </a:fontRef>
          </p:style>
        </p:cxnSp>
      </p:grpSp>
      <p:sp>
        <p:nvSpPr>
          <p:cNvPr id="51" name="TextBox 50">
            <a:extLst>
              <a:ext uri="{FF2B5EF4-FFF2-40B4-BE49-F238E27FC236}">
                <a16:creationId xmlns:a16="http://schemas.microsoft.com/office/drawing/2014/main" id="{E789BC1B-5858-4749-8257-9896175C2FCD}"/>
              </a:ext>
            </a:extLst>
          </p:cNvPr>
          <p:cNvSpPr txBox="1"/>
          <p:nvPr/>
        </p:nvSpPr>
        <p:spPr>
          <a:xfrm>
            <a:off x="4519842" y="1415752"/>
            <a:ext cx="1827419" cy="1455475"/>
          </a:xfrm>
          <a:prstGeom prst="rect">
            <a:avLst/>
          </a:prstGeom>
          <a:noFill/>
        </p:spPr>
        <p:txBody>
          <a:bodyPr wrap="square" rtlCol="0">
            <a:spAutoFit/>
          </a:bodyPr>
          <a:lstStyle/>
          <a:p>
            <a:pPr algn="r" defTabSz="1219170">
              <a:spcBef>
                <a:spcPct val="20000"/>
              </a:spcBef>
              <a:defRPr/>
            </a:pPr>
            <a:r>
              <a:rPr lang="en-US" sz="1500" dirty="0">
                <a:solidFill>
                  <a:srgbClr val="7A7A7A"/>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2" name="TextBox 51">
            <a:extLst>
              <a:ext uri="{FF2B5EF4-FFF2-40B4-BE49-F238E27FC236}">
                <a16:creationId xmlns:a16="http://schemas.microsoft.com/office/drawing/2014/main" id="{0E6388FC-7CCD-4478-AD5C-83668E02FB0C}"/>
              </a:ext>
            </a:extLst>
          </p:cNvPr>
          <p:cNvSpPr txBox="1"/>
          <p:nvPr/>
        </p:nvSpPr>
        <p:spPr>
          <a:xfrm>
            <a:off x="6803992" y="1402202"/>
            <a:ext cx="1827419" cy="1434239"/>
          </a:xfrm>
          <a:prstGeom prst="rect">
            <a:avLst/>
          </a:prstGeom>
          <a:noFill/>
        </p:spPr>
        <p:txBody>
          <a:bodyPr wrap="square" rtlCol="0">
            <a:spAutoFit/>
          </a:bodyPr>
          <a:lstStyle/>
          <a:p>
            <a:pPr algn="r" defTabSz="1219170">
              <a:spcBef>
                <a:spcPct val="20000"/>
              </a:spcBef>
              <a:defRPr/>
            </a:pPr>
            <a:r>
              <a:rPr lang="en-US" sz="1500" dirty="0">
                <a:solidFill>
                  <a:srgbClr val="BFBFBF"/>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3" name="TextBox 52">
            <a:extLst>
              <a:ext uri="{FF2B5EF4-FFF2-40B4-BE49-F238E27FC236}">
                <a16:creationId xmlns:a16="http://schemas.microsoft.com/office/drawing/2014/main" id="{1416BF54-8390-41F8-8BD4-53F4B911558E}"/>
              </a:ext>
            </a:extLst>
          </p:cNvPr>
          <p:cNvSpPr txBox="1"/>
          <p:nvPr/>
        </p:nvSpPr>
        <p:spPr>
          <a:xfrm>
            <a:off x="2254625" y="1403308"/>
            <a:ext cx="1827419" cy="1434239"/>
          </a:xfrm>
          <a:prstGeom prst="rect">
            <a:avLst/>
          </a:prstGeom>
          <a:noFill/>
        </p:spPr>
        <p:txBody>
          <a:bodyPr wrap="square" rtlCol="0">
            <a:spAutoFit/>
          </a:bodyPr>
          <a:lstStyle/>
          <a:p>
            <a:pPr algn="r" defTabSz="1219170">
              <a:spcBef>
                <a:spcPct val="20000"/>
              </a:spcBef>
              <a:defRPr/>
            </a:pPr>
            <a:r>
              <a:rPr lang="en-US" sz="1500" dirty="0">
                <a:solidFill>
                  <a:srgbClr val="5C9AD3"/>
                </a:solidFill>
                <a:latin typeface="Bernard MT Condensed" panose="02050806060905020404" pitchFamily="18" charset="0"/>
              </a:rPr>
              <a:t>LOREM IPSUM DOLOR</a:t>
            </a:r>
          </a:p>
          <a:p>
            <a:pPr algn="r" defTabSz="1219170">
              <a:spcBef>
                <a:spcPct val="20000"/>
              </a:spcBef>
              <a:defRPr/>
            </a:pPr>
            <a:endParaRPr lang="en-US" sz="4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4" name="TextBox 53">
            <a:extLst>
              <a:ext uri="{FF2B5EF4-FFF2-40B4-BE49-F238E27FC236}">
                <a16:creationId xmlns:a16="http://schemas.microsoft.com/office/drawing/2014/main" id="{1B071CCB-7775-4444-ADAF-6C7CAF636AFF}"/>
              </a:ext>
            </a:extLst>
          </p:cNvPr>
          <p:cNvSpPr txBox="1"/>
          <p:nvPr/>
        </p:nvSpPr>
        <p:spPr>
          <a:xfrm>
            <a:off x="3958357" y="5097064"/>
            <a:ext cx="1827419" cy="1434239"/>
          </a:xfrm>
          <a:prstGeom prst="rect">
            <a:avLst/>
          </a:prstGeom>
          <a:noFill/>
        </p:spPr>
        <p:txBody>
          <a:bodyPr wrap="square" rtlCol="0">
            <a:spAutoFit/>
          </a:bodyPr>
          <a:lstStyle/>
          <a:p>
            <a:pPr defTabSz="1219170">
              <a:spcBef>
                <a:spcPct val="20000"/>
              </a:spcBef>
              <a:defRPr/>
            </a:pPr>
            <a:r>
              <a:rPr lang="en-US" sz="15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5" name="TextBox 54">
            <a:extLst>
              <a:ext uri="{FF2B5EF4-FFF2-40B4-BE49-F238E27FC236}">
                <a16:creationId xmlns:a16="http://schemas.microsoft.com/office/drawing/2014/main" id="{C17CA875-0A1B-4A9D-A244-486894CB24FC}"/>
              </a:ext>
            </a:extLst>
          </p:cNvPr>
          <p:cNvSpPr txBox="1"/>
          <p:nvPr/>
        </p:nvSpPr>
        <p:spPr>
          <a:xfrm>
            <a:off x="6178064" y="5097064"/>
            <a:ext cx="1827419" cy="1434239"/>
          </a:xfrm>
          <a:prstGeom prst="rect">
            <a:avLst/>
          </a:prstGeom>
          <a:noFill/>
        </p:spPr>
        <p:txBody>
          <a:bodyPr wrap="square" rtlCol="0">
            <a:spAutoFit/>
          </a:bodyPr>
          <a:lstStyle/>
          <a:p>
            <a:pPr defTabSz="1219170">
              <a:spcBef>
                <a:spcPct val="20000"/>
              </a:spcBef>
              <a:defRPr/>
            </a:pPr>
            <a:r>
              <a:rPr lang="en-US" sz="15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
        <p:nvSpPr>
          <p:cNvPr id="56" name="TextBox 55">
            <a:extLst>
              <a:ext uri="{FF2B5EF4-FFF2-40B4-BE49-F238E27FC236}">
                <a16:creationId xmlns:a16="http://schemas.microsoft.com/office/drawing/2014/main" id="{997DC72B-D4C6-4EFC-A216-3CF8EF0CECC4}"/>
              </a:ext>
            </a:extLst>
          </p:cNvPr>
          <p:cNvSpPr txBox="1"/>
          <p:nvPr/>
        </p:nvSpPr>
        <p:spPr>
          <a:xfrm>
            <a:off x="8463867" y="5098069"/>
            <a:ext cx="1827419" cy="1434239"/>
          </a:xfrm>
          <a:prstGeom prst="rect">
            <a:avLst/>
          </a:prstGeom>
          <a:noFill/>
        </p:spPr>
        <p:txBody>
          <a:bodyPr wrap="square" rtlCol="0">
            <a:spAutoFit/>
          </a:bodyPr>
          <a:lstStyle/>
          <a:p>
            <a:pPr defTabSz="1219170">
              <a:spcBef>
                <a:spcPct val="20000"/>
              </a:spcBef>
              <a:defRPr/>
            </a:pPr>
            <a:r>
              <a:rPr lang="en-US" sz="1500" dirty="0">
                <a:solidFill>
                  <a:srgbClr val="93939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37446911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fade">
                                      <p:cBhvr>
                                        <p:cTn id="11" dur="1000"/>
                                        <p:tgtEl>
                                          <p:spTgt spid="22"/>
                                        </p:tgtEl>
                                      </p:cBhvr>
                                    </p:animEffect>
                                    <p:anim calcmode="lin" valueType="num">
                                      <p:cBhvr>
                                        <p:cTn id="12" dur="1000" fill="hold"/>
                                        <p:tgtEl>
                                          <p:spTgt spid="22"/>
                                        </p:tgtEl>
                                        <p:attrNameLst>
                                          <p:attrName>ppt_x</p:attrName>
                                        </p:attrNameLst>
                                      </p:cBhvr>
                                      <p:tavLst>
                                        <p:tav tm="0">
                                          <p:val>
                                            <p:strVal val="#ppt_x"/>
                                          </p:val>
                                        </p:tav>
                                        <p:tav tm="100000">
                                          <p:val>
                                            <p:strVal val="#ppt_x"/>
                                          </p:val>
                                        </p:tav>
                                      </p:tavLst>
                                    </p:anim>
                                    <p:anim calcmode="lin" valueType="num">
                                      <p:cBhvr>
                                        <p:cTn id="13" dur="1000" fill="hold"/>
                                        <p:tgtEl>
                                          <p:spTgt spid="22"/>
                                        </p:tgtEl>
                                        <p:attrNameLst>
                                          <p:attrName>ppt_y</p:attrName>
                                        </p:attrNameLst>
                                      </p:cBhvr>
                                      <p:tavLst>
                                        <p:tav tm="0">
                                          <p:val>
                                            <p:strVal val="#ppt_y+.1"/>
                                          </p:val>
                                        </p:tav>
                                        <p:tav tm="100000">
                                          <p:val>
                                            <p:strVal val="#ppt_y"/>
                                          </p:val>
                                        </p:tav>
                                      </p:tavLst>
                                    </p:anim>
                                  </p:childTnLst>
                                </p:cTn>
                              </p:par>
                              <p:par>
                                <p:cTn id="14" presetID="42" presetClass="entr" presetSubtype="0" fill="hold" grpId="0" nodeType="withEffect">
                                  <p:stCondLst>
                                    <p:cond delay="0"/>
                                  </p:stCondLst>
                                  <p:childTnLst>
                                    <p:set>
                                      <p:cBhvr>
                                        <p:cTn id="15" dur="1" fill="hold">
                                          <p:stCondLst>
                                            <p:cond delay="0"/>
                                          </p:stCondLst>
                                        </p:cTn>
                                        <p:tgtEl>
                                          <p:spTgt spid="23"/>
                                        </p:tgtEl>
                                        <p:attrNameLst>
                                          <p:attrName>style.visibility</p:attrName>
                                        </p:attrNameLst>
                                      </p:cBhvr>
                                      <p:to>
                                        <p:strVal val="visible"/>
                                      </p:to>
                                    </p:set>
                                    <p:animEffect transition="in" filter="fade">
                                      <p:cBhvr>
                                        <p:cTn id="16" dur="1000"/>
                                        <p:tgtEl>
                                          <p:spTgt spid="23"/>
                                        </p:tgtEl>
                                      </p:cBhvr>
                                    </p:animEffect>
                                    <p:anim calcmode="lin" valueType="num">
                                      <p:cBhvr>
                                        <p:cTn id="17" dur="1000" fill="hold"/>
                                        <p:tgtEl>
                                          <p:spTgt spid="23"/>
                                        </p:tgtEl>
                                        <p:attrNameLst>
                                          <p:attrName>ppt_x</p:attrName>
                                        </p:attrNameLst>
                                      </p:cBhvr>
                                      <p:tavLst>
                                        <p:tav tm="0">
                                          <p:val>
                                            <p:strVal val="#ppt_x"/>
                                          </p:val>
                                        </p:tav>
                                        <p:tav tm="100000">
                                          <p:val>
                                            <p:strVal val="#ppt_x"/>
                                          </p:val>
                                        </p:tav>
                                      </p:tavLst>
                                    </p:anim>
                                    <p:anim calcmode="lin" valueType="num">
                                      <p:cBhvr>
                                        <p:cTn id="18" dur="1000" fill="hold"/>
                                        <p:tgtEl>
                                          <p:spTgt spid="23"/>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Effect transition="in" filter="fade">
                                      <p:cBhvr>
                                        <p:cTn id="21" dur="1000"/>
                                        <p:tgtEl>
                                          <p:spTgt spid="2"/>
                                        </p:tgtEl>
                                      </p:cBhvr>
                                    </p:animEffect>
                                    <p:anim calcmode="lin" valueType="num">
                                      <p:cBhvr>
                                        <p:cTn id="22" dur="1000" fill="hold"/>
                                        <p:tgtEl>
                                          <p:spTgt spid="2"/>
                                        </p:tgtEl>
                                        <p:attrNameLst>
                                          <p:attrName>ppt_x</p:attrName>
                                        </p:attrNameLst>
                                      </p:cBhvr>
                                      <p:tavLst>
                                        <p:tav tm="0">
                                          <p:val>
                                            <p:strVal val="#ppt_x"/>
                                          </p:val>
                                        </p:tav>
                                        <p:tav tm="100000">
                                          <p:val>
                                            <p:strVal val="#ppt_x"/>
                                          </p:val>
                                        </p:tav>
                                      </p:tavLst>
                                    </p:anim>
                                    <p:anim calcmode="lin" valueType="num">
                                      <p:cBhvr>
                                        <p:cTn id="23" dur="1000" fill="hold"/>
                                        <p:tgtEl>
                                          <p:spTgt spid="2"/>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1000"/>
                                        <p:tgtEl>
                                          <p:spTgt spid="14"/>
                                        </p:tgtEl>
                                      </p:cBhvr>
                                    </p:animEffect>
                                    <p:anim calcmode="lin" valueType="num">
                                      <p:cBhvr>
                                        <p:cTn id="27" dur="1000" fill="hold"/>
                                        <p:tgtEl>
                                          <p:spTgt spid="14"/>
                                        </p:tgtEl>
                                        <p:attrNameLst>
                                          <p:attrName>ppt_x</p:attrName>
                                        </p:attrNameLst>
                                      </p:cBhvr>
                                      <p:tavLst>
                                        <p:tav tm="0">
                                          <p:val>
                                            <p:strVal val="#ppt_x"/>
                                          </p:val>
                                        </p:tav>
                                        <p:tav tm="100000">
                                          <p:val>
                                            <p:strVal val="#ppt_x"/>
                                          </p:val>
                                        </p:tav>
                                      </p:tavLst>
                                    </p:anim>
                                    <p:anim calcmode="lin" valueType="num">
                                      <p:cBhvr>
                                        <p:cTn id="28" dur="1000" fill="hold"/>
                                        <p:tgtEl>
                                          <p:spTgt spid="14"/>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par>
                                <p:cTn id="34" presetID="47" presetClass="entr" presetSubtype="0" fill="hold" grpId="0"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fade">
                                      <p:cBhvr>
                                        <p:cTn id="36" dur="1000"/>
                                        <p:tgtEl>
                                          <p:spTgt spid="10"/>
                                        </p:tgtEl>
                                      </p:cBhvr>
                                    </p:animEffect>
                                    <p:anim calcmode="lin" valueType="num">
                                      <p:cBhvr>
                                        <p:cTn id="37" dur="1000" fill="hold"/>
                                        <p:tgtEl>
                                          <p:spTgt spid="10"/>
                                        </p:tgtEl>
                                        <p:attrNameLst>
                                          <p:attrName>ppt_x</p:attrName>
                                        </p:attrNameLst>
                                      </p:cBhvr>
                                      <p:tavLst>
                                        <p:tav tm="0">
                                          <p:val>
                                            <p:strVal val="#ppt_x"/>
                                          </p:val>
                                        </p:tav>
                                        <p:tav tm="100000">
                                          <p:val>
                                            <p:strVal val="#ppt_x"/>
                                          </p:val>
                                        </p:tav>
                                      </p:tavLst>
                                    </p:anim>
                                    <p:anim calcmode="lin" valueType="num">
                                      <p:cBhvr>
                                        <p:cTn id="38" dur="1000" fill="hold"/>
                                        <p:tgtEl>
                                          <p:spTgt spid="10"/>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1000"/>
                                        <p:tgtEl>
                                          <p:spTgt spid="11"/>
                                        </p:tgtEl>
                                      </p:cBhvr>
                                    </p:animEffect>
                                    <p:anim calcmode="lin" valueType="num">
                                      <p:cBhvr>
                                        <p:cTn id="42" dur="1000" fill="hold"/>
                                        <p:tgtEl>
                                          <p:spTgt spid="11"/>
                                        </p:tgtEl>
                                        <p:attrNameLst>
                                          <p:attrName>ppt_x</p:attrName>
                                        </p:attrNameLst>
                                      </p:cBhvr>
                                      <p:tavLst>
                                        <p:tav tm="0">
                                          <p:val>
                                            <p:strVal val="#ppt_x"/>
                                          </p:val>
                                        </p:tav>
                                        <p:tav tm="100000">
                                          <p:val>
                                            <p:strVal val="#ppt_x"/>
                                          </p:val>
                                        </p:tav>
                                      </p:tavLst>
                                    </p:anim>
                                    <p:anim calcmode="lin" valueType="num">
                                      <p:cBhvr>
                                        <p:cTn id="43" dur="1000" fill="hold"/>
                                        <p:tgtEl>
                                          <p:spTgt spid="11"/>
                                        </p:tgtEl>
                                        <p:attrNameLst>
                                          <p:attrName>ppt_y</p:attrName>
                                        </p:attrNameLst>
                                      </p:cBhvr>
                                      <p:tavLst>
                                        <p:tav tm="0">
                                          <p:val>
                                            <p:strVal val="#ppt_y+.1"/>
                                          </p:val>
                                        </p:tav>
                                        <p:tav tm="100000">
                                          <p:val>
                                            <p:strVal val="#ppt_y"/>
                                          </p:val>
                                        </p:tav>
                                      </p:tavLst>
                                    </p:anim>
                                  </p:childTnLst>
                                </p:cTn>
                              </p:par>
                              <p:par>
                                <p:cTn id="44" presetID="47" presetClass="entr" presetSubtype="0" fill="hold" grpId="0" nodeType="with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1000"/>
                                        <p:tgtEl>
                                          <p:spTgt spid="12"/>
                                        </p:tgtEl>
                                      </p:cBhvr>
                                    </p:animEffect>
                                    <p:anim calcmode="lin" valueType="num">
                                      <p:cBhvr>
                                        <p:cTn id="47" dur="1000" fill="hold"/>
                                        <p:tgtEl>
                                          <p:spTgt spid="12"/>
                                        </p:tgtEl>
                                        <p:attrNameLst>
                                          <p:attrName>ppt_x</p:attrName>
                                        </p:attrNameLst>
                                      </p:cBhvr>
                                      <p:tavLst>
                                        <p:tav tm="0">
                                          <p:val>
                                            <p:strVal val="#ppt_x"/>
                                          </p:val>
                                        </p:tav>
                                        <p:tav tm="100000">
                                          <p:val>
                                            <p:strVal val="#ppt_x"/>
                                          </p:val>
                                        </p:tav>
                                      </p:tavLst>
                                    </p:anim>
                                    <p:anim calcmode="lin" valueType="num">
                                      <p:cBhvr>
                                        <p:cTn id="48" dur="1000" fill="hold"/>
                                        <p:tgtEl>
                                          <p:spTgt spid="12"/>
                                        </p:tgtEl>
                                        <p:attrNameLst>
                                          <p:attrName>ppt_y</p:attrName>
                                        </p:attrNameLst>
                                      </p:cBhvr>
                                      <p:tavLst>
                                        <p:tav tm="0">
                                          <p:val>
                                            <p:strVal val="#ppt_y-.1"/>
                                          </p:val>
                                        </p:tav>
                                        <p:tav tm="100000">
                                          <p:val>
                                            <p:strVal val="#ppt_y"/>
                                          </p:val>
                                        </p:tav>
                                      </p:tavLst>
                                    </p:anim>
                                  </p:childTnLst>
                                </p:cTn>
                              </p:par>
                              <p:par>
                                <p:cTn id="49" presetID="42" presetClass="entr" presetSubtype="0" fill="hold" grpId="0" nodeType="with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fade">
                                      <p:cBhvr>
                                        <p:cTn id="51" dur="1000"/>
                                        <p:tgtEl>
                                          <p:spTgt spid="13"/>
                                        </p:tgtEl>
                                      </p:cBhvr>
                                    </p:animEffect>
                                    <p:anim calcmode="lin" valueType="num">
                                      <p:cBhvr>
                                        <p:cTn id="52" dur="1000" fill="hold"/>
                                        <p:tgtEl>
                                          <p:spTgt spid="13"/>
                                        </p:tgtEl>
                                        <p:attrNameLst>
                                          <p:attrName>ppt_x</p:attrName>
                                        </p:attrNameLst>
                                      </p:cBhvr>
                                      <p:tavLst>
                                        <p:tav tm="0">
                                          <p:val>
                                            <p:strVal val="#ppt_x"/>
                                          </p:val>
                                        </p:tav>
                                        <p:tav tm="100000">
                                          <p:val>
                                            <p:strVal val="#ppt_x"/>
                                          </p:val>
                                        </p:tav>
                                      </p:tavLst>
                                    </p:anim>
                                    <p:anim calcmode="lin" valueType="num">
                                      <p:cBhvr>
                                        <p:cTn id="53" dur="1000" fill="hold"/>
                                        <p:tgtEl>
                                          <p:spTgt spid="13"/>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15"/>
                                        </p:tgtEl>
                                        <p:attrNameLst>
                                          <p:attrName>style.visibility</p:attrName>
                                        </p:attrNameLst>
                                      </p:cBhvr>
                                      <p:to>
                                        <p:strVal val="visible"/>
                                      </p:to>
                                    </p:set>
                                    <p:animEffect transition="in" filter="fade">
                                      <p:cBhvr>
                                        <p:cTn id="56" dur="1000"/>
                                        <p:tgtEl>
                                          <p:spTgt spid="15"/>
                                        </p:tgtEl>
                                      </p:cBhvr>
                                    </p:animEffect>
                                    <p:anim calcmode="lin" valueType="num">
                                      <p:cBhvr>
                                        <p:cTn id="57" dur="1000" fill="hold"/>
                                        <p:tgtEl>
                                          <p:spTgt spid="15"/>
                                        </p:tgtEl>
                                        <p:attrNameLst>
                                          <p:attrName>ppt_x</p:attrName>
                                        </p:attrNameLst>
                                      </p:cBhvr>
                                      <p:tavLst>
                                        <p:tav tm="0">
                                          <p:val>
                                            <p:strVal val="#ppt_x"/>
                                          </p:val>
                                        </p:tav>
                                        <p:tav tm="100000">
                                          <p:val>
                                            <p:strVal val="#ppt_x"/>
                                          </p:val>
                                        </p:tav>
                                      </p:tavLst>
                                    </p:anim>
                                    <p:anim calcmode="lin" valueType="num">
                                      <p:cBhvr>
                                        <p:cTn id="58" dur="1000" fill="hold"/>
                                        <p:tgtEl>
                                          <p:spTgt spid="15"/>
                                        </p:tgtEl>
                                        <p:attrNameLst>
                                          <p:attrName>ppt_y</p:attrName>
                                        </p:attrNameLst>
                                      </p:cBhvr>
                                      <p:tavLst>
                                        <p:tav tm="0">
                                          <p:val>
                                            <p:strVal val="#ppt_y+.1"/>
                                          </p:val>
                                        </p:tav>
                                        <p:tav tm="100000">
                                          <p:val>
                                            <p:strVal val="#ppt_y"/>
                                          </p:val>
                                        </p:tav>
                                      </p:tavLst>
                                    </p:anim>
                                  </p:childTnLst>
                                </p:cTn>
                              </p:par>
                            </p:childTnLst>
                          </p:cTn>
                        </p:par>
                        <p:par>
                          <p:cTn id="59" fill="hold">
                            <p:stCondLst>
                              <p:cond delay="1500"/>
                            </p:stCondLst>
                            <p:childTnLst>
                              <p:par>
                                <p:cTn id="60" presetID="53" presetClass="entr" presetSubtype="16"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p:cTn id="62" dur="500" fill="hold"/>
                                        <p:tgtEl>
                                          <p:spTgt spid="16"/>
                                        </p:tgtEl>
                                        <p:attrNameLst>
                                          <p:attrName>ppt_w</p:attrName>
                                        </p:attrNameLst>
                                      </p:cBhvr>
                                      <p:tavLst>
                                        <p:tav tm="0">
                                          <p:val>
                                            <p:fltVal val="0"/>
                                          </p:val>
                                        </p:tav>
                                        <p:tav tm="100000">
                                          <p:val>
                                            <p:strVal val="#ppt_w"/>
                                          </p:val>
                                        </p:tav>
                                      </p:tavLst>
                                    </p:anim>
                                    <p:anim calcmode="lin" valueType="num">
                                      <p:cBhvr>
                                        <p:cTn id="63" dur="500" fill="hold"/>
                                        <p:tgtEl>
                                          <p:spTgt spid="16"/>
                                        </p:tgtEl>
                                        <p:attrNameLst>
                                          <p:attrName>ppt_h</p:attrName>
                                        </p:attrNameLst>
                                      </p:cBhvr>
                                      <p:tavLst>
                                        <p:tav tm="0">
                                          <p:val>
                                            <p:fltVal val="0"/>
                                          </p:val>
                                        </p:tav>
                                        <p:tav tm="100000">
                                          <p:val>
                                            <p:strVal val="#ppt_h"/>
                                          </p:val>
                                        </p:tav>
                                      </p:tavLst>
                                    </p:anim>
                                    <p:animEffect transition="in" filter="fade">
                                      <p:cBhvr>
                                        <p:cTn id="64" dur="500"/>
                                        <p:tgtEl>
                                          <p:spTgt spid="16"/>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24"/>
                                        </p:tgtEl>
                                        <p:attrNameLst>
                                          <p:attrName>style.visibility</p:attrName>
                                        </p:attrNameLst>
                                      </p:cBhvr>
                                      <p:to>
                                        <p:strVal val="visible"/>
                                      </p:to>
                                    </p:set>
                                    <p:anim calcmode="lin" valueType="num">
                                      <p:cBhvr>
                                        <p:cTn id="67" dur="500" fill="hold"/>
                                        <p:tgtEl>
                                          <p:spTgt spid="24"/>
                                        </p:tgtEl>
                                        <p:attrNameLst>
                                          <p:attrName>ppt_w</p:attrName>
                                        </p:attrNameLst>
                                      </p:cBhvr>
                                      <p:tavLst>
                                        <p:tav tm="0">
                                          <p:val>
                                            <p:fltVal val="0"/>
                                          </p:val>
                                        </p:tav>
                                        <p:tav tm="100000">
                                          <p:val>
                                            <p:strVal val="#ppt_w"/>
                                          </p:val>
                                        </p:tav>
                                      </p:tavLst>
                                    </p:anim>
                                    <p:anim calcmode="lin" valueType="num">
                                      <p:cBhvr>
                                        <p:cTn id="68" dur="500" fill="hold"/>
                                        <p:tgtEl>
                                          <p:spTgt spid="24"/>
                                        </p:tgtEl>
                                        <p:attrNameLst>
                                          <p:attrName>ppt_h</p:attrName>
                                        </p:attrNameLst>
                                      </p:cBhvr>
                                      <p:tavLst>
                                        <p:tav tm="0">
                                          <p:val>
                                            <p:fltVal val="0"/>
                                          </p:val>
                                        </p:tav>
                                        <p:tav tm="100000">
                                          <p:val>
                                            <p:strVal val="#ppt_h"/>
                                          </p:val>
                                        </p:tav>
                                      </p:tavLst>
                                    </p:anim>
                                    <p:animEffect transition="in" filter="fade">
                                      <p:cBhvr>
                                        <p:cTn id="69" dur="500"/>
                                        <p:tgtEl>
                                          <p:spTgt spid="24"/>
                                        </p:tgtEl>
                                      </p:cBhvr>
                                    </p:animEffect>
                                  </p:childTnLst>
                                </p:cTn>
                              </p:par>
                            </p:childTnLst>
                          </p:cTn>
                        </p:par>
                        <p:par>
                          <p:cTn id="70" fill="hold">
                            <p:stCondLst>
                              <p:cond delay="2000"/>
                            </p:stCondLst>
                            <p:childTnLst>
                              <p:par>
                                <p:cTn id="71" presetID="22" presetClass="entr" presetSubtype="8"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Effect transition="in" filter="wipe(left)">
                                      <p:cBhvr>
                                        <p:cTn id="73" dur="1000"/>
                                        <p:tgtEl>
                                          <p:spTgt spid="42"/>
                                        </p:tgtEl>
                                      </p:cBhvr>
                                    </p:animEffect>
                                  </p:childTnLst>
                                </p:cTn>
                              </p:par>
                            </p:childTnLst>
                          </p:cTn>
                        </p:par>
                        <p:par>
                          <p:cTn id="74" fill="hold">
                            <p:stCondLst>
                              <p:cond delay="3000"/>
                            </p:stCondLst>
                            <p:childTnLst>
                              <p:par>
                                <p:cTn id="75" presetID="22" presetClass="entr" presetSubtype="8" fill="hold" grpId="0" nodeType="afterEffect">
                                  <p:stCondLst>
                                    <p:cond delay="0"/>
                                  </p:stCondLst>
                                  <p:childTnLst>
                                    <p:set>
                                      <p:cBhvr>
                                        <p:cTn id="76" dur="1" fill="hold">
                                          <p:stCondLst>
                                            <p:cond delay="0"/>
                                          </p:stCondLst>
                                        </p:cTn>
                                        <p:tgtEl>
                                          <p:spTgt spid="54"/>
                                        </p:tgtEl>
                                        <p:attrNameLst>
                                          <p:attrName>style.visibility</p:attrName>
                                        </p:attrNameLst>
                                      </p:cBhvr>
                                      <p:to>
                                        <p:strVal val="visible"/>
                                      </p:to>
                                    </p:set>
                                    <p:animEffect transition="in" filter="wipe(left)">
                                      <p:cBhvr>
                                        <p:cTn id="77" dur="500"/>
                                        <p:tgtEl>
                                          <p:spTgt spid="54"/>
                                        </p:tgtEl>
                                      </p:cBhvr>
                                    </p:animEffect>
                                  </p:childTnLst>
                                </p:cTn>
                              </p:par>
                            </p:childTnLst>
                          </p:cTn>
                        </p:par>
                        <p:par>
                          <p:cTn id="78" fill="hold">
                            <p:stCondLst>
                              <p:cond delay="3500"/>
                            </p:stCondLst>
                            <p:childTnLst>
                              <p:par>
                                <p:cTn id="79" presetID="53" presetClass="entr" presetSubtype="16" fill="hold" grpId="0"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p:cTn id="81" dur="500" fill="hold"/>
                                        <p:tgtEl>
                                          <p:spTgt spid="17"/>
                                        </p:tgtEl>
                                        <p:attrNameLst>
                                          <p:attrName>ppt_w</p:attrName>
                                        </p:attrNameLst>
                                      </p:cBhvr>
                                      <p:tavLst>
                                        <p:tav tm="0">
                                          <p:val>
                                            <p:fltVal val="0"/>
                                          </p:val>
                                        </p:tav>
                                        <p:tav tm="100000">
                                          <p:val>
                                            <p:strVal val="#ppt_w"/>
                                          </p:val>
                                        </p:tav>
                                      </p:tavLst>
                                    </p:anim>
                                    <p:anim calcmode="lin" valueType="num">
                                      <p:cBhvr>
                                        <p:cTn id="82" dur="500" fill="hold"/>
                                        <p:tgtEl>
                                          <p:spTgt spid="17"/>
                                        </p:tgtEl>
                                        <p:attrNameLst>
                                          <p:attrName>ppt_h</p:attrName>
                                        </p:attrNameLst>
                                      </p:cBhvr>
                                      <p:tavLst>
                                        <p:tav tm="0">
                                          <p:val>
                                            <p:fltVal val="0"/>
                                          </p:val>
                                        </p:tav>
                                        <p:tav tm="100000">
                                          <p:val>
                                            <p:strVal val="#ppt_h"/>
                                          </p:val>
                                        </p:tav>
                                      </p:tavLst>
                                    </p:anim>
                                    <p:animEffect transition="in" filter="fade">
                                      <p:cBhvr>
                                        <p:cTn id="83" dur="500"/>
                                        <p:tgtEl>
                                          <p:spTgt spid="17"/>
                                        </p:tgtEl>
                                      </p:cBhvr>
                                    </p:animEffect>
                                  </p:childTnLst>
                                </p:cTn>
                              </p:par>
                              <p:par>
                                <p:cTn id="84" presetID="53" presetClass="entr" presetSubtype="16" fill="hold" grpId="0" nodeType="withEffect">
                                  <p:stCondLst>
                                    <p:cond delay="0"/>
                                  </p:stCondLst>
                                  <p:childTnLst>
                                    <p:set>
                                      <p:cBhvr>
                                        <p:cTn id="85" dur="1" fill="hold">
                                          <p:stCondLst>
                                            <p:cond delay="0"/>
                                          </p:stCondLst>
                                        </p:cTn>
                                        <p:tgtEl>
                                          <p:spTgt spid="27"/>
                                        </p:tgtEl>
                                        <p:attrNameLst>
                                          <p:attrName>style.visibility</p:attrName>
                                        </p:attrNameLst>
                                      </p:cBhvr>
                                      <p:to>
                                        <p:strVal val="visible"/>
                                      </p:to>
                                    </p:set>
                                    <p:anim calcmode="lin" valueType="num">
                                      <p:cBhvr>
                                        <p:cTn id="86" dur="500" fill="hold"/>
                                        <p:tgtEl>
                                          <p:spTgt spid="27"/>
                                        </p:tgtEl>
                                        <p:attrNameLst>
                                          <p:attrName>ppt_w</p:attrName>
                                        </p:attrNameLst>
                                      </p:cBhvr>
                                      <p:tavLst>
                                        <p:tav tm="0">
                                          <p:val>
                                            <p:fltVal val="0"/>
                                          </p:val>
                                        </p:tav>
                                        <p:tav tm="100000">
                                          <p:val>
                                            <p:strVal val="#ppt_w"/>
                                          </p:val>
                                        </p:tav>
                                      </p:tavLst>
                                    </p:anim>
                                    <p:anim calcmode="lin" valueType="num">
                                      <p:cBhvr>
                                        <p:cTn id="87" dur="500" fill="hold"/>
                                        <p:tgtEl>
                                          <p:spTgt spid="27"/>
                                        </p:tgtEl>
                                        <p:attrNameLst>
                                          <p:attrName>ppt_h</p:attrName>
                                        </p:attrNameLst>
                                      </p:cBhvr>
                                      <p:tavLst>
                                        <p:tav tm="0">
                                          <p:val>
                                            <p:fltVal val="0"/>
                                          </p:val>
                                        </p:tav>
                                        <p:tav tm="100000">
                                          <p:val>
                                            <p:strVal val="#ppt_h"/>
                                          </p:val>
                                        </p:tav>
                                      </p:tavLst>
                                    </p:anim>
                                    <p:animEffect transition="in" filter="fade">
                                      <p:cBhvr>
                                        <p:cTn id="88" dur="500"/>
                                        <p:tgtEl>
                                          <p:spTgt spid="27"/>
                                        </p:tgtEl>
                                      </p:cBhvr>
                                    </p:animEffect>
                                  </p:childTnLst>
                                </p:cTn>
                              </p:par>
                            </p:childTnLst>
                          </p:cTn>
                        </p:par>
                        <p:par>
                          <p:cTn id="89" fill="hold">
                            <p:stCondLst>
                              <p:cond delay="4000"/>
                            </p:stCondLst>
                            <p:childTnLst>
                              <p:par>
                                <p:cTn id="90" presetID="22" presetClass="entr" presetSubtype="2" fill="hold" nodeType="afterEffect">
                                  <p:stCondLst>
                                    <p:cond delay="0"/>
                                  </p:stCondLst>
                                  <p:childTnLst>
                                    <p:set>
                                      <p:cBhvr>
                                        <p:cTn id="91" dur="1" fill="hold">
                                          <p:stCondLst>
                                            <p:cond delay="0"/>
                                          </p:stCondLst>
                                        </p:cTn>
                                        <p:tgtEl>
                                          <p:spTgt spid="35"/>
                                        </p:tgtEl>
                                        <p:attrNameLst>
                                          <p:attrName>style.visibility</p:attrName>
                                        </p:attrNameLst>
                                      </p:cBhvr>
                                      <p:to>
                                        <p:strVal val="visible"/>
                                      </p:to>
                                    </p:set>
                                    <p:animEffect transition="in" filter="wipe(right)">
                                      <p:cBhvr>
                                        <p:cTn id="92" dur="1000"/>
                                        <p:tgtEl>
                                          <p:spTgt spid="35"/>
                                        </p:tgtEl>
                                      </p:cBhvr>
                                    </p:animEffect>
                                  </p:childTnLst>
                                </p:cTn>
                              </p:par>
                            </p:childTnLst>
                          </p:cTn>
                        </p:par>
                        <p:par>
                          <p:cTn id="93" fill="hold">
                            <p:stCondLst>
                              <p:cond delay="5000"/>
                            </p:stCondLst>
                            <p:childTnLst>
                              <p:par>
                                <p:cTn id="94" presetID="22" presetClass="entr" presetSubtype="2" fill="hold" grpId="0" nodeType="afterEffect">
                                  <p:stCondLst>
                                    <p:cond delay="0"/>
                                  </p:stCondLst>
                                  <p:childTnLst>
                                    <p:set>
                                      <p:cBhvr>
                                        <p:cTn id="95" dur="1" fill="hold">
                                          <p:stCondLst>
                                            <p:cond delay="0"/>
                                          </p:stCondLst>
                                        </p:cTn>
                                        <p:tgtEl>
                                          <p:spTgt spid="53"/>
                                        </p:tgtEl>
                                        <p:attrNameLst>
                                          <p:attrName>style.visibility</p:attrName>
                                        </p:attrNameLst>
                                      </p:cBhvr>
                                      <p:to>
                                        <p:strVal val="visible"/>
                                      </p:to>
                                    </p:set>
                                    <p:animEffect transition="in" filter="wipe(right)">
                                      <p:cBhvr>
                                        <p:cTn id="96" dur="500"/>
                                        <p:tgtEl>
                                          <p:spTgt spid="53"/>
                                        </p:tgtEl>
                                      </p:cBhvr>
                                    </p:animEffect>
                                  </p:childTnLst>
                                </p:cTn>
                              </p:par>
                            </p:childTnLst>
                          </p:cTn>
                        </p:par>
                        <p:par>
                          <p:cTn id="97" fill="hold">
                            <p:stCondLst>
                              <p:cond delay="5500"/>
                            </p:stCondLst>
                            <p:childTnLst>
                              <p:par>
                                <p:cTn id="98" presetID="53" presetClass="entr" presetSubtype="16" fill="hold" grpId="0" nodeType="after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500" fill="hold"/>
                                        <p:tgtEl>
                                          <p:spTgt spid="18"/>
                                        </p:tgtEl>
                                        <p:attrNameLst>
                                          <p:attrName>ppt_w</p:attrName>
                                        </p:attrNameLst>
                                      </p:cBhvr>
                                      <p:tavLst>
                                        <p:tav tm="0">
                                          <p:val>
                                            <p:fltVal val="0"/>
                                          </p:val>
                                        </p:tav>
                                        <p:tav tm="100000">
                                          <p:val>
                                            <p:strVal val="#ppt_w"/>
                                          </p:val>
                                        </p:tav>
                                      </p:tavLst>
                                    </p:anim>
                                    <p:anim calcmode="lin" valueType="num">
                                      <p:cBhvr>
                                        <p:cTn id="101" dur="500" fill="hold"/>
                                        <p:tgtEl>
                                          <p:spTgt spid="18"/>
                                        </p:tgtEl>
                                        <p:attrNameLst>
                                          <p:attrName>ppt_h</p:attrName>
                                        </p:attrNameLst>
                                      </p:cBhvr>
                                      <p:tavLst>
                                        <p:tav tm="0">
                                          <p:val>
                                            <p:fltVal val="0"/>
                                          </p:val>
                                        </p:tav>
                                        <p:tav tm="100000">
                                          <p:val>
                                            <p:strVal val="#ppt_h"/>
                                          </p:val>
                                        </p:tav>
                                      </p:tavLst>
                                    </p:anim>
                                    <p:animEffect transition="in" filter="fade">
                                      <p:cBhvr>
                                        <p:cTn id="102" dur="500"/>
                                        <p:tgtEl>
                                          <p:spTgt spid="18"/>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8"/>
                                        </p:tgtEl>
                                        <p:attrNameLst>
                                          <p:attrName>style.visibility</p:attrName>
                                        </p:attrNameLst>
                                      </p:cBhvr>
                                      <p:to>
                                        <p:strVal val="visible"/>
                                      </p:to>
                                    </p:set>
                                    <p:anim calcmode="lin" valueType="num">
                                      <p:cBhvr>
                                        <p:cTn id="105" dur="500" fill="hold"/>
                                        <p:tgtEl>
                                          <p:spTgt spid="28"/>
                                        </p:tgtEl>
                                        <p:attrNameLst>
                                          <p:attrName>ppt_w</p:attrName>
                                        </p:attrNameLst>
                                      </p:cBhvr>
                                      <p:tavLst>
                                        <p:tav tm="0">
                                          <p:val>
                                            <p:fltVal val="0"/>
                                          </p:val>
                                        </p:tav>
                                        <p:tav tm="100000">
                                          <p:val>
                                            <p:strVal val="#ppt_w"/>
                                          </p:val>
                                        </p:tav>
                                      </p:tavLst>
                                    </p:anim>
                                    <p:anim calcmode="lin" valueType="num">
                                      <p:cBhvr>
                                        <p:cTn id="106" dur="500" fill="hold"/>
                                        <p:tgtEl>
                                          <p:spTgt spid="28"/>
                                        </p:tgtEl>
                                        <p:attrNameLst>
                                          <p:attrName>ppt_h</p:attrName>
                                        </p:attrNameLst>
                                      </p:cBhvr>
                                      <p:tavLst>
                                        <p:tav tm="0">
                                          <p:val>
                                            <p:fltVal val="0"/>
                                          </p:val>
                                        </p:tav>
                                        <p:tav tm="100000">
                                          <p:val>
                                            <p:strVal val="#ppt_h"/>
                                          </p:val>
                                        </p:tav>
                                      </p:tavLst>
                                    </p:anim>
                                    <p:animEffect transition="in" filter="fade">
                                      <p:cBhvr>
                                        <p:cTn id="107" dur="500"/>
                                        <p:tgtEl>
                                          <p:spTgt spid="28"/>
                                        </p:tgtEl>
                                      </p:cBhvr>
                                    </p:animEffect>
                                  </p:childTnLst>
                                </p:cTn>
                              </p:par>
                            </p:childTnLst>
                          </p:cTn>
                        </p:par>
                        <p:par>
                          <p:cTn id="108" fill="hold">
                            <p:stCondLst>
                              <p:cond delay="6000"/>
                            </p:stCondLst>
                            <p:childTnLst>
                              <p:par>
                                <p:cTn id="109" presetID="22" presetClass="entr" presetSubtype="8" fill="hold" nodeType="afterEffect">
                                  <p:stCondLst>
                                    <p:cond delay="0"/>
                                  </p:stCondLst>
                                  <p:childTnLst>
                                    <p:set>
                                      <p:cBhvr>
                                        <p:cTn id="110" dur="1" fill="hold">
                                          <p:stCondLst>
                                            <p:cond delay="0"/>
                                          </p:stCondLst>
                                        </p:cTn>
                                        <p:tgtEl>
                                          <p:spTgt spid="45"/>
                                        </p:tgtEl>
                                        <p:attrNameLst>
                                          <p:attrName>style.visibility</p:attrName>
                                        </p:attrNameLst>
                                      </p:cBhvr>
                                      <p:to>
                                        <p:strVal val="visible"/>
                                      </p:to>
                                    </p:set>
                                    <p:animEffect transition="in" filter="wipe(left)">
                                      <p:cBhvr>
                                        <p:cTn id="111" dur="1000"/>
                                        <p:tgtEl>
                                          <p:spTgt spid="45"/>
                                        </p:tgtEl>
                                      </p:cBhvr>
                                    </p:animEffect>
                                  </p:childTnLst>
                                </p:cTn>
                              </p:par>
                            </p:childTnLst>
                          </p:cTn>
                        </p:par>
                        <p:par>
                          <p:cTn id="112" fill="hold">
                            <p:stCondLst>
                              <p:cond delay="7000"/>
                            </p:stCondLst>
                            <p:childTnLst>
                              <p:par>
                                <p:cTn id="113" presetID="22" presetClass="entr" presetSubtype="8" fill="hold" grpId="0" nodeType="afterEffect">
                                  <p:stCondLst>
                                    <p:cond delay="0"/>
                                  </p:stCondLst>
                                  <p:childTnLst>
                                    <p:set>
                                      <p:cBhvr>
                                        <p:cTn id="114" dur="1" fill="hold">
                                          <p:stCondLst>
                                            <p:cond delay="0"/>
                                          </p:stCondLst>
                                        </p:cTn>
                                        <p:tgtEl>
                                          <p:spTgt spid="55"/>
                                        </p:tgtEl>
                                        <p:attrNameLst>
                                          <p:attrName>style.visibility</p:attrName>
                                        </p:attrNameLst>
                                      </p:cBhvr>
                                      <p:to>
                                        <p:strVal val="visible"/>
                                      </p:to>
                                    </p:set>
                                    <p:animEffect transition="in" filter="wipe(left)">
                                      <p:cBhvr>
                                        <p:cTn id="115" dur="500"/>
                                        <p:tgtEl>
                                          <p:spTgt spid="55"/>
                                        </p:tgtEl>
                                      </p:cBhvr>
                                    </p:animEffect>
                                  </p:childTnLst>
                                </p:cTn>
                              </p:par>
                            </p:childTnLst>
                          </p:cTn>
                        </p:par>
                        <p:par>
                          <p:cTn id="116" fill="hold">
                            <p:stCondLst>
                              <p:cond delay="7500"/>
                            </p:stCondLst>
                            <p:childTnLst>
                              <p:par>
                                <p:cTn id="117" presetID="53" presetClass="entr" presetSubtype="16" fill="hold" grpId="0" nodeType="afterEffect">
                                  <p:stCondLst>
                                    <p:cond delay="0"/>
                                  </p:stCondLst>
                                  <p:childTnLst>
                                    <p:set>
                                      <p:cBhvr>
                                        <p:cTn id="118" dur="1" fill="hold">
                                          <p:stCondLst>
                                            <p:cond delay="0"/>
                                          </p:stCondLst>
                                        </p:cTn>
                                        <p:tgtEl>
                                          <p:spTgt spid="19"/>
                                        </p:tgtEl>
                                        <p:attrNameLst>
                                          <p:attrName>style.visibility</p:attrName>
                                        </p:attrNameLst>
                                      </p:cBhvr>
                                      <p:to>
                                        <p:strVal val="visible"/>
                                      </p:to>
                                    </p:set>
                                    <p:anim calcmode="lin" valueType="num">
                                      <p:cBhvr>
                                        <p:cTn id="119" dur="500" fill="hold"/>
                                        <p:tgtEl>
                                          <p:spTgt spid="19"/>
                                        </p:tgtEl>
                                        <p:attrNameLst>
                                          <p:attrName>ppt_w</p:attrName>
                                        </p:attrNameLst>
                                      </p:cBhvr>
                                      <p:tavLst>
                                        <p:tav tm="0">
                                          <p:val>
                                            <p:fltVal val="0"/>
                                          </p:val>
                                        </p:tav>
                                        <p:tav tm="100000">
                                          <p:val>
                                            <p:strVal val="#ppt_w"/>
                                          </p:val>
                                        </p:tav>
                                      </p:tavLst>
                                    </p:anim>
                                    <p:anim calcmode="lin" valueType="num">
                                      <p:cBhvr>
                                        <p:cTn id="120" dur="500" fill="hold"/>
                                        <p:tgtEl>
                                          <p:spTgt spid="19"/>
                                        </p:tgtEl>
                                        <p:attrNameLst>
                                          <p:attrName>ppt_h</p:attrName>
                                        </p:attrNameLst>
                                      </p:cBhvr>
                                      <p:tavLst>
                                        <p:tav tm="0">
                                          <p:val>
                                            <p:fltVal val="0"/>
                                          </p:val>
                                        </p:tav>
                                        <p:tav tm="100000">
                                          <p:val>
                                            <p:strVal val="#ppt_h"/>
                                          </p:val>
                                        </p:tav>
                                      </p:tavLst>
                                    </p:anim>
                                    <p:animEffect transition="in" filter="fade">
                                      <p:cBhvr>
                                        <p:cTn id="121" dur="500"/>
                                        <p:tgtEl>
                                          <p:spTgt spid="19"/>
                                        </p:tgtEl>
                                      </p:cBhvr>
                                    </p:animEffect>
                                  </p:childTnLst>
                                </p:cTn>
                              </p:par>
                              <p:par>
                                <p:cTn id="122" presetID="53" presetClass="entr" presetSubtype="16" fill="hold" grpId="0" nodeType="withEffect">
                                  <p:stCondLst>
                                    <p:cond delay="0"/>
                                  </p:stCondLst>
                                  <p:childTnLst>
                                    <p:set>
                                      <p:cBhvr>
                                        <p:cTn id="123" dur="1" fill="hold">
                                          <p:stCondLst>
                                            <p:cond delay="0"/>
                                          </p:stCondLst>
                                        </p:cTn>
                                        <p:tgtEl>
                                          <p:spTgt spid="25"/>
                                        </p:tgtEl>
                                        <p:attrNameLst>
                                          <p:attrName>style.visibility</p:attrName>
                                        </p:attrNameLst>
                                      </p:cBhvr>
                                      <p:to>
                                        <p:strVal val="visible"/>
                                      </p:to>
                                    </p:set>
                                    <p:anim calcmode="lin" valueType="num">
                                      <p:cBhvr>
                                        <p:cTn id="124" dur="500" fill="hold"/>
                                        <p:tgtEl>
                                          <p:spTgt spid="25"/>
                                        </p:tgtEl>
                                        <p:attrNameLst>
                                          <p:attrName>ppt_w</p:attrName>
                                        </p:attrNameLst>
                                      </p:cBhvr>
                                      <p:tavLst>
                                        <p:tav tm="0">
                                          <p:val>
                                            <p:fltVal val="0"/>
                                          </p:val>
                                        </p:tav>
                                        <p:tav tm="100000">
                                          <p:val>
                                            <p:strVal val="#ppt_w"/>
                                          </p:val>
                                        </p:tav>
                                      </p:tavLst>
                                    </p:anim>
                                    <p:anim calcmode="lin" valueType="num">
                                      <p:cBhvr>
                                        <p:cTn id="125" dur="500" fill="hold"/>
                                        <p:tgtEl>
                                          <p:spTgt spid="25"/>
                                        </p:tgtEl>
                                        <p:attrNameLst>
                                          <p:attrName>ppt_h</p:attrName>
                                        </p:attrNameLst>
                                      </p:cBhvr>
                                      <p:tavLst>
                                        <p:tav tm="0">
                                          <p:val>
                                            <p:fltVal val="0"/>
                                          </p:val>
                                        </p:tav>
                                        <p:tav tm="100000">
                                          <p:val>
                                            <p:strVal val="#ppt_h"/>
                                          </p:val>
                                        </p:tav>
                                      </p:tavLst>
                                    </p:anim>
                                    <p:animEffect transition="in" filter="fade">
                                      <p:cBhvr>
                                        <p:cTn id="126" dur="500"/>
                                        <p:tgtEl>
                                          <p:spTgt spid="25"/>
                                        </p:tgtEl>
                                      </p:cBhvr>
                                    </p:animEffect>
                                  </p:childTnLst>
                                </p:cTn>
                              </p:par>
                            </p:childTnLst>
                          </p:cTn>
                        </p:par>
                        <p:par>
                          <p:cTn id="127" fill="hold">
                            <p:stCondLst>
                              <p:cond delay="8000"/>
                            </p:stCondLst>
                            <p:childTnLst>
                              <p:par>
                                <p:cTn id="128" presetID="22" presetClass="entr" presetSubtype="2" fill="hold" nodeType="afterEffect">
                                  <p:stCondLst>
                                    <p:cond delay="0"/>
                                  </p:stCondLst>
                                  <p:childTnLst>
                                    <p:set>
                                      <p:cBhvr>
                                        <p:cTn id="129" dur="1" fill="hold">
                                          <p:stCondLst>
                                            <p:cond delay="0"/>
                                          </p:stCondLst>
                                        </p:cTn>
                                        <p:tgtEl>
                                          <p:spTgt spid="36"/>
                                        </p:tgtEl>
                                        <p:attrNameLst>
                                          <p:attrName>style.visibility</p:attrName>
                                        </p:attrNameLst>
                                      </p:cBhvr>
                                      <p:to>
                                        <p:strVal val="visible"/>
                                      </p:to>
                                    </p:set>
                                    <p:animEffect transition="in" filter="wipe(right)">
                                      <p:cBhvr>
                                        <p:cTn id="130" dur="1000"/>
                                        <p:tgtEl>
                                          <p:spTgt spid="36"/>
                                        </p:tgtEl>
                                      </p:cBhvr>
                                    </p:animEffect>
                                  </p:childTnLst>
                                </p:cTn>
                              </p:par>
                            </p:childTnLst>
                          </p:cTn>
                        </p:par>
                        <p:par>
                          <p:cTn id="131" fill="hold">
                            <p:stCondLst>
                              <p:cond delay="9000"/>
                            </p:stCondLst>
                            <p:childTnLst>
                              <p:par>
                                <p:cTn id="132" presetID="22" presetClass="entr" presetSubtype="2" fill="hold" grpId="0" nodeType="afterEffect">
                                  <p:stCondLst>
                                    <p:cond delay="0"/>
                                  </p:stCondLst>
                                  <p:childTnLst>
                                    <p:set>
                                      <p:cBhvr>
                                        <p:cTn id="133" dur="1" fill="hold">
                                          <p:stCondLst>
                                            <p:cond delay="0"/>
                                          </p:stCondLst>
                                        </p:cTn>
                                        <p:tgtEl>
                                          <p:spTgt spid="51"/>
                                        </p:tgtEl>
                                        <p:attrNameLst>
                                          <p:attrName>style.visibility</p:attrName>
                                        </p:attrNameLst>
                                      </p:cBhvr>
                                      <p:to>
                                        <p:strVal val="visible"/>
                                      </p:to>
                                    </p:set>
                                    <p:animEffect transition="in" filter="wipe(right)">
                                      <p:cBhvr>
                                        <p:cTn id="134" dur="500"/>
                                        <p:tgtEl>
                                          <p:spTgt spid="51"/>
                                        </p:tgtEl>
                                      </p:cBhvr>
                                    </p:animEffect>
                                  </p:childTnLst>
                                </p:cTn>
                              </p:par>
                            </p:childTnLst>
                          </p:cTn>
                        </p:par>
                        <p:par>
                          <p:cTn id="135" fill="hold">
                            <p:stCondLst>
                              <p:cond delay="9500"/>
                            </p:stCondLst>
                            <p:childTnLst>
                              <p:par>
                                <p:cTn id="136" presetID="53" presetClass="entr" presetSubtype="16" fill="hold" grpId="0" nodeType="afterEffect">
                                  <p:stCondLst>
                                    <p:cond delay="0"/>
                                  </p:stCondLst>
                                  <p:childTnLst>
                                    <p:set>
                                      <p:cBhvr>
                                        <p:cTn id="137" dur="1" fill="hold">
                                          <p:stCondLst>
                                            <p:cond delay="0"/>
                                          </p:stCondLst>
                                        </p:cTn>
                                        <p:tgtEl>
                                          <p:spTgt spid="20"/>
                                        </p:tgtEl>
                                        <p:attrNameLst>
                                          <p:attrName>style.visibility</p:attrName>
                                        </p:attrNameLst>
                                      </p:cBhvr>
                                      <p:to>
                                        <p:strVal val="visible"/>
                                      </p:to>
                                    </p:set>
                                    <p:anim calcmode="lin" valueType="num">
                                      <p:cBhvr>
                                        <p:cTn id="138" dur="500" fill="hold"/>
                                        <p:tgtEl>
                                          <p:spTgt spid="20"/>
                                        </p:tgtEl>
                                        <p:attrNameLst>
                                          <p:attrName>ppt_w</p:attrName>
                                        </p:attrNameLst>
                                      </p:cBhvr>
                                      <p:tavLst>
                                        <p:tav tm="0">
                                          <p:val>
                                            <p:fltVal val="0"/>
                                          </p:val>
                                        </p:tav>
                                        <p:tav tm="100000">
                                          <p:val>
                                            <p:strVal val="#ppt_w"/>
                                          </p:val>
                                        </p:tav>
                                      </p:tavLst>
                                    </p:anim>
                                    <p:anim calcmode="lin" valueType="num">
                                      <p:cBhvr>
                                        <p:cTn id="139" dur="500" fill="hold"/>
                                        <p:tgtEl>
                                          <p:spTgt spid="20"/>
                                        </p:tgtEl>
                                        <p:attrNameLst>
                                          <p:attrName>ppt_h</p:attrName>
                                        </p:attrNameLst>
                                      </p:cBhvr>
                                      <p:tavLst>
                                        <p:tav tm="0">
                                          <p:val>
                                            <p:fltVal val="0"/>
                                          </p:val>
                                        </p:tav>
                                        <p:tav tm="100000">
                                          <p:val>
                                            <p:strVal val="#ppt_h"/>
                                          </p:val>
                                        </p:tav>
                                      </p:tavLst>
                                    </p:anim>
                                    <p:animEffect transition="in" filter="fade">
                                      <p:cBhvr>
                                        <p:cTn id="140" dur="500"/>
                                        <p:tgtEl>
                                          <p:spTgt spid="20"/>
                                        </p:tgtEl>
                                      </p:cBhvr>
                                    </p:animEffect>
                                  </p:childTnLst>
                                </p:cTn>
                              </p:par>
                            </p:childTnLst>
                          </p:cTn>
                        </p:par>
                        <p:par>
                          <p:cTn id="141" fill="hold">
                            <p:stCondLst>
                              <p:cond delay="10000"/>
                            </p:stCondLst>
                            <p:childTnLst>
                              <p:par>
                                <p:cTn id="142" presetID="53" presetClass="entr" presetSubtype="16" fill="hold" grpId="0" nodeType="afterEffect">
                                  <p:stCondLst>
                                    <p:cond delay="0"/>
                                  </p:stCondLst>
                                  <p:childTnLst>
                                    <p:set>
                                      <p:cBhvr>
                                        <p:cTn id="143" dur="1" fill="hold">
                                          <p:stCondLst>
                                            <p:cond delay="0"/>
                                          </p:stCondLst>
                                        </p:cTn>
                                        <p:tgtEl>
                                          <p:spTgt spid="26"/>
                                        </p:tgtEl>
                                        <p:attrNameLst>
                                          <p:attrName>style.visibility</p:attrName>
                                        </p:attrNameLst>
                                      </p:cBhvr>
                                      <p:to>
                                        <p:strVal val="visible"/>
                                      </p:to>
                                    </p:set>
                                    <p:anim calcmode="lin" valueType="num">
                                      <p:cBhvr>
                                        <p:cTn id="144" dur="500" fill="hold"/>
                                        <p:tgtEl>
                                          <p:spTgt spid="26"/>
                                        </p:tgtEl>
                                        <p:attrNameLst>
                                          <p:attrName>ppt_w</p:attrName>
                                        </p:attrNameLst>
                                      </p:cBhvr>
                                      <p:tavLst>
                                        <p:tav tm="0">
                                          <p:val>
                                            <p:fltVal val="0"/>
                                          </p:val>
                                        </p:tav>
                                        <p:tav tm="100000">
                                          <p:val>
                                            <p:strVal val="#ppt_w"/>
                                          </p:val>
                                        </p:tav>
                                      </p:tavLst>
                                    </p:anim>
                                    <p:anim calcmode="lin" valueType="num">
                                      <p:cBhvr>
                                        <p:cTn id="145" dur="500" fill="hold"/>
                                        <p:tgtEl>
                                          <p:spTgt spid="26"/>
                                        </p:tgtEl>
                                        <p:attrNameLst>
                                          <p:attrName>ppt_h</p:attrName>
                                        </p:attrNameLst>
                                      </p:cBhvr>
                                      <p:tavLst>
                                        <p:tav tm="0">
                                          <p:val>
                                            <p:fltVal val="0"/>
                                          </p:val>
                                        </p:tav>
                                        <p:tav tm="100000">
                                          <p:val>
                                            <p:strVal val="#ppt_h"/>
                                          </p:val>
                                        </p:tav>
                                      </p:tavLst>
                                    </p:anim>
                                    <p:animEffect transition="in" filter="fade">
                                      <p:cBhvr>
                                        <p:cTn id="146" dur="500"/>
                                        <p:tgtEl>
                                          <p:spTgt spid="26"/>
                                        </p:tgtEl>
                                      </p:cBhvr>
                                    </p:animEffect>
                                  </p:childTnLst>
                                </p:cTn>
                              </p:par>
                            </p:childTnLst>
                          </p:cTn>
                        </p:par>
                        <p:par>
                          <p:cTn id="147" fill="hold">
                            <p:stCondLst>
                              <p:cond delay="10500"/>
                            </p:stCondLst>
                            <p:childTnLst>
                              <p:par>
                                <p:cTn id="148" presetID="22" presetClass="entr" presetSubtype="8" fill="hold" nodeType="afterEffect">
                                  <p:stCondLst>
                                    <p:cond delay="0"/>
                                  </p:stCondLst>
                                  <p:childTnLst>
                                    <p:set>
                                      <p:cBhvr>
                                        <p:cTn id="149" dur="1" fill="hold">
                                          <p:stCondLst>
                                            <p:cond delay="0"/>
                                          </p:stCondLst>
                                        </p:cTn>
                                        <p:tgtEl>
                                          <p:spTgt spid="48"/>
                                        </p:tgtEl>
                                        <p:attrNameLst>
                                          <p:attrName>style.visibility</p:attrName>
                                        </p:attrNameLst>
                                      </p:cBhvr>
                                      <p:to>
                                        <p:strVal val="visible"/>
                                      </p:to>
                                    </p:set>
                                    <p:animEffect transition="in" filter="wipe(left)">
                                      <p:cBhvr>
                                        <p:cTn id="150" dur="1000"/>
                                        <p:tgtEl>
                                          <p:spTgt spid="48"/>
                                        </p:tgtEl>
                                      </p:cBhvr>
                                    </p:animEffect>
                                  </p:childTnLst>
                                </p:cTn>
                              </p:par>
                            </p:childTnLst>
                          </p:cTn>
                        </p:par>
                        <p:par>
                          <p:cTn id="151" fill="hold">
                            <p:stCondLst>
                              <p:cond delay="11500"/>
                            </p:stCondLst>
                            <p:childTnLst>
                              <p:par>
                                <p:cTn id="152" presetID="22" presetClass="entr" presetSubtype="8" fill="hold" grpId="0" nodeType="afterEffect">
                                  <p:stCondLst>
                                    <p:cond delay="0"/>
                                  </p:stCondLst>
                                  <p:childTnLst>
                                    <p:set>
                                      <p:cBhvr>
                                        <p:cTn id="153" dur="1" fill="hold">
                                          <p:stCondLst>
                                            <p:cond delay="0"/>
                                          </p:stCondLst>
                                        </p:cTn>
                                        <p:tgtEl>
                                          <p:spTgt spid="56"/>
                                        </p:tgtEl>
                                        <p:attrNameLst>
                                          <p:attrName>style.visibility</p:attrName>
                                        </p:attrNameLst>
                                      </p:cBhvr>
                                      <p:to>
                                        <p:strVal val="visible"/>
                                      </p:to>
                                    </p:set>
                                    <p:animEffect transition="in" filter="wipe(left)">
                                      <p:cBhvr>
                                        <p:cTn id="154" dur="500"/>
                                        <p:tgtEl>
                                          <p:spTgt spid="56"/>
                                        </p:tgtEl>
                                      </p:cBhvr>
                                    </p:animEffect>
                                  </p:childTnLst>
                                </p:cTn>
                              </p:par>
                            </p:childTnLst>
                          </p:cTn>
                        </p:par>
                        <p:par>
                          <p:cTn id="155" fill="hold">
                            <p:stCondLst>
                              <p:cond delay="12000"/>
                            </p:stCondLst>
                            <p:childTnLst>
                              <p:par>
                                <p:cTn id="156" presetID="53" presetClass="entr" presetSubtype="16" fill="hold" grpId="0" nodeType="afterEffect">
                                  <p:stCondLst>
                                    <p:cond delay="0"/>
                                  </p:stCondLst>
                                  <p:childTnLst>
                                    <p:set>
                                      <p:cBhvr>
                                        <p:cTn id="157" dur="1" fill="hold">
                                          <p:stCondLst>
                                            <p:cond delay="0"/>
                                          </p:stCondLst>
                                        </p:cTn>
                                        <p:tgtEl>
                                          <p:spTgt spid="21"/>
                                        </p:tgtEl>
                                        <p:attrNameLst>
                                          <p:attrName>style.visibility</p:attrName>
                                        </p:attrNameLst>
                                      </p:cBhvr>
                                      <p:to>
                                        <p:strVal val="visible"/>
                                      </p:to>
                                    </p:set>
                                    <p:anim calcmode="lin" valueType="num">
                                      <p:cBhvr>
                                        <p:cTn id="158" dur="500" fill="hold"/>
                                        <p:tgtEl>
                                          <p:spTgt spid="21"/>
                                        </p:tgtEl>
                                        <p:attrNameLst>
                                          <p:attrName>ppt_w</p:attrName>
                                        </p:attrNameLst>
                                      </p:cBhvr>
                                      <p:tavLst>
                                        <p:tav tm="0">
                                          <p:val>
                                            <p:fltVal val="0"/>
                                          </p:val>
                                        </p:tav>
                                        <p:tav tm="100000">
                                          <p:val>
                                            <p:strVal val="#ppt_w"/>
                                          </p:val>
                                        </p:tav>
                                      </p:tavLst>
                                    </p:anim>
                                    <p:anim calcmode="lin" valueType="num">
                                      <p:cBhvr>
                                        <p:cTn id="159" dur="500" fill="hold"/>
                                        <p:tgtEl>
                                          <p:spTgt spid="21"/>
                                        </p:tgtEl>
                                        <p:attrNameLst>
                                          <p:attrName>ppt_h</p:attrName>
                                        </p:attrNameLst>
                                      </p:cBhvr>
                                      <p:tavLst>
                                        <p:tav tm="0">
                                          <p:val>
                                            <p:fltVal val="0"/>
                                          </p:val>
                                        </p:tav>
                                        <p:tav tm="100000">
                                          <p:val>
                                            <p:strVal val="#ppt_h"/>
                                          </p:val>
                                        </p:tav>
                                      </p:tavLst>
                                    </p:anim>
                                    <p:animEffect transition="in" filter="fade">
                                      <p:cBhvr>
                                        <p:cTn id="160" dur="500"/>
                                        <p:tgtEl>
                                          <p:spTgt spid="21"/>
                                        </p:tgtEl>
                                      </p:cBhvr>
                                    </p:animEffect>
                                  </p:childTnLst>
                                </p:cTn>
                              </p:par>
                              <p:par>
                                <p:cTn id="161" presetID="53" presetClass="entr" presetSubtype="16" fill="hold" grpId="0" nodeType="withEffect">
                                  <p:stCondLst>
                                    <p:cond delay="0"/>
                                  </p:stCondLst>
                                  <p:childTnLst>
                                    <p:set>
                                      <p:cBhvr>
                                        <p:cTn id="162" dur="1" fill="hold">
                                          <p:stCondLst>
                                            <p:cond delay="0"/>
                                          </p:stCondLst>
                                        </p:cTn>
                                        <p:tgtEl>
                                          <p:spTgt spid="29"/>
                                        </p:tgtEl>
                                        <p:attrNameLst>
                                          <p:attrName>style.visibility</p:attrName>
                                        </p:attrNameLst>
                                      </p:cBhvr>
                                      <p:to>
                                        <p:strVal val="visible"/>
                                      </p:to>
                                    </p:set>
                                    <p:anim calcmode="lin" valueType="num">
                                      <p:cBhvr>
                                        <p:cTn id="163" dur="500" fill="hold"/>
                                        <p:tgtEl>
                                          <p:spTgt spid="29"/>
                                        </p:tgtEl>
                                        <p:attrNameLst>
                                          <p:attrName>ppt_w</p:attrName>
                                        </p:attrNameLst>
                                      </p:cBhvr>
                                      <p:tavLst>
                                        <p:tav tm="0">
                                          <p:val>
                                            <p:fltVal val="0"/>
                                          </p:val>
                                        </p:tav>
                                        <p:tav tm="100000">
                                          <p:val>
                                            <p:strVal val="#ppt_w"/>
                                          </p:val>
                                        </p:tav>
                                      </p:tavLst>
                                    </p:anim>
                                    <p:anim calcmode="lin" valueType="num">
                                      <p:cBhvr>
                                        <p:cTn id="164" dur="500" fill="hold"/>
                                        <p:tgtEl>
                                          <p:spTgt spid="29"/>
                                        </p:tgtEl>
                                        <p:attrNameLst>
                                          <p:attrName>ppt_h</p:attrName>
                                        </p:attrNameLst>
                                      </p:cBhvr>
                                      <p:tavLst>
                                        <p:tav tm="0">
                                          <p:val>
                                            <p:fltVal val="0"/>
                                          </p:val>
                                        </p:tav>
                                        <p:tav tm="100000">
                                          <p:val>
                                            <p:strVal val="#ppt_h"/>
                                          </p:val>
                                        </p:tav>
                                      </p:tavLst>
                                    </p:anim>
                                    <p:animEffect transition="in" filter="fade">
                                      <p:cBhvr>
                                        <p:cTn id="165" dur="500"/>
                                        <p:tgtEl>
                                          <p:spTgt spid="29"/>
                                        </p:tgtEl>
                                      </p:cBhvr>
                                    </p:animEffect>
                                  </p:childTnLst>
                                </p:cTn>
                              </p:par>
                            </p:childTnLst>
                          </p:cTn>
                        </p:par>
                        <p:par>
                          <p:cTn id="166" fill="hold">
                            <p:stCondLst>
                              <p:cond delay="12500"/>
                            </p:stCondLst>
                            <p:childTnLst>
                              <p:par>
                                <p:cTn id="167" presetID="22" presetClass="entr" presetSubtype="2" fill="hold" nodeType="afterEffect">
                                  <p:stCondLst>
                                    <p:cond delay="0"/>
                                  </p:stCondLst>
                                  <p:childTnLst>
                                    <p:set>
                                      <p:cBhvr>
                                        <p:cTn id="168" dur="1" fill="hold">
                                          <p:stCondLst>
                                            <p:cond delay="0"/>
                                          </p:stCondLst>
                                        </p:cTn>
                                        <p:tgtEl>
                                          <p:spTgt spid="39"/>
                                        </p:tgtEl>
                                        <p:attrNameLst>
                                          <p:attrName>style.visibility</p:attrName>
                                        </p:attrNameLst>
                                      </p:cBhvr>
                                      <p:to>
                                        <p:strVal val="visible"/>
                                      </p:to>
                                    </p:set>
                                    <p:animEffect transition="in" filter="wipe(right)">
                                      <p:cBhvr>
                                        <p:cTn id="169" dur="1000"/>
                                        <p:tgtEl>
                                          <p:spTgt spid="39"/>
                                        </p:tgtEl>
                                      </p:cBhvr>
                                    </p:animEffect>
                                  </p:childTnLst>
                                </p:cTn>
                              </p:par>
                            </p:childTnLst>
                          </p:cTn>
                        </p:par>
                        <p:par>
                          <p:cTn id="170" fill="hold">
                            <p:stCondLst>
                              <p:cond delay="13500"/>
                            </p:stCondLst>
                            <p:childTnLst>
                              <p:par>
                                <p:cTn id="171" presetID="22" presetClass="entr" presetSubtype="2" fill="hold" grpId="0" nodeType="afterEffect">
                                  <p:stCondLst>
                                    <p:cond delay="0"/>
                                  </p:stCondLst>
                                  <p:childTnLst>
                                    <p:set>
                                      <p:cBhvr>
                                        <p:cTn id="172" dur="1" fill="hold">
                                          <p:stCondLst>
                                            <p:cond delay="0"/>
                                          </p:stCondLst>
                                        </p:cTn>
                                        <p:tgtEl>
                                          <p:spTgt spid="52"/>
                                        </p:tgtEl>
                                        <p:attrNameLst>
                                          <p:attrName>style.visibility</p:attrName>
                                        </p:attrNameLst>
                                      </p:cBhvr>
                                      <p:to>
                                        <p:strVal val="visible"/>
                                      </p:to>
                                    </p:set>
                                    <p:animEffect transition="in" filter="wipe(right)">
                                      <p:cBhvr>
                                        <p:cTn id="173"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animBg="1"/>
      <p:bldP spid="14" grpId="0" animBg="1"/>
      <p:bldP spid="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P spid="26" grpId="0" animBg="1"/>
      <p:bldP spid="27" grpId="0" animBg="1"/>
      <p:bldP spid="28" grpId="0" animBg="1"/>
      <p:bldP spid="29" grpId="0" animBg="1"/>
      <p:bldP spid="51" grpId="0"/>
      <p:bldP spid="52" grpId="0"/>
      <p:bldP spid="53" grpId="0"/>
      <p:bldP spid="54" grpId="0"/>
      <p:bldP spid="55" grpId="0"/>
      <p:bldP spid="56" grpId="0"/>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11" name="Straight Connector 10">
            <a:extLst>
              <a:ext uri="{FF2B5EF4-FFF2-40B4-BE49-F238E27FC236}">
                <a16:creationId xmlns:a16="http://schemas.microsoft.com/office/drawing/2014/main" id="{55C3A543-A6E8-40A0-8DA5-23A09700467D}"/>
              </a:ext>
            </a:extLst>
          </p:cNvPr>
          <p:cNvCxnSpPr>
            <a:cxnSpLocks/>
          </p:cNvCxnSpPr>
          <p:nvPr/>
        </p:nvCxnSpPr>
        <p:spPr>
          <a:xfrm>
            <a:off x="609599" y="3992880"/>
            <a:ext cx="10972800" cy="0"/>
          </a:xfrm>
          <a:prstGeom prst="line">
            <a:avLst/>
          </a:prstGeom>
          <a:ln w="1905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0" name="Freeform: Shape 9">
            <a:extLst>
              <a:ext uri="{FF2B5EF4-FFF2-40B4-BE49-F238E27FC236}">
                <a16:creationId xmlns:a16="http://schemas.microsoft.com/office/drawing/2014/main" id="{0AC7E7BA-F85C-4670-8949-A4D3E3A794D4}"/>
              </a:ext>
            </a:extLst>
          </p:cNvPr>
          <p:cNvSpPr>
            <a:spLocks noChangeAspect="1"/>
          </p:cNvSpPr>
          <p:nvPr/>
        </p:nvSpPr>
        <p:spPr>
          <a:xfrm rot="5400000">
            <a:off x="2302764"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FE4A1E"/>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a:extLst>
              <a:ext uri="{FF2B5EF4-FFF2-40B4-BE49-F238E27FC236}">
                <a16:creationId xmlns:a16="http://schemas.microsoft.com/office/drawing/2014/main" id="{DD3683BE-2D66-4827-84C3-1F3A050E762A}"/>
              </a:ext>
            </a:extLst>
          </p:cNvPr>
          <p:cNvGrpSpPr/>
          <p:nvPr/>
        </p:nvGrpSpPr>
        <p:grpSpPr>
          <a:xfrm>
            <a:off x="2102994" y="1646956"/>
            <a:ext cx="1558636" cy="1558637"/>
            <a:chOff x="1241522" y="2057399"/>
            <a:chExt cx="1371600" cy="1371600"/>
          </a:xfrm>
          <a:effectLst>
            <a:outerShdw blurRad="190500" dist="152400" dir="18900000" algn="bl" rotWithShape="0">
              <a:prstClr val="black">
                <a:alpha val="40000"/>
              </a:prstClr>
            </a:outerShdw>
          </a:effectLst>
        </p:grpSpPr>
        <p:sp>
          <p:nvSpPr>
            <p:cNvPr id="3" name="Oval 2">
              <a:extLst>
                <a:ext uri="{FF2B5EF4-FFF2-40B4-BE49-F238E27FC236}">
                  <a16:creationId xmlns:a16="http://schemas.microsoft.com/office/drawing/2014/main" id="{AEDAA54D-0144-41C8-BD11-CB5FD3FE6A66}"/>
                </a:ext>
              </a:extLst>
            </p:cNvPr>
            <p:cNvSpPr>
              <a:spLocks noChangeAspect="1"/>
            </p:cNvSpPr>
            <p:nvPr/>
          </p:nvSpPr>
          <p:spPr>
            <a:xfrm>
              <a:off x="1241522" y="2057399"/>
              <a:ext cx="1371600" cy="1371600"/>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01</a:t>
              </a:r>
            </a:p>
            <a:p>
              <a:pPr algn="ctr"/>
              <a:r>
                <a:rPr lang="en-US" sz="1400" dirty="0"/>
                <a:t>OPTION</a:t>
              </a:r>
            </a:p>
          </p:txBody>
        </p:sp>
        <p:sp>
          <p:nvSpPr>
            <p:cNvPr id="12" name="Oval 11">
              <a:extLst>
                <a:ext uri="{FF2B5EF4-FFF2-40B4-BE49-F238E27FC236}">
                  <a16:creationId xmlns:a16="http://schemas.microsoft.com/office/drawing/2014/main" id="{F2794D68-917A-45DE-8856-23257248B6D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Oval 13">
            <a:extLst>
              <a:ext uri="{FF2B5EF4-FFF2-40B4-BE49-F238E27FC236}">
                <a16:creationId xmlns:a16="http://schemas.microsoft.com/office/drawing/2014/main" id="{BC1D6D60-D871-42E0-8092-3B300A7FC1BE}"/>
              </a:ext>
            </a:extLst>
          </p:cNvPr>
          <p:cNvSpPr>
            <a:spLocks noChangeAspect="1"/>
          </p:cNvSpPr>
          <p:nvPr/>
        </p:nvSpPr>
        <p:spPr>
          <a:xfrm>
            <a:off x="1548384" y="3810000"/>
            <a:ext cx="365760" cy="365760"/>
          </a:xfrm>
          <a:prstGeom prst="ellipse">
            <a:avLst/>
          </a:prstGeom>
          <a:solidFill>
            <a:srgbClr val="FE4A1E"/>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8433283B-52DC-41F9-A9B5-207230908ABC}"/>
              </a:ext>
            </a:extLst>
          </p:cNvPr>
          <p:cNvSpPr txBox="1"/>
          <p:nvPr/>
        </p:nvSpPr>
        <p:spPr>
          <a:xfrm>
            <a:off x="1440181" y="4277765"/>
            <a:ext cx="2209800" cy="2311402"/>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Freeform: Shape 19">
            <a:extLst>
              <a:ext uri="{FF2B5EF4-FFF2-40B4-BE49-F238E27FC236}">
                <a16:creationId xmlns:a16="http://schemas.microsoft.com/office/drawing/2014/main" id="{2B4A48D3-E0D4-4434-A217-13509B6C7936}"/>
              </a:ext>
            </a:extLst>
          </p:cNvPr>
          <p:cNvSpPr>
            <a:spLocks noChangeAspect="1"/>
          </p:cNvSpPr>
          <p:nvPr/>
        </p:nvSpPr>
        <p:spPr>
          <a:xfrm rot="5400000">
            <a:off x="4424172"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5C9AD3"/>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1" name="Group 20">
            <a:extLst>
              <a:ext uri="{FF2B5EF4-FFF2-40B4-BE49-F238E27FC236}">
                <a16:creationId xmlns:a16="http://schemas.microsoft.com/office/drawing/2014/main" id="{E375EEC2-6538-4AD2-A1FA-7FB88EBE9052}"/>
              </a:ext>
            </a:extLst>
          </p:cNvPr>
          <p:cNvGrpSpPr/>
          <p:nvPr/>
        </p:nvGrpSpPr>
        <p:grpSpPr>
          <a:xfrm>
            <a:off x="4224402" y="1657134"/>
            <a:ext cx="1558636" cy="1558637"/>
            <a:chOff x="1241522" y="2057399"/>
            <a:chExt cx="1371600" cy="1371600"/>
          </a:xfrm>
          <a:effectLst>
            <a:outerShdw blurRad="190500" dist="152400" dir="18900000" algn="bl" rotWithShape="0">
              <a:prstClr val="black">
                <a:alpha val="40000"/>
              </a:prstClr>
            </a:outerShdw>
          </a:effectLst>
        </p:grpSpPr>
        <p:sp>
          <p:nvSpPr>
            <p:cNvPr id="22" name="Oval 21">
              <a:extLst>
                <a:ext uri="{FF2B5EF4-FFF2-40B4-BE49-F238E27FC236}">
                  <a16:creationId xmlns:a16="http://schemas.microsoft.com/office/drawing/2014/main" id="{091D2710-AC57-486E-B6DD-A5B513B30B89}"/>
                </a:ext>
              </a:extLst>
            </p:cNvPr>
            <p:cNvSpPr>
              <a:spLocks noChangeAspect="1"/>
            </p:cNvSpPr>
            <p:nvPr/>
          </p:nvSpPr>
          <p:spPr>
            <a:xfrm>
              <a:off x="1241522" y="2057399"/>
              <a:ext cx="1371600" cy="1371600"/>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02</a:t>
              </a:r>
            </a:p>
            <a:p>
              <a:pPr algn="ctr"/>
              <a:r>
                <a:rPr lang="en-US" sz="1400" dirty="0"/>
                <a:t>OPTION</a:t>
              </a:r>
            </a:p>
          </p:txBody>
        </p:sp>
        <p:sp>
          <p:nvSpPr>
            <p:cNvPr id="23" name="Oval 22">
              <a:extLst>
                <a:ext uri="{FF2B5EF4-FFF2-40B4-BE49-F238E27FC236}">
                  <a16:creationId xmlns:a16="http://schemas.microsoft.com/office/drawing/2014/main" id="{EB5C73B0-D6B2-4DBA-8B78-4A8FCB67EC86}"/>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5" name="Freeform: Shape 24">
            <a:extLst>
              <a:ext uri="{FF2B5EF4-FFF2-40B4-BE49-F238E27FC236}">
                <a16:creationId xmlns:a16="http://schemas.microsoft.com/office/drawing/2014/main" id="{6A7CB682-FE3E-4704-B515-0760872B075A}"/>
              </a:ext>
            </a:extLst>
          </p:cNvPr>
          <p:cNvSpPr>
            <a:spLocks noChangeAspect="1"/>
          </p:cNvSpPr>
          <p:nvPr/>
        </p:nvSpPr>
        <p:spPr>
          <a:xfrm rot="5400000">
            <a:off x="6536436" y="1864954"/>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44546B"/>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26" name="Group 25">
            <a:extLst>
              <a:ext uri="{FF2B5EF4-FFF2-40B4-BE49-F238E27FC236}">
                <a16:creationId xmlns:a16="http://schemas.microsoft.com/office/drawing/2014/main" id="{B128BF81-9CCC-4BBC-B8A2-2BD51812C3B6}"/>
              </a:ext>
            </a:extLst>
          </p:cNvPr>
          <p:cNvGrpSpPr/>
          <p:nvPr/>
        </p:nvGrpSpPr>
        <p:grpSpPr>
          <a:xfrm>
            <a:off x="6336666" y="1657134"/>
            <a:ext cx="1558636" cy="1558637"/>
            <a:chOff x="1241522" y="2057399"/>
            <a:chExt cx="1371600" cy="1371600"/>
          </a:xfrm>
          <a:effectLst>
            <a:outerShdw blurRad="190500" dist="152400" dir="18900000" algn="bl" rotWithShape="0">
              <a:prstClr val="black">
                <a:alpha val="40000"/>
              </a:prstClr>
            </a:outerShdw>
          </a:effectLst>
        </p:grpSpPr>
        <p:sp>
          <p:nvSpPr>
            <p:cNvPr id="27" name="Oval 26">
              <a:extLst>
                <a:ext uri="{FF2B5EF4-FFF2-40B4-BE49-F238E27FC236}">
                  <a16:creationId xmlns:a16="http://schemas.microsoft.com/office/drawing/2014/main" id="{32379F9B-FB88-415E-A01B-88558C23AC49}"/>
                </a:ext>
              </a:extLst>
            </p:cNvPr>
            <p:cNvSpPr>
              <a:spLocks noChangeAspect="1"/>
            </p:cNvSpPr>
            <p:nvPr/>
          </p:nvSpPr>
          <p:spPr>
            <a:xfrm>
              <a:off x="1241522" y="2057399"/>
              <a:ext cx="1371600" cy="1371600"/>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03</a:t>
              </a:r>
            </a:p>
            <a:p>
              <a:pPr algn="ctr"/>
              <a:r>
                <a:rPr lang="en-US" sz="1400" dirty="0"/>
                <a:t>OPTION</a:t>
              </a:r>
            </a:p>
          </p:txBody>
        </p:sp>
        <p:sp>
          <p:nvSpPr>
            <p:cNvPr id="28" name="Oval 27">
              <a:extLst>
                <a:ext uri="{FF2B5EF4-FFF2-40B4-BE49-F238E27FC236}">
                  <a16:creationId xmlns:a16="http://schemas.microsoft.com/office/drawing/2014/main" id="{5C9BAC27-6C31-4D3E-B768-673D631C76BF}"/>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9" name="Oval 28">
            <a:extLst>
              <a:ext uri="{FF2B5EF4-FFF2-40B4-BE49-F238E27FC236}">
                <a16:creationId xmlns:a16="http://schemas.microsoft.com/office/drawing/2014/main" id="{8B9B018B-7813-4B53-82AE-2B3E6A22B456}"/>
              </a:ext>
            </a:extLst>
          </p:cNvPr>
          <p:cNvSpPr>
            <a:spLocks noChangeAspect="1"/>
          </p:cNvSpPr>
          <p:nvPr/>
        </p:nvSpPr>
        <p:spPr>
          <a:xfrm>
            <a:off x="3915709" y="3810000"/>
            <a:ext cx="365760" cy="365760"/>
          </a:xfrm>
          <a:prstGeom prst="ellipse">
            <a:avLst/>
          </a:prstGeom>
          <a:solidFill>
            <a:srgbClr val="5C9AD3"/>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BC164645-3DCD-4D27-BAAC-79A7DD01BD4D}"/>
              </a:ext>
            </a:extLst>
          </p:cNvPr>
          <p:cNvSpPr txBox="1"/>
          <p:nvPr/>
        </p:nvSpPr>
        <p:spPr>
          <a:xfrm>
            <a:off x="3807506" y="4277765"/>
            <a:ext cx="2209800" cy="2311402"/>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 name="Freeform: Shape 31">
            <a:extLst>
              <a:ext uri="{FF2B5EF4-FFF2-40B4-BE49-F238E27FC236}">
                <a16:creationId xmlns:a16="http://schemas.microsoft.com/office/drawing/2014/main" id="{24761E45-73C7-4EA2-A7E5-A12834AC0199}"/>
              </a:ext>
            </a:extLst>
          </p:cNvPr>
          <p:cNvSpPr>
            <a:spLocks noChangeAspect="1"/>
          </p:cNvSpPr>
          <p:nvPr/>
        </p:nvSpPr>
        <p:spPr>
          <a:xfrm rot="5400000">
            <a:off x="8648700" y="1854776"/>
            <a:ext cx="1143000" cy="2286000"/>
          </a:xfrm>
          <a:custGeom>
            <a:avLst/>
            <a:gdLst>
              <a:gd name="connsiteX0" fmla="*/ 0 w 1188720"/>
              <a:gd name="connsiteY0" fmla="*/ 2377440 h 2377440"/>
              <a:gd name="connsiteX1" fmla="*/ 0 w 1188720"/>
              <a:gd name="connsiteY1" fmla="*/ 2194560 h 2377440"/>
              <a:gd name="connsiteX2" fmla="*/ 1005840 w 1188720"/>
              <a:gd name="connsiteY2" fmla="*/ 1188720 h 2377440"/>
              <a:gd name="connsiteX3" fmla="*/ 0 w 1188720"/>
              <a:gd name="connsiteY3" fmla="*/ 182880 h 2377440"/>
              <a:gd name="connsiteX4" fmla="*/ 0 w 1188720"/>
              <a:gd name="connsiteY4" fmla="*/ 0 h 2377440"/>
              <a:gd name="connsiteX5" fmla="*/ 1188720 w 1188720"/>
              <a:gd name="connsiteY5" fmla="*/ 1188720 h 2377440"/>
              <a:gd name="connsiteX6" fmla="*/ 0 w 1188720"/>
              <a:gd name="connsiteY6" fmla="*/ 2377440 h 2377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88720" h="2377440">
                <a:moveTo>
                  <a:pt x="0" y="2377440"/>
                </a:moveTo>
                <a:lnTo>
                  <a:pt x="0" y="2194560"/>
                </a:lnTo>
                <a:cubicBezTo>
                  <a:pt x="555510" y="2194560"/>
                  <a:pt x="1005840" y="1744230"/>
                  <a:pt x="1005840" y="1188720"/>
                </a:cubicBezTo>
                <a:cubicBezTo>
                  <a:pt x="1005840" y="633210"/>
                  <a:pt x="555510" y="182880"/>
                  <a:pt x="0" y="182880"/>
                </a:cubicBezTo>
                <a:lnTo>
                  <a:pt x="0" y="0"/>
                </a:lnTo>
                <a:cubicBezTo>
                  <a:pt x="656512" y="0"/>
                  <a:pt x="1188720" y="532208"/>
                  <a:pt x="1188720" y="1188720"/>
                </a:cubicBezTo>
                <a:cubicBezTo>
                  <a:pt x="1188720" y="1845232"/>
                  <a:pt x="656512" y="2377440"/>
                  <a:pt x="0" y="2377440"/>
                </a:cubicBezTo>
                <a:close/>
              </a:path>
            </a:pathLst>
          </a:custGeom>
          <a:solidFill>
            <a:srgbClr val="7A7A7A"/>
          </a:solidFill>
          <a:ln w="6350">
            <a:noFill/>
          </a:ln>
          <a:effectLst>
            <a:outerShdw blurRad="190500" dist="1524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33" name="Group 32">
            <a:extLst>
              <a:ext uri="{FF2B5EF4-FFF2-40B4-BE49-F238E27FC236}">
                <a16:creationId xmlns:a16="http://schemas.microsoft.com/office/drawing/2014/main" id="{8099B1E6-32E7-4B57-8D67-31E44A0CB7AC}"/>
              </a:ext>
            </a:extLst>
          </p:cNvPr>
          <p:cNvGrpSpPr/>
          <p:nvPr/>
        </p:nvGrpSpPr>
        <p:grpSpPr>
          <a:xfrm>
            <a:off x="8448930" y="1646956"/>
            <a:ext cx="1558636" cy="1558637"/>
            <a:chOff x="1241522" y="2057399"/>
            <a:chExt cx="1371600" cy="1371600"/>
          </a:xfrm>
          <a:effectLst>
            <a:outerShdw blurRad="190500" dist="152400" dir="18900000" algn="bl" rotWithShape="0">
              <a:prstClr val="black">
                <a:alpha val="40000"/>
              </a:prstClr>
            </a:outerShdw>
          </a:effectLst>
        </p:grpSpPr>
        <p:sp>
          <p:nvSpPr>
            <p:cNvPr id="34" name="Oval 33">
              <a:extLst>
                <a:ext uri="{FF2B5EF4-FFF2-40B4-BE49-F238E27FC236}">
                  <a16:creationId xmlns:a16="http://schemas.microsoft.com/office/drawing/2014/main" id="{4721D8A5-DAFE-497D-A323-EED2DDB269B0}"/>
                </a:ext>
              </a:extLst>
            </p:cNvPr>
            <p:cNvSpPr>
              <a:spLocks noChangeAspect="1"/>
            </p:cNvSpPr>
            <p:nvPr/>
          </p:nvSpPr>
          <p:spPr>
            <a:xfrm>
              <a:off x="1241522" y="2057399"/>
              <a:ext cx="1371600" cy="1371600"/>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4000" dirty="0">
                  <a:latin typeface="Bernard MT Condensed" panose="02050806060905020404" pitchFamily="18" charset="0"/>
                </a:rPr>
                <a:t>04</a:t>
              </a:r>
            </a:p>
            <a:p>
              <a:pPr algn="ctr"/>
              <a:r>
                <a:rPr lang="en-US" sz="1400" dirty="0"/>
                <a:t>OPTION</a:t>
              </a:r>
            </a:p>
          </p:txBody>
        </p:sp>
        <p:sp>
          <p:nvSpPr>
            <p:cNvPr id="35" name="Oval 34">
              <a:extLst>
                <a:ext uri="{FF2B5EF4-FFF2-40B4-BE49-F238E27FC236}">
                  <a16:creationId xmlns:a16="http://schemas.microsoft.com/office/drawing/2014/main" id="{AA10BEAF-202C-41F0-9B51-8F9F48B5159C}"/>
                </a:ext>
              </a:extLst>
            </p:cNvPr>
            <p:cNvSpPr>
              <a:spLocks noChangeAspect="1"/>
            </p:cNvSpPr>
            <p:nvPr/>
          </p:nvSpPr>
          <p:spPr>
            <a:xfrm>
              <a:off x="1325880" y="2148840"/>
              <a:ext cx="1188720" cy="1188720"/>
            </a:xfrm>
            <a:prstGeom prst="ellipse">
              <a:avLst/>
            </a:prstGeom>
            <a:noFill/>
            <a:ln w="12700">
              <a:solidFill>
                <a:schemeClr val="bg1"/>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6" name="Oval 35">
            <a:extLst>
              <a:ext uri="{FF2B5EF4-FFF2-40B4-BE49-F238E27FC236}">
                <a16:creationId xmlns:a16="http://schemas.microsoft.com/office/drawing/2014/main" id="{C4BD0690-A5D4-4F79-895A-6E7D12EF5686}"/>
              </a:ext>
            </a:extLst>
          </p:cNvPr>
          <p:cNvSpPr>
            <a:spLocks noChangeAspect="1"/>
          </p:cNvSpPr>
          <p:nvPr/>
        </p:nvSpPr>
        <p:spPr>
          <a:xfrm>
            <a:off x="6336666" y="3810000"/>
            <a:ext cx="365760" cy="365760"/>
          </a:xfrm>
          <a:prstGeom prst="ellipse">
            <a:avLst/>
          </a:prstGeom>
          <a:solidFill>
            <a:srgbClr val="44546B"/>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112E3E0D-CB8F-4F94-84F5-F404B7E9AD86}"/>
              </a:ext>
            </a:extLst>
          </p:cNvPr>
          <p:cNvSpPr txBox="1"/>
          <p:nvPr/>
        </p:nvSpPr>
        <p:spPr>
          <a:xfrm>
            <a:off x="6243275" y="4277765"/>
            <a:ext cx="2209800" cy="2311402"/>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Oval 37">
            <a:extLst>
              <a:ext uri="{FF2B5EF4-FFF2-40B4-BE49-F238E27FC236}">
                <a16:creationId xmlns:a16="http://schemas.microsoft.com/office/drawing/2014/main" id="{E4ECD5B5-5FA7-4089-A76E-9863F25688C1}"/>
              </a:ext>
            </a:extLst>
          </p:cNvPr>
          <p:cNvSpPr>
            <a:spLocks noChangeAspect="1"/>
          </p:cNvSpPr>
          <p:nvPr/>
        </p:nvSpPr>
        <p:spPr>
          <a:xfrm>
            <a:off x="8667609" y="3810000"/>
            <a:ext cx="365760" cy="365760"/>
          </a:xfrm>
          <a:prstGeom prst="ellipse">
            <a:avLst/>
          </a:prstGeom>
          <a:solidFill>
            <a:srgbClr val="7A7A7A"/>
          </a:solidFill>
          <a:ln w="6350">
            <a:noFill/>
          </a:ln>
          <a:effectLst>
            <a:outerShdw blurRad="190500" dist="152400" dir="18900000" algn="bl" rotWithShape="0">
              <a:prstClr val="black">
                <a:alpha val="35000"/>
              </a:prstClr>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D5AA7893-D637-4FC8-997F-7B35DC089938}"/>
              </a:ext>
            </a:extLst>
          </p:cNvPr>
          <p:cNvSpPr txBox="1"/>
          <p:nvPr/>
        </p:nvSpPr>
        <p:spPr>
          <a:xfrm>
            <a:off x="8610600" y="4277765"/>
            <a:ext cx="2209800" cy="2311402"/>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428955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500"/>
                                        <p:tgtEl>
                                          <p:spTgt spid="11"/>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fade">
                                      <p:cBhvr>
                                        <p:cTn id="15" dur="1000"/>
                                        <p:tgtEl>
                                          <p:spTgt spid="10"/>
                                        </p:tgtEl>
                                      </p:cBhvr>
                                    </p:animEffect>
                                    <p:anim calcmode="lin" valueType="num">
                                      <p:cBhvr>
                                        <p:cTn id="16" dur="1000" fill="hold"/>
                                        <p:tgtEl>
                                          <p:spTgt spid="10"/>
                                        </p:tgtEl>
                                        <p:attrNameLst>
                                          <p:attrName>ppt_x</p:attrName>
                                        </p:attrNameLst>
                                      </p:cBhvr>
                                      <p:tavLst>
                                        <p:tav tm="0">
                                          <p:val>
                                            <p:strVal val="#ppt_x"/>
                                          </p:val>
                                        </p:tav>
                                        <p:tav tm="100000">
                                          <p:val>
                                            <p:strVal val="#ppt_x"/>
                                          </p:val>
                                        </p:tav>
                                      </p:tavLst>
                                    </p:anim>
                                    <p:anim calcmode="lin" valueType="num">
                                      <p:cBhvr>
                                        <p:cTn id="17" dur="1000" fill="hold"/>
                                        <p:tgtEl>
                                          <p:spTgt spid="10"/>
                                        </p:tgtEl>
                                        <p:attrNameLst>
                                          <p:attrName>ppt_y</p:attrName>
                                        </p:attrNameLst>
                                      </p:cBhvr>
                                      <p:tavLst>
                                        <p:tav tm="0">
                                          <p:val>
                                            <p:strVal val="#ppt_y+.1"/>
                                          </p:val>
                                        </p:tav>
                                        <p:tav tm="100000">
                                          <p:val>
                                            <p:strVal val="#ppt_y"/>
                                          </p:val>
                                        </p:tav>
                                      </p:tavLst>
                                    </p:anim>
                                  </p:childTnLst>
                                </p:cTn>
                              </p:par>
                              <p:par>
                                <p:cTn id="18" presetID="47" presetClass="entr" presetSubtype="0"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fade">
                                      <p:cBhvr>
                                        <p:cTn id="20" dur="1000"/>
                                        <p:tgtEl>
                                          <p:spTgt spid="4"/>
                                        </p:tgtEl>
                                      </p:cBhvr>
                                    </p:animEffect>
                                    <p:anim calcmode="lin" valueType="num">
                                      <p:cBhvr>
                                        <p:cTn id="21" dur="1000" fill="hold"/>
                                        <p:tgtEl>
                                          <p:spTgt spid="4"/>
                                        </p:tgtEl>
                                        <p:attrNameLst>
                                          <p:attrName>ppt_x</p:attrName>
                                        </p:attrNameLst>
                                      </p:cBhvr>
                                      <p:tavLst>
                                        <p:tav tm="0">
                                          <p:val>
                                            <p:strVal val="#ppt_x"/>
                                          </p:val>
                                        </p:tav>
                                        <p:tav tm="100000">
                                          <p:val>
                                            <p:strVal val="#ppt_x"/>
                                          </p:val>
                                        </p:tav>
                                      </p:tavLst>
                                    </p:anim>
                                    <p:anim calcmode="lin" valueType="num">
                                      <p:cBhvr>
                                        <p:cTn id="22" dur="1000" fill="hold"/>
                                        <p:tgtEl>
                                          <p:spTgt spid="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53" presetClass="entr" presetSubtype="16"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 calcmode="lin" valueType="num">
                                      <p:cBhvr>
                                        <p:cTn id="26" dur="500" fill="hold"/>
                                        <p:tgtEl>
                                          <p:spTgt spid="14"/>
                                        </p:tgtEl>
                                        <p:attrNameLst>
                                          <p:attrName>ppt_w</p:attrName>
                                        </p:attrNameLst>
                                      </p:cBhvr>
                                      <p:tavLst>
                                        <p:tav tm="0">
                                          <p:val>
                                            <p:fltVal val="0"/>
                                          </p:val>
                                        </p:tav>
                                        <p:tav tm="100000">
                                          <p:val>
                                            <p:strVal val="#ppt_w"/>
                                          </p:val>
                                        </p:tav>
                                      </p:tavLst>
                                    </p:anim>
                                    <p:anim calcmode="lin" valueType="num">
                                      <p:cBhvr>
                                        <p:cTn id="27" dur="500" fill="hold"/>
                                        <p:tgtEl>
                                          <p:spTgt spid="14"/>
                                        </p:tgtEl>
                                        <p:attrNameLst>
                                          <p:attrName>ppt_h</p:attrName>
                                        </p:attrNameLst>
                                      </p:cBhvr>
                                      <p:tavLst>
                                        <p:tav tm="0">
                                          <p:val>
                                            <p:fltVal val="0"/>
                                          </p:val>
                                        </p:tav>
                                        <p:tav tm="100000">
                                          <p:val>
                                            <p:strVal val="#ppt_h"/>
                                          </p:val>
                                        </p:tav>
                                      </p:tavLst>
                                    </p:anim>
                                    <p:animEffect transition="in" filter="fade">
                                      <p:cBhvr>
                                        <p:cTn id="28" dur="500"/>
                                        <p:tgtEl>
                                          <p:spTgt spid="14"/>
                                        </p:tgtEl>
                                      </p:cBhvr>
                                    </p:animEffect>
                                  </p:childTnLst>
                                </p:cTn>
                              </p:par>
                            </p:childTnLst>
                          </p:cTn>
                        </p:par>
                        <p:par>
                          <p:cTn id="29" fill="hold">
                            <p:stCondLst>
                              <p:cond delay="25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3500"/>
                            </p:stCondLst>
                            <p:childTnLst>
                              <p:par>
                                <p:cTn id="36" presetID="42"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1000"/>
                                        <p:tgtEl>
                                          <p:spTgt spid="20"/>
                                        </p:tgtEl>
                                      </p:cBhvr>
                                    </p:animEffect>
                                    <p:anim calcmode="lin" valueType="num">
                                      <p:cBhvr>
                                        <p:cTn id="39" dur="1000" fill="hold"/>
                                        <p:tgtEl>
                                          <p:spTgt spid="20"/>
                                        </p:tgtEl>
                                        <p:attrNameLst>
                                          <p:attrName>ppt_x</p:attrName>
                                        </p:attrNameLst>
                                      </p:cBhvr>
                                      <p:tavLst>
                                        <p:tav tm="0">
                                          <p:val>
                                            <p:strVal val="#ppt_x"/>
                                          </p:val>
                                        </p:tav>
                                        <p:tav tm="100000">
                                          <p:val>
                                            <p:strVal val="#ppt_x"/>
                                          </p:val>
                                        </p:tav>
                                      </p:tavLst>
                                    </p:anim>
                                    <p:anim calcmode="lin" valueType="num">
                                      <p:cBhvr>
                                        <p:cTn id="40" dur="1000" fill="hold"/>
                                        <p:tgtEl>
                                          <p:spTgt spid="20"/>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1000"/>
                                        <p:tgtEl>
                                          <p:spTgt spid="21"/>
                                        </p:tgtEl>
                                      </p:cBhvr>
                                    </p:animEffect>
                                    <p:anim calcmode="lin" valueType="num">
                                      <p:cBhvr>
                                        <p:cTn id="44" dur="1000" fill="hold"/>
                                        <p:tgtEl>
                                          <p:spTgt spid="21"/>
                                        </p:tgtEl>
                                        <p:attrNameLst>
                                          <p:attrName>ppt_x</p:attrName>
                                        </p:attrNameLst>
                                      </p:cBhvr>
                                      <p:tavLst>
                                        <p:tav tm="0">
                                          <p:val>
                                            <p:strVal val="#ppt_x"/>
                                          </p:val>
                                        </p:tav>
                                        <p:tav tm="100000">
                                          <p:val>
                                            <p:strVal val="#ppt_x"/>
                                          </p:val>
                                        </p:tav>
                                      </p:tavLst>
                                    </p:anim>
                                    <p:anim calcmode="lin" valueType="num">
                                      <p:cBhvr>
                                        <p:cTn id="45" dur="1000" fill="hold"/>
                                        <p:tgtEl>
                                          <p:spTgt spid="21"/>
                                        </p:tgtEl>
                                        <p:attrNameLst>
                                          <p:attrName>ppt_y</p:attrName>
                                        </p:attrNameLst>
                                      </p:cBhvr>
                                      <p:tavLst>
                                        <p:tav tm="0">
                                          <p:val>
                                            <p:strVal val="#ppt_y-.1"/>
                                          </p:val>
                                        </p:tav>
                                        <p:tav tm="100000">
                                          <p:val>
                                            <p:strVal val="#ppt_y"/>
                                          </p:val>
                                        </p:tav>
                                      </p:tavLst>
                                    </p:anim>
                                  </p:childTnLst>
                                </p:cTn>
                              </p:par>
                            </p:childTnLst>
                          </p:cTn>
                        </p:par>
                        <p:par>
                          <p:cTn id="46" fill="hold">
                            <p:stCondLst>
                              <p:cond delay="4500"/>
                            </p:stCondLst>
                            <p:childTnLst>
                              <p:par>
                                <p:cTn id="47" presetID="53" presetClass="entr" presetSubtype="16" fill="hold" grpId="0" nodeType="afterEffect">
                                  <p:stCondLst>
                                    <p:cond delay="0"/>
                                  </p:stCondLst>
                                  <p:childTnLst>
                                    <p:set>
                                      <p:cBhvr>
                                        <p:cTn id="48" dur="1" fill="hold">
                                          <p:stCondLst>
                                            <p:cond delay="0"/>
                                          </p:stCondLst>
                                        </p:cTn>
                                        <p:tgtEl>
                                          <p:spTgt spid="29"/>
                                        </p:tgtEl>
                                        <p:attrNameLst>
                                          <p:attrName>style.visibility</p:attrName>
                                        </p:attrNameLst>
                                      </p:cBhvr>
                                      <p:to>
                                        <p:strVal val="visible"/>
                                      </p:to>
                                    </p:set>
                                    <p:anim calcmode="lin" valueType="num">
                                      <p:cBhvr>
                                        <p:cTn id="49" dur="500" fill="hold"/>
                                        <p:tgtEl>
                                          <p:spTgt spid="29"/>
                                        </p:tgtEl>
                                        <p:attrNameLst>
                                          <p:attrName>ppt_w</p:attrName>
                                        </p:attrNameLst>
                                      </p:cBhvr>
                                      <p:tavLst>
                                        <p:tav tm="0">
                                          <p:val>
                                            <p:fltVal val="0"/>
                                          </p:val>
                                        </p:tav>
                                        <p:tav tm="100000">
                                          <p:val>
                                            <p:strVal val="#ppt_w"/>
                                          </p:val>
                                        </p:tav>
                                      </p:tavLst>
                                    </p:anim>
                                    <p:anim calcmode="lin" valueType="num">
                                      <p:cBhvr>
                                        <p:cTn id="50" dur="500" fill="hold"/>
                                        <p:tgtEl>
                                          <p:spTgt spid="29"/>
                                        </p:tgtEl>
                                        <p:attrNameLst>
                                          <p:attrName>ppt_h</p:attrName>
                                        </p:attrNameLst>
                                      </p:cBhvr>
                                      <p:tavLst>
                                        <p:tav tm="0">
                                          <p:val>
                                            <p:fltVal val="0"/>
                                          </p:val>
                                        </p:tav>
                                        <p:tav tm="100000">
                                          <p:val>
                                            <p:strVal val="#ppt_h"/>
                                          </p:val>
                                        </p:tav>
                                      </p:tavLst>
                                    </p:anim>
                                    <p:animEffect transition="in" filter="fade">
                                      <p:cBhvr>
                                        <p:cTn id="51" dur="5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0"/>
                                        </p:tgtEl>
                                        <p:attrNameLst>
                                          <p:attrName>style.visibility</p:attrName>
                                        </p:attrNameLst>
                                      </p:cBhvr>
                                      <p:to>
                                        <p:strVal val="visible"/>
                                      </p:to>
                                    </p:set>
                                    <p:animEffect transition="in" filter="fade">
                                      <p:cBhvr>
                                        <p:cTn id="55" dur="1000"/>
                                        <p:tgtEl>
                                          <p:spTgt spid="30"/>
                                        </p:tgtEl>
                                      </p:cBhvr>
                                    </p:animEffect>
                                    <p:anim calcmode="lin" valueType="num">
                                      <p:cBhvr>
                                        <p:cTn id="56" dur="1000" fill="hold"/>
                                        <p:tgtEl>
                                          <p:spTgt spid="30"/>
                                        </p:tgtEl>
                                        <p:attrNameLst>
                                          <p:attrName>ppt_x</p:attrName>
                                        </p:attrNameLst>
                                      </p:cBhvr>
                                      <p:tavLst>
                                        <p:tav tm="0">
                                          <p:val>
                                            <p:strVal val="#ppt_x"/>
                                          </p:val>
                                        </p:tav>
                                        <p:tav tm="100000">
                                          <p:val>
                                            <p:strVal val="#ppt_x"/>
                                          </p:val>
                                        </p:tav>
                                      </p:tavLst>
                                    </p:anim>
                                    <p:anim calcmode="lin" valueType="num">
                                      <p:cBhvr>
                                        <p:cTn id="57" dur="1000" fill="hold"/>
                                        <p:tgtEl>
                                          <p:spTgt spid="30"/>
                                        </p:tgtEl>
                                        <p:attrNameLst>
                                          <p:attrName>ppt_y</p:attrName>
                                        </p:attrNameLst>
                                      </p:cBhvr>
                                      <p:tavLst>
                                        <p:tav tm="0">
                                          <p:val>
                                            <p:strVal val="#ppt_y+.1"/>
                                          </p:val>
                                        </p:tav>
                                        <p:tav tm="100000">
                                          <p:val>
                                            <p:strVal val="#ppt_y"/>
                                          </p:val>
                                        </p:tav>
                                      </p:tavLst>
                                    </p:anim>
                                  </p:childTnLst>
                                </p:cTn>
                              </p:par>
                            </p:childTnLst>
                          </p:cTn>
                        </p:par>
                        <p:par>
                          <p:cTn id="58" fill="hold">
                            <p:stCondLst>
                              <p:cond delay="6000"/>
                            </p:stCondLst>
                            <p:childTnLst>
                              <p:par>
                                <p:cTn id="59" presetID="42" presetClass="entr" presetSubtype="0" fill="hold" grpId="0" nodeType="afterEffect">
                                  <p:stCondLst>
                                    <p:cond delay="0"/>
                                  </p:stCondLst>
                                  <p:childTnLst>
                                    <p:set>
                                      <p:cBhvr>
                                        <p:cTn id="60" dur="1" fill="hold">
                                          <p:stCondLst>
                                            <p:cond delay="0"/>
                                          </p:stCondLst>
                                        </p:cTn>
                                        <p:tgtEl>
                                          <p:spTgt spid="25"/>
                                        </p:tgtEl>
                                        <p:attrNameLst>
                                          <p:attrName>style.visibility</p:attrName>
                                        </p:attrNameLst>
                                      </p:cBhvr>
                                      <p:to>
                                        <p:strVal val="visible"/>
                                      </p:to>
                                    </p:set>
                                    <p:animEffect transition="in" filter="fade">
                                      <p:cBhvr>
                                        <p:cTn id="61" dur="1000"/>
                                        <p:tgtEl>
                                          <p:spTgt spid="25"/>
                                        </p:tgtEl>
                                      </p:cBhvr>
                                    </p:animEffect>
                                    <p:anim calcmode="lin" valueType="num">
                                      <p:cBhvr>
                                        <p:cTn id="62" dur="1000" fill="hold"/>
                                        <p:tgtEl>
                                          <p:spTgt spid="25"/>
                                        </p:tgtEl>
                                        <p:attrNameLst>
                                          <p:attrName>ppt_x</p:attrName>
                                        </p:attrNameLst>
                                      </p:cBhvr>
                                      <p:tavLst>
                                        <p:tav tm="0">
                                          <p:val>
                                            <p:strVal val="#ppt_x"/>
                                          </p:val>
                                        </p:tav>
                                        <p:tav tm="100000">
                                          <p:val>
                                            <p:strVal val="#ppt_x"/>
                                          </p:val>
                                        </p:tav>
                                      </p:tavLst>
                                    </p:anim>
                                    <p:anim calcmode="lin" valueType="num">
                                      <p:cBhvr>
                                        <p:cTn id="63" dur="1000" fill="hold"/>
                                        <p:tgtEl>
                                          <p:spTgt spid="25"/>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26"/>
                                        </p:tgtEl>
                                        <p:attrNameLst>
                                          <p:attrName>style.visibility</p:attrName>
                                        </p:attrNameLst>
                                      </p:cBhvr>
                                      <p:to>
                                        <p:strVal val="visible"/>
                                      </p:to>
                                    </p:set>
                                    <p:animEffect transition="in" filter="fade">
                                      <p:cBhvr>
                                        <p:cTn id="66" dur="1000"/>
                                        <p:tgtEl>
                                          <p:spTgt spid="26"/>
                                        </p:tgtEl>
                                      </p:cBhvr>
                                    </p:animEffect>
                                    <p:anim calcmode="lin" valueType="num">
                                      <p:cBhvr>
                                        <p:cTn id="67" dur="1000" fill="hold"/>
                                        <p:tgtEl>
                                          <p:spTgt spid="26"/>
                                        </p:tgtEl>
                                        <p:attrNameLst>
                                          <p:attrName>ppt_x</p:attrName>
                                        </p:attrNameLst>
                                      </p:cBhvr>
                                      <p:tavLst>
                                        <p:tav tm="0">
                                          <p:val>
                                            <p:strVal val="#ppt_x"/>
                                          </p:val>
                                        </p:tav>
                                        <p:tav tm="100000">
                                          <p:val>
                                            <p:strVal val="#ppt_x"/>
                                          </p:val>
                                        </p:tav>
                                      </p:tavLst>
                                    </p:anim>
                                    <p:anim calcmode="lin" valueType="num">
                                      <p:cBhvr>
                                        <p:cTn id="68" dur="1000" fill="hold"/>
                                        <p:tgtEl>
                                          <p:spTgt spid="26"/>
                                        </p:tgtEl>
                                        <p:attrNameLst>
                                          <p:attrName>ppt_y</p:attrName>
                                        </p:attrNameLst>
                                      </p:cBhvr>
                                      <p:tavLst>
                                        <p:tav tm="0">
                                          <p:val>
                                            <p:strVal val="#ppt_y-.1"/>
                                          </p:val>
                                        </p:tav>
                                        <p:tav tm="100000">
                                          <p:val>
                                            <p:strVal val="#ppt_y"/>
                                          </p:val>
                                        </p:tav>
                                      </p:tavLst>
                                    </p:anim>
                                  </p:childTnLst>
                                </p:cTn>
                              </p:par>
                            </p:childTnLst>
                          </p:cTn>
                        </p:par>
                        <p:par>
                          <p:cTn id="69" fill="hold">
                            <p:stCondLst>
                              <p:cond delay="7000"/>
                            </p:stCondLst>
                            <p:childTnLst>
                              <p:par>
                                <p:cTn id="70" presetID="53" presetClass="entr" presetSubtype="16" fill="hold" grpId="0" nodeType="afterEffect">
                                  <p:stCondLst>
                                    <p:cond delay="0"/>
                                  </p:stCondLst>
                                  <p:childTnLst>
                                    <p:set>
                                      <p:cBhvr>
                                        <p:cTn id="71" dur="1" fill="hold">
                                          <p:stCondLst>
                                            <p:cond delay="0"/>
                                          </p:stCondLst>
                                        </p:cTn>
                                        <p:tgtEl>
                                          <p:spTgt spid="36"/>
                                        </p:tgtEl>
                                        <p:attrNameLst>
                                          <p:attrName>style.visibility</p:attrName>
                                        </p:attrNameLst>
                                      </p:cBhvr>
                                      <p:to>
                                        <p:strVal val="visible"/>
                                      </p:to>
                                    </p:set>
                                    <p:anim calcmode="lin" valueType="num">
                                      <p:cBhvr>
                                        <p:cTn id="72" dur="500" fill="hold"/>
                                        <p:tgtEl>
                                          <p:spTgt spid="36"/>
                                        </p:tgtEl>
                                        <p:attrNameLst>
                                          <p:attrName>ppt_w</p:attrName>
                                        </p:attrNameLst>
                                      </p:cBhvr>
                                      <p:tavLst>
                                        <p:tav tm="0">
                                          <p:val>
                                            <p:fltVal val="0"/>
                                          </p:val>
                                        </p:tav>
                                        <p:tav tm="100000">
                                          <p:val>
                                            <p:strVal val="#ppt_w"/>
                                          </p:val>
                                        </p:tav>
                                      </p:tavLst>
                                    </p:anim>
                                    <p:anim calcmode="lin" valueType="num">
                                      <p:cBhvr>
                                        <p:cTn id="73" dur="500" fill="hold"/>
                                        <p:tgtEl>
                                          <p:spTgt spid="36"/>
                                        </p:tgtEl>
                                        <p:attrNameLst>
                                          <p:attrName>ppt_h</p:attrName>
                                        </p:attrNameLst>
                                      </p:cBhvr>
                                      <p:tavLst>
                                        <p:tav tm="0">
                                          <p:val>
                                            <p:fltVal val="0"/>
                                          </p:val>
                                        </p:tav>
                                        <p:tav tm="100000">
                                          <p:val>
                                            <p:strVal val="#ppt_h"/>
                                          </p:val>
                                        </p:tav>
                                      </p:tavLst>
                                    </p:anim>
                                    <p:animEffect transition="in" filter="fade">
                                      <p:cBhvr>
                                        <p:cTn id="74" dur="500"/>
                                        <p:tgtEl>
                                          <p:spTgt spid="36"/>
                                        </p:tgtEl>
                                      </p:cBhvr>
                                    </p:animEffect>
                                  </p:childTnLst>
                                </p:cTn>
                              </p:par>
                            </p:childTnLst>
                          </p:cTn>
                        </p:par>
                        <p:par>
                          <p:cTn id="75" fill="hold">
                            <p:stCondLst>
                              <p:cond delay="7500"/>
                            </p:stCondLst>
                            <p:childTnLst>
                              <p:par>
                                <p:cTn id="76" presetID="42" presetClass="entr" presetSubtype="0"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Effect transition="in" filter="fade">
                                      <p:cBhvr>
                                        <p:cTn id="78" dur="1000"/>
                                        <p:tgtEl>
                                          <p:spTgt spid="37"/>
                                        </p:tgtEl>
                                      </p:cBhvr>
                                    </p:animEffect>
                                    <p:anim calcmode="lin" valueType="num">
                                      <p:cBhvr>
                                        <p:cTn id="79" dur="1000" fill="hold"/>
                                        <p:tgtEl>
                                          <p:spTgt spid="37"/>
                                        </p:tgtEl>
                                        <p:attrNameLst>
                                          <p:attrName>ppt_x</p:attrName>
                                        </p:attrNameLst>
                                      </p:cBhvr>
                                      <p:tavLst>
                                        <p:tav tm="0">
                                          <p:val>
                                            <p:strVal val="#ppt_x"/>
                                          </p:val>
                                        </p:tav>
                                        <p:tav tm="100000">
                                          <p:val>
                                            <p:strVal val="#ppt_x"/>
                                          </p:val>
                                        </p:tav>
                                      </p:tavLst>
                                    </p:anim>
                                    <p:anim calcmode="lin" valueType="num">
                                      <p:cBhvr>
                                        <p:cTn id="80" dur="1000" fill="hold"/>
                                        <p:tgtEl>
                                          <p:spTgt spid="37"/>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42" presetClass="entr" presetSubtype="0" fill="hold" grpId="0" nodeType="afterEffect">
                                  <p:stCondLst>
                                    <p:cond delay="0"/>
                                  </p:stCondLst>
                                  <p:childTnLst>
                                    <p:set>
                                      <p:cBhvr>
                                        <p:cTn id="83" dur="1" fill="hold">
                                          <p:stCondLst>
                                            <p:cond delay="0"/>
                                          </p:stCondLst>
                                        </p:cTn>
                                        <p:tgtEl>
                                          <p:spTgt spid="32"/>
                                        </p:tgtEl>
                                        <p:attrNameLst>
                                          <p:attrName>style.visibility</p:attrName>
                                        </p:attrNameLst>
                                      </p:cBhvr>
                                      <p:to>
                                        <p:strVal val="visible"/>
                                      </p:to>
                                    </p:set>
                                    <p:animEffect transition="in" filter="fade">
                                      <p:cBhvr>
                                        <p:cTn id="84" dur="1000"/>
                                        <p:tgtEl>
                                          <p:spTgt spid="32"/>
                                        </p:tgtEl>
                                      </p:cBhvr>
                                    </p:animEffect>
                                    <p:anim calcmode="lin" valueType="num">
                                      <p:cBhvr>
                                        <p:cTn id="85" dur="1000" fill="hold"/>
                                        <p:tgtEl>
                                          <p:spTgt spid="32"/>
                                        </p:tgtEl>
                                        <p:attrNameLst>
                                          <p:attrName>ppt_x</p:attrName>
                                        </p:attrNameLst>
                                      </p:cBhvr>
                                      <p:tavLst>
                                        <p:tav tm="0">
                                          <p:val>
                                            <p:strVal val="#ppt_x"/>
                                          </p:val>
                                        </p:tav>
                                        <p:tav tm="100000">
                                          <p:val>
                                            <p:strVal val="#ppt_x"/>
                                          </p:val>
                                        </p:tav>
                                      </p:tavLst>
                                    </p:anim>
                                    <p:anim calcmode="lin" valueType="num">
                                      <p:cBhvr>
                                        <p:cTn id="86" dur="1000" fill="hold"/>
                                        <p:tgtEl>
                                          <p:spTgt spid="32"/>
                                        </p:tgtEl>
                                        <p:attrNameLst>
                                          <p:attrName>ppt_y</p:attrName>
                                        </p:attrNameLst>
                                      </p:cBhvr>
                                      <p:tavLst>
                                        <p:tav tm="0">
                                          <p:val>
                                            <p:strVal val="#ppt_y+.1"/>
                                          </p:val>
                                        </p:tav>
                                        <p:tav tm="100000">
                                          <p:val>
                                            <p:strVal val="#ppt_y"/>
                                          </p:val>
                                        </p:tav>
                                      </p:tavLst>
                                    </p:anim>
                                  </p:childTnLst>
                                </p:cTn>
                              </p:par>
                              <p:par>
                                <p:cTn id="87" presetID="47" presetClass="entr" presetSubtype="0" fill="hold" nodeType="withEffect">
                                  <p:stCondLst>
                                    <p:cond delay="0"/>
                                  </p:stCondLst>
                                  <p:childTnLst>
                                    <p:set>
                                      <p:cBhvr>
                                        <p:cTn id="88" dur="1" fill="hold">
                                          <p:stCondLst>
                                            <p:cond delay="0"/>
                                          </p:stCondLst>
                                        </p:cTn>
                                        <p:tgtEl>
                                          <p:spTgt spid="33"/>
                                        </p:tgtEl>
                                        <p:attrNameLst>
                                          <p:attrName>style.visibility</p:attrName>
                                        </p:attrNameLst>
                                      </p:cBhvr>
                                      <p:to>
                                        <p:strVal val="visible"/>
                                      </p:to>
                                    </p:set>
                                    <p:animEffect transition="in" filter="fade">
                                      <p:cBhvr>
                                        <p:cTn id="89" dur="1000"/>
                                        <p:tgtEl>
                                          <p:spTgt spid="33"/>
                                        </p:tgtEl>
                                      </p:cBhvr>
                                    </p:animEffect>
                                    <p:anim calcmode="lin" valueType="num">
                                      <p:cBhvr>
                                        <p:cTn id="90" dur="1000" fill="hold"/>
                                        <p:tgtEl>
                                          <p:spTgt spid="33"/>
                                        </p:tgtEl>
                                        <p:attrNameLst>
                                          <p:attrName>ppt_x</p:attrName>
                                        </p:attrNameLst>
                                      </p:cBhvr>
                                      <p:tavLst>
                                        <p:tav tm="0">
                                          <p:val>
                                            <p:strVal val="#ppt_x"/>
                                          </p:val>
                                        </p:tav>
                                        <p:tav tm="100000">
                                          <p:val>
                                            <p:strVal val="#ppt_x"/>
                                          </p:val>
                                        </p:tav>
                                      </p:tavLst>
                                    </p:anim>
                                    <p:anim calcmode="lin" valueType="num">
                                      <p:cBhvr>
                                        <p:cTn id="91" dur="1000" fill="hold"/>
                                        <p:tgtEl>
                                          <p:spTgt spid="33"/>
                                        </p:tgtEl>
                                        <p:attrNameLst>
                                          <p:attrName>ppt_y</p:attrName>
                                        </p:attrNameLst>
                                      </p:cBhvr>
                                      <p:tavLst>
                                        <p:tav tm="0">
                                          <p:val>
                                            <p:strVal val="#ppt_y-.1"/>
                                          </p:val>
                                        </p:tav>
                                        <p:tav tm="100000">
                                          <p:val>
                                            <p:strVal val="#ppt_y"/>
                                          </p:val>
                                        </p:tav>
                                      </p:tavLst>
                                    </p:anim>
                                  </p:childTnLst>
                                </p:cTn>
                              </p:par>
                            </p:childTnLst>
                          </p:cTn>
                        </p:par>
                        <p:par>
                          <p:cTn id="92" fill="hold">
                            <p:stCondLst>
                              <p:cond delay="9500"/>
                            </p:stCondLst>
                            <p:childTnLst>
                              <p:par>
                                <p:cTn id="93" presetID="53" presetClass="entr" presetSubtype="16" fill="hold" grpId="0" nodeType="afterEffect">
                                  <p:stCondLst>
                                    <p:cond delay="0"/>
                                  </p:stCondLst>
                                  <p:childTnLst>
                                    <p:set>
                                      <p:cBhvr>
                                        <p:cTn id="94" dur="1" fill="hold">
                                          <p:stCondLst>
                                            <p:cond delay="0"/>
                                          </p:stCondLst>
                                        </p:cTn>
                                        <p:tgtEl>
                                          <p:spTgt spid="38"/>
                                        </p:tgtEl>
                                        <p:attrNameLst>
                                          <p:attrName>style.visibility</p:attrName>
                                        </p:attrNameLst>
                                      </p:cBhvr>
                                      <p:to>
                                        <p:strVal val="visible"/>
                                      </p:to>
                                    </p:set>
                                    <p:anim calcmode="lin" valueType="num">
                                      <p:cBhvr>
                                        <p:cTn id="95" dur="500" fill="hold"/>
                                        <p:tgtEl>
                                          <p:spTgt spid="38"/>
                                        </p:tgtEl>
                                        <p:attrNameLst>
                                          <p:attrName>ppt_w</p:attrName>
                                        </p:attrNameLst>
                                      </p:cBhvr>
                                      <p:tavLst>
                                        <p:tav tm="0">
                                          <p:val>
                                            <p:fltVal val="0"/>
                                          </p:val>
                                        </p:tav>
                                        <p:tav tm="100000">
                                          <p:val>
                                            <p:strVal val="#ppt_w"/>
                                          </p:val>
                                        </p:tav>
                                      </p:tavLst>
                                    </p:anim>
                                    <p:anim calcmode="lin" valueType="num">
                                      <p:cBhvr>
                                        <p:cTn id="96" dur="500" fill="hold"/>
                                        <p:tgtEl>
                                          <p:spTgt spid="38"/>
                                        </p:tgtEl>
                                        <p:attrNameLst>
                                          <p:attrName>ppt_h</p:attrName>
                                        </p:attrNameLst>
                                      </p:cBhvr>
                                      <p:tavLst>
                                        <p:tav tm="0">
                                          <p:val>
                                            <p:fltVal val="0"/>
                                          </p:val>
                                        </p:tav>
                                        <p:tav tm="100000">
                                          <p:val>
                                            <p:strVal val="#ppt_h"/>
                                          </p:val>
                                        </p:tav>
                                      </p:tavLst>
                                    </p:anim>
                                    <p:animEffect transition="in" filter="fade">
                                      <p:cBhvr>
                                        <p:cTn id="97" dur="500"/>
                                        <p:tgtEl>
                                          <p:spTgt spid="38"/>
                                        </p:tgtEl>
                                      </p:cBhvr>
                                    </p:animEffect>
                                  </p:childTnLst>
                                </p:cTn>
                              </p:par>
                            </p:childTnLst>
                          </p:cTn>
                        </p:par>
                        <p:par>
                          <p:cTn id="98" fill="hold">
                            <p:stCondLst>
                              <p:cond delay="10000"/>
                            </p:stCondLst>
                            <p:childTnLst>
                              <p:par>
                                <p:cTn id="99" presetID="42"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Effect transition="in" filter="fade">
                                      <p:cBhvr>
                                        <p:cTn id="101" dur="1000"/>
                                        <p:tgtEl>
                                          <p:spTgt spid="39"/>
                                        </p:tgtEl>
                                      </p:cBhvr>
                                    </p:animEffect>
                                    <p:anim calcmode="lin" valueType="num">
                                      <p:cBhvr>
                                        <p:cTn id="102" dur="1000" fill="hold"/>
                                        <p:tgtEl>
                                          <p:spTgt spid="39"/>
                                        </p:tgtEl>
                                        <p:attrNameLst>
                                          <p:attrName>ppt_x</p:attrName>
                                        </p:attrNameLst>
                                      </p:cBhvr>
                                      <p:tavLst>
                                        <p:tav tm="0">
                                          <p:val>
                                            <p:strVal val="#ppt_x"/>
                                          </p:val>
                                        </p:tav>
                                        <p:tav tm="100000">
                                          <p:val>
                                            <p:strVal val="#ppt_x"/>
                                          </p:val>
                                        </p:tav>
                                      </p:tavLst>
                                    </p:anim>
                                    <p:anim calcmode="lin" valueType="num">
                                      <p:cBhvr>
                                        <p:cTn id="103" dur="1000" fill="hold"/>
                                        <p:tgtEl>
                                          <p:spTgt spid="3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0" grpId="0" animBg="1"/>
      <p:bldP spid="14" grpId="0" animBg="1"/>
      <p:bldP spid="17" grpId="0"/>
      <p:bldP spid="20" grpId="0" animBg="1"/>
      <p:bldP spid="25" grpId="0" animBg="1"/>
      <p:bldP spid="29" grpId="0" animBg="1"/>
      <p:bldP spid="30" grpId="0"/>
      <p:bldP spid="32" grpId="0" animBg="1"/>
      <p:bldP spid="36" grpId="0" animBg="1"/>
      <p:bldP spid="37" grpId="0"/>
      <p:bldP spid="38" grpId="0" animBg="1"/>
      <p:bldP spid="39"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2" name="Group 11">
            <a:extLst>
              <a:ext uri="{FF2B5EF4-FFF2-40B4-BE49-F238E27FC236}">
                <a16:creationId xmlns:a16="http://schemas.microsoft.com/office/drawing/2014/main" id="{7CB8D03F-2F2F-43F0-AF38-076F89648A9C}"/>
              </a:ext>
            </a:extLst>
          </p:cNvPr>
          <p:cNvGrpSpPr/>
          <p:nvPr/>
        </p:nvGrpSpPr>
        <p:grpSpPr>
          <a:xfrm>
            <a:off x="5967423" y="1567950"/>
            <a:ext cx="2321652" cy="2312999"/>
            <a:chOff x="5967423" y="1567950"/>
            <a:chExt cx="2321652" cy="2312999"/>
          </a:xfrm>
        </p:grpSpPr>
        <p:sp>
          <p:nvSpPr>
            <p:cNvPr id="14" name="Freeform: Shape 13">
              <a:extLst>
                <a:ext uri="{FF2B5EF4-FFF2-40B4-BE49-F238E27FC236}">
                  <a16:creationId xmlns:a16="http://schemas.microsoft.com/office/drawing/2014/main" id="{706ECE81-2401-4919-98AB-AE4B1786A13C}"/>
                </a:ext>
              </a:extLst>
            </p:cNvPr>
            <p:cNvSpPr>
              <a:spLocks noChangeAspect="1"/>
            </p:cNvSpPr>
            <p:nvPr/>
          </p:nvSpPr>
          <p:spPr>
            <a:xfrm rot="5400000">
              <a:off x="5971749" y="1563624"/>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8D600745-9C2E-46C2-82EA-93F099E85E15}"/>
                </a:ext>
              </a:extLst>
            </p:cNvPr>
            <p:cNvSpPr>
              <a:spLocks noChangeAspect="1"/>
            </p:cNvSpPr>
            <p:nvPr/>
          </p:nvSpPr>
          <p:spPr>
            <a:xfrm rot="5400000">
              <a:off x="5987474" y="294727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 name="Группа 856">
              <a:extLst>
                <a:ext uri="{FF2B5EF4-FFF2-40B4-BE49-F238E27FC236}">
                  <a16:creationId xmlns:a16="http://schemas.microsoft.com/office/drawing/2014/main" id="{9B800B50-987D-4E6E-ABF4-4F5EAA587C4C}"/>
                </a:ext>
              </a:extLst>
            </p:cNvPr>
            <p:cNvGrpSpPr>
              <a:grpSpLocks noChangeAspect="1"/>
            </p:cNvGrpSpPr>
            <p:nvPr/>
          </p:nvGrpSpPr>
          <p:grpSpPr>
            <a:xfrm>
              <a:off x="6096142" y="3357834"/>
              <a:ext cx="375151" cy="365760"/>
              <a:chOff x="3374227" y="3146337"/>
              <a:chExt cx="594503" cy="579621"/>
            </a:xfrm>
            <a:solidFill>
              <a:srgbClr val="4D4D4D"/>
            </a:solidFill>
          </p:grpSpPr>
          <p:sp>
            <p:nvSpPr>
              <p:cNvPr id="19" name="Freeform 45">
                <a:extLst>
                  <a:ext uri="{FF2B5EF4-FFF2-40B4-BE49-F238E27FC236}">
                    <a16:creationId xmlns:a16="http://schemas.microsoft.com/office/drawing/2014/main" id="{9867DAEC-1410-45EE-87BC-9279439C7F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85D84AF3-04D6-46F7-B251-BEF8235037DB}"/>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7">
                <a:extLst>
                  <a:ext uri="{FF2B5EF4-FFF2-40B4-BE49-F238E27FC236}">
                    <a16:creationId xmlns:a16="http://schemas.microsoft.com/office/drawing/2014/main" id="{B927F62F-0156-4AE7-8880-E2907AFDDC92}"/>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0" name="Freeform 48">
                <a:extLst>
                  <a:ext uri="{FF2B5EF4-FFF2-40B4-BE49-F238E27FC236}">
                    <a16:creationId xmlns:a16="http://schemas.microsoft.com/office/drawing/2014/main" id="{338629E5-26D4-4F85-8088-8B4A49A7BBFB}"/>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8" name="Group 57">
            <a:extLst>
              <a:ext uri="{FF2B5EF4-FFF2-40B4-BE49-F238E27FC236}">
                <a16:creationId xmlns:a16="http://schemas.microsoft.com/office/drawing/2014/main" id="{CE9158A9-40EA-4C8A-9EBB-D63F2B9D5CAE}"/>
              </a:ext>
            </a:extLst>
          </p:cNvPr>
          <p:cNvGrpSpPr/>
          <p:nvPr/>
        </p:nvGrpSpPr>
        <p:grpSpPr>
          <a:xfrm>
            <a:off x="5985781" y="3978443"/>
            <a:ext cx="2312999" cy="2321652"/>
            <a:chOff x="5985781" y="3978443"/>
            <a:chExt cx="2312999" cy="2321652"/>
          </a:xfrm>
        </p:grpSpPr>
        <p:sp>
          <p:nvSpPr>
            <p:cNvPr id="15" name="Freeform: Shape 14">
              <a:extLst>
                <a:ext uri="{FF2B5EF4-FFF2-40B4-BE49-F238E27FC236}">
                  <a16:creationId xmlns:a16="http://schemas.microsoft.com/office/drawing/2014/main" id="{77E1EE84-43F4-4F89-9571-02DF06EB9C1D}"/>
                </a:ext>
              </a:extLst>
            </p:cNvPr>
            <p:cNvSpPr>
              <a:spLocks noChangeAspect="1"/>
            </p:cNvSpPr>
            <p:nvPr/>
          </p:nvSpPr>
          <p:spPr>
            <a:xfrm rot="10800000">
              <a:off x="5985781" y="3978443"/>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DA5B9F02-DE06-4FD3-BA84-6E8ED1E0FD04}"/>
                </a:ext>
              </a:extLst>
            </p:cNvPr>
            <p:cNvSpPr>
              <a:spLocks noChangeAspect="1"/>
            </p:cNvSpPr>
            <p:nvPr/>
          </p:nvSpPr>
          <p:spPr>
            <a:xfrm rot="10800000">
              <a:off x="6006832" y="4007200"/>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Группа 855">
              <a:extLst>
                <a:ext uri="{FF2B5EF4-FFF2-40B4-BE49-F238E27FC236}">
                  <a16:creationId xmlns:a16="http://schemas.microsoft.com/office/drawing/2014/main" id="{E7E5F53B-6013-44B7-932E-5895126AD253}"/>
                </a:ext>
              </a:extLst>
            </p:cNvPr>
            <p:cNvGrpSpPr>
              <a:grpSpLocks noChangeAspect="1"/>
            </p:cNvGrpSpPr>
            <p:nvPr/>
          </p:nvGrpSpPr>
          <p:grpSpPr>
            <a:xfrm>
              <a:off x="6101499" y="4106680"/>
              <a:ext cx="374197" cy="365760"/>
              <a:chOff x="4228128" y="3146337"/>
              <a:chExt cx="592991" cy="579621"/>
            </a:xfrm>
            <a:solidFill>
              <a:srgbClr val="4D4D4D"/>
            </a:solidFill>
          </p:grpSpPr>
          <p:sp>
            <p:nvSpPr>
              <p:cNvPr id="32" name="Freeform 53">
                <a:extLst>
                  <a:ext uri="{FF2B5EF4-FFF2-40B4-BE49-F238E27FC236}">
                    <a16:creationId xmlns:a16="http://schemas.microsoft.com/office/drawing/2014/main" id="{42299B0F-0EB3-41E9-B6D8-74C940B8F66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3" name="Freeform 54">
                <a:extLst>
                  <a:ext uri="{FF2B5EF4-FFF2-40B4-BE49-F238E27FC236}">
                    <a16:creationId xmlns:a16="http://schemas.microsoft.com/office/drawing/2014/main" id="{716E0CB1-D6E3-4183-B981-8FF63746885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4" name="Freeform 55">
                <a:extLst>
                  <a:ext uri="{FF2B5EF4-FFF2-40B4-BE49-F238E27FC236}">
                    <a16:creationId xmlns:a16="http://schemas.microsoft.com/office/drawing/2014/main" id="{29D816B4-815D-4D33-8096-2F92044407F8}"/>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56">
                <a:extLst>
                  <a:ext uri="{FF2B5EF4-FFF2-40B4-BE49-F238E27FC236}">
                    <a16:creationId xmlns:a16="http://schemas.microsoft.com/office/drawing/2014/main" id="{AC241E44-0FB9-4805-9DE2-9FCAC2A91950}"/>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57">
                <a:extLst>
                  <a:ext uri="{FF2B5EF4-FFF2-40B4-BE49-F238E27FC236}">
                    <a16:creationId xmlns:a16="http://schemas.microsoft.com/office/drawing/2014/main" id="{4B680927-B915-49B7-8931-3B5D58BAC5D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7" name="Freeform 58">
                <a:extLst>
                  <a:ext uri="{FF2B5EF4-FFF2-40B4-BE49-F238E27FC236}">
                    <a16:creationId xmlns:a16="http://schemas.microsoft.com/office/drawing/2014/main" id="{27C3102A-64CC-4D56-9040-36295AD39C5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57" name="Group 56">
            <a:extLst>
              <a:ext uri="{FF2B5EF4-FFF2-40B4-BE49-F238E27FC236}">
                <a16:creationId xmlns:a16="http://schemas.microsoft.com/office/drawing/2014/main" id="{7429E91B-BDA3-46EA-9046-6EC82BE2355B}"/>
              </a:ext>
            </a:extLst>
          </p:cNvPr>
          <p:cNvGrpSpPr/>
          <p:nvPr/>
        </p:nvGrpSpPr>
        <p:grpSpPr>
          <a:xfrm>
            <a:off x="3534677" y="3984558"/>
            <a:ext cx="2321652" cy="2312999"/>
            <a:chOff x="3534677" y="3984558"/>
            <a:chExt cx="2321652" cy="2312999"/>
          </a:xfrm>
        </p:grpSpPr>
        <p:sp>
          <p:nvSpPr>
            <p:cNvPr id="16" name="Freeform: Shape 15">
              <a:extLst>
                <a:ext uri="{FF2B5EF4-FFF2-40B4-BE49-F238E27FC236}">
                  <a16:creationId xmlns:a16="http://schemas.microsoft.com/office/drawing/2014/main" id="{632256AA-FAD7-468B-BBF1-9A6583E18024}"/>
                </a:ext>
              </a:extLst>
            </p:cNvPr>
            <p:cNvSpPr>
              <a:spLocks noChangeAspect="1"/>
            </p:cNvSpPr>
            <p:nvPr/>
          </p:nvSpPr>
          <p:spPr>
            <a:xfrm rot="16200000">
              <a:off x="3539003" y="398023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9262A1A1-22FA-4BEB-BE62-065593B636E0}"/>
                </a:ext>
              </a:extLst>
            </p:cNvPr>
            <p:cNvSpPr>
              <a:spLocks noChangeAspect="1"/>
            </p:cNvSpPr>
            <p:nvPr/>
          </p:nvSpPr>
          <p:spPr>
            <a:xfrm rot="16200000">
              <a:off x="4918419" y="40088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Группа 730">
              <a:extLst>
                <a:ext uri="{FF2B5EF4-FFF2-40B4-BE49-F238E27FC236}">
                  <a16:creationId xmlns:a16="http://schemas.microsoft.com/office/drawing/2014/main" id="{2063AB65-2E0E-4498-B0DA-463A74DD5C20}"/>
                </a:ext>
              </a:extLst>
            </p:cNvPr>
            <p:cNvGrpSpPr>
              <a:grpSpLocks noChangeAspect="1"/>
            </p:cNvGrpSpPr>
            <p:nvPr/>
          </p:nvGrpSpPr>
          <p:grpSpPr>
            <a:xfrm>
              <a:off x="5338408" y="4121220"/>
              <a:ext cx="353206" cy="365760"/>
              <a:chOff x="4595813" y="1874838"/>
              <a:chExt cx="2992438" cy="3098800"/>
            </a:xfrm>
            <a:solidFill>
              <a:srgbClr val="4D4D4D"/>
            </a:solidFill>
          </p:grpSpPr>
          <p:sp>
            <p:nvSpPr>
              <p:cNvPr id="39" name="Freeform 636">
                <a:extLst>
                  <a:ext uri="{FF2B5EF4-FFF2-40B4-BE49-F238E27FC236}">
                    <a16:creationId xmlns:a16="http://schemas.microsoft.com/office/drawing/2014/main" id="{039EFA66-5A73-4005-BDBA-04D630625B09}"/>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0" name="Freeform 637">
                <a:extLst>
                  <a:ext uri="{FF2B5EF4-FFF2-40B4-BE49-F238E27FC236}">
                    <a16:creationId xmlns:a16="http://schemas.microsoft.com/office/drawing/2014/main" id="{96C56D12-B3E8-4A0E-8C5D-86A6FC3E4DD4}"/>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11" name="Group 10">
            <a:extLst>
              <a:ext uri="{FF2B5EF4-FFF2-40B4-BE49-F238E27FC236}">
                <a16:creationId xmlns:a16="http://schemas.microsoft.com/office/drawing/2014/main" id="{30C025F5-6D9E-4654-A814-E05DB353E373}"/>
              </a:ext>
            </a:extLst>
          </p:cNvPr>
          <p:cNvGrpSpPr/>
          <p:nvPr/>
        </p:nvGrpSpPr>
        <p:grpSpPr>
          <a:xfrm>
            <a:off x="3526536" y="1573692"/>
            <a:ext cx="2312999" cy="2321652"/>
            <a:chOff x="3526536" y="1573692"/>
            <a:chExt cx="2312999" cy="2321652"/>
          </a:xfrm>
        </p:grpSpPr>
        <p:sp>
          <p:nvSpPr>
            <p:cNvPr id="13" name="Freeform: Shape 12">
              <a:extLst>
                <a:ext uri="{FF2B5EF4-FFF2-40B4-BE49-F238E27FC236}">
                  <a16:creationId xmlns:a16="http://schemas.microsoft.com/office/drawing/2014/main" id="{A01B81BC-0076-4C1B-9A81-24AB00C13CA2}"/>
                </a:ext>
              </a:extLst>
            </p:cNvPr>
            <p:cNvSpPr>
              <a:spLocks noChangeAspect="1"/>
            </p:cNvSpPr>
            <p:nvPr/>
          </p:nvSpPr>
          <p:spPr>
            <a:xfrm>
              <a:off x="3526536" y="1573692"/>
              <a:ext cx="2312999" cy="232165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0D430878-E1E8-4E2D-A4BA-14B5A2416F4B}"/>
                </a:ext>
              </a:extLst>
            </p:cNvPr>
            <p:cNvSpPr>
              <a:spLocks noChangeAspect="1"/>
            </p:cNvSpPr>
            <p:nvPr/>
          </p:nvSpPr>
          <p:spPr>
            <a:xfrm>
              <a:off x="4896463" y="2960395"/>
              <a:ext cx="905554" cy="908942"/>
            </a:xfrm>
            <a:custGeom>
              <a:avLst/>
              <a:gdLst>
                <a:gd name="connsiteX0" fmla="*/ 2312999 w 2312999"/>
                <a:gd name="connsiteY0" fmla="*/ 0 h 2321652"/>
                <a:gd name="connsiteX1" fmla="*/ 2312999 w 2312999"/>
                <a:gd name="connsiteY1" fmla="*/ 2321652 h 2321652"/>
                <a:gd name="connsiteX2" fmla="*/ 0 w 2312999"/>
                <a:gd name="connsiteY2" fmla="*/ 2321652 h 2321652"/>
                <a:gd name="connsiteX3" fmla="*/ 10159 w 2312999"/>
                <a:gd name="connsiteY3" fmla="*/ 2107102 h 2321652"/>
                <a:gd name="connsiteX4" fmla="*/ 2092883 w 2312999"/>
                <a:gd name="connsiteY4" fmla="*/ 11115 h 23216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2999" h="2321652">
                  <a:moveTo>
                    <a:pt x="2312999" y="0"/>
                  </a:moveTo>
                  <a:lnTo>
                    <a:pt x="2312999" y="2321652"/>
                  </a:lnTo>
                  <a:lnTo>
                    <a:pt x="0" y="2321652"/>
                  </a:lnTo>
                  <a:lnTo>
                    <a:pt x="10159" y="2107102"/>
                  </a:lnTo>
                  <a:cubicBezTo>
                    <a:pt x="115267" y="1002798"/>
                    <a:pt x="990585" y="123059"/>
                    <a:pt x="2092883" y="11115"/>
                  </a:cubicBez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1" name="Группа 245">
              <a:extLst>
                <a:ext uri="{FF2B5EF4-FFF2-40B4-BE49-F238E27FC236}">
                  <a16:creationId xmlns:a16="http://schemas.microsoft.com/office/drawing/2014/main" id="{4082963B-E648-4439-9B01-1BE9F0270B99}"/>
                </a:ext>
              </a:extLst>
            </p:cNvPr>
            <p:cNvGrpSpPr>
              <a:grpSpLocks noChangeAspect="1"/>
            </p:cNvGrpSpPr>
            <p:nvPr/>
          </p:nvGrpSpPr>
          <p:grpSpPr>
            <a:xfrm>
              <a:off x="5310072" y="3367404"/>
              <a:ext cx="398757" cy="365760"/>
              <a:chOff x="4395788" y="1868488"/>
              <a:chExt cx="3395663" cy="3114676"/>
            </a:xfrm>
            <a:solidFill>
              <a:srgbClr val="4D4D4D"/>
            </a:solidFill>
          </p:grpSpPr>
          <p:sp>
            <p:nvSpPr>
              <p:cNvPr id="42" name="Freeform 216">
                <a:extLst>
                  <a:ext uri="{FF2B5EF4-FFF2-40B4-BE49-F238E27FC236}">
                    <a16:creationId xmlns:a16="http://schemas.microsoft.com/office/drawing/2014/main" id="{0A617B8B-6A15-4E33-85F9-2DAAF2AA5EBA}"/>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17">
                <a:extLst>
                  <a:ext uri="{FF2B5EF4-FFF2-40B4-BE49-F238E27FC236}">
                    <a16:creationId xmlns:a16="http://schemas.microsoft.com/office/drawing/2014/main" id="{84635205-A9FD-442D-A9D8-BBEF00E59E31}"/>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218">
                <a:extLst>
                  <a:ext uri="{FF2B5EF4-FFF2-40B4-BE49-F238E27FC236}">
                    <a16:creationId xmlns:a16="http://schemas.microsoft.com/office/drawing/2014/main" id="{1074D20E-BD37-480C-8ED9-86E8E2EAAAF5}"/>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grpSp>
        <p:nvGrpSpPr>
          <p:cNvPr id="2" name="Group 1">
            <a:extLst>
              <a:ext uri="{FF2B5EF4-FFF2-40B4-BE49-F238E27FC236}">
                <a16:creationId xmlns:a16="http://schemas.microsoft.com/office/drawing/2014/main" id="{737D876E-8E4C-494C-B93E-E792B83045DC}"/>
              </a:ext>
            </a:extLst>
          </p:cNvPr>
          <p:cNvGrpSpPr/>
          <p:nvPr/>
        </p:nvGrpSpPr>
        <p:grpSpPr>
          <a:xfrm>
            <a:off x="3429000" y="1432044"/>
            <a:ext cx="1978042" cy="2683245"/>
            <a:chOff x="3429000" y="1432044"/>
            <a:chExt cx="1978042" cy="2683245"/>
          </a:xfrm>
        </p:grpSpPr>
        <p:sp>
          <p:nvSpPr>
            <p:cNvPr id="21" name="Freeform: Shape 20">
              <a:extLst>
                <a:ext uri="{FF2B5EF4-FFF2-40B4-BE49-F238E27FC236}">
                  <a16:creationId xmlns:a16="http://schemas.microsoft.com/office/drawing/2014/main" id="{39AFA449-A240-415E-B2E0-0BD1EACED420}"/>
                </a:ext>
              </a:extLst>
            </p:cNvPr>
            <p:cNvSpPr>
              <a:spLocks noChangeAspect="1"/>
            </p:cNvSpPr>
            <p:nvPr/>
          </p:nvSpPr>
          <p:spPr>
            <a:xfrm>
              <a:off x="3429000"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 Box 10">
              <a:extLst>
                <a:ext uri="{FF2B5EF4-FFF2-40B4-BE49-F238E27FC236}">
                  <a16:creationId xmlns:a16="http://schemas.microsoft.com/office/drawing/2014/main" id="{7AD67804-F17A-4F2B-AEA0-3CE8E0A29A94}"/>
                </a:ext>
              </a:extLst>
            </p:cNvPr>
            <p:cNvSpPr txBox="1">
              <a:spLocks noChangeArrowheads="1"/>
            </p:cNvSpPr>
            <p:nvPr/>
          </p:nvSpPr>
          <p:spPr bwMode="auto">
            <a:xfrm rot="18856331">
              <a:off x="3398509" y="2106757"/>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3" name="Group 2">
            <a:extLst>
              <a:ext uri="{FF2B5EF4-FFF2-40B4-BE49-F238E27FC236}">
                <a16:creationId xmlns:a16="http://schemas.microsoft.com/office/drawing/2014/main" id="{25861B6A-5188-4D9F-8575-B18E9BD37E6F}"/>
              </a:ext>
            </a:extLst>
          </p:cNvPr>
          <p:cNvGrpSpPr/>
          <p:nvPr/>
        </p:nvGrpSpPr>
        <p:grpSpPr>
          <a:xfrm>
            <a:off x="6418182" y="1456165"/>
            <a:ext cx="1963817" cy="2683245"/>
            <a:chOff x="6418182" y="1456165"/>
            <a:chExt cx="1963817" cy="2683245"/>
          </a:xfrm>
        </p:grpSpPr>
        <p:sp>
          <p:nvSpPr>
            <p:cNvPr id="23" name="Freeform: Shape 22">
              <a:extLst>
                <a:ext uri="{FF2B5EF4-FFF2-40B4-BE49-F238E27FC236}">
                  <a16:creationId xmlns:a16="http://schemas.microsoft.com/office/drawing/2014/main" id="{7831A57E-08A2-4B84-BB88-C5F11D88DD6F}"/>
                </a:ext>
              </a:extLst>
            </p:cNvPr>
            <p:cNvSpPr>
              <a:spLocks noChangeAspect="1"/>
            </p:cNvSpPr>
            <p:nvPr/>
          </p:nvSpPr>
          <p:spPr>
            <a:xfrm rot="5400000">
              <a:off x="6459738" y="1504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 Box 10">
              <a:extLst>
                <a:ext uri="{FF2B5EF4-FFF2-40B4-BE49-F238E27FC236}">
                  <a16:creationId xmlns:a16="http://schemas.microsoft.com/office/drawing/2014/main" id="{512A8524-3C76-4D93-A824-CD40F4AC0C33}"/>
                </a:ext>
              </a:extLst>
            </p:cNvPr>
            <p:cNvSpPr txBox="1">
              <a:spLocks noChangeArrowheads="1"/>
            </p:cNvSpPr>
            <p:nvPr/>
          </p:nvSpPr>
          <p:spPr bwMode="auto">
            <a:xfrm rot="2705837">
              <a:off x="5743469" y="2130878"/>
              <a:ext cx="2683245" cy="1333820"/>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4" name="Group 3">
            <a:extLst>
              <a:ext uri="{FF2B5EF4-FFF2-40B4-BE49-F238E27FC236}">
                <a16:creationId xmlns:a16="http://schemas.microsoft.com/office/drawing/2014/main" id="{59FB06C9-23C1-4939-A9C8-CE573354DDE4}"/>
              </a:ext>
            </a:extLst>
          </p:cNvPr>
          <p:cNvGrpSpPr/>
          <p:nvPr/>
        </p:nvGrpSpPr>
        <p:grpSpPr>
          <a:xfrm>
            <a:off x="6461760" y="3933511"/>
            <a:ext cx="1920240" cy="2683245"/>
            <a:chOff x="6461760" y="3933511"/>
            <a:chExt cx="1920240" cy="2683245"/>
          </a:xfrm>
        </p:grpSpPr>
        <p:sp>
          <p:nvSpPr>
            <p:cNvPr id="25" name="Freeform: Shape 24">
              <a:extLst>
                <a:ext uri="{FF2B5EF4-FFF2-40B4-BE49-F238E27FC236}">
                  <a16:creationId xmlns:a16="http://schemas.microsoft.com/office/drawing/2014/main" id="{7161246D-32AC-4F04-BDBB-CC687123C834}"/>
                </a:ext>
              </a:extLst>
            </p:cNvPr>
            <p:cNvSpPr>
              <a:spLocks noChangeAspect="1"/>
            </p:cNvSpPr>
            <p:nvPr/>
          </p:nvSpPr>
          <p:spPr>
            <a:xfrm rot="10800000">
              <a:off x="6461760" y="4552716"/>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 Box 10">
              <a:extLst>
                <a:ext uri="{FF2B5EF4-FFF2-40B4-BE49-F238E27FC236}">
                  <a16:creationId xmlns:a16="http://schemas.microsoft.com/office/drawing/2014/main" id="{7CD70AE4-18C1-4EAC-8677-A45D99BB7984}"/>
                </a:ext>
              </a:extLst>
            </p:cNvPr>
            <p:cNvSpPr txBox="1">
              <a:spLocks noChangeArrowheads="1"/>
            </p:cNvSpPr>
            <p:nvPr/>
          </p:nvSpPr>
          <p:spPr bwMode="auto">
            <a:xfrm rot="18856331">
              <a:off x="5884871" y="469946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grpSp>
        <p:nvGrpSpPr>
          <p:cNvPr id="5" name="Group 4">
            <a:extLst>
              <a:ext uri="{FF2B5EF4-FFF2-40B4-BE49-F238E27FC236}">
                <a16:creationId xmlns:a16="http://schemas.microsoft.com/office/drawing/2014/main" id="{FAF684D3-AC4B-459D-8A98-D6D70E447DC1}"/>
              </a:ext>
            </a:extLst>
          </p:cNvPr>
          <p:cNvGrpSpPr/>
          <p:nvPr/>
        </p:nvGrpSpPr>
        <p:grpSpPr>
          <a:xfrm>
            <a:off x="3236200" y="4556760"/>
            <a:ext cx="2683245" cy="1920240"/>
            <a:chOff x="3236200" y="4556760"/>
            <a:chExt cx="2683245" cy="1920240"/>
          </a:xfrm>
        </p:grpSpPr>
        <p:sp>
          <p:nvSpPr>
            <p:cNvPr id="24" name="Freeform: Shape 23">
              <a:extLst>
                <a:ext uri="{FF2B5EF4-FFF2-40B4-BE49-F238E27FC236}">
                  <a16:creationId xmlns:a16="http://schemas.microsoft.com/office/drawing/2014/main" id="{AB677B3C-5E4A-4429-B7F2-4B86465CDF7E}"/>
                </a:ext>
              </a:extLst>
            </p:cNvPr>
            <p:cNvSpPr>
              <a:spLocks noChangeAspect="1"/>
            </p:cNvSpPr>
            <p:nvPr/>
          </p:nvSpPr>
          <p:spPr>
            <a:xfrm rot="16200000">
              <a:off x="3431022" y="4554738"/>
              <a:ext cx="1920240" cy="1924283"/>
            </a:xfrm>
            <a:custGeom>
              <a:avLst/>
              <a:gdLst>
                <a:gd name="connsiteX0" fmla="*/ 4602953 w 5137877"/>
                <a:gd name="connsiteY0" fmla="*/ 0 h 5148689"/>
                <a:gd name="connsiteX1" fmla="*/ 5137877 w 5137877"/>
                <a:gd name="connsiteY1" fmla="*/ 534924 h 5148689"/>
                <a:gd name="connsiteX2" fmla="*/ 4902034 w 5137877"/>
                <a:gd name="connsiteY2" fmla="*/ 978491 h 5148689"/>
                <a:gd name="connsiteX3" fmla="*/ 4850557 w 5137877"/>
                <a:gd name="connsiteY3" fmla="*/ 1006432 h 5148689"/>
                <a:gd name="connsiteX4" fmla="*/ 4851354 w 5137877"/>
                <a:gd name="connsiteY4" fmla="*/ 1008354 h 5148689"/>
                <a:gd name="connsiteX5" fmla="*/ 4830379 w 5137877"/>
                <a:gd name="connsiteY5" fmla="*/ 1017384 h 5148689"/>
                <a:gd name="connsiteX6" fmla="*/ 4811169 w 5137877"/>
                <a:gd name="connsiteY6" fmla="*/ 1027811 h 5148689"/>
                <a:gd name="connsiteX7" fmla="*/ 4793222 w 5137877"/>
                <a:gd name="connsiteY7" fmla="*/ 1033382 h 5148689"/>
                <a:gd name="connsiteX8" fmla="*/ 4561114 w 5137877"/>
                <a:gd name="connsiteY8" fmla="*/ 1133315 h 5148689"/>
                <a:gd name="connsiteX9" fmla="*/ 1367756 w 5137877"/>
                <a:gd name="connsiteY9" fmla="*/ 4261206 h 5148689"/>
                <a:gd name="connsiteX10" fmla="*/ 1284762 w 5137877"/>
                <a:gd name="connsiteY10" fmla="*/ 4439747 h 5148689"/>
                <a:gd name="connsiteX11" fmla="*/ 1171947 w 5137877"/>
                <a:gd name="connsiteY11" fmla="*/ 4677172 h 5148689"/>
                <a:gd name="connsiteX12" fmla="*/ 1079524 w 5137877"/>
                <a:gd name="connsiteY12" fmla="*/ 4904082 h 5148689"/>
                <a:gd name="connsiteX13" fmla="*/ 1022441 w 5137877"/>
                <a:gd name="connsiteY13" fmla="*/ 4973266 h 5148689"/>
                <a:gd name="connsiteX14" fmla="*/ 598932 w 5137877"/>
                <a:gd name="connsiteY14" fmla="*/ 5148689 h 5148689"/>
                <a:gd name="connsiteX15" fmla="*/ 0 w 5137877"/>
                <a:gd name="connsiteY15" fmla="*/ 4549757 h 5148689"/>
                <a:gd name="connsiteX16" fmla="*/ 9904 w 5137877"/>
                <a:gd name="connsiteY16" fmla="*/ 4451513 h 5148689"/>
                <a:gd name="connsiteX17" fmla="*/ 87164 w 5137877"/>
                <a:gd name="connsiteY17" fmla="*/ 4197719 h 5148689"/>
                <a:gd name="connsiteX18" fmla="*/ 184638 w 5137877"/>
                <a:gd name="connsiteY18" fmla="*/ 3923164 h 5148689"/>
                <a:gd name="connsiteX19" fmla="*/ 257547 w 5137877"/>
                <a:gd name="connsiteY19" fmla="*/ 3744163 h 5148689"/>
                <a:gd name="connsiteX20" fmla="*/ 4326591 w 5137877"/>
                <a:gd name="connsiteY20" fmla="*/ 58697 h 5148689"/>
                <a:gd name="connsiteX21" fmla="*/ 4443288 w 5137877"/>
                <a:gd name="connsiteY21" fmla="*/ 25120 h 5148689"/>
                <a:gd name="connsiteX22" fmla="*/ 4443967 w 5137877"/>
                <a:gd name="connsiteY22" fmla="*/ 26755 h 5148689"/>
                <a:gd name="connsiteX23" fmla="*/ 4495147 w 5137877"/>
                <a:gd name="connsiteY23" fmla="*/ 10868 h 5148689"/>
                <a:gd name="connsiteX24" fmla="*/ 4602953 w 5137877"/>
                <a:gd name="connsiteY24" fmla="*/ 0 h 5148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5137877" h="5148689">
                  <a:moveTo>
                    <a:pt x="4602953" y="0"/>
                  </a:moveTo>
                  <a:cubicBezTo>
                    <a:pt x="4898383" y="0"/>
                    <a:pt x="5137877" y="239494"/>
                    <a:pt x="5137877" y="534924"/>
                  </a:cubicBezTo>
                  <a:cubicBezTo>
                    <a:pt x="5137877" y="719568"/>
                    <a:pt x="5044325" y="882362"/>
                    <a:pt x="4902034" y="978491"/>
                  </a:cubicBezTo>
                  <a:lnTo>
                    <a:pt x="4850557" y="1006432"/>
                  </a:lnTo>
                  <a:lnTo>
                    <a:pt x="4851354" y="1008354"/>
                  </a:lnTo>
                  <a:lnTo>
                    <a:pt x="4830379" y="1017384"/>
                  </a:lnTo>
                  <a:lnTo>
                    <a:pt x="4811169" y="1027811"/>
                  </a:lnTo>
                  <a:lnTo>
                    <a:pt x="4793222" y="1033382"/>
                  </a:lnTo>
                  <a:lnTo>
                    <a:pt x="4561114" y="1133315"/>
                  </a:lnTo>
                  <a:cubicBezTo>
                    <a:pt x="3173632" y="1781692"/>
                    <a:pt x="2043912" y="2889590"/>
                    <a:pt x="1367756" y="4261206"/>
                  </a:cubicBezTo>
                  <a:lnTo>
                    <a:pt x="1284762" y="4439747"/>
                  </a:lnTo>
                  <a:lnTo>
                    <a:pt x="1171947" y="4677172"/>
                  </a:lnTo>
                  <a:lnTo>
                    <a:pt x="1079524" y="4904082"/>
                  </a:lnTo>
                  <a:lnTo>
                    <a:pt x="1022441" y="4973266"/>
                  </a:lnTo>
                  <a:cubicBezTo>
                    <a:pt x="914056" y="5081652"/>
                    <a:pt x="764323" y="5148689"/>
                    <a:pt x="598932" y="5148689"/>
                  </a:cubicBezTo>
                  <a:cubicBezTo>
                    <a:pt x="268151" y="5148689"/>
                    <a:pt x="0" y="4880538"/>
                    <a:pt x="0" y="4549757"/>
                  </a:cubicBezTo>
                  <a:lnTo>
                    <a:pt x="9904" y="4451513"/>
                  </a:lnTo>
                  <a:lnTo>
                    <a:pt x="87164" y="4197719"/>
                  </a:lnTo>
                  <a:lnTo>
                    <a:pt x="184638" y="3923164"/>
                  </a:lnTo>
                  <a:lnTo>
                    <a:pt x="257547" y="3744163"/>
                  </a:lnTo>
                  <a:cubicBezTo>
                    <a:pt x="1023814" y="2006245"/>
                    <a:pt x="2504028" y="653891"/>
                    <a:pt x="4326591" y="58697"/>
                  </a:cubicBezTo>
                  <a:lnTo>
                    <a:pt x="4443288" y="25120"/>
                  </a:lnTo>
                  <a:lnTo>
                    <a:pt x="4443967" y="26755"/>
                  </a:lnTo>
                  <a:lnTo>
                    <a:pt x="4495147" y="10868"/>
                  </a:lnTo>
                  <a:cubicBezTo>
                    <a:pt x="4529970" y="3742"/>
                    <a:pt x="4566024" y="0"/>
                    <a:pt x="4602953" y="0"/>
                  </a:cubicBezTo>
                  <a:close/>
                </a:path>
              </a:pathLst>
            </a:custGeom>
            <a:solidFill>
              <a:schemeClr val="bg1"/>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 Box 10">
              <a:extLst>
                <a:ext uri="{FF2B5EF4-FFF2-40B4-BE49-F238E27FC236}">
                  <a16:creationId xmlns:a16="http://schemas.microsoft.com/office/drawing/2014/main" id="{668A8E0A-B501-4625-8F72-301C74DEC516}"/>
                </a:ext>
              </a:extLst>
            </p:cNvPr>
            <p:cNvSpPr txBox="1">
              <a:spLocks noChangeArrowheads="1"/>
            </p:cNvSpPr>
            <p:nvPr/>
          </p:nvSpPr>
          <p:spPr bwMode="auto">
            <a:xfrm rot="2601655">
              <a:off x="3236200" y="4714895"/>
              <a:ext cx="2683245" cy="1151338"/>
            </a:xfrm>
            <a:prstGeom prst="rect">
              <a:avLst/>
            </a:prstGeom>
            <a:noFill/>
            <a:ln w="9525">
              <a:noFill/>
              <a:miter lim="800000"/>
              <a:headEnd/>
              <a:tailEnd/>
            </a:ln>
          </p:spPr>
          <p:txBody>
            <a:bodyPr vert="horz" wrap="none" lIns="60960" tIns="30480" rIns="60960" bIns="30480" anchor="t" anchorCtr="0">
              <a:prstTxWarp prst="textArchDown">
                <a:avLst/>
              </a:prstTxWarp>
              <a:spAutoFit/>
            </a:bodyPr>
            <a:lstStyle/>
            <a:p>
              <a:pPr algn="ctr" defTabSz="1219170">
                <a:spcBef>
                  <a:spcPct val="20000"/>
                </a:spcBef>
                <a:defRPr/>
              </a:pPr>
              <a:r>
                <a:rPr lang="en-US" dirty="0">
                  <a:solidFill>
                    <a:srgbClr val="4D4D4D"/>
                  </a:solidFill>
                  <a:latin typeface="Bernard MT Condensed" panose="02050806060905020404" pitchFamily="18" charset="0"/>
                </a:rPr>
                <a:t>LOREM IPSUM DOLOR</a:t>
              </a:r>
            </a:p>
          </p:txBody>
        </p:sp>
      </p:grpSp>
      <p:sp>
        <p:nvSpPr>
          <p:cNvPr id="49" name="TextBox 48">
            <a:extLst>
              <a:ext uri="{FF2B5EF4-FFF2-40B4-BE49-F238E27FC236}">
                <a16:creationId xmlns:a16="http://schemas.microsoft.com/office/drawing/2014/main" id="{6D282885-B5DA-41F0-88C0-7AB5B10DF531}"/>
              </a:ext>
            </a:extLst>
          </p:cNvPr>
          <p:cNvSpPr txBox="1"/>
          <p:nvPr/>
        </p:nvSpPr>
        <p:spPr>
          <a:xfrm>
            <a:off x="191937" y="1328491"/>
            <a:ext cx="3144138" cy="2416046"/>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Widget #1</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0" name="TextBox 49">
            <a:extLst>
              <a:ext uri="{FF2B5EF4-FFF2-40B4-BE49-F238E27FC236}">
                <a16:creationId xmlns:a16="http://schemas.microsoft.com/office/drawing/2014/main" id="{7CEF6DCB-AA2B-4D94-9AA7-082546657054}"/>
              </a:ext>
            </a:extLst>
          </p:cNvPr>
          <p:cNvSpPr txBox="1"/>
          <p:nvPr/>
        </p:nvSpPr>
        <p:spPr>
          <a:xfrm>
            <a:off x="189791" y="4157123"/>
            <a:ext cx="3144138" cy="2416046"/>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Widget #4</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1" name="TextBox 50">
            <a:extLst>
              <a:ext uri="{FF2B5EF4-FFF2-40B4-BE49-F238E27FC236}">
                <a16:creationId xmlns:a16="http://schemas.microsoft.com/office/drawing/2014/main" id="{FFECC18E-04CA-4CC6-BD3D-F47191408549}"/>
              </a:ext>
            </a:extLst>
          </p:cNvPr>
          <p:cNvSpPr txBox="1"/>
          <p:nvPr/>
        </p:nvSpPr>
        <p:spPr>
          <a:xfrm>
            <a:off x="8951202" y="1328491"/>
            <a:ext cx="3144138" cy="2416046"/>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Widget #2</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2" name="TextBox 51">
            <a:extLst>
              <a:ext uri="{FF2B5EF4-FFF2-40B4-BE49-F238E27FC236}">
                <a16:creationId xmlns:a16="http://schemas.microsoft.com/office/drawing/2014/main" id="{3A2989A7-C642-4897-96DF-D86D30D2AADC}"/>
              </a:ext>
            </a:extLst>
          </p:cNvPr>
          <p:cNvSpPr txBox="1"/>
          <p:nvPr/>
        </p:nvSpPr>
        <p:spPr>
          <a:xfrm>
            <a:off x="8949056" y="4157123"/>
            <a:ext cx="3144138" cy="2416046"/>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Widget #3</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2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 Box 10">
            <a:extLst>
              <a:ext uri="{FF2B5EF4-FFF2-40B4-BE49-F238E27FC236}">
                <a16:creationId xmlns:a16="http://schemas.microsoft.com/office/drawing/2014/main" id="{6C78D7C3-379D-4703-B859-F602BD20592F}"/>
              </a:ext>
            </a:extLst>
          </p:cNvPr>
          <p:cNvSpPr txBox="1">
            <a:spLocks noChangeArrowheads="1"/>
          </p:cNvSpPr>
          <p:nvPr/>
        </p:nvSpPr>
        <p:spPr bwMode="auto">
          <a:xfrm>
            <a:off x="4306732" y="2617829"/>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$1,934</a:t>
            </a:r>
          </a:p>
        </p:txBody>
      </p:sp>
      <p:sp>
        <p:nvSpPr>
          <p:cNvPr id="54" name="Text Box 10">
            <a:extLst>
              <a:ext uri="{FF2B5EF4-FFF2-40B4-BE49-F238E27FC236}">
                <a16:creationId xmlns:a16="http://schemas.microsoft.com/office/drawing/2014/main" id="{AC8961CA-121E-46B5-9F0B-05D311EA0BB4}"/>
              </a:ext>
            </a:extLst>
          </p:cNvPr>
          <p:cNvSpPr txBox="1">
            <a:spLocks noChangeArrowheads="1"/>
          </p:cNvSpPr>
          <p:nvPr/>
        </p:nvSpPr>
        <p:spPr bwMode="auto">
          <a:xfrm>
            <a:off x="6440258" y="2616060"/>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$1,295</a:t>
            </a:r>
          </a:p>
        </p:txBody>
      </p:sp>
      <p:sp>
        <p:nvSpPr>
          <p:cNvPr id="55" name="Text Box 10">
            <a:extLst>
              <a:ext uri="{FF2B5EF4-FFF2-40B4-BE49-F238E27FC236}">
                <a16:creationId xmlns:a16="http://schemas.microsoft.com/office/drawing/2014/main" id="{10F93BC2-BEBD-4FB6-AFA9-F8F9F07B4054}"/>
              </a:ext>
            </a:extLst>
          </p:cNvPr>
          <p:cNvSpPr txBox="1">
            <a:spLocks noChangeArrowheads="1"/>
          </p:cNvSpPr>
          <p:nvPr/>
        </p:nvSpPr>
        <p:spPr bwMode="auto">
          <a:xfrm>
            <a:off x="4303840" y="4792433"/>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$1,812</a:t>
            </a:r>
          </a:p>
        </p:txBody>
      </p:sp>
      <p:sp>
        <p:nvSpPr>
          <p:cNvPr id="56" name="Text Box 10">
            <a:extLst>
              <a:ext uri="{FF2B5EF4-FFF2-40B4-BE49-F238E27FC236}">
                <a16:creationId xmlns:a16="http://schemas.microsoft.com/office/drawing/2014/main" id="{28E66050-D0CB-405B-A2AB-5A10617A11B0}"/>
              </a:ext>
            </a:extLst>
          </p:cNvPr>
          <p:cNvSpPr txBox="1">
            <a:spLocks noChangeArrowheads="1"/>
          </p:cNvSpPr>
          <p:nvPr/>
        </p:nvSpPr>
        <p:spPr bwMode="auto">
          <a:xfrm>
            <a:off x="6484797" y="4793881"/>
            <a:ext cx="982803" cy="369332"/>
          </a:xfrm>
          <a:prstGeom prst="rect">
            <a:avLst/>
          </a:prstGeom>
          <a:noFill/>
          <a:ln w="9525">
            <a:noFill/>
            <a:miter lim="800000"/>
            <a:headEnd/>
            <a:tailEnd/>
          </a:ln>
        </p:spPr>
        <p:txBody>
          <a:bodyPr wrap="square" lIns="60960" tIns="30480" rIns="60960" bIns="30480">
            <a:spAutoFit/>
          </a:bodyPr>
          <a:lstStyle/>
          <a:p>
            <a:pPr algn="ctr"/>
            <a:r>
              <a:rPr lang="en-US" sz="2000" spc="100" dirty="0">
                <a:solidFill>
                  <a:schemeClr val="bg1"/>
                </a:solidFill>
                <a:latin typeface="Bernard MT Condensed" panose="02050806060905020404" pitchFamily="18" charset="0"/>
              </a:rPr>
              <a:t>$1,469</a:t>
            </a:r>
          </a:p>
        </p:txBody>
      </p:sp>
    </p:spTree>
    <p:extLst>
      <p:ext uri="{BB962C8B-B14F-4D97-AF65-F5344CB8AC3E}">
        <p14:creationId xmlns:p14="http://schemas.microsoft.com/office/powerpoint/2010/main" val="2498372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1000" fill="hold"/>
                                        <p:tgtEl>
                                          <p:spTgt spid="11"/>
                                        </p:tgtEl>
                                        <p:attrNameLst>
                                          <p:attrName>ppt_w</p:attrName>
                                        </p:attrNameLst>
                                      </p:cBhvr>
                                      <p:tavLst>
                                        <p:tav tm="0">
                                          <p:val>
                                            <p:fltVal val="0"/>
                                          </p:val>
                                        </p:tav>
                                        <p:tav tm="100000">
                                          <p:val>
                                            <p:strVal val="#ppt_w"/>
                                          </p:val>
                                        </p:tav>
                                      </p:tavLst>
                                    </p:anim>
                                    <p:anim calcmode="lin" valueType="num">
                                      <p:cBhvr>
                                        <p:cTn id="12" dur="1000" fill="hold"/>
                                        <p:tgtEl>
                                          <p:spTgt spid="11"/>
                                        </p:tgtEl>
                                        <p:attrNameLst>
                                          <p:attrName>ppt_h</p:attrName>
                                        </p:attrNameLst>
                                      </p:cBhvr>
                                      <p:tavLst>
                                        <p:tav tm="0">
                                          <p:val>
                                            <p:fltVal val="0"/>
                                          </p:val>
                                        </p:tav>
                                        <p:tav tm="100000">
                                          <p:val>
                                            <p:strVal val="#ppt_h"/>
                                          </p:val>
                                        </p:tav>
                                      </p:tavLst>
                                    </p:anim>
                                    <p:anim calcmode="lin" valueType="num">
                                      <p:cBhvr>
                                        <p:cTn id="13" dur="1000" fill="hold"/>
                                        <p:tgtEl>
                                          <p:spTgt spid="11"/>
                                        </p:tgtEl>
                                        <p:attrNameLst>
                                          <p:attrName>style.rotation</p:attrName>
                                        </p:attrNameLst>
                                      </p:cBhvr>
                                      <p:tavLst>
                                        <p:tav tm="0">
                                          <p:val>
                                            <p:fltVal val="90"/>
                                          </p:val>
                                        </p:tav>
                                        <p:tav tm="100000">
                                          <p:val>
                                            <p:fltVal val="0"/>
                                          </p:val>
                                        </p:tav>
                                      </p:tavLst>
                                    </p:anim>
                                    <p:animEffect transition="in" filter="fade">
                                      <p:cBhvr>
                                        <p:cTn id="14" dur="1000"/>
                                        <p:tgtEl>
                                          <p:spTgt spid="11"/>
                                        </p:tgtEl>
                                      </p:cBhvr>
                                    </p:animEffect>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2"/>
                                        </p:tgtEl>
                                        <p:attrNameLst>
                                          <p:attrName>style.visibility</p:attrName>
                                        </p:attrNameLst>
                                      </p:cBhvr>
                                      <p:to>
                                        <p:strVal val="visible"/>
                                      </p:to>
                                    </p:set>
                                    <p:anim calcmode="lin" valueType="num">
                                      <p:cBhvr>
                                        <p:cTn id="18" dur="500" fill="hold"/>
                                        <p:tgtEl>
                                          <p:spTgt spid="2"/>
                                        </p:tgtEl>
                                        <p:attrNameLst>
                                          <p:attrName>ppt_w</p:attrName>
                                        </p:attrNameLst>
                                      </p:cBhvr>
                                      <p:tavLst>
                                        <p:tav tm="0">
                                          <p:val>
                                            <p:fltVal val="0"/>
                                          </p:val>
                                        </p:tav>
                                        <p:tav tm="100000">
                                          <p:val>
                                            <p:strVal val="#ppt_w"/>
                                          </p:val>
                                        </p:tav>
                                      </p:tavLst>
                                    </p:anim>
                                    <p:anim calcmode="lin" valueType="num">
                                      <p:cBhvr>
                                        <p:cTn id="19" dur="500" fill="hold"/>
                                        <p:tgtEl>
                                          <p:spTgt spid="2"/>
                                        </p:tgtEl>
                                        <p:attrNameLst>
                                          <p:attrName>ppt_h</p:attrName>
                                        </p:attrNameLst>
                                      </p:cBhvr>
                                      <p:tavLst>
                                        <p:tav tm="0">
                                          <p:val>
                                            <p:fltVal val="0"/>
                                          </p:val>
                                        </p:tav>
                                        <p:tav tm="100000">
                                          <p:val>
                                            <p:strVal val="#ppt_h"/>
                                          </p:val>
                                        </p:tav>
                                      </p:tavLst>
                                    </p:anim>
                                    <p:animEffect transition="in" filter="fade">
                                      <p:cBhvr>
                                        <p:cTn id="20" dur="5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53"/>
                                        </p:tgtEl>
                                        <p:attrNameLst>
                                          <p:attrName>style.visibility</p:attrName>
                                        </p:attrNameLst>
                                      </p:cBhvr>
                                      <p:to>
                                        <p:strVal val="visible"/>
                                      </p:to>
                                    </p:set>
                                    <p:animEffect transition="in" filter="fade">
                                      <p:cBhvr>
                                        <p:cTn id="24" dur="1000"/>
                                        <p:tgtEl>
                                          <p:spTgt spid="53"/>
                                        </p:tgtEl>
                                      </p:cBhvr>
                                    </p:animEffect>
                                    <p:anim calcmode="lin" valueType="num">
                                      <p:cBhvr>
                                        <p:cTn id="25" dur="1000" fill="hold"/>
                                        <p:tgtEl>
                                          <p:spTgt spid="53"/>
                                        </p:tgtEl>
                                        <p:attrNameLst>
                                          <p:attrName>ppt_x</p:attrName>
                                        </p:attrNameLst>
                                      </p:cBhvr>
                                      <p:tavLst>
                                        <p:tav tm="0">
                                          <p:val>
                                            <p:strVal val="#ppt_x"/>
                                          </p:val>
                                        </p:tav>
                                        <p:tav tm="100000">
                                          <p:val>
                                            <p:strVal val="#ppt_x"/>
                                          </p:val>
                                        </p:tav>
                                      </p:tavLst>
                                    </p:anim>
                                    <p:anim calcmode="lin" valueType="num">
                                      <p:cBhvr>
                                        <p:cTn id="26" dur="1000" fill="hold"/>
                                        <p:tgtEl>
                                          <p:spTgt spid="53"/>
                                        </p:tgtEl>
                                        <p:attrNameLst>
                                          <p:attrName>ppt_y</p:attrName>
                                        </p:attrNameLst>
                                      </p:cBhvr>
                                      <p:tavLst>
                                        <p:tav tm="0">
                                          <p:val>
                                            <p:strVal val="#ppt_y+.1"/>
                                          </p:val>
                                        </p:tav>
                                        <p:tav tm="100000">
                                          <p:val>
                                            <p:strVal val="#ppt_y"/>
                                          </p:val>
                                        </p:tav>
                                      </p:tavLst>
                                    </p:anim>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49"/>
                                        </p:tgtEl>
                                        <p:attrNameLst>
                                          <p:attrName>style.visibility</p:attrName>
                                        </p:attrNameLst>
                                      </p:cBhvr>
                                      <p:to>
                                        <p:strVal val="visible"/>
                                      </p:to>
                                    </p:set>
                                    <p:animEffect transition="in" filter="fade">
                                      <p:cBhvr>
                                        <p:cTn id="30" dur="1000"/>
                                        <p:tgtEl>
                                          <p:spTgt spid="49"/>
                                        </p:tgtEl>
                                      </p:cBhvr>
                                    </p:animEffect>
                                    <p:anim calcmode="lin" valueType="num">
                                      <p:cBhvr>
                                        <p:cTn id="31" dur="1000" fill="hold"/>
                                        <p:tgtEl>
                                          <p:spTgt spid="49"/>
                                        </p:tgtEl>
                                        <p:attrNameLst>
                                          <p:attrName>ppt_x</p:attrName>
                                        </p:attrNameLst>
                                      </p:cBhvr>
                                      <p:tavLst>
                                        <p:tav tm="0">
                                          <p:val>
                                            <p:strVal val="#ppt_x"/>
                                          </p:val>
                                        </p:tav>
                                        <p:tav tm="100000">
                                          <p:val>
                                            <p:strVal val="#ppt_x"/>
                                          </p:val>
                                        </p:tav>
                                      </p:tavLst>
                                    </p:anim>
                                    <p:anim calcmode="lin" valueType="num">
                                      <p:cBhvr>
                                        <p:cTn id="32" dur="1000" fill="hold"/>
                                        <p:tgtEl>
                                          <p:spTgt spid="49"/>
                                        </p:tgtEl>
                                        <p:attrNameLst>
                                          <p:attrName>ppt_y</p:attrName>
                                        </p:attrNameLst>
                                      </p:cBhvr>
                                      <p:tavLst>
                                        <p:tav tm="0">
                                          <p:val>
                                            <p:strVal val="#ppt_y+.1"/>
                                          </p:val>
                                        </p:tav>
                                        <p:tav tm="100000">
                                          <p:val>
                                            <p:strVal val="#ppt_y"/>
                                          </p:val>
                                        </p:tav>
                                      </p:tavLst>
                                    </p:anim>
                                  </p:childTnLst>
                                </p:cTn>
                              </p:par>
                            </p:childTnLst>
                          </p:cTn>
                        </p:par>
                        <p:par>
                          <p:cTn id="33" fill="hold">
                            <p:stCondLst>
                              <p:cond delay="4000"/>
                            </p:stCondLst>
                            <p:childTnLst>
                              <p:par>
                                <p:cTn id="34" presetID="31" presetClass="entr" presetSubtype="0" fill="hold" nodeType="afterEffect">
                                  <p:stCondLst>
                                    <p:cond delay="0"/>
                                  </p:stCondLst>
                                  <p:childTnLst>
                                    <p:set>
                                      <p:cBhvr>
                                        <p:cTn id="35" dur="1" fill="hold">
                                          <p:stCondLst>
                                            <p:cond delay="0"/>
                                          </p:stCondLst>
                                        </p:cTn>
                                        <p:tgtEl>
                                          <p:spTgt spid="12"/>
                                        </p:tgtEl>
                                        <p:attrNameLst>
                                          <p:attrName>style.visibility</p:attrName>
                                        </p:attrNameLst>
                                      </p:cBhvr>
                                      <p:to>
                                        <p:strVal val="visible"/>
                                      </p:to>
                                    </p:set>
                                    <p:anim calcmode="lin" valueType="num">
                                      <p:cBhvr>
                                        <p:cTn id="36" dur="1000" fill="hold"/>
                                        <p:tgtEl>
                                          <p:spTgt spid="12"/>
                                        </p:tgtEl>
                                        <p:attrNameLst>
                                          <p:attrName>ppt_w</p:attrName>
                                        </p:attrNameLst>
                                      </p:cBhvr>
                                      <p:tavLst>
                                        <p:tav tm="0">
                                          <p:val>
                                            <p:fltVal val="0"/>
                                          </p:val>
                                        </p:tav>
                                        <p:tav tm="100000">
                                          <p:val>
                                            <p:strVal val="#ppt_w"/>
                                          </p:val>
                                        </p:tav>
                                      </p:tavLst>
                                    </p:anim>
                                    <p:anim calcmode="lin" valueType="num">
                                      <p:cBhvr>
                                        <p:cTn id="37" dur="1000" fill="hold"/>
                                        <p:tgtEl>
                                          <p:spTgt spid="12"/>
                                        </p:tgtEl>
                                        <p:attrNameLst>
                                          <p:attrName>ppt_h</p:attrName>
                                        </p:attrNameLst>
                                      </p:cBhvr>
                                      <p:tavLst>
                                        <p:tav tm="0">
                                          <p:val>
                                            <p:fltVal val="0"/>
                                          </p:val>
                                        </p:tav>
                                        <p:tav tm="100000">
                                          <p:val>
                                            <p:strVal val="#ppt_h"/>
                                          </p:val>
                                        </p:tav>
                                      </p:tavLst>
                                    </p:anim>
                                    <p:anim calcmode="lin" valueType="num">
                                      <p:cBhvr>
                                        <p:cTn id="38" dur="1000" fill="hold"/>
                                        <p:tgtEl>
                                          <p:spTgt spid="12"/>
                                        </p:tgtEl>
                                        <p:attrNameLst>
                                          <p:attrName>style.rotation</p:attrName>
                                        </p:attrNameLst>
                                      </p:cBhvr>
                                      <p:tavLst>
                                        <p:tav tm="0">
                                          <p:val>
                                            <p:fltVal val="90"/>
                                          </p:val>
                                        </p:tav>
                                        <p:tav tm="100000">
                                          <p:val>
                                            <p:fltVal val="0"/>
                                          </p:val>
                                        </p:tav>
                                      </p:tavLst>
                                    </p:anim>
                                    <p:animEffect transition="in" filter="fade">
                                      <p:cBhvr>
                                        <p:cTn id="39" dur="1000"/>
                                        <p:tgtEl>
                                          <p:spTgt spid="12"/>
                                        </p:tgtEl>
                                      </p:cBhvr>
                                    </p:animEffect>
                                  </p:childTnLst>
                                </p:cTn>
                              </p:par>
                            </p:childTnLst>
                          </p:cTn>
                        </p:par>
                        <p:par>
                          <p:cTn id="40" fill="hold">
                            <p:stCondLst>
                              <p:cond delay="5000"/>
                            </p:stCondLst>
                            <p:childTnLst>
                              <p:par>
                                <p:cTn id="41" presetID="53" presetClass="entr" presetSubtype="16" fill="hold" nodeType="afterEffect">
                                  <p:stCondLst>
                                    <p:cond delay="0"/>
                                  </p:stCondLst>
                                  <p:childTnLst>
                                    <p:set>
                                      <p:cBhvr>
                                        <p:cTn id="42" dur="1" fill="hold">
                                          <p:stCondLst>
                                            <p:cond delay="0"/>
                                          </p:stCondLst>
                                        </p:cTn>
                                        <p:tgtEl>
                                          <p:spTgt spid="3"/>
                                        </p:tgtEl>
                                        <p:attrNameLst>
                                          <p:attrName>style.visibility</p:attrName>
                                        </p:attrNameLst>
                                      </p:cBhvr>
                                      <p:to>
                                        <p:strVal val="visible"/>
                                      </p:to>
                                    </p:set>
                                    <p:anim calcmode="lin" valueType="num">
                                      <p:cBhvr>
                                        <p:cTn id="43" dur="500" fill="hold"/>
                                        <p:tgtEl>
                                          <p:spTgt spid="3"/>
                                        </p:tgtEl>
                                        <p:attrNameLst>
                                          <p:attrName>ppt_w</p:attrName>
                                        </p:attrNameLst>
                                      </p:cBhvr>
                                      <p:tavLst>
                                        <p:tav tm="0">
                                          <p:val>
                                            <p:fltVal val="0"/>
                                          </p:val>
                                        </p:tav>
                                        <p:tav tm="100000">
                                          <p:val>
                                            <p:strVal val="#ppt_w"/>
                                          </p:val>
                                        </p:tav>
                                      </p:tavLst>
                                    </p:anim>
                                    <p:anim calcmode="lin" valueType="num">
                                      <p:cBhvr>
                                        <p:cTn id="44" dur="500" fill="hold"/>
                                        <p:tgtEl>
                                          <p:spTgt spid="3"/>
                                        </p:tgtEl>
                                        <p:attrNameLst>
                                          <p:attrName>ppt_h</p:attrName>
                                        </p:attrNameLst>
                                      </p:cBhvr>
                                      <p:tavLst>
                                        <p:tav tm="0">
                                          <p:val>
                                            <p:fltVal val="0"/>
                                          </p:val>
                                        </p:tav>
                                        <p:tav tm="100000">
                                          <p:val>
                                            <p:strVal val="#ppt_h"/>
                                          </p:val>
                                        </p:tav>
                                      </p:tavLst>
                                    </p:anim>
                                    <p:animEffect transition="in" filter="fade">
                                      <p:cBhvr>
                                        <p:cTn id="45" dur="500"/>
                                        <p:tgtEl>
                                          <p:spTgt spid="3"/>
                                        </p:tgtEl>
                                      </p:cBhvr>
                                    </p:animEffect>
                                  </p:childTnLst>
                                </p:cTn>
                              </p:par>
                            </p:childTnLst>
                          </p:cTn>
                        </p:par>
                        <p:par>
                          <p:cTn id="46" fill="hold">
                            <p:stCondLst>
                              <p:cond delay="5500"/>
                            </p:stCondLst>
                            <p:childTnLst>
                              <p:par>
                                <p:cTn id="47" presetID="42" presetClass="entr" presetSubtype="0" fill="hold" grpId="0" nodeType="afterEffect">
                                  <p:stCondLst>
                                    <p:cond delay="0"/>
                                  </p:stCondLst>
                                  <p:childTnLst>
                                    <p:set>
                                      <p:cBhvr>
                                        <p:cTn id="48" dur="1" fill="hold">
                                          <p:stCondLst>
                                            <p:cond delay="0"/>
                                          </p:stCondLst>
                                        </p:cTn>
                                        <p:tgtEl>
                                          <p:spTgt spid="54"/>
                                        </p:tgtEl>
                                        <p:attrNameLst>
                                          <p:attrName>style.visibility</p:attrName>
                                        </p:attrNameLst>
                                      </p:cBhvr>
                                      <p:to>
                                        <p:strVal val="visible"/>
                                      </p:to>
                                    </p:set>
                                    <p:animEffect transition="in" filter="fade">
                                      <p:cBhvr>
                                        <p:cTn id="49" dur="1000"/>
                                        <p:tgtEl>
                                          <p:spTgt spid="54"/>
                                        </p:tgtEl>
                                      </p:cBhvr>
                                    </p:animEffect>
                                    <p:anim calcmode="lin" valueType="num">
                                      <p:cBhvr>
                                        <p:cTn id="50" dur="1000" fill="hold"/>
                                        <p:tgtEl>
                                          <p:spTgt spid="54"/>
                                        </p:tgtEl>
                                        <p:attrNameLst>
                                          <p:attrName>ppt_x</p:attrName>
                                        </p:attrNameLst>
                                      </p:cBhvr>
                                      <p:tavLst>
                                        <p:tav tm="0">
                                          <p:val>
                                            <p:strVal val="#ppt_x"/>
                                          </p:val>
                                        </p:tav>
                                        <p:tav tm="100000">
                                          <p:val>
                                            <p:strVal val="#ppt_x"/>
                                          </p:val>
                                        </p:tav>
                                      </p:tavLst>
                                    </p:anim>
                                    <p:anim calcmode="lin" valueType="num">
                                      <p:cBhvr>
                                        <p:cTn id="51" dur="1000" fill="hold"/>
                                        <p:tgtEl>
                                          <p:spTgt spid="54"/>
                                        </p:tgtEl>
                                        <p:attrNameLst>
                                          <p:attrName>ppt_y</p:attrName>
                                        </p:attrNameLst>
                                      </p:cBhvr>
                                      <p:tavLst>
                                        <p:tav tm="0">
                                          <p:val>
                                            <p:strVal val="#ppt_y+.1"/>
                                          </p:val>
                                        </p:tav>
                                        <p:tav tm="100000">
                                          <p:val>
                                            <p:strVal val="#ppt_y"/>
                                          </p:val>
                                        </p:tav>
                                      </p:tavLst>
                                    </p:anim>
                                  </p:childTnLst>
                                </p:cTn>
                              </p:par>
                            </p:childTnLst>
                          </p:cTn>
                        </p:par>
                        <p:par>
                          <p:cTn id="52" fill="hold">
                            <p:stCondLst>
                              <p:cond delay="6500"/>
                            </p:stCondLst>
                            <p:childTnLst>
                              <p:par>
                                <p:cTn id="53" presetID="42" presetClass="entr" presetSubtype="0" fill="hold" grpId="0" nodeType="afterEffect">
                                  <p:stCondLst>
                                    <p:cond delay="0"/>
                                  </p:stCondLst>
                                  <p:childTnLst>
                                    <p:set>
                                      <p:cBhvr>
                                        <p:cTn id="54" dur="1" fill="hold">
                                          <p:stCondLst>
                                            <p:cond delay="0"/>
                                          </p:stCondLst>
                                        </p:cTn>
                                        <p:tgtEl>
                                          <p:spTgt spid="51"/>
                                        </p:tgtEl>
                                        <p:attrNameLst>
                                          <p:attrName>style.visibility</p:attrName>
                                        </p:attrNameLst>
                                      </p:cBhvr>
                                      <p:to>
                                        <p:strVal val="visible"/>
                                      </p:to>
                                    </p:set>
                                    <p:animEffect transition="in" filter="fade">
                                      <p:cBhvr>
                                        <p:cTn id="55" dur="1000"/>
                                        <p:tgtEl>
                                          <p:spTgt spid="51"/>
                                        </p:tgtEl>
                                      </p:cBhvr>
                                    </p:animEffect>
                                    <p:anim calcmode="lin" valueType="num">
                                      <p:cBhvr>
                                        <p:cTn id="56" dur="1000" fill="hold"/>
                                        <p:tgtEl>
                                          <p:spTgt spid="51"/>
                                        </p:tgtEl>
                                        <p:attrNameLst>
                                          <p:attrName>ppt_x</p:attrName>
                                        </p:attrNameLst>
                                      </p:cBhvr>
                                      <p:tavLst>
                                        <p:tav tm="0">
                                          <p:val>
                                            <p:strVal val="#ppt_x"/>
                                          </p:val>
                                        </p:tav>
                                        <p:tav tm="100000">
                                          <p:val>
                                            <p:strVal val="#ppt_x"/>
                                          </p:val>
                                        </p:tav>
                                      </p:tavLst>
                                    </p:anim>
                                    <p:anim calcmode="lin" valueType="num">
                                      <p:cBhvr>
                                        <p:cTn id="57" dur="1000" fill="hold"/>
                                        <p:tgtEl>
                                          <p:spTgt spid="51"/>
                                        </p:tgtEl>
                                        <p:attrNameLst>
                                          <p:attrName>ppt_y</p:attrName>
                                        </p:attrNameLst>
                                      </p:cBhvr>
                                      <p:tavLst>
                                        <p:tav tm="0">
                                          <p:val>
                                            <p:strVal val="#ppt_y+.1"/>
                                          </p:val>
                                        </p:tav>
                                        <p:tav tm="100000">
                                          <p:val>
                                            <p:strVal val="#ppt_y"/>
                                          </p:val>
                                        </p:tav>
                                      </p:tavLst>
                                    </p:anim>
                                  </p:childTnLst>
                                </p:cTn>
                              </p:par>
                            </p:childTnLst>
                          </p:cTn>
                        </p:par>
                        <p:par>
                          <p:cTn id="58" fill="hold">
                            <p:stCondLst>
                              <p:cond delay="7500"/>
                            </p:stCondLst>
                            <p:childTnLst>
                              <p:par>
                                <p:cTn id="59" presetID="31" presetClass="entr" presetSubtype="0" fill="hold" nodeType="afterEffect">
                                  <p:stCondLst>
                                    <p:cond delay="0"/>
                                  </p:stCondLst>
                                  <p:childTnLst>
                                    <p:set>
                                      <p:cBhvr>
                                        <p:cTn id="60" dur="1" fill="hold">
                                          <p:stCondLst>
                                            <p:cond delay="0"/>
                                          </p:stCondLst>
                                        </p:cTn>
                                        <p:tgtEl>
                                          <p:spTgt spid="58"/>
                                        </p:tgtEl>
                                        <p:attrNameLst>
                                          <p:attrName>style.visibility</p:attrName>
                                        </p:attrNameLst>
                                      </p:cBhvr>
                                      <p:to>
                                        <p:strVal val="visible"/>
                                      </p:to>
                                    </p:set>
                                    <p:anim calcmode="lin" valueType="num">
                                      <p:cBhvr>
                                        <p:cTn id="61" dur="1000" fill="hold"/>
                                        <p:tgtEl>
                                          <p:spTgt spid="58"/>
                                        </p:tgtEl>
                                        <p:attrNameLst>
                                          <p:attrName>ppt_w</p:attrName>
                                        </p:attrNameLst>
                                      </p:cBhvr>
                                      <p:tavLst>
                                        <p:tav tm="0">
                                          <p:val>
                                            <p:fltVal val="0"/>
                                          </p:val>
                                        </p:tav>
                                        <p:tav tm="100000">
                                          <p:val>
                                            <p:strVal val="#ppt_w"/>
                                          </p:val>
                                        </p:tav>
                                      </p:tavLst>
                                    </p:anim>
                                    <p:anim calcmode="lin" valueType="num">
                                      <p:cBhvr>
                                        <p:cTn id="62" dur="1000" fill="hold"/>
                                        <p:tgtEl>
                                          <p:spTgt spid="58"/>
                                        </p:tgtEl>
                                        <p:attrNameLst>
                                          <p:attrName>ppt_h</p:attrName>
                                        </p:attrNameLst>
                                      </p:cBhvr>
                                      <p:tavLst>
                                        <p:tav tm="0">
                                          <p:val>
                                            <p:fltVal val="0"/>
                                          </p:val>
                                        </p:tav>
                                        <p:tav tm="100000">
                                          <p:val>
                                            <p:strVal val="#ppt_h"/>
                                          </p:val>
                                        </p:tav>
                                      </p:tavLst>
                                    </p:anim>
                                    <p:anim calcmode="lin" valueType="num">
                                      <p:cBhvr>
                                        <p:cTn id="63" dur="1000" fill="hold"/>
                                        <p:tgtEl>
                                          <p:spTgt spid="58"/>
                                        </p:tgtEl>
                                        <p:attrNameLst>
                                          <p:attrName>style.rotation</p:attrName>
                                        </p:attrNameLst>
                                      </p:cBhvr>
                                      <p:tavLst>
                                        <p:tav tm="0">
                                          <p:val>
                                            <p:fltVal val="90"/>
                                          </p:val>
                                        </p:tav>
                                        <p:tav tm="100000">
                                          <p:val>
                                            <p:fltVal val="0"/>
                                          </p:val>
                                        </p:tav>
                                      </p:tavLst>
                                    </p:anim>
                                    <p:animEffect transition="in" filter="fade">
                                      <p:cBhvr>
                                        <p:cTn id="64" dur="1000"/>
                                        <p:tgtEl>
                                          <p:spTgt spid="58"/>
                                        </p:tgtEl>
                                      </p:cBhvr>
                                    </p:animEffect>
                                  </p:childTnLst>
                                </p:cTn>
                              </p:par>
                            </p:childTnLst>
                          </p:cTn>
                        </p:par>
                        <p:par>
                          <p:cTn id="65" fill="hold">
                            <p:stCondLst>
                              <p:cond delay="8500"/>
                            </p:stCondLst>
                            <p:childTnLst>
                              <p:par>
                                <p:cTn id="66" presetID="53" presetClass="entr" presetSubtype="16" fill="hold" nodeType="afterEffect">
                                  <p:stCondLst>
                                    <p:cond delay="0"/>
                                  </p:stCondLst>
                                  <p:childTnLst>
                                    <p:set>
                                      <p:cBhvr>
                                        <p:cTn id="67" dur="1" fill="hold">
                                          <p:stCondLst>
                                            <p:cond delay="0"/>
                                          </p:stCondLst>
                                        </p:cTn>
                                        <p:tgtEl>
                                          <p:spTgt spid="4"/>
                                        </p:tgtEl>
                                        <p:attrNameLst>
                                          <p:attrName>style.visibility</p:attrName>
                                        </p:attrNameLst>
                                      </p:cBhvr>
                                      <p:to>
                                        <p:strVal val="visible"/>
                                      </p:to>
                                    </p:set>
                                    <p:anim calcmode="lin" valueType="num">
                                      <p:cBhvr>
                                        <p:cTn id="68" dur="500" fill="hold"/>
                                        <p:tgtEl>
                                          <p:spTgt spid="4"/>
                                        </p:tgtEl>
                                        <p:attrNameLst>
                                          <p:attrName>ppt_w</p:attrName>
                                        </p:attrNameLst>
                                      </p:cBhvr>
                                      <p:tavLst>
                                        <p:tav tm="0">
                                          <p:val>
                                            <p:fltVal val="0"/>
                                          </p:val>
                                        </p:tav>
                                        <p:tav tm="100000">
                                          <p:val>
                                            <p:strVal val="#ppt_w"/>
                                          </p:val>
                                        </p:tav>
                                      </p:tavLst>
                                    </p:anim>
                                    <p:anim calcmode="lin" valueType="num">
                                      <p:cBhvr>
                                        <p:cTn id="69" dur="500" fill="hold"/>
                                        <p:tgtEl>
                                          <p:spTgt spid="4"/>
                                        </p:tgtEl>
                                        <p:attrNameLst>
                                          <p:attrName>ppt_h</p:attrName>
                                        </p:attrNameLst>
                                      </p:cBhvr>
                                      <p:tavLst>
                                        <p:tav tm="0">
                                          <p:val>
                                            <p:fltVal val="0"/>
                                          </p:val>
                                        </p:tav>
                                        <p:tav tm="100000">
                                          <p:val>
                                            <p:strVal val="#ppt_h"/>
                                          </p:val>
                                        </p:tav>
                                      </p:tavLst>
                                    </p:anim>
                                    <p:animEffect transition="in" filter="fade">
                                      <p:cBhvr>
                                        <p:cTn id="70" dur="500"/>
                                        <p:tgtEl>
                                          <p:spTgt spid="4"/>
                                        </p:tgtEl>
                                      </p:cBhvr>
                                    </p:animEffect>
                                  </p:childTnLst>
                                </p:cTn>
                              </p:par>
                            </p:childTnLst>
                          </p:cTn>
                        </p:par>
                        <p:par>
                          <p:cTn id="71" fill="hold">
                            <p:stCondLst>
                              <p:cond delay="9000"/>
                            </p:stCondLst>
                            <p:childTnLst>
                              <p:par>
                                <p:cTn id="72" presetID="42" presetClass="entr" presetSubtype="0" fill="hold" grpId="0" nodeType="afterEffect">
                                  <p:stCondLst>
                                    <p:cond delay="0"/>
                                  </p:stCondLst>
                                  <p:childTnLst>
                                    <p:set>
                                      <p:cBhvr>
                                        <p:cTn id="73" dur="1" fill="hold">
                                          <p:stCondLst>
                                            <p:cond delay="0"/>
                                          </p:stCondLst>
                                        </p:cTn>
                                        <p:tgtEl>
                                          <p:spTgt spid="56"/>
                                        </p:tgtEl>
                                        <p:attrNameLst>
                                          <p:attrName>style.visibility</p:attrName>
                                        </p:attrNameLst>
                                      </p:cBhvr>
                                      <p:to>
                                        <p:strVal val="visible"/>
                                      </p:to>
                                    </p:set>
                                    <p:animEffect transition="in" filter="fade">
                                      <p:cBhvr>
                                        <p:cTn id="74" dur="1000"/>
                                        <p:tgtEl>
                                          <p:spTgt spid="56"/>
                                        </p:tgtEl>
                                      </p:cBhvr>
                                    </p:animEffect>
                                    <p:anim calcmode="lin" valueType="num">
                                      <p:cBhvr>
                                        <p:cTn id="75" dur="1000" fill="hold"/>
                                        <p:tgtEl>
                                          <p:spTgt spid="56"/>
                                        </p:tgtEl>
                                        <p:attrNameLst>
                                          <p:attrName>ppt_x</p:attrName>
                                        </p:attrNameLst>
                                      </p:cBhvr>
                                      <p:tavLst>
                                        <p:tav tm="0">
                                          <p:val>
                                            <p:strVal val="#ppt_x"/>
                                          </p:val>
                                        </p:tav>
                                        <p:tav tm="100000">
                                          <p:val>
                                            <p:strVal val="#ppt_x"/>
                                          </p:val>
                                        </p:tav>
                                      </p:tavLst>
                                    </p:anim>
                                    <p:anim calcmode="lin" valueType="num">
                                      <p:cBhvr>
                                        <p:cTn id="76" dur="1000" fill="hold"/>
                                        <p:tgtEl>
                                          <p:spTgt spid="56"/>
                                        </p:tgtEl>
                                        <p:attrNameLst>
                                          <p:attrName>ppt_y</p:attrName>
                                        </p:attrNameLst>
                                      </p:cBhvr>
                                      <p:tavLst>
                                        <p:tav tm="0">
                                          <p:val>
                                            <p:strVal val="#ppt_y+.1"/>
                                          </p:val>
                                        </p:tav>
                                        <p:tav tm="100000">
                                          <p:val>
                                            <p:strVal val="#ppt_y"/>
                                          </p:val>
                                        </p:tav>
                                      </p:tavLst>
                                    </p:anim>
                                  </p:childTnLst>
                                </p:cTn>
                              </p:par>
                            </p:childTnLst>
                          </p:cTn>
                        </p:par>
                        <p:par>
                          <p:cTn id="77" fill="hold">
                            <p:stCondLst>
                              <p:cond delay="10000"/>
                            </p:stCondLst>
                            <p:childTnLst>
                              <p:par>
                                <p:cTn id="78" presetID="42" presetClass="entr" presetSubtype="0" fill="hold" grpId="0"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fade">
                                      <p:cBhvr>
                                        <p:cTn id="80" dur="1000"/>
                                        <p:tgtEl>
                                          <p:spTgt spid="52"/>
                                        </p:tgtEl>
                                      </p:cBhvr>
                                    </p:animEffect>
                                    <p:anim calcmode="lin" valueType="num">
                                      <p:cBhvr>
                                        <p:cTn id="81" dur="1000" fill="hold"/>
                                        <p:tgtEl>
                                          <p:spTgt spid="52"/>
                                        </p:tgtEl>
                                        <p:attrNameLst>
                                          <p:attrName>ppt_x</p:attrName>
                                        </p:attrNameLst>
                                      </p:cBhvr>
                                      <p:tavLst>
                                        <p:tav tm="0">
                                          <p:val>
                                            <p:strVal val="#ppt_x"/>
                                          </p:val>
                                        </p:tav>
                                        <p:tav tm="100000">
                                          <p:val>
                                            <p:strVal val="#ppt_x"/>
                                          </p:val>
                                        </p:tav>
                                      </p:tavLst>
                                    </p:anim>
                                    <p:anim calcmode="lin" valueType="num">
                                      <p:cBhvr>
                                        <p:cTn id="82" dur="1000" fill="hold"/>
                                        <p:tgtEl>
                                          <p:spTgt spid="52"/>
                                        </p:tgtEl>
                                        <p:attrNameLst>
                                          <p:attrName>ppt_y</p:attrName>
                                        </p:attrNameLst>
                                      </p:cBhvr>
                                      <p:tavLst>
                                        <p:tav tm="0">
                                          <p:val>
                                            <p:strVal val="#ppt_y+.1"/>
                                          </p:val>
                                        </p:tav>
                                        <p:tav tm="100000">
                                          <p:val>
                                            <p:strVal val="#ppt_y"/>
                                          </p:val>
                                        </p:tav>
                                      </p:tavLst>
                                    </p:anim>
                                  </p:childTnLst>
                                </p:cTn>
                              </p:par>
                            </p:childTnLst>
                          </p:cTn>
                        </p:par>
                        <p:par>
                          <p:cTn id="83" fill="hold">
                            <p:stCondLst>
                              <p:cond delay="11000"/>
                            </p:stCondLst>
                            <p:childTnLst>
                              <p:par>
                                <p:cTn id="84" presetID="31" presetClass="entr" presetSubtype="0" fill="hold" nodeType="afterEffect">
                                  <p:stCondLst>
                                    <p:cond delay="0"/>
                                  </p:stCondLst>
                                  <p:childTnLst>
                                    <p:set>
                                      <p:cBhvr>
                                        <p:cTn id="85" dur="1" fill="hold">
                                          <p:stCondLst>
                                            <p:cond delay="0"/>
                                          </p:stCondLst>
                                        </p:cTn>
                                        <p:tgtEl>
                                          <p:spTgt spid="57"/>
                                        </p:tgtEl>
                                        <p:attrNameLst>
                                          <p:attrName>style.visibility</p:attrName>
                                        </p:attrNameLst>
                                      </p:cBhvr>
                                      <p:to>
                                        <p:strVal val="visible"/>
                                      </p:to>
                                    </p:set>
                                    <p:anim calcmode="lin" valueType="num">
                                      <p:cBhvr>
                                        <p:cTn id="86" dur="1000" fill="hold"/>
                                        <p:tgtEl>
                                          <p:spTgt spid="57"/>
                                        </p:tgtEl>
                                        <p:attrNameLst>
                                          <p:attrName>ppt_w</p:attrName>
                                        </p:attrNameLst>
                                      </p:cBhvr>
                                      <p:tavLst>
                                        <p:tav tm="0">
                                          <p:val>
                                            <p:fltVal val="0"/>
                                          </p:val>
                                        </p:tav>
                                        <p:tav tm="100000">
                                          <p:val>
                                            <p:strVal val="#ppt_w"/>
                                          </p:val>
                                        </p:tav>
                                      </p:tavLst>
                                    </p:anim>
                                    <p:anim calcmode="lin" valueType="num">
                                      <p:cBhvr>
                                        <p:cTn id="87" dur="1000" fill="hold"/>
                                        <p:tgtEl>
                                          <p:spTgt spid="57"/>
                                        </p:tgtEl>
                                        <p:attrNameLst>
                                          <p:attrName>ppt_h</p:attrName>
                                        </p:attrNameLst>
                                      </p:cBhvr>
                                      <p:tavLst>
                                        <p:tav tm="0">
                                          <p:val>
                                            <p:fltVal val="0"/>
                                          </p:val>
                                        </p:tav>
                                        <p:tav tm="100000">
                                          <p:val>
                                            <p:strVal val="#ppt_h"/>
                                          </p:val>
                                        </p:tav>
                                      </p:tavLst>
                                    </p:anim>
                                    <p:anim calcmode="lin" valueType="num">
                                      <p:cBhvr>
                                        <p:cTn id="88" dur="1000" fill="hold"/>
                                        <p:tgtEl>
                                          <p:spTgt spid="57"/>
                                        </p:tgtEl>
                                        <p:attrNameLst>
                                          <p:attrName>style.rotation</p:attrName>
                                        </p:attrNameLst>
                                      </p:cBhvr>
                                      <p:tavLst>
                                        <p:tav tm="0">
                                          <p:val>
                                            <p:fltVal val="90"/>
                                          </p:val>
                                        </p:tav>
                                        <p:tav tm="100000">
                                          <p:val>
                                            <p:fltVal val="0"/>
                                          </p:val>
                                        </p:tav>
                                      </p:tavLst>
                                    </p:anim>
                                    <p:animEffect transition="in" filter="fade">
                                      <p:cBhvr>
                                        <p:cTn id="89" dur="1000"/>
                                        <p:tgtEl>
                                          <p:spTgt spid="57"/>
                                        </p:tgtEl>
                                      </p:cBhvr>
                                    </p:animEffect>
                                  </p:childTnLst>
                                </p:cTn>
                              </p:par>
                            </p:childTnLst>
                          </p:cTn>
                        </p:par>
                        <p:par>
                          <p:cTn id="90" fill="hold">
                            <p:stCondLst>
                              <p:cond delay="12000"/>
                            </p:stCondLst>
                            <p:childTnLst>
                              <p:par>
                                <p:cTn id="91" presetID="53" presetClass="entr" presetSubtype="16" fill="hold" nodeType="afterEffect">
                                  <p:stCondLst>
                                    <p:cond delay="0"/>
                                  </p:stCondLst>
                                  <p:childTnLst>
                                    <p:set>
                                      <p:cBhvr>
                                        <p:cTn id="92" dur="1" fill="hold">
                                          <p:stCondLst>
                                            <p:cond delay="0"/>
                                          </p:stCondLst>
                                        </p:cTn>
                                        <p:tgtEl>
                                          <p:spTgt spid="5"/>
                                        </p:tgtEl>
                                        <p:attrNameLst>
                                          <p:attrName>style.visibility</p:attrName>
                                        </p:attrNameLst>
                                      </p:cBhvr>
                                      <p:to>
                                        <p:strVal val="visible"/>
                                      </p:to>
                                    </p:set>
                                    <p:anim calcmode="lin" valueType="num">
                                      <p:cBhvr>
                                        <p:cTn id="93" dur="500" fill="hold"/>
                                        <p:tgtEl>
                                          <p:spTgt spid="5"/>
                                        </p:tgtEl>
                                        <p:attrNameLst>
                                          <p:attrName>ppt_w</p:attrName>
                                        </p:attrNameLst>
                                      </p:cBhvr>
                                      <p:tavLst>
                                        <p:tav tm="0">
                                          <p:val>
                                            <p:fltVal val="0"/>
                                          </p:val>
                                        </p:tav>
                                        <p:tav tm="100000">
                                          <p:val>
                                            <p:strVal val="#ppt_w"/>
                                          </p:val>
                                        </p:tav>
                                      </p:tavLst>
                                    </p:anim>
                                    <p:anim calcmode="lin" valueType="num">
                                      <p:cBhvr>
                                        <p:cTn id="94" dur="500" fill="hold"/>
                                        <p:tgtEl>
                                          <p:spTgt spid="5"/>
                                        </p:tgtEl>
                                        <p:attrNameLst>
                                          <p:attrName>ppt_h</p:attrName>
                                        </p:attrNameLst>
                                      </p:cBhvr>
                                      <p:tavLst>
                                        <p:tav tm="0">
                                          <p:val>
                                            <p:fltVal val="0"/>
                                          </p:val>
                                        </p:tav>
                                        <p:tav tm="100000">
                                          <p:val>
                                            <p:strVal val="#ppt_h"/>
                                          </p:val>
                                        </p:tav>
                                      </p:tavLst>
                                    </p:anim>
                                    <p:animEffect transition="in" filter="fade">
                                      <p:cBhvr>
                                        <p:cTn id="95" dur="500"/>
                                        <p:tgtEl>
                                          <p:spTgt spid="5"/>
                                        </p:tgtEl>
                                      </p:cBhvr>
                                    </p:animEffect>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55"/>
                                        </p:tgtEl>
                                        <p:attrNameLst>
                                          <p:attrName>style.visibility</p:attrName>
                                        </p:attrNameLst>
                                      </p:cBhvr>
                                      <p:to>
                                        <p:strVal val="visible"/>
                                      </p:to>
                                    </p:set>
                                    <p:animEffect transition="in" filter="fade">
                                      <p:cBhvr>
                                        <p:cTn id="99" dur="1000"/>
                                        <p:tgtEl>
                                          <p:spTgt spid="55"/>
                                        </p:tgtEl>
                                      </p:cBhvr>
                                    </p:animEffect>
                                    <p:anim calcmode="lin" valueType="num">
                                      <p:cBhvr>
                                        <p:cTn id="100" dur="1000" fill="hold"/>
                                        <p:tgtEl>
                                          <p:spTgt spid="55"/>
                                        </p:tgtEl>
                                        <p:attrNameLst>
                                          <p:attrName>ppt_x</p:attrName>
                                        </p:attrNameLst>
                                      </p:cBhvr>
                                      <p:tavLst>
                                        <p:tav tm="0">
                                          <p:val>
                                            <p:strVal val="#ppt_x"/>
                                          </p:val>
                                        </p:tav>
                                        <p:tav tm="100000">
                                          <p:val>
                                            <p:strVal val="#ppt_x"/>
                                          </p:val>
                                        </p:tav>
                                      </p:tavLst>
                                    </p:anim>
                                    <p:anim calcmode="lin" valueType="num">
                                      <p:cBhvr>
                                        <p:cTn id="101" dur="1000" fill="hold"/>
                                        <p:tgtEl>
                                          <p:spTgt spid="55"/>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50"/>
                                        </p:tgtEl>
                                        <p:attrNameLst>
                                          <p:attrName>style.visibility</p:attrName>
                                        </p:attrNameLst>
                                      </p:cBhvr>
                                      <p:to>
                                        <p:strVal val="visible"/>
                                      </p:to>
                                    </p:set>
                                    <p:animEffect transition="in" filter="fade">
                                      <p:cBhvr>
                                        <p:cTn id="105" dur="1000"/>
                                        <p:tgtEl>
                                          <p:spTgt spid="50"/>
                                        </p:tgtEl>
                                      </p:cBhvr>
                                    </p:animEffect>
                                    <p:anim calcmode="lin" valueType="num">
                                      <p:cBhvr>
                                        <p:cTn id="106" dur="1000" fill="hold"/>
                                        <p:tgtEl>
                                          <p:spTgt spid="50"/>
                                        </p:tgtEl>
                                        <p:attrNameLst>
                                          <p:attrName>ppt_x</p:attrName>
                                        </p:attrNameLst>
                                      </p:cBhvr>
                                      <p:tavLst>
                                        <p:tav tm="0">
                                          <p:val>
                                            <p:strVal val="#ppt_x"/>
                                          </p:val>
                                        </p:tav>
                                        <p:tav tm="100000">
                                          <p:val>
                                            <p:strVal val="#ppt_x"/>
                                          </p:val>
                                        </p:tav>
                                      </p:tavLst>
                                    </p:anim>
                                    <p:anim calcmode="lin" valueType="num">
                                      <p:cBhvr>
                                        <p:cTn id="107"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9" grpId="0"/>
      <p:bldP spid="50" grpId="0"/>
      <p:bldP spid="51" grpId="0"/>
      <p:bldP spid="52" grpId="0"/>
      <p:bldP spid="53" grpId="0"/>
      <p:bldP spid="54" grpId="0"/>
      <p:bldP spid="55"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90" name="Group 89">
            <a:extLst>
              <a:ext uri="{FF2B5EF4-FFF2-40B4-BE49-F238E27FC236}">
                <a16:creationId xmlns:a16="http://schemas.microsoft.com/office/drawing/2014/main" id="{38E25478-DCEE-42AE-9A7A-8606E2A56C9F}"/>
              </a:ext>
            </a:extLst>
          </p:cNvPr>
          <p:cNvGrpSpPr/>
          <p:nvPr/>
        </p:nvGrpSpPr>
        <p:grpSpPr>
          <a:xfrm>
            <a:off x="-74102" y="1828800"/>
            <a:ext cx="12329020" cy="1415852"/>
            <a:chOff x="-74102" y="1828800"/>
            <a:chExt cx="12329020" cy="1415852"/>
          </a:xfrm>
        </p:grpSpPr>
        <p:sp>
          <p:nvSpPr>
            <p:cNvPr id="17" name="Freeform: Shape 16">
              <a:extLst>
                <a:ext uri="{FF2B5EF4-FFF2-40B4-BE49-F238E27FC236}">
                  <a16:creationId xmlns:a16="http://schemas.microsoft.com/office/drawing/2014/main" id="{2E85ACC0-349B-4D85-AFE4-C9CC2B6C4E28}"/>
                </a:ext>
              </a:extLst>
            </p:cNvPr>
            <p:cNvSpPr>
              <a:spLocks noChangeAspect="1"/>
            </p:cNvSpPr>
            <p:nvPr/>
          </p:nvSpPr>
          <p:spPr>
            <a:xfrm>
              <a:off x="1179666" y="1828800"/>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EBE34FA5-0704-4035-9E85-813674A63236}"/>
                </a:ext>
              </a:extLst>
            </p:cNvPr>
            <p:cNvSpPr>
              <a:spLocks noChangeAspect="1"/>
            </p:cNvSpPr>
            <p:nvPr/>
          </p:nvSpPr>
          <p:spPr>
            <a:xfrm>
              <a:off x="4347175" y="1835623"/>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1C2A186E-FDF8-4CF5-BCDB-1890BF25A427}"/>
                </a:ext>
              </a:extLst>
            </p:cNvPr>
            <p:cNvSpPr>
              <a:spLocks noChangeAspect="1"/>
            </p:cNvSpPr>
            <p:nvPr/>
          </p:nvSpPr>
          <p:spPr>
            <a:xfrm>
              <a:off x="7513181" y="1831925"/>
              <a:ext cx="3166006" cy="1406032"/>
            </a:xfrm>
            <a:custGeom>
              <a:avLst/>
              <a:gdLst>
                <a:gd name="connsiteX0" fmla="*/ 3007270 w 6025800"/>
                <a:gd name="connsiteY0" fmla="*/ 0 h 2676084"/>
                <a:gd name="connsiteX1" fmla="*/ 5907258 w 6025800"/>
                <a:gd name="connsiteY1" fmla="*/ 1189146 h 2676084"/>
                <a:gd name="connsiteX2" fmla="*/ 6025800 w 6025800"/>
                <a:gd name="connsiteY2" fmla="*/ 1343617 h 2676084"/>
                <a:gd name="connsiteX3" fmla="*/ 5999417 w 6025800"/>
                <a:gd name="connsiteY3" fmla="*/ 1383508 h 2676084"/>
                <a:gd name="connsiteX4" fmla="*/ 3017780 w 6025800"/>
                <a:gd name="connsiteY4" fmla="*/ 2676084 h 2676084"/>
                <a:gd name="connsiteX5" fmla="*/ 36144 w 6025800"/>
                <a:gd name="connsiteY5" fmla="*/ 1383508 h 2676084"/>
                <a:gd name="connsiteX6" fmla="*/ 0 w 6025800"/>
                <a:gd name="connsiteY6" fmla="*/ 1328857 h 2676084"/>
                <a:gd name="connsiteX7" fmla="*/ 99346 w 6025800"/>
                <a:gd name="connsiteY7" fmla="*/ 1198708 h 2676084"/>
                <a:gd name="connsiteX8" fmla="*/ 3007270 w 6025800"/>
                <a:gd name="connsiteY8" fmla="*/ 0 h 26760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025800" h="2676084">
                  <a:moveTo>
                    <a:pt x="3007270" y="0"/>
                  </a:moveTo>
                  <a:cubicBezTo>
                    <a:pt x="4236258" y="0"/>
                    <a:pt x="5312538" y="476225"/>
                    <a:pt x="5907258" y="1189146"/>
                  </a:cubicBezTo>
                  <a:lnTo>
                    <a:pt x="6025800" y="1343617"/>
                  </a:lnTo>
                  <a:lnTo>
                    <a:pt x="5999417" y="1383508"/>
                  </a:lnTo>
                  <a:cubicBezTo>
                    <a:pt x="5425204" y="2153425"/>
                    <a:pt x="4305290" y="2676084"/>
                    <a:pt x="3017780" y="2676084"/>
                  </a:cubicBezTo>
                  <a:cubicBezTo>
                    <a:pt x="1730270" y="2676084"/>
                    <a:pt x="610356" y="2153425"/>
                    <a:pt x="36144" y="1383508"/>
                  </a:cubicBezTo>
                  <a:lnTo>
                    <a:pt x="0" y="1328857"/>
                  </a:lnTo>
                  <a:lnTo>
                    <a:pt x="99346" y="1198708"/>
                  </a:lnTo>
                  <a:cubicBezTo>
                    <a:pt x="692397" y="480487"/>
                    <a:pt x="1772797" y="0"/>
                    <a:pt x="3007270"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ADDC5B3F-DDCC-422D-9FB3-BBF7C867CB35}"/>
                </a:ext>
              </a:extLst>
            </p:cNvPr>
            <p:cNvSpPr>
              <a:spLocks noChangeAspect="1"/>
            </p:cNvSpPr>
            <p:nvPr/>
          </p:nvSpPr>
          <p:spPr>
            <a:xfrm>
              <a:off x="10671915" y="1838749"/>
              <a:ext cx="1583003" cy="1405903"/>
            </a:xfrm>
            <a:custGeom>
              <a:avLst/>
              <a:gdLst>
                <a:gd name="connsiteX0" fmla="*/ 1580045 w 1583003"/>
                <a:gd name="connsiteY0" fmla="*/ 0 h 1405903"/>
                <a:gd name="connsiteX1" fmla="*/ 1583003 w 1583003"/>
                <a:gd name="connsiteY1" fmla="*/ 143 h 1405903"/>
                <a:gd name="connsiteX2" fmla="*/ 1583003 w 1583003"/>
                <a:gd name="connsiteY2" fmla="*/ 1405903 h 1405903"/>
                <a:gd name="connsiteX3" fmla="*/ 1336407 w 1583003"/>
                <a:gd name="connsiteY3" fmla="*/ 1393442 h 1405903"/>
                <a:gd name="connsiteX4" fmla="*/ 18990 w 1583003"/>
                <a:gd name="connsiteY4" fmla="*/ 726904 h 1405903"/>
                <a:gd name="connsiteX5" fmla="*/ 0 w 1583003"/>
                <a:gd name="connsiteY5" fmla="*/ 698190 h 1405903"/>
                <a:gd name="connsiteX6" fmla="*/ 52197 w 1583003"/>
                <a:gd name="connsiteY6" fmla="*/ 629809 h 1405903"/>
                <a:gd name="connsiteX7" fmla="*/ 1580045 w 1583003"/>
                <a:gd name="connsiteY7" fmla="*/ 0 h 14059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83003" h="1405903">
                  <a:moveTo>
                    <a:pt x="1580045" y="0"/>
                  </a:moveTo>
                  <a:lnTo>
                    <a:pt x="1583003" y="143"/>
                  </a:lnTo>
                  <a:lnTo>
                    <a:pt x="1583003" y="1405903"/>
                  </a:lnTo>
                  <a:lnTo>
                    <a:pt x="1336407" y="1393442"/>
                  </a:lnTo>
                  <a:cubicBezTo>
                    <a:pt x="766475" y="1335350"/>
                    <a:pt x="282974" y="1080859"/>
                    <a:pt x="18990" y="726904"/>
                  </a:cubicBezTo>
                  <a:lnTo>
                    <a:pt x="0" y="698190"/>
                  </a:lnTo>
                  <a:lnTo>
                    <a:pt x="52197" y="629809"/>
                  </a:lnTo>
                  <a:cubicBezTo>
                    <a:pt x="363791" y="252451"/>
                    <a:pt x="931442" y="0"/>
                    <a:pt x="1580045" y="0"/>
                  </a:cubicBez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D2D705F4-D8BC-4324-860B-A4665504995B}"/>
                </a:ext>
              </a:extLst>
            </p:cNvPr>
            <p:cNvSpPr>
              <a:spLocks noChangeAspect="1"/>
            </p:cNvSpPr>
            <p:nvPr/>
          </p:nvSpPr>
          <p:spPr>
            <a:xfrm>
              <a:off x="-74102" y="1853320"/>
              <a:ext cx="1258908" cy="1357809"/>
            </a:xfrm>
            <a:custGeom>
              <a:avLst/>
              <a:gdLst>
                <a:gd name="connsiteX0" fmla="*/ 0 w 1258908"/>
                <a:gd name="connsiteY0" fmla="*/ 0 h 1357809"/>
                <a:gd name="connsiteX1" fmla="*/ 139494 w 1258908"/>
                <a:gd name="connsiteY1" fmla="*/ 20429 h 1357809"/>
                <a:gd name="connsiteX2" fmla="*/ 1196625 w 1258908"/>
                <a:gd name="connsiteY2" fmla="*/ 600266 h 1357809"/>
                <a:gd name="connsiteX3" fmla="*/ 1258908 w 1258908"/>
                <a:gd name="connsiteY3" fmla="*/ 681426 h 1357809"/>
                <a:gd name="connsiteX4" fmla="*/ 1245046 w 1258908"/>
                <a:gd name="connsiteY4" fmla="*/ 702385 h 1357809"/>
                <a:gd name="connsiteX5" fmla="*/ 166206 w 1258908"/>
                <a:gd name="connsiteY5" fmla="*/ 1332285 h 1357809"/>
                <a:gd name="connsiteX6" fmla="*/ 0 w 1258908"/>
                <a:gd name="connsiteY6" fmla="*/ 1357809 h 1357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58908" h="1357809">
                  <a:moveTo>
                    <a:pt x="0" y="0"/>
                  </a:moveTo>
                  <a:lnTo>
                    <a:pt x="139494" y="20429"/>
                  </a:lnTo>
                  <a:cubicBezTo>
                    <a:pt x="585597" y="108360"/>
                    <a:pt x="962272" y="319336"/>
                    <a:pt x="1196625" y="600266"/>
                  </a:cubicBezTo>
                  <a:lnTo>
                    <a:pt x="1258908" y="681426"/>
                  </a:lnTo>
                  <a:lnTo>
                    <a:pt x="1245046" y="702385"/>
                  </a:lnTo>
                  <a:cubicBezTo>
                    <a:pt x="1018774" y="1005775"/>
                    <a:pt x="631224" y="1236089"/>
                    <a:pt x="166206" y="1332285"/>
                  </a:cubicBezTo>
                  <a:lnTo>
                    <a:pt x="0" y="1357809"/>
                  </a:lnTo>
                  <a:close/>
                </a:path>
              </a:pathLst>
            </a:custGeom>
            <a:solidFill>
              <a:schemeClr val="tx1">
                <a:alpha val="20000"/>
              </a:schemeClr>
            </a:solidFill>
            <a:ln w="76200">
              <a:solidFill>
                <a:schemeClr val="bg1"/>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3" name="Freeform: Shape 22">
            <a:extLst>
              <a:ext uri="{FF2B5EF4-FFF2-40B4-BE49-F238E27FC236}">
                <a16:creationId xmlns:a16="http://schemas.microsoft.com/office/drawing/2014/main" id="{A2824437-C996-4AA1-8A22-7D770FAA9CCC}"/>
              </a:ext>
            </a:extLst>
          </p:cNvPr>
          <p:cNvSpPr/>
          <p:nvPr/>
        </p:nvSpPr>
        <p:spPr>
          <a:xfrm rot="5400000">
            <a:off x="1295015" y="2484120"/>
            <a:ext cx="640080" cy="91440"/>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C25492A7-7CF1-4510-9C40-95D27AE345AF}"/>
              </a:ext>
            </a:extLst>
          </p:cNvPr>
          <p:cNvSpPr/>
          <p:nvPr/>
        </p:nvSpPr>
        <p:spPr>
          <a:xfrm rot="5400000">
            <a:off x="3583323"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68E1098-9180-4DA8-876D-A5E4BCB62BF9}"/>
              </a:ext>
            </a:extLst>
          </p:cNvPr>
          <p:cNvSpPr/>
          <p:nvPr/>
        </p:nvSpPr>
        <p:spPr>
          <a:xfrm rot="5400000">
            <a:off x="2104051" y="2488382"/>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52F3C13-471A-425D-93CA-B32FA13D95DE}"/>
              </a:ext>
            </a:extLst>
          </p:cNvPr>
          <p:cNvSpPr/>
          <p:nvPr/>
        </p:nvSpPr>
        <p:spPr>
          <a:xfrm rot="5400000">
            <a:off x="1637984"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83DD2BA-EAE5-441F-AD9D-8110AA4066C1}"/>
              </a:ext>
            </a:extLst>
          </p:cNvPr>
          <p:cNvSpPr/>
          <p:nvPr/>
        </p:nvSpPr>
        <p:spPr>
          <a:xfrm rot="5400000">
            <a:off x="2783066"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039DC93C-12F4-4687-809F-F80BBA8FE702}"/>
              </a:ext>
            </a:extLst>
          </p:cNvPr>
          <p:cNvSpPr/>
          <p:nvPr/>
        </p:nvSpPr>
        <p:spPr>
          <a:xfrm rot="5400000">
            <a:off x="4461685"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C0230345-58DF-4815-83D0-2D854C0C4464}"/>
              </a:ext>
            </a:extLst>
          </p:cNvPr>
          <p:cNvSpPr/>
          <p:nvPr/>
        </p:nvSpPr>
        <p:spPr>
          <a:xfrm rot="5400000">
            <a:off x="6750832"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403C21D2-241B-44A5-820A-B5E421B0F4C5}"/>
              </a:ext>
            </a:extLst>
          </p:cNvPr>
          <p:cNvSpPr/>
          <p:nvPr/>
        </p:nvSpPr>
        <p:spPr>
          <a:xfrm rot="5400000">
            <a:off x="5271560" y="2495205"/>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86691CB8-A753-48D5-841E-E641D0FB1AD1}"/>
              </a:ext>
            </a:extLst>
          </p:cNvPr>
          <p:cNvSpPr/>
          <p:nvPr/>
        </p:nvSpPr>
        <p:spPr>
          <a:xfrm rot="5400000">
            <a:off x="4805493"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1BB00EC4-D355-4DB5-89D1-69AC47979262}"/>
              </a:ext>
            </a:extLst>
          </p:cNvPr>
          <p:cNvSpPr/>
          <p:nvPr/>
        </p:nvSpPr>
        <p:spPr>
          <a:xfrm rot="5400000">
            <a:off x="5950575"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C42E0D84-0EB9-44E6-AC55-C1C4A670C90E}"/>
              </a:ext>
            </a:extLst>
          </p:cNvPr>
          <p:cNvSpPr/>
          <p:nvPr/>
        </p:nvSpPr>
        <p:spPr>
          <a:xfrm rot="5400000">
            <a:off x="7627691"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A2CDCAE-231B-4099-A951-7FD4B82FDBCE}"/>
              </a:ext>
            </a:extLst>
          </p:cNvPr>
          <p:cNvSpPr/>
          <p:nvPr/>
        </p:nvSpPr>
        <p:spPr>
          <a:xfrm rot="5400000">
            <a:off x="9916838"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A218F50D-2C96-4523-8CAD-191617545F24}"/>
              </a:ext>
            </a:extLst>
          </p:cNvPr>
          <p:cNvSpPr/>
          <p:nvPr/>
        </p:nvSpPr>
        <p:spPr>
          <a:xfrm rot="5400000">
            <a:off x="8437566" y="2491507"/>
            <a:ext cx="1309962" cy="93118"/>
          </a:xfrm>
          <a:custGeom>
            <a:avLst/>
            <a:gdLst>
              <a:gd name="connsiteX0" fmla="*/ 0 w 2572728"/>
              <a:gd name="connsiteY0" fmla="*/ 91441 h 182881"/>
              <a:gd name="connsiteX1" fmla="*/ 117687 w 2572728"/>
              <a:gd name="connsiteY1" fmla="*/ 1 h 182881"/>
              <a:gd name="connsiteX2" fmla="*/ 437102 w 2572728"/>
              <a:gd name="connsiteY2" fmla="*/ 1 h 182881"/>
              <a:gd name="connsiteX3" fmla="*/ 437108 w 2572728"/>
              <a:gd name="connsiteY3" fmla="*/ 0 h 182881"/>
              <a:gd name="connsiteX4" fmla="*/ 737387 w 2572728"/>
              <a:gd name="connsiteY4" fmla="*/ 0 h 182881"/>
              <a:gd name="connsiteX5" fmla="*/ 933254 w 2572728"/>
              <a:gd name="connsiteY5" fmla="*/ 0 h 182881"/>
              <a:gd name="connsiteX6" fmla="*/ 991212 w 2572728"/>
              <a:gd name="connsiteY6" fmla="*/ 0 h 182881"/>
              <a:gd name="connsiteX7" fmla="*/ 1233533 w 2572728"/>
              <a:gd name="connsiteY7" fmla="*/ 0 h 182881"/>
              <a:gd name="connsiteX8" fmla="*/ 1291491 w 2572728"/>
              <a:gd name="connsiteY8" fmla="*/ 0 h 182881"/>
              <a:gd name="connsiteX9" fmla="*/ 1487358 w 2572728"/>
              <a:gd name="connsiteY9" fmla="*/ 0 h 182881"/>
              <a:gd name="connsiteX10" fmla="*/ 1658616 w 2572728"/>
              <a:gd name="connsiteY10" fmla="*/ 0 h 182881"/>
              <a:gd name="connsiteX11" fmla="*/ 1787637 w 2572728"/>
              <a:gd name="connsiteY11" fmla="*/ 0 h 182881"/>
              <a:gd name="connsiteX12" fmla="*/ 1958895 w 2572728"/>
              <a:gd name="connsiteY12" fmla="*/ 0 h 182881"/>
              <a:gd name="connsiteX13" fmla="*/ 2154762 w 2572728"/>
              <a:gd name="connsiteY13" fmla="*/ 0 h 182881"/>
              <a:gd name="connsiteX14" fmla="*/ 2455041 w 2572728"/>
              <a:gd name="connsiteY14" fmla="*/ 0 h 182881"/>
              <a:gd name="connsiteX15" fmla="*/ 2572728 w 2572728"/>
              <a:gd name="connsiteY15" fmla="*/ 91440 h 182881"/>
              <a:gd name="connsiteX16" fmla="*/ 2455041 w 2572728"/>
              <a:gd name="connsiteY16" fmla="*/ 182880 h 182881"/>
              <a:gd name="connsiteX17" fmla="*/ 2154762 w 2572728"/>
              <a:gd name="connsiteY17" fmla="*/ 182880 h 182881"/>
              <a:gd name="connsiteX18" fmla="*/ 1958895 w 2572728"/>
              <a:gd name="connsiteY18" fmla="*/ 182880 h 182881"/>
              <a:gd name="connsiteX19" fmla="*/ 1835348 w 2572728"/>
              <a:gd name="connsiteY19" fmla="*/ 182880 h 182881"/>
              <a:gd name="connsiteX20" fmla="*/ 1835341 w 2572728"/>
              <a:gd name="connsiteY20" fmla="*/ 182881 h 182881"/>
              <a:gd name="connsiteX21" fmla="*/ 1339195 w 2572728"/>
              <a:gd name="connsiteY21" fmla="*/ 182881 h 182881"/>
              <a:gd name="connsiteX22" fmla="*/ 1339189 w 2572728"/>
              <a:gd name="connsiteY22" fmla="*/ 182880 h 182881"/>
              <a:gd name="connsiteX23" fmla="*/ 1291491 w 2572728"/>
              <a:gd name="connsiteY23" fmla="*/ 182880 h 182881"/>
              <a:gd name="connsiteX24" fmla="*/ 1233533 w 2572728"/>
              <a:gd name="connsiteY24" fmla="*/ 182880 h 182881"/>
              <a:gd name="connsiteX25" fmla="*/ 1167944 w 2572728"/>
              <a:gd name="connsiteY25" fmla="*/ 182880 h 182881"/>
              <a:gd name="connsiteX26" fmla="*/ 1167937 w 2572728"/>
              <a:gd name="connsiteY26" fmla="*/ 182881 h 182881"/>
              <a:gd name="connsiteX27" fmla="*/ 671791 w 2572728"/>
              <a:gd name="connsiteY27" fmla="*/ 182881 h 182881"/>
              <a:gd name="connsiteX28" fmla="*/ 671785 w 2572728"/>
              <a:gd name="connsiteY28" fmla="*/ 182880 h 182881"/>
              <a:gd name="connsiteX29" fmla="*/ 613840 w 2572728"/>
              <a:gd name="connsiteY29" fmla="*/ 182880 h 182881"/>
              <a:gd name="connsiteX30" fmla="*/ 613833 w 2572728"/>
              <a:gd name="connsiteY30" fmla="*/ 182881 h 182881"/>
              <a:gd name="connsiteX31" fmla="*/ 117687 w 2572728"/>
              <a:gd name="connsiteY31" fmla="*/ 182881 h 182881"/>
              <a:gd name="connsiteX32" fmla="*/ 0 w 2572728"/>
              <a:gd name="connsiteY32"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572728" h="182881">
                <a:moveTo>
                  <a:pt x="0" y="91441"/>
                </a:moveTo>
                <a:cubicBezTo>
                  <a:pt x="0" y="40937"/>
                  <a:pt x="52696" y="1"/>
                  <a:pt x="117687" y="1"/>
                </a:cubicBezTo>
                <a:lnTo>
                  <a:pt x="437102" y="1"/>
                </a:lnTo>
                <a:lnTo>
                  <a:pt x="437108" y="0"/>
                </a:lnTo>
                <a:lnTo>
                  <a:pt x="737387" y="0"/>
                </a:lnTo>
                <a:lnTo>
                  <a:pt x="933254" y="0"/>
                </a:lnTo>
                <a:lnTo>
                  <a:pt x="991212" y="0"/>
                </a:lnTo>
                <a:lnTo>
                  <a:pt x="1233533" y="0"/>
                </a:lnTo>
                <a:lnTo>
                  <a:pt x="1291491" y="0"/>
                </a:lnTo>
                <a:lnTo>
                  <a:pt x="1487358" y="0"/>
                </a:lnTo>
                <a:lnTo>
                  <a:pt x="1658616" y="0"/>
                </a:lnTo>
                <a:lnTo>
                  <a:pt x="1787637" y="0"/>
                </a:lnTo>
                <a:lnTo>
                  <a:pt x="1958895" y="0"/>
                </a:lnTo>
                <a:lnTo>
                  <a:pt x="2154762" y="0"/>
                </a:lnTo>
                <a:lnTo>
                  <a:pt x="2455041" y="0"/>
                </a:lnTo>
                <a:cubicBezTo>
                  <a:pt x="2520032" y="0"/>
                  <a:pt x="2572728" y="40936"/>
                  <a:pt x="2572728" y="91440"/>
                </a:cubicBezTo>
                <a:cubicBezTo>
                  <a:pt x="2572728" y="141944"/>
                  <a:pt x="2520032" y="182880"/>
                  <a:pt x="2455041" y="182880"/>
                </a:cubicBezTo>
                <a:lnTo>
                  <a:pt x="2154762" y="182880"/>
                </a:lnTo>
                <a:lnTo>
                  <a:pt x="1958895" y="182880"/>
                </a:lnTo>
                <a:lnTo>
                  <a:pt x="1835348" y="182880"/>
                </a:lnTo>
                <a:lnTo>
                  <a:pt x="1835341" y="182881"/>
                </a:lnTo>
                <a:lnTo>
                  <a:pt x="1339195" y="182881"/>
                </a:lnTo>
                <a:lnTo>
                  <a:pt x="1339189" y="182880"/>
                </a:lnTo>
                <a:lnTo>
                  <a:pt x="1291491" y="182880"/>
                </a:lnTo>
                <a:lnTo>
                  <a:pt x="1233533" y="182880"/>
                </a:lnTo>
                <a:lnTo>
                  <a:pt x="1167944" y="182880"/>
                </a:lnTo>
                <a:lnTo>
                  <a:pt x="1167937" y="182881"/>
                </a:lnTo>
                <a:lnTo>
                  <a:pt x="671791" y="182881"/>
                </a:lnTo>
                <a:lnTo>
                  <a:pt x="671785" y="182880"/>
                </a:lnTo>
                <a:lnTo>
                  <a:pt x="613840" y="182880"/>
                </a:lnTo>
                <a:lnTo>
                  <a:pt x="613833" y="182881"/>
                </a:lnTo>
                <a:lnTo>
                  <a:pt x="117687" y="182881"/>
                </a:lnTo>
                <a:cubicBezTo>
                  <a:pt x="52696" y="182881"/>
                  <a:pt x="0" y="141945"/>
                  <a:pt x="0" y="91441"/>
                </a:cubicBezTo>
                <a:close/>
              </a:path>
            </a:pathLst>
          </a:custGeom>
          <a:solidFill>
            <a:srgbClr val="A5A5A5"/>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BC2A07F6-CEFA-412B-87E2-8099704A0748}"/>
              </a:ext>
            </a:extLst>
          </p:cNvPr>
          <p:cNvSpPr/>
          <p:nvPr/>
        </p:nvSpPr>
        <p:spPr>
          <a:xfrm rot="5400000">
            <a:off x="7971499"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4F588F81-DFBF-47E0-AB98-716454DE7619}"/>
              </a:ext>
            </a:extLst>
          </p:cNvPr>
          <p:cNvSpPr/>
          <p:nvPr/>
        </p:nvSpPr>
        <p:spPr>
          <a:xfrm rot="5400000">
            <a:off x="9116581"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373D9A9-2C27-4135-8BBE-892C3C475A9E}"/>
              </a:ext>
            </a:extLst>
          </p:cNvPr>
          <p:cNvSpPr/>
          <p:nvPr/>
        </p:nvSpPr>
        <p:spPr>
          <a:xfrm rot="5400000">
            <a:off x="10786424"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FE4A1E"/>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BC319CD8-31EA-451A-A1B8-CD9E013FD6FC}"/>
              </a:ext>
            </a:extLst>
          </p:cNvPr>
          <p:cNvSpPr/>
          <p:nvPr/>
        </p:nvSpPr>
        <p:spPr>
          <a:xfrm rot="5400000">
            <a:off x="11130232" y="2484120"/>
            <a:ext cx="1097280" cy="96009"/>
          </a:xfrm>
          <a:custGeom>
            <a:avLst/>
            <a:gdLst>
              <a:gd name="connsiteX0" fmla="*/ 0 w 2302196"/>
              <a:gd name="connsiteY0" fmla="*/ 97119 h 188559"/>
              <a:gd name="connsiteX1" fmla="*/ 117687 w 2302196"/>
              <a:gd name="connsiteY1" fmla="*/ 5679 h 188559"/>
              <a:gd name="connsiteX2" fmla="*/ 437102 w 2302196"/>
              <a:gd name="connsiteY2" fmla="*/ 5679 h 188559"/>
              <a:gd name="connsiteX3" fmla="*/ 437108 w 2302196"/>
              <a:gd name="connsiteY3" fmla="*/ 5678 h 188559"/>
              <a:gd name="connsiteX4" fmla="*/ 560761 w 2302196"/>
              <a:gd name="connsiteY4" fmla="*/ 5678 h 188559"/>
              <a:gd name="connsiteX5" fmla="*/ 575519 w 2302196"/>
              <a:gd name="connsiteY5" fmla="*/ 3363 h 188559"/>
              <a:gd name="connsiteX6" fmla="*/ 894934 w 2302196"/>
              <a:gd name="connsiteY6" fmla="*/ 3363 h 188559"/>
              <a:gd name="connsiteX7" fmla="*/ 894940 w 2302196"/>
              <a:gd name="connsiteY7" fmla="*/ 3362 h 188559"/>
              <a:gd name="connsiteX8" fmla="*/ 1047237 w 2302196"/>
              <a:gd name="connsiteY8" fmla="*/ 3362 h 188559"/>
              <a:gd name="connsiteX9" fmla="*/ 1068663 w 2302196"/>
              <a:gd name="connsiteY9" fmla="*/ 1 h 188559"/>
              <a:gd name="connsiteX10" fmla="*/ 1388078 w 2302196"/>
              <a:gd name="connsiteY10" fmla="*/ 1 h 188559"/>
              <a:gd name="connsiteX11" fmla="*/ 1388084 w 2302196"/>
              <a:gd name="connsiteY11" fmla="*/ 0 h 188559"/>
              <a:gd name="connsiteX12" fmla="*/ 1688363 w 2302196"/>
              <a:gd name="connsiteY12" fmla="*/ 0 h 188559"/>
              <a:gd name="connsiteX13" fmla="*/ 1884230 w 2302196"/>
              <a:gd name="connsiteY13" fmla="*/ 0 h 188559"/>
              <a:gd name="connsiteX14" fmla="*/ 2184509 w 2302196"/>
              <a:gd name="connsiteY14" fmla="*/ 0 h 188559"/>
              <a:gd name="connsiteX15" fmla="*/ 2302196 w 2302196"/>
              <a:gd name="connsiteY15" fmla="*/ 91440 h 188559"/>
              <a:gd name="connsiteX16" fmla="*/ 2184509 w 2302196"/>
              <a:gd name="connsiteY16" fmla="*/ 182880 h 188559"/>
              <a:gd name="connsiteX17" fmla="*/ 1884230 w 2302196"/>
              <a:gd name="connsiteY17" fmla="*/ 182880 h 188559"/>
              <a:gd name="connsiteX18" fmla="*/ 1712798 w 2302196"/>
              <a:gd name="connsiteY18" fmla="*/ 182880 h 188559"/>
              <a:gd name="connsiteX19" fmla="*/ 1691365 w 2302196"/>
              <a:gd name="connsiteY19" fmla="*/ 186242 h 188559"/>
              <a:gd name="connsiteX20" fmla="*/ 1391086 w 2302196"/>
              <a:gd name="connsiteY20" fmla="*/ 186242 h 188559"/>
              <a:gd name="connsiteX21" fmla="*/ 1248298 w 2302196"/>
              <a:gd name="connsiteY21" fmla="*/ 186242 h 188559"/>
              <a:gd name="connsiteX22" fmla="*/ 1233533 w 2302196"/>
              <a:gd name="connsiteY22" fmla="*/ 188558 h 188559"/>
              <a:gd name="connsiteX23" fmla="*/ 933254 w 2302196"/>
              <a:gd name="connsiteY23" fmla="*/ 188558 h 188559"/>
              <a:gd name="connsiteX24" fmla="*/ 737387 w 2302196"/>
              <a:gd name="connsiteY24" fmla="*/ 188558 h 188559"/>
              <a:gd name="connsiteX25" fmla="*/ 613840 w 2302196"/>
              <a:gd name="connsiteY25" fmla="*/ 188558 h 188559"/>
              <a:gd name="connsiteX26" fmla="*/ 613833 w 2302196"/>
              <a:gd name="connsiteY26" fmla="*/ 188559 h 188559"/>
              <a:gd name="connsiteX27" fmla="*/ 117687 w 2302196"/>
              <a:gd name="connsiteY27" fmla="*/ 188559 h 188559"/>
              <a:gd name="connsiteX28" fmla="*/ 0 w 2302196"/>
              <a:gd name="connsiteY28" fmla="*/ 97119 h 18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302196" h="188559">
                <a:moveTo>
                  <a:pt x="0" y="97119"/>
                </a:moveTo>
                <a:cubicBezTo>
                  <a:pt x="0" y="46615"/>
                  <a:pt x="52696" y="5679"/>
                  <a:pt x="117687" y="5679"/>
                </a:cubicBezTo>
                <a:lnTo>
                  <a:pt x="437102" y="5679"/>
                </a:lnTo>
                <a:lnTo>
                  <a:pt x="437108" y="5678"/>
                </a:lnTo>
                <a:lnTo>
                  <a:pt x="560761" y="5678"/>
                </a:lnTo>
                <a:lnTo>
                  <a:pt x="575519" y="3363"/>
                </a:lnTo>
                <a:lnTo>
                  <a:pt x="894934" y="3363"/>
                </a:lnTo>
                <a:lnTo>
                  <a:pt x="894940" y="3362"/>
                </a:lnTo>
                <a:lnTo>
                  <a:pt x="1047237" y="3362"/>
                </a:lnTo>
                <a:lnTo>
                  <a:pt x="1068663" y="1"/>
                </a:lnTo>
                <a:lnTo>
                  <a:pt x="1388078" y="1"/>
                </a:lnTo>
                <a:lnTo>
                  <a:pt x="1388084" y="0"/>
                </a:lnTo>
                <a:lnTo>
                  <a:pt x="1688363" y="0"/>
                </a:lnTo>
                <a:lnTo>
                  <a:pt x="1884230" y="0"/>
                </a:lnTo>
                <a:lnTo>
                  <a:pt x="2184509" y="0"/>
                </a:lnTo>
                <a:cubicBezTo>
                  <a:pt x="2249500" y="0"/>
                  <a:pt x="2302196" y="40936"/>
                  <a:pt x="2302196" y="91440"/>
                </a:cubicBezTo>
                <a:cubicBezTo>
                  <a:pt x="2302196" y="141944"/>
                  <a:pt x="2249500" y="182880"/>
                  <a:pt x="2184509" y="182880"/>
                </a:cubicBezTo>
                <a:lnTo>
                  <a:pt x="1884230" y="182880"/>
                </a:lnTo>
                <a:lnTo>
                  <a:pt x="1712798" y="182880"/>
                </a:lnTo>
                <a:lnTo>
                  <a:pt x="1691365" y="186242"/>
                </a:lnTo>
                <a:lnTo>
                  <a:pt x="1391086" y="186242"/>
                </a:lnTo>
                <a:lnTo>
                  <a:pt x="1248298" y="186242"/>
                </a:lnTo>
                <a:lnTo>
                  <a:pt x="1233533" y="188558"/>
                </a:lnTo>
                <a:lnTo>
                  <a:pt x="933254" y="188558"/>
                </a:lnTo>
                <a:lnTo>
                  <a:pt x="737387" y="188558"/>
                </a:lnTo>
                <a:lnTo>
                  <a:pt x="613840" y="188558"/>
                </a:lnTo>
                <a:lnTo>
                  <a:pt x="613833" y="188559"/>
                </a:lnTo>
                <a:lnTo>
                  <a:pt x="117687" y="188559"/>
                </a:lnTo>
                <a:cubicBezTo>
                  <a:pt x="52696" y="188559"/>
                  <a:pt x="0" y="147623"/>
                  <a:pt x="0" y="97119"/>
                </a:cubicBezTo>
                <a:close/>
              </a:path>
            </a:pathLst>
          </a:custGeom>
          <a:solidFill>
            <a:srgbClr val="5C9AD3"/>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B1A0C5CA-7C0F-4908-B414-412A975CAB80}"/>
              </a:ext>
            </a:extLst>
          </p:cNvPr>
          <p:cNvSpPr/>
          <p:nvPr/>
        </p:nvSpPr>
        <p:spPr>
          <a:xfrm rot="5400000">
            <a:off x="422457" y="2484120"/>
            <a:ext cx="640080" cy="93118"/>
          </a:xfrm>
          <a:custGeom>
            <a:avLst/>
            <a:gdLst>
              <a:gd name="connsiteX0" fmla="*/ 0 w 1351220"/>
              <a:gd name="connsiteY0" fmla="*/ 91441 h 182881"/>
              <a:gd name="connsiteX1" fmla="*/ 117687 w 1351220"/>
              <a:gd name="connsiteY1" fmla="*/ 1 h 182881"/>
              <a:gd name="connsiteX2" fmla="*/ 437102 w 1351220"/>
              <a:gd name="connsiteY2" fmla="*/ 1 h 182881"/>
              <a:gd name="connsiteX3" fmla="*/ 437108 w 1351220"/>
              <a:gd name="connsiteY3" fmla="*/ 0 h 182881"/>
              <a:gd name="connsiteX4" fmla="*/ 737387 w 1351220"/>
              <a:gd name="connsiteY4" fmla="*/ 0 h 182881"/>
              <a:gd name="connsiteX5" fmla="*/ 933254 w 1351220"/>
              <a:gd name="connsiteY5" fmla="*/ 0 h 182881"/>
              <a:gd name="connsiteX6" fmla="*/ 1233533 w 1351220"/>
              <a:gd name="connsiteY6" fmla="*/ 0 h 182881"/>
              <a:gd name="connsiteX7" fmla="*/ 1351220 w 1351220"/>
              <a:gd name="connsiteY7" fmla="*/ 91440 h 182881"/>
              <a:gd name="connsiteX8" fmla="*/ 1233533 w 1351220"/>
              <a:gd name="connsiteY8" fmla="*/ 182880 h 182881"/>
              <a:gd name="connsiteX9" fmla="*/ 933254 w 1351220"/>
              <a:gd name="connsiteY9" fmla="*/ 182880 h 182881"/>
              <a:gd name="connsiteX10" fmla="*/ 737387 w 1351220"/>
              <a:gd name="connsiteY10" fmla="*/ 182880 h 182881"/>
              <a:gd name="connsiteX11" fmla="*/ 613840 w 1351220"/>
              <a:gd name="connsiteY11" fmla="*/ 182880 h 182881"/>
              <a:gd name="connsiteX12" fmla="*/ 613833 w 1351220"/>
              <a:gd name="connsiteY12" fmla="*/ 182881 h 182881"/>
              <a:gd name="connsiteX13" fmla="*/ 117687 w 1351220"/>
              <a:gd name="connsiteY13" fmla="*/ 182881 h 182881"/>
              <a:gd name="connsiteX14" fmla="*/ 0 w 1351220"/>
              <a:gd name="connsiteY14" fmla="*/ 91441 h 182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51220" h="182881">
                <a:moveTo>
                  <a:pt x="0" y="91441"/>
                </a:moveTo>
                <a:cubicBezTo>
                  <a:pt x="0" y="40937"/>
                  <a:pt x="52696" y="1"/>
                  <a:pt x="117687" y="1"/>
                </a:cubicBezTo>
                <a:lnTo>
                  <a:pt x="437102" y="1"/>
                </a:lnTo>
                <a:lnTo>
                  <a:pt x="437108" y="0"/>
                </a:lnTo>
                <a:lnTo>
                  <a:pt x="737387" y="0"/>
                </a:lnTo>
                <a:lnTo>
                  <a:pt x="933254" y="0"/>
                </a:lnTo>
                <a:lnTo>
                  <a:pt x="1233533" y="0"/>
                </a:lnTo>
                <a:cubicBezTo>
                  <a:pt x="1298524" y="0"/>
                  <a:pt x="1351220" y="40936"/>
                  <a:pt x="1351220" y="91440"/>
                </a:cubicBezTo>
                <a:cubicBezTo>
                  <a:pt x="1351220" y="141944"/>
                  <a:pt x="1298524" y="182880"/>
                  <a:pt x="1233533" y="182880"/>
                </a:cubicBezTo>
                <a:lnTo>
                  <a:pt x="933254" y="182880"/>
                </a:lnTo>
                <a:lnTo>
                  <a:pt x="737387" y="182880"/>
                </a:lnTo>
                <a:lnTo>
                  <a:pt x="613840" y="182880"/>
                </a:lnTo>
                <a:lnTo>
                  <a:pt x="613833" y="182881"/>
                </a:lnTo>
                <a:lnTo>
                  <a:pt x="117687" y="182881"/>
                </a:lnTo>
                <a:cubicBezTo>
                  <a:pt x="52696" y="182881"/>
                  <a:pt x="0" y="141945"/>
                  <a:pt x="0" y="91441"/>
                </a:cubicBezTo>
                <a:close/>
              </a:path>
            </a:pathLst>
          </a:custGeom>
          <a:solidFill>
            <a:srgbClr val="7A7A7A"/>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F5A6534F-DC87-457E-BA80-A097314C9BA6}"/>
              </a:ext>
            </a:extLst>
          </p:cNvPr>
          <p:cNvSpPr/>
          <p:nvPr/>
        </p:nvSpPr>
        <p:spPr>
          <a:xfrm rot="5400000">
            <a:off x="-377800" y="2484120"/>
            <a:ext cx="1097280" cy="93119"/>
          </a:xfrm>
          <a:custGeom>
            <a:avLst/>
            <a:gdLst>
              <a:gd name="connsiteX0" fmla="*/ 0 w 2298316"/>
              <a:gd name="connsiteY0" fmla="*/ 91442 h 182882"/>
              <a:gd name="connsiteX1" fmla="*/ 117687 w 2298316"/>
              <a:gd name="connsiteY1" fmla="*/ 2 h 182882"/>
              <a:gd name="connsiteX2" fmla="*/ 437102 w 2298316"/>
              <a:gd name="connsiteY2" fmla="*/ 2 h 182882"/>
              <a:gd name="connsiteX3" fmla="*/ 437108 w 2298316"/>
              <a:gd name="connsiteY3" fmla="*/ 1 h 182882"/>
              <a:gd name="connsiteX4" fmla="*/ 616153 w 2298316"/>
              <a:gd name="connsiteY4" fmla="*/ 1 h 182882"/>
              <a:gd name="connsiteX5" fmla="*/ 737387 w 2298316"/>
              <a:gd name="connsiteY5" fmla="*/ 1 h 182882"/>
              <a:gd name="connsiteX6" fmla="*/ 933254 w 2298316"/>
              <a:gd name="connsiteY6" fmla="*/ 1 h 182882"/>
              <a:gd name="connsiteX7" fmla="*/ 935568 w 2298316"/>
              <a:gd name="connsiteY7" fmla="*/ 1 h 182882"/>
              <a:gd name="connsiteX8" fmla="*/ 935574 w 2298316"/>
              <a:gd name="connsiteY8" fmla="*/ 0 h 182882"/>
              <a:gd name="connsiteX9" fmla="*/ 1235853 w 2298316"/>
              <a:gd name="connsiteY9" fmla="*/ 0 h 182882"/>
              <a:gd name="connsiteX10" fmla="*/ 1431720 w 2298316"/>
              <a:gd name="connsiteY10" fmla="*/ 0 h 182882"/>
              <a:gd name="connsiteX11" fmla="*/ 1731999 w 2298316"/>
              <a:gd name="connsiteY11" fmla="*/ 0 h 182882"/>
              <a:gd name="connsiteX12" fmla="*/ 1732006 w 2298316"/>
              <a:gd name="connsiteY12" fmla="*/ 1 h 182882"/>
              <a:gd name="connsiteX13" fmla="*/ 1880350 w 2298316"/>
              <a:gd name="connsiteY13" fmla="*/ 1 h 182882"/>
              <a:gd name="connsiteX14" fmla="*/ 2180629 w 2298316"/>
              <a:gd name="connsiteY14" fmla="*/ 1 h 182882"/>
              <a:gd name="connsiteX15" fmla="*/ 2298316 w 2298316"/>
              <a:gd name="connsiteY15" fmla="*/ 91441 h 182882"/>
              <a:gd name="connsiteX16" fmla="*/ 2180629 w 2298316"/>
              <a:gd name="connsiteY16" fmla="*/ 182881 h 182882"/>
              <a:gd name="connsiteX17" fmla="*/ 1880350 w 2298316"/>
              <a:gd name="connsiteY17" fmla="*/ 182881 h 182882"/>
              <a:gd name="connsiteX18" fmla="*/ 1684483 w 2298316"/>
              <a:gd name="connsiteY18" fmla="*/ 182881 h 182882"/>
              <a:gd name="connsiteX19" fmla="*/ 1560936 w 2298316"/>
              <a:gd name="connsiteY19" fmla="*/ 182881 h 182882"/>
              <a:gd name="connsiteX20" fmla="*/ 1560929 w 2298316"/>
              <a:gd name="connsiteY20" fmla="*/ 182882 h 182882"/>
              <a:gd name="connsiteX21" fmla="*/ 1064783 w 2298316"/>
              <a:gd name="connsiteY21" fmla="*/ 182882 h 182882"/>
              <a:gd name="connsiteX22" fmla="*/ 1064777 w 2298316"/>
              <a:gd name="connsiteY22" fmla="*/ 182881 h 182882"/>
              <a:gd name="connsiteX23" fmla="*/ 933254 w 2298316"/>
              <a:gd name="connsiteY23" fmla="*/ 182881 h 182882"/>
              <a:gd name="connsiteX24" fmla="*/ 737387 w 2298316"/>
              <a:gd name="connsiteY24" fmla="*/ 182881 h 182882"/>
              <a:gd name="connsiteX25" fmla="*/ 616153 w 2298316"/>
              <a:gd name="connsiteY25" fmla="*/ 182881 h 182882"/>
              <a:gd name="connsiteX26" fmla="*/ 613840 w 2298316"/>
              <a:gd name="connsiteY26" fmla="*/ 182881 h 182882"/>
              <a:gd name="connsiteX27" fmla="*/ 613833 w 2298316"/>
              <a:gd name="connsiteY27" fmla="*/ 182882 h 182882"/>
              <a:gd name="connsiteX28" fmla="*/ 117687 w 2298316"/>
              <a:gd name="connsiteY28" fmla="*/ 182882 h 182882"/>
              <a:gd name="connsiteX29" fmla="*/ 0 w 2298316"/>
              <a:gd name="connsiteY29" fmla="*/ 91442 h 18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98316" h="182882">
                <a:moveTo>
                  <a:pt x="0" y="91442"/>
                </a:moveTo>
                <a:cubicBezTo>
                  <a:pt x="0" y="40938"/>
                  <a:pt x="52696" y="2"/>
                  <a:pt x="117687" y="2"/>
                </a:cubicBezTo>
                <a:lnTo>
                  <a:pt x="437102" y="2"/>
                </a:lnTo>
                <a:lnTo>
                  <a:pt x="437108" y="1"/>
                </a:lnTo>
                <a:lnTo>
                  <a:pt x="616153" y="1"/>
                </a:lnTo>
                <a:lnTo>
                  <a:pt x="737387" y="1"/>
                </a:lnTo>
                <a:lnTo>
                  <a:pt x="933254" y="1"/>
                </a:lnTo>
                <a:lnTo>
                  <a:pt x="935568" y="1"/>
                </a:lnTo>
                <a:lnTo>
                  <a:pt x="935574" y="0"/>
                </a:lnTo>
                <a:lnTo>
                  <a:pt x="1235853" y="0"/>
                </a:lnTo>
                <a:lnTo>
                  <a:pt x="1431720" y="0"/>
                </a:lnTo>
                <a:lnTo>
                  <a:pt x="1731999" y="0"/>
                </a:lnTo>
                <a:lnTo>
                  <a:pt x="1732006" y="1"/>
                </a:lnTo>
                <a:lnTo>
                  <a:pt x="1880350" y="1"/>
                </a:lnTo>
                <a:lnTo>
                  <a:pt x="2180629" y="1"/>
                </a:lnTo>
                <a:cubicBezTo>
                  <a:pt x="2245620" y="1"/>
                  <a:pt x="2298316" y="40937"/>
                  <a:pt x="2298316" y="91441"/>
                </a:cubicBezTo>
                <a:cubicBezTo>
                  <a:pt x="2298316" y="141945"/>
                  <a:pt x="2245620" y="182881"/>
                  <a:pt x="2180629" y="182881"/>
                </a:cubicBezTo>
                <a:lnTo>
                  <a:pt x="1880350" y="182881"/>
                </a:lnTo>
                <a:lnTo>
                  <a:pt x="1684483" y="182881"/>
                </a:lnTo>
                <a:lnTo>
                  <a:pt x="1560936" y="182881"/>
                </a:lnTo>
                <a:lnTo>
                  <a:pt x="1560929" y="182882"/>
                </a:lnTo>
                <a:lnTo>
                  <a:pt x="1064783" y="182882"/>
                </a:lnTo>
                <a:lnTo>
                  <a:pt x="1064777" y="182881"/>
                </a:lnTo>
                <a:lnTo>
                  <a:pt x="933254" y="182881"/>
                </a:lnTo>
                <a:lnTo>
                  <a:pt x="737387" y="182881"/>
                </a:lnTo>
                <a:lnTo>
                  <a:pt x="616153" y="182881"/>
                </a:lnTo>
                <a:lnTo>
                  <a:pt x="613840" y="182881"/>
                </a:lnTo>
                <a:lnTo>
                  <a:pt x="613833" y="182882"/>
                </a:lnTo>
                <a:lnTo>
                  <a:pt x="117687" y="182882"/>
                </a:lnTo>
                <a:cubicBezTo>
                  <a:pt x="52696" y="182882"/>
                  <a:pt x="0" y="141946"/>
                  <a:pt x="0" y="91442"/>
                </a:cubicBezTo>
                <a:close/>
              </a:path>
            </a:pathLst>
          </a:custGeom>
          <a:solidFill>
            <a:srgbClr val="44546B"/>
          </a:solidFill>
          <a:ln w="6350">
            <a:solidFill>
              <a:schemeClr val="bg1">
                <a:alpha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121">
            <a:extLst>
              <a:ext uri="{FF2B5EF4-FFF2-40B4-BE49-F238E27FC236}">
                <a16:creationId xmlns:a16="http://schemas.microsoft.com/office/drawing/2014/main" id="{FF583B35-ECF6-4E38-930C-1CEBEBD42C6B}"/>
              </a:ext>
            </a:extLst>
          </p:cNvPr>
          <p:cNvSpPr>
            <a:spLocks noChangeAspect="1" noEditPoints="1"/>
          </p:cNvSpPr>
          <p:nvPr/>
        </p:nvSpPr>
        <p:spPr bwMode="auto">
          <a:xfrm>
            <a:off x="2473911" y="3505200"/>
            <a:ext cx="477123" cy="54864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73" name="Group 72">
            <a:extLst>
              <a:ext uri="{FF2B5EF4-FFF2-40B4-BE49-F238E27FC236}">
                <a16:creationId xmlns:a16="http://schemas.microsoft.com/office/drawing/2014/main" id="{CC17323A-9E20-44F2-9505-DD02B492CC6A}"/>
              </a:ext>
            </a:extLst>
          </p:cNvPr>
          <p:cNvGrpSpPr>
            <a:grpSpLocks noChangeAspect="1"/>
          </p:cNvGrpSpPr>
          <p:nvPr/>
        </p:nvGrpSpPr>
        <p:grpSpPr>
          <a:xfrm>
            <a:off x="5596277" y="3429000"/>
            <a:ext cx="567409" cy="548640"/>
            <a:chOff x="5659438" y="2249488"/>
            <a:chExt cx="623887" cy="603250"/>
          </a:xfrm>
          <a:solidFill>
            <a:schemeClr val="accent3">
              <a:lumMod val="50000"/>
            </a:schemeClr>
          </a:solidFill>
        </p:grpSpPr>
        <p:sp>
          <p:nvSpPr>
            <p:cNvPr id="74" name="Freeform 67">
              <a:extLst>
                <a:ext uri="{FF2B5EF4-FFF2-40B4-BE49-F238E27FC236}">
                  <a16:creationId xmlns:a16="http://schemas.microsoft.com/office/drawing/2014/main" id="{7192A665-90FE-4A05-8E95-9C97487B9B7D}"/>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68">
              <a:extLst>
                <a:ext uri="{FF2B5EF4-FFF2-40B4-BE49-F238E27FC236}">
                  <a16:creationId xmlns:a16="http://schemas.microsoft.com/office/drawing/2014/main" id="{47DF76BA-85BE-4F79-83E8-09D2BFC0096C}"/>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6" name="Freeform 69">
              <a:extLst>
                <a:ext uri="{FF2B5EF4-FFF2-40B4-BE49-F238E27FC236}">
                  <a16:creationId xmlns:a16="http://schemas.microsoft.com/office/drawing/2014/main" id="{C77491C9-4568-4F35-B161-770296BDCA82}"/>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7" name="Freeform 70">
              <a:extLst>
                <a:ext uri="{FF2B5EF4-FFF2-40B4-BE49-F238E27FC236}">
                  <a16:creationId xmlns:a16="http://schemas.microsoft.com/office/drawing/2014/main" id="{50A1566B-7537-439B-AB4E-619D6B2C64C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8" name="Group 77">
            <a:extLst>
              <a:ext uri="{FF2B5EF4-FFF2-40B4-BE49-F238E27FC236}">
                <a16:creationId xmlns:a16="http://schemas.microsoft.com/office/drawing/2014/main" id="{1EC836CB-6A85-4C9E-BE14-17B6F05CC504}"/>
              </a:ext>
            </a:extLst>
          </p:cNvPr>
          <p:cNvGrpSpPr>
            <a:grpSpLocks noChangeAspect="1"/>
          </p:cNvGrpSpPr>
          <p:nvPr/>
        </p:nvGrpSpPr>
        <p:grpSpPr>
          <a:xfrm>
            <a:off x="8850114" y="3505200"/>
            <a:ext cx="391748" cy="548640"/>
            <a:chOff x="4938713" y="2352675"/>
            <a:chExt cx="646113" cy="904875"/>
          </a:xfrm>
          <a:solidFill>
            <a:schemeClr val="accent5">
              <a:lumMod val="50000"/>
            </a:schemeClr>
          </a:solidFill>
        </p:grpSpPr>
        <p:sp>
          <p:nvSpPr>
            <p:cNvPr id="79" name="Freeform 111">
              <a:extLst>
                <a:ext uri="{FF2B5EF4-FFF2-40B4-BE49-F238E27FC236}">
                  <a16:creationId xmlns:a16="http://schemas.microsoft.com/office/drawing/2014/main" id="{9B63AC2C-E275-4CA1-9708-5CFDE3D55EF3}"/>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Rectangle 112">
              <a:extLst>
                <a:ext uri="{FF2B5EF4-FFF2-40B4-BE49-F238E27FC236}">
                  <a16:creationId xmlns:a16="http://schemas.microsoft.com/office/drawing/2014/main" id="{5C3D460B-F2D8-4C8B-AC17-F8BF287FCA3B}"/>
                </a:ext>
              </a:extLst>
            </p:cNvPr>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Rectangle 113">
              <a:extLst>
                <a:ext uri="{FF2B5EF4-FFF2-40B4-BE49-F238E27FC236}">
                  <a16:creationId xmlns:a16="http://schemas.microsoft.com/office/drawing/2014/main" id="{9B11607B-88E2-4896-9CE4-FBA06712EAEB}"/>
                </a:ext>
              </a:extLst>
            </p:cNvPr>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114">
              <a:extLst>
                <a:ext uri="{FF2B5EF4-FFF2-40B4-BE49-F238E27FC236}">
                  <a16:creationId xmlns:a16="http://schemas.microsoft.com/office/drawing/2014/main" id="{948C0ED2-F7E9-47A3-AE07-4AE3357BCC0D}"/>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115">
              <a:extLst>
                <a:ext uri="{FF2B5EF4-FFF2-40B4-BE49-F238E27FC236}">
                  <a16:creationId xmlns:a16="http://schemas.microsoft.com/office/drawing/2014/main" id="{B221105F-59AB-40F0-8516-0A9C7C5F0B7A}"/>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 Box 10">
            <a:extLst>
              <a:ext uri="{FF2B5EF4-FFF2-40B4-BE49-F238E27FC236}">
                <a16:creationId xmlns:a16="http://schemas.microsoft.com/office/drawing/2014/main" id="{86D83223-65BC-40DD-9E5C-31954346CF5A}"/>
              </a:ext>
            </a:extLst>
          </p:cNvPr>
          <p:cNvSpPr txBox="1">
            <a:spLocks noChangeArrowheads="1"/>
          </p:cNvSpPr>
          <p:nvPr/>
        </p:nvSpPr>
        <p:spPr bwMode="auto">
          <a:xfrm>
            <a:off x="1203712" y="4107100"/>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FE4A1E"/>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5" name="Text Box 10">
            <a:extLst>
              <a:ext uri="{FF2B5EF4-FFF2-40B4-BE49-F238E27FC236}">
                <a16:creationId xmlns:a16="http://schemas.microsoft.com/office/drawing/2014/main" id="{5B033382-1957-43BB-91E0-F81788C9FC62}"/>
              </a:ext>
            </a:extLst>
          </p:cNvPr>
          <p:cNvSpPr txBox="1">
            <a:spLocks noChangeArrowheads="1"/>
          </p:cNvSpPr>
          <p:nvPr/>
        </p:nvSpPr>
        <p:spPr bwMode="auto">
          <a:xfrm>
            <a:off x="4464340" y="4107101"/>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5C9AD3"/>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6" name="Text Box 10">
            <a:extLst>
              <a:ext uri="{FF2B5EF4-FFF2-40B4-BE49-F238E27FC236}">
                <a16:creationId xmlns:a16="http://schemas.microsoft.com/office/drawing/2014/main" id="{ACCC89E0-AE5B-4BB5-B76B-08E3ED9681EF}"/>
              </a:ext>
            </a:extLst>
          </p:cNvPr>
          <p:cNvSpPr txBox="1">
            <a:spLocks noChangeArrowheads="1"/>
          </p:cNvSpPr>
          <p:nvPr/>
        </p:nvSpPr>
        <p:spPr bwMode="auto">
          <a:xfrm>
            <a:off x="7473220" y="4151659"/>
            <a:ext cx="3017520" cy="1138773"/>
          </a:xfrm>
          <a:prstGeom prst="rect">
            <a:avLst/>
          </a:prstGeom>
          <a:noFill/>
          <a:ln w="9525">
            <a:noFill/>
            <a:miter lim="800000"/>
            <a:headEnd/>
            <a:tailEnd/>
          </a:ln>
        </p:spPr>
        <p:txBody>
          <a:bodyPr wrap="square" lIns="60960" tIns="30480" rIns="60960" bIns="30480">
            <a:spAutoFit/>
          </a:bodyPr>
          <a:lstStyle/>
          <a:p>
            <a:pPr algn="ctr"/>
            <a:r>
              <a:rPr lang="en-US" sz="1400" dirty="0">
                <a:solidFill>
                  <a:srgbClr val="44546B"/>
                </a:solidFill>
                <a:latin typeface="Bernard MT Condensed" panose="02050806060905020404" pitchFamily="18" charset="0"/>
              </a:rPr>
              <a:t>LOREM IPSUM</a:t>
            </a:r>
          </a:p>
          <a:p>
            <a:pPr algn="ctr"/>
            <a:endParaRPr lang="en-US" sz="200" b="1" dirty="0">
              <a:solidFill>
                <a:srgbClr val="00B0F0"/>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87" name="TextBox 86">
            <a:extLst>
              <a:ext uri="{FF2B5EF4-FFF2-40B4-BE49-F238E27FC236}">
                <a16:creationId xmlns:a16="http://schemas.microsoft.com/office/drawing/2014/main" id="{BEB0602E-5123-4A3E-91B9-6633FEC389B3}"/>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8" name="Freeform: Shape 87">
            <a:extLst>
              <a:ext uri="{FF2B5EF4-FFF2-40B4-BE49-F238E27FC236}">
                <a16:creationId xmlns:a16="http://schemas.microsoft.com/office/drawing/2014/main" id="{0361C4C2-AB34-404B-83FA-07540DF5A6FD}"/>
              </a:ext>
            </a:extLst>
          </p:cNvPr>
          <p:cNvSpPr/>
          <p:nvPr/>
        </p:nvSpPr>
        <p:spPr>
          <a:xfrm>
            <a:off x="-1" y="5429508"/>
            <a:ext cx="12184224" cy="1425295"/>
          </a:xfrm>
          <a:custGeom>
            <a:avLst/>
            <a:gdLst>
              <a:gd name="connsiteX0" fmla="*/ 1110913 w 12184224"/>
              <a:gd name="connsiteY0" fmla="*/ 409 h 1425295"/>
              <a:gd name="connsiteX1" fmla="*/ 1260391 w 12184224"/>
              <a:gd name="connsiteY1" fmla="*/ 260923 h 1425295"/>
              <a:gd name="connsiteX2" fmla="*/ 1269368 w 12184224"/>
              <a:gd name="connsiteY2" fmla="*/ 272891 h 1425295"/>
              <a:gd name="connsiteX3" fmla="*/ 1425713 w 12184224"/>
              <a:gd name="connsiteY3" fmla="*/ 409 h 1425295"/>
              <a:gd name="connsiteX4" fmla="*/ 99067 w 12184224"/>
              <a:gd name="connsiteY4" fmla="*/ 0 h 1425295"/>
              <a:gd name="connsiteX5" fmla="*/ 2752360 w 12184224"/>
              <a:gd name="connsiteY5" fmla="*/ 0 h 1425295"/>
              <a:gd name="connsiteX6" fmla="*/ 2752360 w 12184224"/>
              <a:gd name="connsiteY6" fmla="*/ 409 h 1425295"/>
              <a:gd name="connsiteX7" fmla="*/ 12184224 w 12184224"/>
              <a:gd name="connsiteY7" fmla="*/ 409 h 1425295"/>
              <a:gd name="connsiteX8" fmla="*/ 12184224 w 12184224"/>
              <a:gd name="connsiteY8" fmla="*/ 1425295 h 1425295"/>
              <a:gd name="connsiteX9" fmla="*/ 0 w 12184224"/>
              <a:gd name="connsiteY9" fmla="*/ 1425295 h 1425295"/>
              <a:gd name="connsiteX10" fmla="*/ 0 w 12184224"/>
              <a:gd name="connsiteY10" fmla="*/ 409 h 1425295"/>
              <a:gd name="connsiteX11" fmla="*/ 99067 w 12184224"/>
              <a:gd name="connsiteY11" fmla="*/ 409 h 14252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4224" h="1425295">
                <a:moveTo>
                  <a:pt x="1110913" y="409"/>
                </a:moveTo>
                <a:lnTo>
                  <a:pt x="1260391" y="260923"/>
                </a:lnTo>
                <a:lnTo>
                  <a:pt x="1269368" y="272891"/>
                </a:lnTo>
                <a:lnTo>
                  <a:pt x="1425713" y="409"/>
                </a:lnTo>
                <a:close/>
                <a:moveTo>
                  <a:pt x="99067" y="0"/>
                </a:moveTo>
                <a:lnTo>
                  <a:pt x="2752360" y="0"/>
                </a:lnTo>
                <a:lnTo>
                  <a:pt x="2752360" y="409"/>
                </a:lnTo>
                <a:lnTo>
                  <a:pt x="12184224" y="409"/>
                </a:lnTo>
                <a:lnTo>
                  <a:pt x="12184224" y="1425295"/>
                </a:lnTo>
                <a:lnTo>
                  <a:pt x="0" y="1425295"/>
                </a:lnTo>
                <a:lnTo>
                  <a:pt x="0" y="409"/>
                </a:lnTo>
                <a:lnTo>
                  <a:pt x="99067" y="409"/>
                </a:lnTo>
                <a:close/>
              </a:path>
            </a:pathLst>
          </a:custGeom>
          <a:solidFill>
            <a:srgbClr val="7A7A7A"/>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TextBox 88">
            <a:extLst>
              <a:ext uri="{FF2B5EF4-FFF2-40B4-BE49-F238E27FC236}">
                <a16:creationId xmlns:a16="http://schemas.microsoft.com/office/drawing/2014/main" id="{5911F772-9B13-4E19-B237-1812DF99E5B8}"/>
              </a:ext>
            </a:extLst>
          </p:cNvPr>
          <p:cNvSpPr txBox="1"/>
          <p:nvPr/>
        </p:nvSpPr>
        <p:spPr>
          <a:xfrm>
            <a:off x="591225" y="5804624"/>
            <a:ext cx="11001772" cy="784830"/>
          </a:xfrm>
          <a:prstGeom prst="rect">
            <a:avLst/>
          </a:prstGeom>
          <a:noFill/>
        </p:spPr>
        <p:txBody>
          <a:bodyPr wrap="square" rtlCol="0">
            <a:spAutoFit/>
          </a:bodyPr>
          <a:lstStyle/>
          <a:p>
            <a:r>
              <a:rPr lang="en-US" sz="15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502114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Effect transition="in" filter="wipe(left)">
                                      <p:cBhvr>
                                        <p:cTn id="7" dur="500"/>
                                        <p:tgtEl>
                                          <p:spTgt spid="87"/>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90"/>
                                        </p:tgtEl>
                                        <p:attrNameLst>
                                          <p:attrName>style.visibility</p:attrName>
                                        </p:attrNameLst>
                                      </p:cBhvr>
                                      <p:to>
                                        <p:strVal val="visible"/>
                                      </p:to>
                                    </p:set>
                                    <p:animEffect transition="in" filter="barn(outVertical)">
                                      <p:cBhvr>
                                        <p:cTn id="11" dur="1000"/>
                                        <p:tgtEl>
                                          <p:spTgt spid="90"/>
                                        </p:tgtEl>
                                      </p:cBhvr>
                                    </p:animEffect>
                                  </p:childTnLst>
                                </p:cTn>
                              </p:par>
                            </p:childTnLst>
                          </p:cTn>
                        </p:par>
                        <p:par>
                          <p:cTn id="12" fill="hold">
                            <p:stCondLst>
                              <p:cond delay="1500"/>
                            </p:stCondLst>
                            <p:childTnLst>
                              <p:par>
                                <p:cTn id="13" presetID="47" presetClass="entr" presetSubtype="0" fill="hold" grpId="0" nodeType="after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fade">
                                      <p:cBhvr>
                                        <p:cTn id="15" dur="1000"/>
                                        <p:tgtEl>
                                          <p:spTgt spid="59"/>
                                        </p:tgtEl>
                                      </p:cBhvr>
                                    </p:animEffect>
                                    <p:anim calcmode="lin" valueType="num">
                                      <p:cBhvr>
                                        <p:cTn id="16" dur="1000" fill="hold"/>
                                        <p:tgtEl>
                                          <p:spTgt spid="59"/>
                                        </p:tgtEl>
                                        <p:attrNameLst>
                                          <p:attrName>ppt_x</p:attrName>
                                        </p:attrNameLst>
                                      </p:cBhvr>
                                      <p:tavLst>
                                        <p:tav tm="0">
                                          <p:val>
                                            <p:strVal val="#ppt_x"/>
                                          </p:val>
                                        </p:tav>
                                        <p:tav tm="100000">
                                          <p:val>
                                            <p:strVal val="#ppt_x"/>
                                          </p:val>
                                        </p:tav>
                                      </p:tavLst>
                                    </p:anim>
                                    <p:anim calcmode="lin" valueType="num">
                                      <p:cBhvr>
                                        <p:cTn id="17" dur="1000" fill="hold"/>
                                        <p:tgtEl>
                                          <p:spTgt spid="59"/>
                                        </p:tgtEl>
                                        <p:attrNameLst>
                                          <p:attrName>ppt_y</p:attrName>
                                        </p:attrNameLst>
                                      </p:cBhvr>
                                      <p:tavLst>
                                        <p:tav tm="0">
                                          <p:val>
                                            <p:strVal val="#ppt_y-.1"/>
                                          </p:val>
                                        </p:tav>
                                        <p:tav tm="100000">
                                          <p:val>
                                            <p:strVal val="#ppt_y"/>
                                          </p:val>
                                        </p:tav>
                                      </p:tavLst>
                                    </p:anim>
                                  </p:childTnLst>
                                </p:cTn>
                              </p:par>
                              <p:par>
                                <p:cTn id="18" presetID="47" presetClass="entr" presetSubtype="0" fill="hold" grpId="0" nodeType="withEffect">
                                  <p:stCondLst>
                                    <p:cond delay="0"/>
                                  </p:stCondLst>
                                  <p:childTnLst>
                                    <p:set>
                                      <p:cBhvr>
                                        <p:cTn id="19" dur="1" fill="hold">
                                          <p:stCondLst>
                                            <p:cond delay="0"/>
                                          </p:stCondLst>
                                        </p:cTn>
                                        <p:tgtEl>
                                          <p:spTgt spid="56"/>
                                        </p:tgtEl>
                                        <p:attrNameLst>
                                          <p:attrName>style.visibility</p:attrName>
                                        </p:attrNameLst>
                                      </p:cBhvr>
                                      <p:to>
                                        <p:strVal val="visible"/>
                                      </p:to>
                                    </p:set>
                                    <p:animEffect transition="in" filter="fade">
                                      <p:cBhvr>
                                        <p:cTn id="20" dur="1000"/>
                                        <p:tgtEl>
                                          <p:spTgt spid="56"/>
                                        </p:tgtEl>
                                      </p:cBhvr>
                                    </p:animEffect>
                                    <p:anim calcmode="lin" valueType="num">
                                      <p:cBhvr>
                                        <p:cTn id="21" dur="1000" fill="hold"/>
                                        <p:tgtEl>
                                          <p:spTgt spid="56"/>
                                        </p:tgtEl>
                                        <p:attrNameLst>
                                          <p:attrName>ppt_x</p:attrName>
                                        </p:attrNameLst>
                                      </p:cBhvr>
                                      <p:tavLst>
                                        <p:tav tm="0">
                                          <p:val>
                                            <p:strVal val="#ppt_x"/>
                                          </p:val>
                                        </p:tav>
                                        <p:tav tm="100000">
                                          <p:val>
                                            <p:strVal val="#ppt_x"/>
                                          </p:val>
                                        </p:tav>
                                      </p:tavLst>
                                    </p:anim>
                                    <p:anim calcmode="lin" valueType="num">
                                      <p:cBhvr>
                                        <p:cTn id="22" dur="1000" fill="hold"/>
                                        <p:tgtEl>
                                          <p:spTgt spid="56"/>
                                        </p:tgtEl>
                                        <p:attrNameLst>
                                          <p:attrName>ppt_y</p:attrName>
                                        </p:attrNameLst>
                                      </p:cBhvr>
                                      <p:tavLst>
                                        <p:tav tm="0">
                                          <p:val>
                                            <p:strVal val="#ppt_y-.1"/>
                                          </p:val>
                                        </p:tav>
                                        <p:tav tm="100000">
                                          <p:val>
                                            <p:strVal val="#ppt_y"/>
                                          </p:val>
                                        </p:tav>
                                      </p:tavLst>
                                    </p:anim>
                                  </p:childTnLst>
                                </p:cTn>
                              </p:par>
                              <p:par>
                                <p:cTn id="23" presetID="47" presetClass="entr" presetSubtype="0" fill="hold" grpId="0" nodeType="with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fade">
                                      <p:cBhvr>
                                        <p:cTn id="25" dur="1000"/>
                                        <p:tgtEl>
                                          <p:spTgt spid="23"/>
                                        </p:tgtEl>
                                      </p:cBhvr>
                                    </p:animEffect>
                                    <p:anim calcmode="lin" valueType="num">
                                      <p:cBhvr>
                                        <p:cTn id="26" dur="1000" fill="hold"/>
                                        <p:tgtEl>
                                          <p:spTgt spid="23"/>
                                        </p:tgtEl>
                                        <p:attrNameLst>
                                          <p:attrName>ppt_x</p:attrName>
                                        </p:attrNameLst>
                                      </p:cBhvr>
                                      <p:tavLst>
                                        <p:tav tm="0">
                                          <p:val>
                                            <p:strVal val="#ppt_x"/>
                                          </p:val>
                                        </p:tav>
                                        <p:tav tm="100000">
                                          <p:val>
                                            <p:strVal val="#ppt_x"/>
                                          </p:val>
                                        </p:tav>
                                      </p:tavLst>
                                    </p:anim>
                                    <p:anim calcmode="lin" valueType="num">
                                      <p:cBhvr>
                                        <p:cTn id="27" dur="1000" fill="hold"/>
                                        <p:tgtEl>
                                          <p:spTgt spid="23"/>
                                        </p:tgtEl>
                                        <p:attrNameLst>
                                          <p:attrName>ppt_y</p:attrName>
                                        </p:attrNameLst>
                                      </p:cBhvr>
                                      <p:tavLst>
                                        <p:tav tm="0">
                                          <p:val>
                                            <p:strVal val="#ppt_y-.1"/>
                                          </p:val>
                                        </p:tav>
                                        <p:tav tm="100000">
                                          <p:val>
                                            <p:strVal val="#ppt_y"/>
                                          </p:val>
                                        </p:tav>
                                      </p:tavLst>
                                    </p:anim>
                                  </p:childTnLst>
                                </p:cTn>
                              </p:par>
                              <p:par>
                                <p:cTn id="28" presetID="47" presetClass="entr" presetSubtype="0" fill="hold" grpId="0" nodeType="withEffect">
                                  <p:stCondLst>
                                    <p:cond delay="0"/>
                                  </p:stCondLst>
                                  <p:childTnLst>
                                    <p:set>
                                      <p:cBhvr>
                                        <p:cTn id="29" dur="1" fill="hold">
                                          <p:stCondLst>
                                            <p:cond delay="0"/>
                                          </p:stCondLst>
                                        </p:cTn>
                                        <p:tgtEl>
                                          <p:spTgt spid="36"/>
                                        </p:tgtEl>
                                        <p:attrNameLst>
                                          <p:attrName>style.visibility</p:attrName>
                                        </p:attrNameLst>
                                      </p:cBhvr>
                                      <p:to>
                                        <p:strVal val="visible"/>
                                      </p:to>
                                    </p:set>
                                    <p:animEffect transition="in" filter="fade">
                                      <p:cBhvr>
                                        <p:cTn id="30" dur="1000"/>
                                        <p:tgtEl>
                                          <p:spTgt spid="36"/>
                                        </p:tgtEl>
                                      </p:cBhvr>
                                    </p:animEffect>
                                    <p:anim calcmode="lin" valueType="num">
                                      <p:cBhvr>
                                        <p:cTn id="31" dur="1000" fill="hold"/>
                                        <p:tgtEl>
                                          <p:spTgt spid="36"/>
                                        </p:tgtEl>
                                        <p:attrNameLst>
                                          <p:attrName>ppt_x</p:attrName>
                                        </p:attrNameLst>
                                      </p:cBhvr>
                                      <p:tavLst>
                                        <p:tav tm="0">
                                          <p:val>
                                            <p:strVal val="#ppt_x"/>
                                          </p:val>
                                        </p:tav>
                                        <p:tav tm="100000">
                                          <p:val>
                                            <p:strVal val="#ppt_x"/>
                                          </p:val>
                                        </p:tav>
                                      </p:tavLst>
                                    </p:anim>
                                    <p:anim calcmode="lin" valueType="num">
                                      <p:cBhvr>
                                        <p:cTn id="32" dur="1000" fill="hold"/>
                                        <p:tgtEl>
                                          <p:spTgt spid="36"/>
                                        </p:tgtEl>
                                        <p:attrNameLst>
                                          <p:attrName>ppt_y</p:attrName>
                                        </p:attrNameLst>
                                      </p:cBhvr>
                                      <p:tavLst>
                                        <p:tav tm="0">
                                          <p:val>
                                            <p:strVal val="#ppt_y-.1"/>
                                          </p:val>
                                        </p:tav>
                                        <p:tav tm="100000">
                                          <p:val>
                                            <p:strVal val="#ppt_y"/>
                                          </p:val>
                                        </p:tav>
                                      </p:tavLst>
                                    </p:anim>
                                  </p:childTnLst>
                                </p:cTn>
                              </p:par>
                              <p:par>
                                <p:cTn id="33" presetID="47" presetClass="entr" presetSubtype="0" fill="hold" grpId="0" nodeType="withEffect">
                                  <p:stCondLst>
                                    <p:cond delay="0"/>
                                  </p:stCondLst>
                                  <p:childTnLst>
                                    <p:set>
                                      <p:cBhvr>
                                        <p:cTn id="34" dur="1" fill="hold">
                                          <p:stCondLst>
                                            <p:cond delay="0"/>
                                          </p:stCondLst>
                                        </p:cTn>
                                        <p:tgtEl>
                                          <p:spTgt spid="31"/>
                                        </p:tgtEl>
                                        <p:attrNameLst>
                                          <p:attrName>style.visibility</p:attrName>
                                        </p:attrNameLst>
                                      </p:cBhvr>
                                      <p:to>
                                        <p:strVal val="visible"/>
                                      </p:to>
                                    </p:set>
                                    <p:animEffect transition="in" filter="fade">
                                      <p:cBhvr>
                                        <p:cTn id="35" dur="1000"/>
                                        <p:tgtEl>
                                          <p:spTgt spid="31"/>
                                        </p:tgtEl>
                                      </p:cBhvr>
                                    </p:animEffect>
                                    <p:anim calcmode="lin" valueType="num">
                                      <p:cBhvr>
                                        <p:cTn id="36" dur="1000" fill="hold"/>
                                        <p:tgtEl>
                                          <p:spTgt spid="31"/>
                                        </p:tgtEl>
                                        <p:attrNameLst>
                                          <p:attrName>ppt_x</p:attrName>
                                        </p:attrNameLst>
                                      </p:cBhvr>
                                      <p:tavLst>
                                        <p:tav tm="0">
                                          <p:val>
                                            <p:strVal val="#ppt_x"/>
                                          </p:val>
                                        </p:tav>
                                        <p:tav tm="100000">
                                          <p:val>
                                            <p:strVal val="#ppt_x"/>
                                          </p:val>
                                        </p:tav>
                                      </p:tavLst>
                                    </p:anim>
                                    <p:anim calcmode="lin" valueType="num">
                                      <p:cBhvr>
                                        <p:cTn id="37" dur="1000" fill="hold"/>
                                        <p:tgtEl>
                                          <p:spTgt spid="31"/>
                                        </p:tgtEl>
                                        <p:attrNameLst>
                                          <p:attrName>ppt_y</p:attrName>
                                        </p:attrNameLst>
                                      </p:cBhvr>
                                      <p:tavLst>
                                        <p:tav tm="0">
                                          <p:val>
                                            <p:strVal val="#ppt_y-.1"/>
                                          </p:val>
                                        </p:tav>
                                        <p:tav tm="100000">
                                          <p:val>
                                            <p:strVal val="#ppt_y"/>
                                          </p:val>
                                        </p:tav>
                                      </p:tavLst>
                                    </p:anim>
                                  </p:childTnLst>
                                </p:cTn>
                              </p:par>
                              <p:par>
                                <p:cTn id="38" presetID="47" presetClass="entr" presetSubtype="0" fill="hold" grpId="0" nodeType="withEffect">
                                  <p:stCondLst>
                                    <p:cond delay="0"/>
                                  </p:stCondLst>
                                  <p:childTnLst>
                                    <p:set>
                                      <p:cBhvr>
                                        <p:cTn id="39" dur="1" fill="hold">
                                          <p:stCondLst>
                                            <p:cond delay="0"/>
                                          </p:stCondLst>
                                        </p:cTn>
                                        <p:tgtEl>
                                          <p:spTgt spid="37"/>
                                        </p:tgtEl>
                                        <p:attrNameLst>
                                          <p:attrName>style.visibility</p:attrName>
                                        </p:attrNameLst>
                                      </p:cBhvr>
                                      <p:to>
                                        <p:strVal val="visible"/>
                                      </p:to>
                                    </p:set>
                                    <p:animEffect transition="in" filter="fade">
                                      <p:cBhvr>
                                        <p:cTn id="40" dur="1000"/>
                                        <p:tgtEl>
                                          <p:spTgt spid="37"/>
                                        </p:tgtEl>
                                      </p:cBhvr>
                                    </p:animEffect>
                                    <p:anim calcmode="lin" valueType="num">
                                      <p:cBhvr>
                                        <p:cTn id="41" dur="1000" fill="hold"/>
                                        <p:tgtEl>
                                          <p:spTgt spid="37"/>
                                        </p:tgtEl>
                                        <p:attrNameLst>
                                          <p:attrName>ppt_x</p:attrName>
                                        </p:attrNameLst>
                                      </p:cBhvr>
                                      <p:tavLst>
                                        <p:tav tm="0">
                                          <p:val>
                                            <p:strVal val="#ppt_x"/>
                                          </p:val>
                                        </p:tav>
                                        <p:tav tm="100000">
                                          <p:val>
                                            <p:strVal val="#ppt_x"/>
                                          </p:val>
                                        </p:tav>
                                      </p:tavLst>
                                    </p:anim>
                                    <p:anim calcmode="lin" valueType="num">
                                      <p:cBhvr>
                                        <p:cTn id="42" dur="1000" fill="hold"/>
                                        <p:tgtEl>
                                          <p:spTgt spid="37"/>
                                        </p:tgtEl>
                                        <p:attrNameLst>
                                          <p:attrName>ppt_y</p:attrName>
                                        </p:attrNameLst>
                                      </p:cBhvr>
                                      <p:tavLst>
                                        <p:tav tm="0">
                                          <p:val>
                                            <p:strVal val="#ppt_y-.1"/>
                                          </p:val>
                                        </p:tav>
                                        <p:tav tm="100000">
                                          <p:val>
                                            <p:strVal val="#ppt_y"/>
                                          </p:val>
                                        </p:tav>
                                      </p:tavLst>
                                    </p:anim>
                                  </p:childTnLst>
                                </p:cTn>
                              </p:par>
                              <p:par>
                                <p:cTn id="43" presetID="47" presetClass="entr" presetSubtype="0"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7" presetClass="entr" presetSubtype="0" fill="hold" grpId="0" nodeType="withEffect">
                                  <p:stCondLst>
                                    <p:cond delay="0"/>
                                  </p:stCondLst>
                                  <p:childTnLst>
                                    <p:set>
                                      <p:cBhvr>
                                        <p:cTn id="49" dur="1" fill="hold">
                                          <p:stCondLst>
                                            <p:cond delay="0"/>
                                          </p:stCondLst>
                                        </p:cTn>
                                        <p:tgtEl>
                                          <p:spTgt spid="41"/>
                                        </p:tgtEl>
                                        <p:attrNameLst>
                                          <p:attrName>style.visibility</p:attrName>
                                        </p:attrNameLst>
                                      </p:cBhvr>
                                      <p:to>
                                        <p:strVal val="visible"/>
                                      </p:to>
                                    </p:set>
                                    <p:animEffect transition="in" filter="fade">
                                      <p:cBhvr>
                                        <p:cTn id="50" dur="1000"/>
                                        <p:tgtEl>
                                          <p:spTgt spid="41"/>
                                        </p:tgtEl>
                                      </p:cBhvr>
                                    </p:animEffect>
                                    <p:anim calcmode="lin" valueType="num">
                                      <p:cBhvr>
                                        <p:cTn id="51" dur="1000" fill="hold"/>
                                        <p:tgtEl>
                                          <p:spTgt spid="41"/>
                                        </p:tgtEl>
                                        <p:attrNameLst>
                                          <p:attrName>ppt_x</p:attrName>
                                        </p:attrNameLst>
                                      </p:cBhvr>
                                      <p:tavLst>
                                        <p:tav tm="0">
                                          <p:val>
                                            <p:strVal val="#ppt_x"/>
                                          </p:val>
                                        </p:tav>
                                        <p:tav tm="100000">
                                          <p:val>
                                            <p:strVal val="#ppt_x"/>
                                          </p:val>
                                        </p:tav>
                                      </p:tavLst>
                                    </p:anim>
                                    <p:anim calcmode="lin" valueType="num">
                                      <p:cBhvr>
                                        <p:cTn id="52" dur="1000" fill="hold"/>
                                        <p:tgtEl>
                                          <p:spTgt spid="41"/>
                                        </p:tgtEl>
                                        <p:attrNameLst>
                                          <p:attrName>ppt_y</p:attrName>
                                        </p:attrNameLst>
                                      </p:cBhvr>
                                      <p:tavLst>
                                        <p:tav tm="0">
                                          <p:val>
                                            <p:strVal val="#ppt_y-.1"/>
                                          </p:val>
                                        </p:tav>
                                        <p:tav tm="100000">
                                          <p:val>
                                            <p:strVal val="#ppt_y"/>
                                          </p:val>
                                        </p:tav>
                                      </p:tavLst>
                                    </p:anim>
                                  </p:childTnLst>
                                </p:cTn>
                              </p:par>
                              <p:par>
                                <p:cTn id="53" presetID="47" presetClass="entr" presetSubtype="0" fill="hold" grpId="0" nodeType="withEffect">
                                  <p:stCondLst>
                                    <p:cond delay="0"/>
                                  </p:stCondLst>
                                  <p:childTnLst>
                                    <p:set>
                                      <p:cBhvr>
                                        <p:cTn id="54" dur="1" fill="hold">
                                          <p:stCondLst>
                                            <p:cond delay="0"/>
                                          </p:stCondLst>
                                        </p:cTn>
                                        <p:tgtEl>
                                          <p:spTgt spid="44"/>
                                        </p:tgtEl>
                                        <p:attrNameLst>
                                          <p:attrName>style.visibility</p:attrName>
                                        </p:attrNameLst>
                                      </p:cBhvr>
                                      <p:to>
                                        <p:strVal val="visible"/>
                                      </p:to>
                                    </p:set>
                                    <p:animEffect transition="in" filter="fade">
                                      <p:cBhvr>
                                        <p:cTn id="55" dur="1000"/>
                                        <p:tgtEl>
                                          <p:spTgt spid="44"/>
                                        </p:tgtEl>
                                      </p:cBhvr>
                                    </p:animEffect>
                                    <p:anim calcmode="lin" valueType="num">
                                      <p:cBhvr>
                                        <p:cTn id="56" dur="1000" fill="hold"/>
                                        <p:tgtEl>
                                          <p:spTgt spid="44"/>
                                        </p:tgtEl>
                                        <p:attrNameLst>
                                          <p:attrName>ppt_x</p:attrName>
                                        </p:attrNameLst>
                                      </p:cBhvr>
                                      <p:tavLst>
                                        <p:tav tm="0">
                                          <p:val>
                                            <p:strVal val="#ppt_x"/>
                                          </p:val>
                                        </p:tav>
                                        <p:tav tm="100000">
                                          <p:val>
                                            <p:strVal val="#ppt_x"/>
                                          </p:val>
                                        </p:tav>
                                      </p:tavLst>
                                    </p:anim>
                                    <p:anim calcmode="lin" valueType="num">
                                      <p:cBhvr>
                                        <p:cTn id="57" dur="1000" fill="hold"/>
                                        <p:tgtEl>
                                          <p:spTgt spid="44"/>
                                        </p:tgtEl>
                                        <p:attrNameLst>
                                          <p:attrName>ppt_y</p:attrName>
                                        </p:attrNameLst>
                                      </p:cBhvr>
                                      <p:tavLst>
                                        <p:tav tm="0">
                                          <p:val>
                                            <p:strVal val="#ppt_y-.1"/>
                                          </p:val>
                                        </p:tav>
                                        <p:tav tm="100000">
                                          <p:val>
                                            <p:strVal val="#ppt_y"/>
                                          </p:val>
                                        </p:tav>
                                      </p:tavLst>
                                    </p:anim>
                                  </p:childTnLst>
                                </p:cTn>
                              </p:par>
                              <p:par>
                                <p:cTn id="58" presetID="47" presetClass="entr" presetSubtype="0" fill="hold" grpId="0" nodeType="withEffect">
                                  <p:stCondLst>
                                    <p:cond delay="0"/>
                                  </p:stCondLst>
                                  <p:childTnLst>
                                    <p:set>
                                      <p:cBhvr>
                                        <p:cTn id="59" dur="1" fill="hold">
                                          <p:stCondLst>
                                            <p:cond delay="0"/>
                                          </p:stCondLst>
                                        </p:cTn>
                                        <p:tgtEl>
                                          <p:spTgt spid="43"/>
                                        </p:tgtEl>
                                        <p:attrNameLst>
                                          <p:attrName>style.visibility</p:attrName>
                                        </p:attrNameLst>
                                      </p:cBhvr>
                                      <p:to>
                                        <p:strVal val="visible"/>
                                      </p:to>
                                    </p:set>
                                    <p:animEffect transition="in" filter="fade">
                                      <p:cBhvr>
                                        <p:cTn id="60" dur="1000"/>
                                        <p:tgtEl>
                                          <p:spTgt spid="43"/>
                                        </p:tgtEl>
                                      </p:cBhvr>
                                    </p:animEffect>
                                    <p:anim calcmode="lin" valueType="num">
                                      <p:cBhvr>
                                        <p:cTn id="61" dur="1000" fill="hold"/>
                                        <p:tgtEl>
                                          <p:spTgt spid="43"/>
                                        </p:tgtEl>
                                        <p:attrNameLst>
                                          <p:attrName>ppt_x</p:attrName>
                                        </p:attrNameLst>
                                      </p:cBhvr>
                                      <p:tavLst>
                                        <p:tav tm="0">
                                          <p:val>
                                            <p:strVal val="#ppt_x"/>
                                          </p:val>
                                        </p:tav>
                                        <p:tav tm="100000">
                                          <p:val>
                                            <p:strVal val="#ppt_x"/>
                                          </p:val>
                                        </p:tav>
                                      </p:tavLst>
                                    </p:anim>
                                    <p:anim calcmode="lin" valueType="num">
                                      <p:cBhvr>
                                        <p:cTn id="62" dur="1000" fill="hold"/>
                                        <p:tgtEl>
                                          <p:spTgt spid="43"/>
                                        </p:tgtEl>
                                        <p:attrNameLst>
                                          <p:attrName>ppt_y</p:attrName>
                                        </p:attrNameLst>
                                      </p:cBhvr>
                                      <p:tavLst>
                                        <p:tav tm="0">
                                          <p:val>
                                            <p:strVal val="#ppt_y-.1"/>
                                          </p:val>
                                        </p:tav>
                                        <p:tav tm="100000">
                                          <p:val>
                                            <p:strVal val="#ppt_y"/>
                                          </p:val>
                                        </p:tav>
                                      </p:tavLst>
                                    </p:anim>
                                  </p:childTnLst>
                                </p:cTn>
                              </p:par>
                              <p:par>
                                <p:cTn id="63" presetID="47" presetClass="entr" presetSubtype="0" fill="hold" grpId="0" nodeType="withEffect">
                                  <p:stCondLst>
                                    <p:cond delay="0"/>
                                  </p:stCondLst>
                                  <p:childTnLst>
                                    <p:set>
                                      <p:cBhvr>
                                        <p:cTn id="64" dur="1" fill="hold">
                                          <p:stCondLst>
                                            <p:cond delay="0"/>
                                          </p:stCondLst>
                                        </p:cTn>
                                        <p:tgtEl>
                                          <p:spTgt spid="45"/>
                                        </p:tgtEl>
                                        <p:attrNameLst>
                                          <p:attrName>style.visibility</p:attrName>
                                        </p:attrNameLst>
                                      </p:cBhvr>
                                      <p:to>
                                        <p:strVal val="visible"/>
                                      </p:to>
                                    </p:set>
                                    <p:animEffect transition="in" filter="fade">
                                      <p:cBhvr>
                                        <p:cTn id="65" dur="1000"/>
                                        <p:tgtEl>
                                          <p:spTgt spid="45"/>
                                        </p:tgtEl>
                                      </p:cBhvr>
                                    </p:animEffect>
                                    <p:anim calcmode="lin" valueType="num">
                                      <p:cBhvr>
                                        <p:cTn id="66" dur="1000" fill="hold"/>
                                        <p:tgtEl>
                                          <p:spTgt spid="45"/>
                                        </p:tgtEl>
                                        <p:attrNameLst>
                                          <p:attrName>ppt_x</p:attrName>
                                        </p:attrNameLst>
                                      </p:cBhvr>
                                      <p:tavLst>
                                        <p:tav tm="0">
                                          <p:val>
                                            <p:strVal val="#ppt_x"/>
                                          </p:val>
                                        </p:tav>
                                        <p:tav tm="100000">
                                          <p:val>
                                            <p:strVal val="#ppt_x"/>
                                          </p:val>
                                        </p:tav>
                                      </p:tavLst>
                                    </p:anim>
                                    <p:anim calcmode="lin" valueType="num">
                                      <p:cBhvr>
                                        <p:cTn id="67" dur="1000" fill="hold"/>
                                        <p:tgtEl>
                                          <p:spTgt spid="45"/>
                                        </p:tgtEl>
                                        <p:attrNameLst>
                                          <p:attrName>ppt_y</p:attrName>
                                        </p:attrNameLst>
                                      </p:cBhvr>
                                      <p:tavLst>
                                        <p:tav tm="0">
                                          <p:val>
                                            <p:strVal val="#ppt_y-.1"/>
                                          </p:val>
                                        </p:tav>
                                        <p:tav tm="100000">
                                          <p:val>
                                            <p:strVal val="#ppt_y"/>
                                          </p:val>
                                        </p:tav>
                                      </p:tavLst>
                                    </p:anim>
                                  </p:childTnLst>
                                </p:cTn>
                              </p:par>
                              <p:par>
                                <p:cTn id="68" presetID="47" presetClass="entr" presetSubtype="0" fill="hold" grpId="0" nodeType="withEffect">
                                  <p:stCondLst>
                                    <p:cond delay="0"/>
                                  </p:stCondLst>
                                  <p:childTnLst>
                                    <p:set>
                                      <p:cBhvr>
                                        <p:cTn id="69" dur="1" fill="hold">
                                          <p:stCondLst>
                                            <p:cond delay="0"/>
                                          </p:stCondLst>
                                        </p:cTn>
                                        <p:tgtEl>
                                          <p:spTgt spid="42"/>
                                        </p:tgtEl>
                                        <p:attrNameLst>
                                          <p:attrName>style.visibility</p:attrName>
                                        </p:attrNameLst>
                                      </p:cBhvr>
                                      <p:to>
                                        <p:strVal val="visible"/>
                                      </p:to>
                                    </p:set>
                                    <p:animEffect transition="in" filter="fade">
                                      <p:cBhvr>
                                        <p:cTn id="70" dur="1000"/>
                                        <p:tgtEl>
                                          <p:spTgt spid="42"/>
                                        </p:tgtEl>
                                      </p:cBhvr>
                                    </p:animEffect>
                                    <p:anim calcmode="lin" valueType="num">
                                      <p:cBhvr>
                                        <p:cTn id="71" dur="1000" fill="hold"/>
                                        <p:tgtEl>
                                          <p:spTgt spid="42"/>
                                        </p:tgtEl>
                                        <p:attrNameLst>
                                          <p:attrName>ppt_x</p:attrName>
                                        </p:attrNameLst>
                                      </p:cBhvr>
                                      <p:tavLst>
                                        <p:tav tm="0">
                                          <p:val>
                                            <p:strVal val="#ppt_x"/>
                                          </p:val>
                                        </p:tav>
                                        <p:tav tm="100000">
                                          <p:val>
                                            <p:strVal val="#ppt_x"/>
                                          </p:val>
                                        </p:tav>
                                      </p:tavLst>
                                    </p:anim>
                                    <p:anim calcmode="lin" valueType="num">
                                      <p:cBhvr>
                                        <p:cTn id="72" dur="1000" fill="hold"/>
                                        <p:tgtEl>
                                          <p:spTgt spid="42"/>
                                        </p:tgtEl>
                                        <p:attrNameLst>
                                          <p:attrName>ppt_y</p:attrName>
                                        </p:attrNameLst>
                                      </p:cBhvr>
                                      <p:tavLst>
                                        <p:tav tm="0">
                                          <p:val>
                                            <p:strVal val="#ppt_y-.1"/>
                                          </p:val>
                                        </p:tav>
                                        <p:tav tm="100000">
                                          <p:val>
                                            <p:strVal val="#ppt_y"/>
                                          </p:val>
                                        </p:tav>
                                      </p:tavLst>
                                    </p:anim>
                                  </p:childTnLst>
                                </p:cTn>
                              </p:par>
                              <p:par>
                                <p:cTn id="73" presetID="47" presetClass="entr" presetSubtype="0" fill="hold" grpId="0" nodeType="withEffect">
                                  <p:stCondLst>
                                    <p:cond delay="0"/>
                                  </p:stCondLst>
                                  <p:childTnLst>
                                    <p:set>
                                      <p:cBhvr>
                                        <p:cTn id="74" dur="1" fill="hold">
                                          <p:stCondLst>
                                            <p:cond delay="0"/>
                                          </p:stCondLst>
                                        </p:cTn>
                                        <p:tgtEl>
                                          <p:spTgt spid="48"/>
                                        </p:tgtEl>
                                        <p:attrNameLst>
                                          <p:attrName>style.visibility</p:attrName>
                                        </p:attrNameLst>
                                      </p:cBhvr>
                                      <p:to>
                                        <p:strVal val="visible"/>
                                      </p:to>
                                    </p:set>
                                    <p:animEffect transition="in" filter="fade">
                                      <p:cBhvr>
                                        <p:cTn id="75" dur="1000"/>
                                        <p:tgtEl>
                                          <p:spTgt spid="48"/>
                                        </p:tgtEl>
                                      </p:cBhvr>
                                    </p:animEffect>
                                    <p:anim calcmode="lin" valueType="num">
                                      <p:cBhvr>
                                        <p:cTn id="76" dur="1000" fill="hold"/>
                                        <p:tgtEl>
                                          <p:spTgt spid="48"/>
                                        </p:tgtEl>
                                        <p:attrNameLst>
                                          <p:attrName>ppt_x</p:attrName>
                                        </p:attrNameLst>
                                      </p:cBhvr>
                                      <p:tavLst>
                                        <p:tav tm="0">
                                          <p:val>
                                            <p:strVal val="#ppt_x"/>
                                          </p:val>
                                        </p:tav>
                                        <p:tav tm="100000">
                                          <p:val>
                                            <p:strVal val="#ppt_x"/>
                                          </p:val>
                                        </p:tav>
                                      </p:tavLst>
                                    </p:anim>
                                    <p:anim calcmode="lin" valueType="num">
                                      <p:cBhvr>
                                        <p:cTn id="77" dur="1000" fill="hold"/>
                                        <p:tgtEl>
                                          <p:spTgt spid="48"/>
                                        </p:tgtEl>
                                        <p:attrNameLst>
                                          <p:attrName>ppt_y</p:attrName>
                                        </p:attrNameLst>
                                      </p:cBhvr>
                                      <p:tavLst>
                                        <p:tav tm="0">
                                          <p:val>
                                            <p:strVal val="#ppt_y-.1"/>
                                          </p:val>
                                        </p:tav>
                                        <p:tav tm="100000">
                                          <p:val>
                                            <p:strVal val="#ppt_y"/>
                                          </p:val>
                                        </p:tav>
                                      </p:tavLst>
                                    </p:anim>
                                  </p:childTnLst>
                                </p:cTn>
                              </p:par>
                              <p:par>
                                <p:cTn id="78" presetID="47" presetClass="entr" presetSubtype="0" fill="hold" grpId="0" nodeType="withEffect">
                                  <p:stCondLst>
                                    <p:cond delay="0"/>
                                  </p:stCondLst>
                                  <p:childTnLst>
                                    <p:set>
                                      <p:cBhvr>
                                        <p:cTn id="79" dur="1" fill="hold">
                                          <p:stCondLst>
                                            <p:cond delay="0"/>
                                          </p:stCondLst>
                                        </p:cTn>
                                        <p:tgtEl>
                                          <p:spTgt spid="51"/>
                                        </p:tgtEl>
                                        <p:attrNameLst>
                                          <p:attrName>style.visibility</p:attrName>
                                        </p:attrNameLst>
                                      </p:cBhvr>
                                      <p:to>
                                        <p:strVal val="visible"/>
                                      </p:to>
                                    </p:set>
                                    <p:animEffect transition="in" filter="fade">
                                      <p:cBhvr>
                                        <p:cTn id="80" dur="1000"/>
                                        <p:tgtEl>
                                          <p:spTgt spid="51"/>
                                        </p:tgtEl>
                                      </p:cBhvr>
                                    </p:animEffect>
                                    <p:anim calcmode="lin" valueType="num">
                                      <p:cBhvr>
                                        <p:cTn id="81" dur="1000" fill="hold"/>
                                        <p:tgtEl>
                                          <p:spTgt spid="51"/>
                                        </p:tgtEl>
                                        <p:attrNameLst>
                                          <p:attrName>ppt_x</p:attrName>
                                        </p:attrNameLst>
                                      </p:cBhvr>
                                      <p:tavLst>
                                        <p:tav tm="0">
                                          <p:val>
                                            <p:strVal val="#ppt_x"/>
                                          </p:val>
                                        </p:tav>
                                        <p:tav tm="100000">
                                          <p:val>
                                            <p:strVal val="#ppt_x"/>
                                          </p:val>
                                        </p:tav>
                                      </p:tavLst>
                                    </p:anim>
                                    <p:anim calcmode="lin" valueType="num">
                                      <p:cBhvr>
                                        <p:cTn id="82" dur="1000" fill="hold"/>
                                        <p:tgtEl>
                                          <p:spTgt spid="51"/>
                                        </p:tgtEl>
                                        <p:attrNameLst>
                                          <p:attrName>ppt_y</p:attrName>
                                        </p:attrNameLst>
                                      </p:cBhvr>
                                      <p:tavLst>
                                        <p:tav tm="0">
                                          <p:val>
                                            <p:strVal val="#ppt_y-.1"/>
                                          </p:val>
                                        </p:tav>
                                        <p:tav tm="100000">
                                          <p:val>
                                            <p:strVal val="#ppt_y"/>
                                          </p:val>
                                        </p:tav>
                                      </p:tavLst>
                                    </p:anim>
                                  </p:childTnLst>
                                </p:cTn>
                              </p:par>
                              <p:par>
                                <p:cTn id="83" presetID="47" presetClass="entr" presetSubtype="0" fill="hold" grpId="0" nodeType="withEffect">
                                  <p:stCondLst>
                                    <p:cond delay="0"/>
                                  </p:stCondLst>
                                  <p:childTnLst>
                                    <p:set>
                                      <p:cBhvr>
                                        <p:cTn id="84" dur="1" fill="hold">
                                          <p:stCondLst>
                                            <p:cond delay="0"/>
                                          </p:stCondLst>
                                        </p:cTn>
                                        <p:tgtEl>
                                          <p:spTgt spid="50"/>
                                        </p:tgtEl>
                                        <p:attrNameLst>
                                          <p:attrName>style.visibility</p:attrName>
                                        </p:attrNameLst>
                                      </p:cBhvr>
                                      <p:to>
                                        <p:strVal val="visible"/>
                                      </p:to>
                                    </p:set>
                                    <p:animEffect transition="in" filter="fade">
                                      <p:cBhvr>
                                        <p:cTn id="85" dur="1000"/>
                                        <p:tgtEl>
                                          <p:spTgt spid="50"/>
                                        </p:tgtEl>
                                      </p:cBhvr>
                                    </p:animEffect>
                                    <p:anim calcmode="lin" valueType="num">
                                      <p:cBhvr>
                                        <p:cTn id="86" dur="1000" fill="hold"/>
                                        <p:tgtEl>
                                          <p:spTgt spid="50"/>
                                        </p:tgtEl>
                                        <p:attrNameLst>
                                          <p:attrName>ppt_x</p:attrName>
                                        </p:attrNameLst>
                                      </p:cBhvr>
                                      <p:tavLst>
                                        <p:tav tm="0">
                                          <p:val>
                                            <p:strVal val="#ppt_x"/>
                                          </p:val>
                                        </p:tav>
                                        <p:tav tm="100000">
                                          <p:val>
                                            <p:strVal val="#ppt_x"/>
                                          </p:val>
                                        </p:tav>
                                      </p:tavLst>
                                    </p:anim>
                                    <p:anim calcmode="lin" valueType="num">
                                      <p:cBhvr>
                                        <p:cTn id="87" dur="1000" fill="hold"/>
                                        <p:tgtEl>
                                          <p:spTgt spid="50"/>
                                        </p:tgtEl>
                                        <p:attrNameLst>
                                          <p:attrName>ppt_y</p:attrName>
                                        </p:attrNameLst>
                                      </p:cBhvr>
                                      <p:tavLst>
                                        <p:tav tm="0">
                                          <p:val>
                                            <p:strVal val="#ppt_y-.1"/>
                                          </p:val>
                                        </p:tav>
                                        <p:tav tm="100000">
                                          <p:val>
                                            <p:strVal val="#ppt_y"/>
                                          </p:val>
                                        </p:tav>
                                      </p:tavLst>
                                    </p:anim>
                                  </p:childTnLst>
                                </p:cTn>
                              </p:par>
                              <p:par>
                                <p:cTn id="88" presetID="47" presetClass="entr" presetSubtype="0" fill="hold" grpId="0" nodeType="withEffect">
                                  <p:stCondLst>
                                    <p:cond delay="0"/>
                                  </p:stCondLst>
                                  <p:childTnLst>
                                    <p:set>
                                      <p:cBhvr>
                                        <p:cTn id="89" dur="1" fill="hold">
                                          <p:stCondLst>
                                            <p:cond delay="0"/>
                                          </p:stCondLst>
                                        </p:cTn>
                                        <p:tgtEl>
                                          <p:spTgt spid="52"/>
                                        </p:tgtEl>
                                        <p:attrNameLst>
                                          <p:attrName>style.visibility</p:attrName>
                                        </p:attrNameLst>
                                      </p:cBhvr>
                                      <p:to>
                                        <p:strVal val="visible"/>
                                      </p:to>
                                    </p:set>
                                    <p:animEffect transition="in" filter="fade">
                                      <p:cBhvr>
                                        <p:cTn id="90" dur="1000"/>
                                        <p:tgtEl>
                                          <p:spTgt spid="52"/>
                                        </p:tgtEl>
                                      </p:cBhvr>
                                    </p:animEffect>
                                    <p:anim calcmode="lin" valueType="num">
                                      <p:cBhvr>
                                        <p:cTn id="91" dur="1000" fill="hold"/>
                                        <p:tgtEl>
                                          <p:spTgt spid="52"/>
                                        </p:tgtEl>
                                        <p:attrNameLst>
                                          <p:attrName>ppt_x</p:attrName>
                                        </p:attrNameLst>
                                      </p:cBhvr>
                                      <p:tavLst>
                                        <p:tav tm="0">
                                          <p:val>
                                            <p:strVal val="#ppt_x"/>
                                          </p:val>
                                        </p:tav>
                                        <p:tav tm="100000">
                                          <p:val>
                                            <p:strVal val="#ppt_x"/>
                                          </p:val>
                                        </p:tav>
                                      </p:tavLst>
                                    </p:anim>
                                    <p:anim calcmode="lin" valueType="num">
                                      <p:cBhvr>
                                        <p:cTn id="92" dur="1000" fill="hold"/>
                                        <p:tgtEl>
                                          <p:spTgt spid="52"/>
                                        </p:tgtEl>
                                        <p:attrNameLst>
                                          <p:attrName>ppt_y</p:attrName>
                                        </p:attrNameLst>
                                      </p:cBhvr>
                                      <p:tavLst>
                                        <p:tav tm="0">
                                          <p:val>
                                            <p:strVal val="#ppt_y-.1"/>
                                          </p:val>
                                        </p:tav>
                                        <p:tav tm="100000">
                                          <p:val>
                                            <p:strVal val="#ppt_y"/>
                                          </p:val>
                                        </p:tav>
                                      </p:tavLst>
                                    </p:anim>
                                  </p:childTnLst>
                                </p:cTn>
                              </p:par>
                              <p:par>
                                <p:cTn id="93" presetID="47" presetClass="entr" presetSubtype="0" fill="hold" grpId="0" nodeType="withEffect">
                                  <p:stCondLst>
                                    <p:cond delay="0"/>
                                  </p:stCondLst>
                                  <p:childTnLst>
                                    <p:set>
                                      <p:cBhvr>
                                        <p:cTn id="94" dur="1" fill="hold">
                                          <p:stCondLst>
                                            <p:cond delay="0"/>
                                          </p:stCondLst>
                                        </p:cTn>
                                        <p:tgtEl>
                                          <p:spTgt spid="49"/>
                                        </p:tgtEl>
                                        <p:attrNameLst>
                                          <p:attrName>style.visibility</p:attrName>
                                        </p:attrNameLst>
                                      </p:cBhvr>
                                      <p:to>
                                        <p:strVal val="visible"/>
                                      </p:to>
                                    </p:set>
                                    <p:animEffect transition="in" filter="fade">
                                      <p:cBhvr>
                                        <p:cTn id="95" dur="1000"/>
                                        <p:tgtEl>
                                          <p:spTgt spid="49"/>
                                        </p:tgtEl>
                                      </p:cBhvr>
                                    </p:animEffect>
                                    <p:anim calcmode="lin" valueType="num">
                                      <p:cBhvr>
                                        <p:cTn id="96" dur="1000" fill="hold"/>
                                        <p:tgtEl>
                                          <p:spTgt spid="49"/>
                                        </p:tgtEl>
                                        <p:attrNameLst>
                                          <p:attrName>ppt_x</p:attrName>
                                        </p:attrNameLst>
                                      </p:cBhvr>
                                      <p:tavLst>
                                        <p:tav tm="0">
                                          <p:val>
                                            <p:strVal val="#ppt_x"/>
                                          </p:val>
                                        </p:tav>
                                        <p:tav tm="100000">
                                          <p:val>
                                            <p:strVal val="#ppt_x"/>
                                          </p:val>
                                        </p:tav>
                                      </p:tavLst>
                                    </p:anim>
                                    <p:anim calcmode="lin" valueType="num">
                                      <p:cBhvr>
                                        <p:cTn id="97" dur="1000" fill="hold"/>
                                        <p:tgtEl>
                                          <p:spTgt spid="49"/>
                                        </p:tgtEl>
                                        <p:attrNameLst>
                                          <p:attrName>ppt_y</p:attrName>
                                        </p:attrNameLst>
                                      </p:cBhvr>
                                      <p:tavLst>
                                        <p:tav tm="0">
                                          <p:val>
                                            <p:strVal val="#ppt_y-.1"/>
                                          </p:val>
                                        </p:tav>
                                        <p:tav tm="100000">
                                          <p:val>
                                            <p:strVal val="#ppt_y"/>
                                          </p:val>
                                        </p:tav>
                                      </p:tavLst>
                                    </p:anim>
                                  </p:childTnLst>
                                </p:cTn>
                              </p:par>
                              <p:par>
                                <p:cTn id="98" presetID="47" presetClass="entr" presetSubtype="0"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Effect transition="in" filter="fade">
                                      <p:cBhvr>
                                        <p:cTn id="100" dur="1000"/>
                                        <p:tgtEl>
                                          <p:spTgt spid="62"/>
                                        </p:tgtEl>
                                      </p:cBhvr>
                                    </p:animEffect>
                                    <p:anim calcmode="lin" valueType="num">
                                      <p:cBhvr>
                                        <p:cTn id="101" dur="1000" fill="hold"/>
                                        <p:tgtEl>
                                          <p:spTgt spid="62"/>
                                        </p:tgtEl>
                                        <p:attrNameLst>
                                          <p:attrName>ppt_x</p:attrName>
                                        </p:attrNameLst>
                                      </p:cBhvr>
                                      <p:tavLst>
                                        <p:tav tm="0">
                                          <p:val>
                                            <p:strVal val="#ppt_x"/>
                                          </p:val>
                                        </p:tav>
                                        <p:tav tm="100000">
                                          <p:val>
                                            <p:strVal val="#ppt_x"/>
                                          </p:val>
                                        </p:tav>
                                      </p:tavLst>
                                    </p:anim>
                                    <p:anim calcmode="lin" valueType="num">
                                      <p:cBhvr>
                                        <p:cTn id="102" dur="1000" fill="hold"/>
                                        <p:tgtEl>
                                          <p:spTgt spid="62"/>
                                        </p:tgtEl>
                                        <p:attrNameLst>
                                          <p:attrName>ppt_y</p:attrName>
                                        </p:attrNameLst>
                                      </p:cBhvr>
                                      <p:tavLst>
                                        <p:tav tm="0">
                                          <p:val>
                                            <p:strVal val="#ppt_y-.1"/>
                                          </p:val>
                                        </p:tav>
                                        <p:tav tm="100000">
                                          <p:val>
                                            <p:strVal val="#ppt_y"/>
                                          </p:val>
                                        </p:tav>
                                      </p:tavLst>
                                    </p:anim>
                                  </p:childTnLst>
                                </p:cTn>
                              </p:par>
                              <p:par>
                                <p:cTn id="103" presetID="47" presetClass="entr" presetSubtype="0" fill="hold" grpId="0" nodeType="withEffect">
                                  <p:stCondLst>
                                    <p:cond delay="0"/>
                                  </p:stCondLst>
                                  <p:childTnLst>
                                    <p:set>
                                      <p:cBhvr>
                                        <p:cTn id="104" dur="1" fill="hold">
                                          <p:stCondLst>
                                            <p:cond delay="0"/>
                                          </p:stCondLst>
                                        </p:cTn>
                                        <p:tgtEl>
                                          <p:spTgt spid="65"/>
                                        </p:tgtEl>
                                        <p:attrNameLst>
                                          <p:attrName>style.visibility</p:attrName>
                                        </p:attrNameLst>
                                      </p:cBhvr>
                                      <p:to>
                                        <p:strVal val="visible"/>
                                      </p:to>
                                    </p:set>
                                    <p:animEffect transition="in" filter="fade">
                                      <p:cBhvr>
                                        <p:cTn id="105" dur="1000"/>
                                        <p:tgtEl>
                                          <p:spTgt spid="65"/>
                                        </p:tgtEl>
                                      </p:cBhvr>
                                    </p:animEffect>
                                    <p:anim calcmode="lin" valueType="num">
                                      <p:cBhvr>
                                        <p:cTn id="106" dur="1000" fill="hold"/>
                                        <p:tgtEl>
                                          <p:spTgt spid="65"/>
                                        </p:tgtEl>
                                        <p:attrNameLst>
                                          <p:attrName>ppt_x</p:attrName>
                                        </p:attrNameLst>
                                      </p:cBhvr>
                                      <p:tavLst>
                                        <p:tav tm="0">
                                          <p:val>
                                            <p:strVal val="#ppt_x"/>
                                          </p:val>
                                        </p:tav>
                                        <p:tav tm="100000">
                                          <p:val>
                                            <p:strVal val="#ppt_x"/>
                                          </p:val>
                                        </p:tav>
                                      </p:tavLst>
                                    </p:anim>
                                    <p:anim calcmode="lin" valueType="num">
                                      <p:cBhvr>
                                        <p:cTn id="107" dur="1000" fill="hold"/>
                                        <p:tgtEl>
                                          <p:spTgt spid="65"/>
                                        </p:tgtEl>
                                        <p:attrNameLst>
                                          <p:attrName>ppt_y</p:attrName>
                                        </p:attrNameLst>
                                      </p:cBhvr>
                                      <p:tavLst>
                                        <p:tav tm="0">
                                          <p:val>
                                            <p:strVal val="#ppt_y-.1"/>
                                          </p:val>
                                        </p:tav>
                                        <p:tav tm="100000">
                                          <p:val>
                                            <p:strVal val="#ppt_y"/>
                                          </p:val>
                                        </p:tav>
                                      </p:tavLst>
                                    </p:anim>
                                  </p:childTnLst>
                                </p:cTn>
                              </p:par>
                            </p:childTnLst>
                          </p:cTn>
                        </p:par>
                        <p:par>
                          <p:cTn id="108" fill="hold">
                            <p:stCondLst>
                              <p:cond delay="2500"/>
                            </p:stCondLst>
                            <p:childTnLst>
                              <p:par>
                                <p:cTn id="109" presetID="42" presetClass="entr" presetSubtype="0" fill="hold" grpId="0" nodeType="afterEffect">
                                  <p:stCondLst>
                                    <p:cond delay="0"/>
                                  </p:stCondLst>
                                  <p:childTnLst>
                                    <p:set>
                                      <p:cBhvr>
                                        <p:cTn id="110" dur="1" fill="hold">
                                          <p:stCondLst>
                                            <p:cond delay="0"/>
                                          </p:stCondLst>
                                        </p:cTn>
                                        <p:tgtEl>
                                          <p:spTgt spid="88"/>
                                        </p:tgtEl>
                                        <p:attrNameLst>
                                          <p:attrName>style.visibility</p:attrName>
                                        </p:attrNameLst>
                                      </p:cBhvr>
                                      <p:to>
                                        <p:strVal val="visible"/>
                                      </p:to>
                                    </p:set>
                                    <p:animEffect transition="in" filter="fade">
                                      <p:cBhvr>
                                        <p:cTn id="111" dur="1000"/>
                                        <p:tgtEl>
                                          <p:spTgt spid="88"/>
                                        </p:tgtEl>
                                      </p:cBhvr>
                                    </p:animEffect>
                                    <p:anim calcmode="lin" valueType="num">
                                      <p:cBhvr>
                                        <p:cTn id="112" dur="1000" fill="hold"/>
                                        <p:tgtEl>
                                          <p:spTgt spid="88"/>
                                        </p:tgtEl>
                                        <p:attrNameLst>
                                          <p:attrName>ppt_x</p:attrName>
                                        </p:attrNameLst>
                                      </p:cBhvr>
                                      <p:tavLst>
                                        <p:tav tm="0">
                                          <p:val>
                                            <p:strVal val="#ppt_x"/>
                                          </p:val>
                                        </p:tav>
                                        <p:tav tm="100000">
                                          <p:val>
                                            <p:strVal val="#ppt_x"/>
                                          </p:val>
                                        </p:tav>
                                      </p:tavLst>
                                    </p:anim>
                                    <p:anim calcmode="lin" valueType="num">
                                      <p:cBhvr>
                                        <p:cTn id="113" dur="1000" fill="hold"/>
                                        <p:tgtEl>
                                          <p:spTgt spid="88"/>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89"/>
                                        </p:tgtEl>
                                        <p:attrNameLst>
                                          <p:attrName>style.visibility</p:attrName>
                                        </p:attrNameLst>
                                      </p:cBhvr>
                                      <p:to>
                                        <p:strVal val="visible"/>
                                      </p:to>
                                    </p:set>
                                    <p:animEffect transition="in" filter="fade">
                                      <p:cBhvr>
                                        <p:cTn id="116" dur="1000"/>
                                        <p:tgtEl>
                                          <p:spTgt spid="89"/>
                                        </p:tgtEl>
                                      </p:cBhvr>
                                    </p:animEffect>
                                    <p:anim calcmode="lin" valueType="num">
                                      <p:cBhvr>
                                        <p:cTn id="117" dur="1000" fill="hold"/>
                                        <p:tgtEl>
                                          <p:spTgt spid="89"/>
                                        </p:tgtEl>
                                        <p:attrNameLst>
                                          <p:attrName>ppt_x</p:attrName>
                                        </p:attrNameLst>
                                      </p:cBhvr>
                                      <p:tavLst>
                                        <p:tav tm="0">
                                          <p:val>
                                            <p:strVal val="#ppt_x"/>
                                          </p:val>
                                        </p:tav>
                                        <p:tav tm="100000">
                                          <p:val>
                                            <p:strVal val="#ppt_x"/>
                                          </p:val>
                                        </p:tav>
                                      </p:tavLst>
                                    </p:anim>
                                    <p:anim calcmode="lin" valueType="num">
                                      <p:cBhvr>
                                        <p:cTn id="118" dur="1000" fill="hold"/>
                                        <p:tgtEl>
                                          <p:spTgt spid="89"/>
                                        </p:tgtEl>
                                        <p:attrNameLst>
                                          <p:attrName>ppt_y</p:attrName>
                                        </p:attrNameLst>
                                      </p:cBhvr>
                                      <p:tavLst>
                                        <p:tav tm="0">
                                          <p:val>
                                            <p:strVal val="#ppt_y+.1"/>
                                          </p:val>
                                        </p:tav>
                                        <p:tav tm="100000">
                                          <p:val>
                                            <p:strVal val="#ppt_y"/>
                                          </p:val>
                                        </p:tav>
                                      </p:tavLst>
                                    </p:anim>
                                  </p:childTnLst>
                                </p:cTn>
                              </p:par>
                            </p:childTnLst>
                          </p:cTn>
                        </p:par>
                        <p:par>
                          <p:cTn id="119" fill="hold">
                            <p:stCondLst>
                              <p:cond delay="3500"/>
                            </p:stCondLst>
                            <p:childTnLst>
                              <p:par>
                                <p:cTn id="120" presetID="53" presetClass="entr" presetSubtype="16" fill="hold" grpId="0" nodeType="afterEffect">
                                  <p:stCondLst>
                                    <p:cond delay="0"/>
                                  </p:stCondLst>
                                  <p:childTnLst>
                                    <p:set>
                                      <p:cBhvr>
                                        <p:cTn id="121" dur="1" fill="hold">
                                          <p:stCondLst>
                                            <p:cond delay="0"/>
                                          </p:stCondLst>
                                        </p:cTn>
                                        <p:tgtEl>
                                          <p:spTgt spid="72"/>
                                        </p:tgtEl>
                                        <p:attrNameLst>
                                          <p:attrName>style.visibility</p:attrName>
                                        </p:attrNameLst>
                                      </p:cBhvr>
                                      <p:to>
                                        <p:strVal val="visible"/>
                                      </p:to>
                                    </p:set>
                                    <p:anim calcmode="lin" valueType="num">
                                      <p:cBhvr>
                                        <p:cTn id="122" dur="500" fill="hold"/>
                                        <p:tgtEl>
                                          <p:spTgt spid="72"/>
                                        </p:tgtEl>
                                        <p:attrNameLst>
                                          <p:attrName>ppt_w</p:attrName>
                                        </p:attrNameLst>
                                      </p:cBhvr>
                                      <p:tavLst>
                                        <p:tav tm="0">
                                          <p:val>
                                            <p:fltVal val="0"/>
                                          </p:val>
                                        </p:tav>
                                        <p:tav tm="100000">
                                          <p:val>
                                            <p:strVal val="#ppt_w"/>
                                          </p:val>
                                        </p:tav>
                                      </p:tavLst>
                                    </p:anim>
                                    <p:anim calcmode="lin" valueType="num">
                                      <p:cBhvr>
                                        <p:cTn id="123" dur="500" fill="hold"/>
                                        <p:tgtEl>
                                          <p:spTgt spid="72"/>
                                        </p:tgtEl>
                                        <p:attrNameLst>
                                          <p:attrName>ppt_h</p:attrName>
                                        </p:attrNameLst>
                                      </p:cBhvr>
                                      <p:tavLst>
                                        <p:tav tm="0">
                                          <p:val>
                                            <p:fltVal val="0"/>
                                          </p:val>
                                        </p:tav>
                                        <p:tav tm="100000">
                                          <p:val>
                                            <p:strVal val="#ppt_h"/>
                                          </p:val>
                                        </p:tav>
                                      </p:tavLst>
                                    </p:anim>
                                    <p:animEffect transition="in" filter="fade">
                                      <p:cBhvr>
                                        <p:cTn id="124" dur="500"/>
                                        <p:tgtEl>
                                          <p:spTgt spid="72"/>
                                        </p:tgtEl>
                                      </p:cBhvr>
                                    </p:animEffect>
                                  </p:childTnLst>
                                </p:cTn>
                              </p:par>
                            </p:childTnLst>
                          </p:cTn>
                        </p:par>
                        <p:par>
                          <p:cTn id="125" fill="hold">
                            <p:stCondLst>
                              <p:cond delay="4000"/>
                            </p:stCondLst>
                            <p:childTnLst>
                              <p:par>
                                <p:cTn id="126" presetID="42" presetClass="entr" presetSubtype="0" fill="hold" grpId="0" nodeType="afterEffect">
                                  <p:stCondLst>
                                    <p:cond delay="0"/>
                                  </p:stCondLst>
                                  <p:childTnLst>
                                    <p:set>
                                      <p:cBhvr>
                                        <p:cTn id="127" dur="1" fill="hold">
                                          <p:stCondLst>
                                            <p:cond delay="0"/>
                                          </p:stCondLst>
                                        </p:cTn>
                                        <p:tgtEl>
                                          <p:spTgt spid="84"/>
                                        </p:tgtEl>
                                        <p:attrNameLst>
                                          <p:attrName>style.visibility</p:attrName>
                                        </p:attrNameLst>
                                      </p:cBhvr>
                                      <p:to>
                                        <p:strVal val="visible"/>
                                      </p:to>
                                    </p:set>
                                    <p:animEffect transition="in" filter="fade">
                                      <p:cBhvr>
                                        <p:cTn id="128" dur="1000"/>
                                        <p:tgtEl>
                                          <p:spTgt spid="84"/>
                                        </p:tgtEl>
                                      </p:cBhvr>
                                    </p:animEffect>
                                    <p:anim calcmode="lin" valueType="num">
                                      <p:cBhvr>
                                        <p:cTn id="129" dur="1000" fill="hold"/>
                                        <p:tgtEl>
                                          <p:spTgt spid="84"/>
                                        </p:tgtEl>
                                        <p:attrNameLst>
                                          <p:attrName>ppt_x</p:attrName>
                                        </p:attrNameLst>
                                      </p:cBhvr>
                                      <p:tavLst>
                                        <p:tav tm="0">
                                          <p:val>
                                            <p:strVal val="#ppt_x"/>
                                          </p:val>
                                        </p:tav>
                                        <p:tav tm="100000">
                                          <p:val>
                                            <p:strVal val="#ppt_x"/>
                                          </p:val>
                                        </p:tav>
                                      </p:tavLst>
                                    </p:anim>
                                    <p:anim calcmode="lin" valueType="num">
                                      <p:cBhvr>
                                        <p:cTn id="130" dur="1000" fill="hold"/>
                                        <p:tgtEl>
                                          <p:spTgt spid="84"/>
                                        </p:tgtEl>
                                        <p:attrNameLst>
                                          <p:attrName>ppt_y</p:attrName>
                                        </p:attrNameLst>
                                      </p:cBhvr>
                                      <p:tavLst>
                                        <p:tav tm="0">
                                          <p:val>
                                            <p:strVal val="#ppt_y+.1"/>
                                          </p:val>
                                        </p:tav>
                                        <p:tav tm="100000">
                                          <p:val>
                                            <p:strVal val="#ppt_y"/>
                                          </p:val>
                                        </p:tav>
                                      </p:tavLst>
                                    </p:anim>
                                  </p:childTnLst>
                                </p:cTn>
                              </p:par>
                            </p:childTnLst>
                          </p:cTn>
                        </p:par>
                        <p:par>
                          <p:cTn id="131" fill="hold">
                            <p:stCondLst>
                              <p:cond delay="5000"/>
                            </p:stCondLst>
                            <p:childTnLst>
                              <p:par>
                                <p:cTn id="132" presetID="53" presetClass="entr" presetSubtype="16" fill="hold" nodeType="afterEffect">
                                  <p:stCondLst>
                                    <p:cond delay="0"/>
                                  </p:stCondLst>
                                  <p:childTnLst>
                                    <p:set>
                                      <p:cBhvr>
                                        <p:cTn id="133" dur="1" fill="hold">
                                          <p:stCondLst>
                                            <p:cond delay="0"/>
                                          </p:stCondLst>
                                        </p:cTn>
                                        <p:tgtEl>
                                          <p:spTgt spid="73"/>
                                        </p:tgtEl>
                                        <p:attrNameLst>
                                          <p:attrName>style.visibility</p:attrName>
                                        </p:attrNameLst>
                                      </p:cBhvr>
                                      <p:to>
                                        <p:strVal val="visible"/>
                                      </p:to>
                                    </p:set>
                                    <p:anim calcmode="lin" valueType="num">
                                      <p:cBhvr>
                                        <p:cTn id="134" dur="500" fill="hold"/>
                                        <p:tgtEl>
                                          <p:spTgt spid="73"/>
                                        </p:tgtEl>
                                        <p:attrNameLst>
                                          <p:attrName>ppt_w</p:attrName>
                                        </p:attrNameLst>
                                      </p:cBhvr>
                                      <p:tavLst>
                                        <p:tav tm="0">
                                          <p:val>
                                            <p:fltVal val="0"/>
                                          </p:val>
                                        </p:tav>
                                        <p:tav tm="100000">
                                          <p:val>
                                            <p:strVal val="#ppt_w"/>
                                          </p:val>
                                        </p:tav>
                                      </p:tavLst>
                                    </p:anim>
                                    <p:anim calcmode="lin" valueType="num">
                                      <p:cBhvr>
                                        <p:cTn id="135" dur="500" fill="hold"/>
                                        <p:tgtEl>
                                          <p:spTgt spid="73"/>
                                        </p:tgtEl>
                                        <p:attrNameLst>
                                          <p:attrName>ppt_h</p:attrName>
                                        </p:attrNameLst>
                                      </p:cBhvr>
                                      <p:tavLst>
                                        <p:tav tm="0">
                                          <p:val>
                                            <p:fltVal val="0"/>
                                          </p:val>
                                        </p:tav>
                                        <p:tav tm="100000">
                                          <p:val>
                                            <p:strVal val="#ppt_h"/>
                                          </p:val>
                                        </p:tav>
                                      </p:tavLst>
                                    </p:anim>
                                    <p:animEffect transition="in" filter="fade">
                                      <p:cBhvr>
                                        <p:cTn id="136" dur="500"/>
                                        <p:tgtEl>
                                          <p:spTgt spid="73"/>
                                        </p:tgtEl>
                                      </p:cBhvr>
                                    </p:animEffect>
                                  </p:childTnLst>
                                </p:cTn>
                              </p:par>
                            </p:childTnLst>
                          </p:cTn>
                        </p:par>
                        <p:par>
                          <p:cTn id="137" fill="hold">
                            <p:stCondLst>
                              <p:cond delay="5500"/>
                            </p:stCondLst>
                            <p:childTnLst>
                              <p:par>
                                <p:cTn id="138" presetID="42" presetClass="entr" presetSubtype="0" fill="hold" grpId="0" nodeType="afterEffect">
                                  <p:stCondLst>
                                    <p:cond delay="0"/>
                                  </p:stCondLst>
                                  <p:childTnLst>
                                    <p:set>
                                      <p:cBhvr>
                                        <p:cTn id="139" dur="1" fill="hold">
                                          <p:stCondLst>
                                            <p:cond delay="0"/>
                                          </p:stCondLst>
                                        </p:cTn>
                                        <p:tgtEl>
                                          <p:spTgt spid="85"/>
                                        </p:tgtEl>
                                        <p:attrNameLst>
                                          <p:attrName>style.visibility</p:attrName>
                                        </p:attrNameLst>
                                      </p:cBhvr>
                                      <p:to>
                                        <p:strVal val="visible"/>
                                      </p:to>
                                    </p:set>
                                    <p:animEffect transition="in" filter="fade">
                                      <p:cBhvr>
                                        <p:cTn id="140" dur="1000"/>
                                        <p:tgtEl>
                                          <p:spTgt spid="85"/>
                                        </p:tgtEl>
                                      </p:cBhvr>
                                    </p:animEffect>
                                    <p:anim calcmode="lin" valueType="num">
                                      <p:cBhvr>
                                        <p:cTn id="141" dur="1000" fill="hold"/>
                                        <p:tgtEl>
                                          <p:spTgt spid="85"/>
                                        </p:tgtEl>
                                        <p:attrNameLst>
                                          <p:attrName>ppt_x</p:attrName>
                                        </p:attrNameLst>
                                      </p:cBhvr>
                                      <p:tavLst>
                                        <p:tav tm="0">
                                          <p:val>
                                            <p:strVal val="#ppt_x"/>
                                          </p:val>
                                        </p:tav>
                                        <p:tav tm="100000">
                                          <p:val>
                                            <p:strVal val="#ppt_x"/>
                                          </p:val>
                                        </p:tav>
                                      </p:tavLst>
                                    </p:anim>
                                    <p:anim calcmode="lin" valueType="num">
                                      <p:cBhvr>
                                        <p:cTn id="142" dur="1000" fill="hold"/>
                                        <p:tgtEl>
                                          <p:spTgt spid="85"/>
                                        </p:tgtEl>
                                        <p:attrNameLst>
                                          <p:attrName>ppt_y</p:attrName>
                                        </p:attrNameLst>
                                      </p:cBhvr>
                                      <p:tavLst>
                                        <p:tav tm="0">
                                          <p:val>
                                            <p:strVal val="#ppt_y+.1"/>
                                          </p:val>
                                        </p:tav>
                                        <p:tav tm="100000">
                                          <p:val>
                                            <p:strVal val="#ppt_y"/>
                                          </p:val>
                                        </p:tav>
                                      </p:tavLst>
                                    </p:anim>
                                  </p:childTnLst>
                                </p:cTn>
                              </p:par>
                            </p:childTnLst>
                          </p:cTn>
                        </p:par>
                        <p:par>
                          <p:cTn id="143" fill="hold">
                            <p:stCondLst>
                              <p:cond delay="6500"/>
                            </p:stCondLst>
                            <p:childTnLst>
                              <p:par>
                                <p:cTn id="144" presetID="53" presetClass="entr" presetSubtype="16" fill="hold" nodeType="afterEffect">
                                  <p:stCondLst>
                                    <p:cond delay="0"/>
                                  </p:stCondLst>
                                  <p:childTnLst>
                                    <p:set>
                                      <p:cBhvr>
                                        <p:cTn id="145" dur="1" fill="hold">
                                          <p:stCondLst>
                                            <p:cond delay="0"/>
                                          </p:stCondLst>
                                        </p:cTn>
                                        <p:tgtEl>
                                          <p:spTgt spid="78"/>
                                        </p:tgtEl>
                                        <p:attrNameLst>
                                          <p:attrName>style.visibility</p:attrName>
                                        </p:attrNameLst>
                                      </p:cBhvr>
                                      <p:to>
                                        <p:strVal val="visible"/>
                                      </p:to>
                                    </p:set>
                                    <p:anim calcmode="lin" valueType="num">
                                      <p:cBhvr>
                                        <p:cTn id="146" dur="500" fill="hold"/>
                                        <p:tgtEl>
                                          <p:spTgt spid="78"/>
                                        </p:tgtEl>
                                        <p:attrNameLst>
                                          <p:attrName>ppt_w</p:attrName>
                                        </p:attrNameLst>
                                      </p:cBhvr>
                                      <p:tavLst>
                                        <p:tav tm="0">
                                          <p:val>
                                            <p:fltVal val="0"/>
                                          </p:val>
                                        </p:tav>
                                        <p:tav tm="100000">
                                          <p:val>
                                            <p:strVal val="#ppt_w"/>
                                          </p:val>
                                        </p:tav>
                                      </p:tavLst>
                                    </p:anim>
                                    <p:anim calcmode="lin" valueType="num">
                                      <p:cBhvr>
                                        <p:cTn id="147" dur="500" fill="hold"/>
                                        <p:tgtEl>
                                          <p:spTgt spid="78"/>
                                        </p:tgtEl>
                                        <p:attrNameLst>
                                          <p:attrName>ppt_h</p:attrName>
                                        </p:attrNameLst>
                                      </p:cBhvr>
                                      <p:tavLst>
                                        <p:tav tm="0">
                                          <p:val>
                                            <p:fltVal val="0"/>
                                          </p:val>
                                        </p:tav>
                                        <p:tav tm="100000">
                                          <p:val>
                                            <p:strVal val="#ppt_h"/>
                                          </p:val>
                                        </p:tav>
                                      </p:tavLst>
                                    </p:anim>
                                    <p:animEffect transition="in" filter="fade">
                                      <p:cBhvr>
                                        <p:cTn id="148" dur="500"/>
                                        <p:tgtEl>
                                          <p:spTgt spid="78"/>
                                        </p:tgtEl>
                                      </p:cBhvr>
                                    </p:animEffect>
                                  </p:childTnLst>
                                </p:cTn>
                              </p:par>
                            </p:childTnLst>
                          </p:cTn>
                        </p:par>
                        <p:par>
                          <p:cTn id="149" fill="hold">
                            <p:stCondLst>
                              <p:cond delay="7000"/>
                            </p:stCondLst>
                            <p:childTnLst>
                              <p:par>
                                <p:cTn id="150" presetID="42" presetClass="entr" presetSubtype="0" fill="hold" grpId="0" nodeType="afterEffect">
                                  <p:stCondLst>
                                    <p:cond delay="0"/>
                                  </p:stCondLst>
                                  <p:childTnLst>
                                    <p:set>
                                      <p:cBhvr>
                                        <p:cTn id="151" dur="1" fill="hold">
                                          <p:stCondLst>
                                            <p:cond delay="0"/>
                                          </p:stCondLst>
                                        </p:cTn>
                                        <p:tgtEl>
                                          <p:spTgt spid="86"/>
                                        </p:tgtEl>
                                        <p:attrNameLst>
                                          <p:attrName>style.visibility</p:attrName>
                                        </p:attrNameLst>
                                      </p:cBhvr>
                                      <p:to>
                                        <p:strVal val="visible"/>
                                      </p:to>
                                    </p:set>
                                    <p:animEffect transition="in" filter="fade">
                                      <p:cBhvr>
                                        <p:cTn id="152" dur="1000"/>
                                        <p:tgtEl>
                                          <p:spTgt spid="86"/>
                                        </p:tgtEl>
                                      </p:cBhvr>
                                    </p:animEffect>
                                    <p:anim calcmode="lin" valueType="num">
                                      <p:cBhvr>
                                        <p:cTn id="153" dur="1000" fill="hold"/>
                                        <p:tgtEl>
                                          <p:spTgt spid="86"/>
                                        </p:tgtEl>
                                        <p:attrNameLst>
                                          <p:attrName>ppt_x</p:attrName>
                                        </p:attrNameLst>
                                      </p:cBhvr>
                                      <p:tavLst>
                                        <p:tav tm="0">
                                          <p:val>
                                            <p:strVal val="#ppt_x"/>
                                          </p:val>
                                        </p:tav>
                                        <p:tav tm="100000">
                                          <p:val>
                                            <p:strVal val="#ppt_x"/>
                                          </p:val>
                                        </p:tav>
                                      </p:tavLst>
                                    </p:anim>
                                    <p:anim calcmode="lin" valueType="num">
                                      <p:cBhvr>
                                        <p:cTn id="15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5" grpId="0" animBg="1"/>
      <p:bldP spid="31" grpId="0" animBg="1"/>
      <p:bldP spid="36" grpId="0" animBg="1"/>
      <p:bldP spid="37" grpId="0" animBg="1"/>
      <p:bldP spid="41" grpId="0" animBg="1"/>
      <p:bldP spid="42" grpId="0" animBg="1"/>
      <p:bldP spid="43" grpId="0" animBg="1"/>
      <p:bldP spid="44" grpId="0" animBg="1"/>
      <p:bldP spid="45" grpId="0" animBg="1"/>
      <p:bldP spid="48" grpId="0" animBg="1"/>
      <p:bldP spid="49" grpId="0" animBg="1"/>
      <p:bldP spid="50" grpId="0" animBg="1"/>
      <p:bldP spid="51" grpId="0" animBg="1"/>
      <p:bldP spid="52" grpId="0" animBg="1"/>
      <p:bldP spid="62" grpId="0" animBg="1"/>
      <p:bldP spid="65" grpId="0" animBg="1"/>
      <p:bldP spid="56" grpId="0" animBg="1"/>
      <p:bldP spid="59" grpId="0" animBg="1"/>
      <p:bldP spid="72" grpId="0" animBg="1"/>
      <p:bldP spid="84" grpId="0"/>
      <p:bldP spid="85" grpId="0"/>
      <p:bldP spid="86" grpId="0"/>
      <p:bldP spid="87" grpId="0"/>
      <p:bldP spid="88" grpId="0" animBg="1"/>
      <p:bldP spid="8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66" name="Group 65">
            <a:extLst>
              <a:ext uri="{FF2B5EF4-FFF2-40B4-BE49-F238E27FC236}">
                <a16:creationId xmlns:a16="http://schemas.microsoft.com/office/drawing/2014/main" id="{9590F97A-67DE-4232-8B4C-2168BAFE0D09}"/>
              </a:ext>
            </a:extLst>
          </p:cNvPr>
          <p:cNvGrpSpPr/>
          <p:nvPr/>
        </p:nvGrpSpPr>
        <p:grpSpPr>
          <a:xfrm>
            <a:off x="6477000" y="2362200"/>
            <a:ext cx="4824466" cy="732537"/>
            <a:chOff x="6477000" y="2362200"/>
            <a:chExt cx="4824466" cy="732537"/>
          </a:xfrm>
        </p:grpSpPr>
        <p:sp>
          <p:nvSpPr>
            <p:cNvPr id="34" name="Freeform: Shape 33">
              <a:extLst>
                <a:ext uri="{FF2B5EF4-FFF2-40B4-BE49-F238E27FC236}">
                  <a16:creationId xmlns:a16="http://schemas.microsoft.com/office/drawing/2014/main" id="{E7983577-36F7-4143-900A-25D285799627}"/>
                </a:ext>
              </a:extLst>
            </p:cNvPr>
            <p:cNvSpPr>
              <a:spLocks noChangeAspect="1"/>
            </p:cNvSpPr>
            <p:nvPr/>
          </p:nvSpPr>
          <p:spPr>
            <a:xfrm>
              <a:off x="6477000" y="2362200"/>
              <a:ext cx="4824466" cy="732537"/>
            </a:xfrm>
            <a:custGeom>
              <a:avLst/>
              <a:gdLst>
                <a:gd name="connsiteX0" fmla="*/ 0 w 4824466"/>
                <a:gd name="connsiteY0" fmla="*/ 0 h 732537"/>
                <a:gd name="connsiteX1" fmla="*/ 4431851 w 4824466"/>
                <a:gd name="connsiteY1" fmla="*/ 0 h 732537"/>
                <a:gd name="connsiteX2" fmla="*/ 4431851 w 4824466"/>
                <a:gd name="connsiteY2" fmla="*/ 1017 h 732537"/>
                <a:gd name="connsiteX3" fmla="*/ 4824466 w 4824466"/>
                <a:gd name="connsiteY3" fmla="*/ 366777 h 732537"/>
                <a:gd name="connsiteX4" fmla="*/ 4431851 w 4824466"/>
                <a:gd name="connsiteY4" fmla="*/ 732537 h 732537"/>
                <a:gd name="connsiteX5" fmla="*/ 566656 w 4824466"/>
                <a:gd name="connsiteY5" fmla="*/ 732537 h 732537"/>
                <a:gd name="connsiteX6" fmla="*/ 537326 w 4824466"/>
                <a:gd name="connsiteY6" fmla="*/ 638052 h 732537"/>
                <a:gd name="connsiteX7" fmla="*/ 23823 w 4824466"/>
                <a:gd name="connsiteY7" fmla="*/ 14473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824466" h="732537">
                  <a:moveTo>
                    <a:pt x="0" y="0"/>
                  </a:moveTo>
                  <a:lnTo>
                    <a:pt x="4431851" y="0"/>
                  </a:lnTo>
                  <a:lnTo>
                    <a:pt x="4431851" y="1017"/>
                  </a:lnTo>
                  <a:cubicBezTo>
                    <a:pt x="4648686" y="1017"/>
                    <a:pt x="4824466" y="164773"/>
                    <a:pt x="4824466" y="366777"/>
                  </a:cubicBezTo>
                  <a:cubicBezTo>
                    <a:pt x="4824466" y="568781"/>
                    <a:pt x="4648686" y="732537"/>
                    <a:pt x="4431851" y="732537"/>
                  </a:cubicBezTo>
                  <a:lnTo>
                    <a:pt x="566656" y="732537"/>
                  </a:lnTo>
                  <a:lnTo>
                    <a:pt x="537326" y="638052"/>
                  </a:lnTo>
                  <a:cubicBezTo>
                    <a:pt x="429746" y="383704"/>
                    <a:pt x="250029" y="167295"/>
                    <a:pt x="23823" y="14473"/>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5" name="Oval 44">
              <a:extLst>
                <a:ext uri="{FF2B5EF4-FFF2-40B4-BE49-F238E27FC236}">
                  <a16:creationId xmlns:a16="http://schemas.microsoft.com/office/drawing/2014/main" id="{DB6C4B7F-2F98-48BE-8868-7BE9C4A3BDF0}"/>
                </a:ext>
              </a:extLst>
            </p:cNvPr>
            <p:cNvSpPr>
              <a:spLocks noChangeAspect="1"/>
            </p:cNvSpPr>
            <p:nvPr/>
          </p:nvSpPr>
          <p:spPr>
            <a:xfrm>
              <a:off x="10652760" y="245414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01</a:t>
              </a:r>
            </a:p>
          </p:txBody>
        </p:sp>
        <p:sp>
          <p:nvSpPr>
            <p:cNvPr id="46" name="TextBox 45">
              <a:extLst>
                <a:ext uri="{FF2B5EF4-FFF2-40B4-BE49-F238E27FC236}">
                  <a16:creationId xmlns:a16="http://schemas.microsoft.com/office/drawing/2014/main" id="{247B6371-5D89-403C-9A29-8563B8D54DC5}"/>
                </a:ext>
              </a:extLst>
            </p:cNvPr>
            <p:cNvSpPr txBox="1"/>
            <p:nvPr/>
          </p:nvSpPr>
          <p:spPr>
            <a:xfrm>
              <a:off x="8968678" y="2621898"/>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grpSp>
        <p:nvGrpSpPr>
          <p:cNvPr id="67" name="Group 66">
            <a:extLst>
              <a:ext uri="{FF2B5EF4-FFF2-40B4-BE49-F238E27FC236}">
                <a16:creationId xmlns:a16="http://schemas.microsoft.com/office/drawing/2014/main" id="{3059A369-A95F-4960-9976-7E21119FF4A4}"/>
              </a:ext>
            </a:extLst>
          </p:cNvPr>
          <p:cNvGrpSpPr/>
          <p:nvPr/>
        </p:nvGrpSpPr>
        <p:grpSpPr>
          <a:xfrm>
            <a:off x="7040880" y="3162537"/>
            <a:ext cx="3832451" cy="732537"/>
            <a:chOff x="7040880" y="3162537"/>
            <a:chExt cx="3832451" cy="732537"/>
          </a:xfrm>
        </p:grpSpPr>
        <p:sp>
          <p:nvSpPr>
            <p:cNvPr id="37" name="Freeform: Shape 36">
              <a:extLst>
                <a:ext uri="{FF2B5EF4-FFF2-40B4-BE49-F238E27FC236}">
                  <a16:creationId xmlns:a16="http://schemas.microsoft.com/office/drawing/2014/main" id="{C41680A6-E29D-4FDC-88A7-C934C63EB251}"/>
                </a:ext>
              </a:extLst>
            </p:cNvPr>
            <p:cNvSpPr>
              <a:spLocks noChangeAspect="1"/>
            </p:cNvSpPr>
            <p:nvPr/>
          </p:nvSpPr>
          <p:spPr>
            <a:xfrm>
              <a:off x="7040880" y="3162537"/>
              <a:ext cx="3832451" cy="732537"/>
            </a:xfrm>
            <a:custGeom>
              <a:avLst/>
              <a:gdLst>
                <a:gd name="connsiteX0" fmla="*/ 0 w 3832451"/>
                <a:gd name="connsiteY0" fmla="*/ 0 h 732537"/>
                <a:gd name="connsiteX1" fmla="*/ 3458146 w 3832451"/>
                <a:gd name="connsiteY1" fmla="*/ 0 h 732537"/>
                <a:gd name="connsiteX2" fmla="*/ 3458146 w 3832451"/>
                <a:gd name="connsiteY2" fmla="*/ 1017 h 732537"/>
                <a:gd name="connsiteX3" fmla="*/ 3832451 w 3832451"/>
                <a:gd name="connsiteY3" fmla="*/ 366777 h 732537"/>
                <a:gd name="connsiteX4" fmla="*/ 3458146 w 3832451"/>
                <a:gd name="connsiteY4" fmla="*/ 732537 h 732537"/>
                <a:gd name="connsiteX5" fmla="*/ 63403 w 3832451"/>
                <a:gd name="connsiteY5" fmla="*/ 732537 h 732537"/>
                <a:gd name="connsiteX6" fmla="*/ 88926 w 3832451"/>
                <a:gd name="connsiteY6" fmla="*/ 479350 h 732537"/>
                <a:gd name="connsiteX7" fmla="*/ 60131 w 3832451"/>
                <a:gd name="connsiteY7" fmla="*/ 193711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2451" h="732537">
                  <a:moveTo>
                    <a:pt x="0" y="0"/>
                  </a:moveTo>
                  <a:lnTo>
                    <a:pt x="3458146" y="0"/>
                  </a:lnTo>
                  <a:lnTo>
                    <a:pt x="3458146" y="1017"/>
                  </a:lnTo>
                  <a:cubicBezTo>
                    <a:pt x="3664870" y="1017"/>
                    <a:pt x="3832451" y="164773"/>
                    <a:pt x="3832451" y="366777"/>
                  </a:cubicBezTo>
                  <a:cubicBezTo>
                    <a:pt x="3832451" y="568781"/>
                    <a:pt x="3664870" y="732537"/>
                    <a:pt x="3458146" y="732537"/>
                  </a:cubicBezTo>
                  <a:lnTo>
                    <a:pt x="63403" y="732537"/>
                  </a:lnTo>
                  <a:lnTo>
                    <a:pt x="88926" y="479350"/>
                  </a:lnTo>
                  <a:cubicBezTo>
                    <a:pt x="88926" y="381505"/>
                    <a:pt x="79011" y="285975"/>
                    <a:pt x="60131" y="193711"/>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89A5C3B-10C8-4FB9-94CE-B3EFCE728613}"/>
                </a:ext>
              </a:extLst>
            </p:cNvPr>
            <p:cNvSpPr txBox="1"/>
            <p:nvPr/>
          </p:nvSpPr>
          <p:spPr>
            <a:xfrm>
              <a:off x="8623412" y="3421999"/>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sp>
          <p:nvSpPr>
            <p:cNvPr id="49" name="Oval 48">
              <a:extLst>
                <a:ext uri="{FF2B5EF4-FFF2-40B4-BE49-F238E27FC236}">
                  <a16:creationId xmlns:a16="http://schemas.microsoft.com/office/drawing/2014/main" id="{9E2E784D-75D4-4064-90D0-10C93BD8CD6E}"/>
                </a:ext>
              </a:extLst>
            </p:cNvPr>
            <p:cNvSpPr>
              <a:spLocks noChangeAspect="1"/>
            </p:cNvSpPr>
            <p:nvPr/>
          </p:nvSpPr>
          <p:spPr>
            <a:xfrm>
              <a:off x="10232136" y="3250526"/>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02</a:t>
              </a:r>
            </a:p>
          </p:txBody>
        </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70" name="Group 69">
            <a:extLst>
              <a:ext uri="{FF2B5EF4-FFF2-40B4-BE49-F238E27FC236}">
                <a16:creationId xmlns:a16="http://schemas.microsoft.com/office/drawing/2014/main" id="{094B024C-F0F6-40F5-B024-79E1506068D0}"/>
              </a:ext>
            </a:extLst>
          </p:cNvPr>
          <p:cNvGrpSpPr/>
          <p:nvPr/>
        </p:nvGrpSpPr>
        <p:grpSpPr>
          <a:xfrm>
            <a:off x="6735765" y="3962400"/>
            <a:ext cx="3600066" cy="732537"/>
            <a:chOff x="6735765" y="3962400"/>
            <a:chExt cx="3600066" cy="732537"/>
          </a:xfrm>
        </p:grpSpPr>
        <p:grpSp>
          <p:nvGrpSpPr>
            <p:cNvPr id="68" name="Group 67">
              <a:extLst>
                <a:ext uri="{FF2B5EF4-FFF2-40B4-BE49-F238E27FC236}">
                  <a16:creationId xmlns:a16="http://schemas.microsoft.com/office/drawing/2014/main" id="{3B095BED-3964-4105-ADDA-4B151697B8D4}"/>
                </a:ext>
              </a:extLst>
            </p:cNvPr>
            <p:cNvGrpSpPr/>
            <p:nvPr/>
          </p:nvGrpSpPr>
          <p:grpSpPr>
            <a:xfrm>
              <a:off x="6735765" y="3962400"/>
              <a:ext cx="3600066" cy="732537"/>
              <a:chOff x="6735765" y="3962400"/>
              <a:chExt cx="3600066" cy="732537"/>
            </a:xfrm>
          </p:grpSpPr>
          <p:sp>
            <p:nvSpPr>
              <p:cNvPr id="40" name="Freeform: Shape 39">
                <a:extLst>
                  <a:ext uri="{FF2B5EF4-FFF2-40B4-BE49-F238E27FC236}">
                    <a16:creationId xmlns:a16="http://schemas.microsoft.com/office/drawing/2014/main" id="{E682A956-3A3F-4605-B72D-2C9656315FFE}"/>
                  </a:ext>
                </a:extLst>
              </p:cNvPr>
              <p:cNvSpPr>
                <a:spLocks noChangeAspect="1"/>
              </p:cNvSpPr>
              <p:nvPr/>
            </p:nvSpPr>
            <p:spPr>
              <a:xfrm>
                <a:off x="6735765" y="3962400"/>
                <a:ext cx="3600066" cy="732537"/>
              </a:xfrm>
              <a:custGeom>
                <a:avLst/>
                <a:gdLst>
                  <a:gd name="connsiteX0" fmla="*/ 365550 w 3600066"/>
                  <a:gd name="connsiteY0" fmla="*/ 0 h 732537"/>
                  <a:gd name="connsiteX1" fmla="*/ 3219658 w 3600066"/>
                  <a:gd name="connsiteY1" fmla="*/ 0 h 732537"/>
                  <a:gd name="connsiteX2" fmla="*/ 3219658 w 3600066"/>
                  <a:gd name="connsiteY2" fmla="*/ 1017 h 732537"/>
                  <a:gd name="connsiteX3" fmla="*/ 3600066 w 3600066"/>
                  <a:gd name="connsiteY3" fmla="*/ 366777 h 732537"/>
                  <a:gd name="connsiteX4" fmla="*/ 3219658 w 3600066"/>
                  <a:gd name="connsiteY4" fmla="*/ 732537 h 732537"/>
                  <a:gd name="connsiteX5" fmla="*/ 0 w 3600066"/>
                  <a:gd name="connsiteY5" fmla="*/ 732537 h 732537"/>
                  <a:gd name="connsiteX6" fmla="*/ 66294 w 3600066"/>
                  <a:gd name="connsiteY6" fmla="*/ 659595 h 732537"/>
                  <a:gd name="connsiteX7" fmla="*/ 361146 w 3600066"/>
                  <a:gd name="connsiteY7" fmla="*/ 43687 h 732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00066" h="732537">
                    <a:moveTo>
                      <a:pt x="365550" y="0"/>
                    </a:moveTo>
                    <a:lnTo>
                      <a:pt x="3219658" y="0"/>
                    </a:lnTo>
                    <a:lnTo>
                      <a:pt x="3219658" y="1017"/>
                    </a:lnTo>
                    <a:cubicBezTo>
                      <a:pt x="3429752" y="1017"/>
                      <a:pt x="3600066" y="164773"/>
                      <a:pt x="3600066" y="366777"/>
                    </a:cubicBezTo>
                    <a:cubicBezTo>
                      <a:pt x="3600066" y="568781"/>
                      <a:pt x="3429752" y="732537"/>
                      <a:pt x="3219658" y="732537"/>
                    </a:cubicBezTo>
                    <a:lnTo>
                      <a:pt x="0" y="732537"/>
                    </a:lnTo>
                    <a:lnTo>
                      <a:pt x="66294" y="659595"/>
                    </a:lnTo>
                    <a:cubicBezTo>
                      <a:pt x="210715" y="484598"/>
                      <a:pt x="313946" y="274348"/>
                      <a:pt x="361146" y="43687"/>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Oval 49">
                <a:extLst>
                  <a:ext uri="{FF2B5EF4-FFF2-40B4-BE49-F238E27FC236}">
                    <a16:creationId xmlns:a16="http://schemas.microsoft.com/office/drawing/2014/main" id="{7C5DFC1C-2DCD-485C-85DE-1FD57B4EA1FE}"/>
                  </a:ext>
                </a:extLst>
              </p:cNvPr>
              <p:cNvSpPr>
                <a:spLocks noChangeAspect="1"/>
              </p:cNvSpPr>
              <p:nvPr/>
            </p:nvSpPr>
            <p:spPr>
              <a:xfrm>
                <a:off x="9683496" y="4050118"/>
                <a:ext cx="548640" cy="54864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500" dirty="0">
                    <a:latin typeface="Bernard MT Condensed" panose="02050806060905020404" pitchFamily="18" charset="0"/>
                  </a:rPr>
                  <a:t>OPTION</a:t>
                </a:r>
              </a:p>
              <a:p>
                <a:pPr algn="ctr"/>
                <a:r>
                  <a:rPr lang="en-US" sz="1400" dirty="0">
                    <a:latin typeface="Bernard MT Condensed" panose="02050806060905020404" pitchFamily="18" charset="0"/>
                  </a:rPr>
                  <a:t>03</a:t>
                </a:r>
              </a:p>
            </p:txBody>
          </p:sp>
        </p:grpSp>
        <p:sp>
          <p:nvSpPr>
            <p:cNvPr id="48" name="TextBox 47">
              <a:extLst>
                <a:ext uri="{FF2B5EF4-FFF2-40B4-BE49-F238E27FC236}">
                  <a16:creationId xmlns:a16="http://schemas.microsoft.com/office/drawing/2014/main" id="{BC0F1EAC-B999-4BFF-AA3D-FA1D2309FDEA}"/>
                </a:ext>
              </a:extLst>
            </p:cNvPr>
            <p:cNvSpPr txBox="1"/>
            <p:nvPr/>
          </p:nvSpPr>
          <p:spPr>
            <a:xfrm>
              <a:off x="8019648" y="4226107"/>
              <a:ext cx="1254959" cy="205121"/>
            </a:xfrm>
            <a:prstGeom prst="rect">
              <a:avLst/>
            </a:prstGeom>
            <a:noFill/>
          </p:spPr>
          <p:txBody>
            <a:bodyPr wrap="none" lIns="0" tIns="0" rIns="0" bIns="0" rtlCol="0" anchor="t">
              <a:spAutoFit/>
            </a:bodyPr>
            <a:lstStyle/>
            <a:p>
              <a:pPr algn="ctr"/>
              <a:r>
                <a:rPr lang="en-US" sz="1333" dirty="0">
                  <a:solidFill>
                    <a:schemeClr val="bg1">
                      <a:lumMod val="95000"/>
                    </a:schemeClr>
                  </a:solidFill>
                  <a:latin typeface="Bernard MT Condensed" panose="02050806060905020404" pitchFamily="18" charset="0"/>
                </a:rPr>
                <a:t>Lorem Ipsum Dolor</a:t>
              </a:r>
            </a:p>
          </p:txBody>
        </p:sp>
      </p:grpSp>
      <p:sp>
        <p:nvSpPr>
          <p:cNvPr id="51" name="TextBox 50">
            <a:extLst>
              <a:ext uri="{FF2B5EF4-FFF2-40B4-BE49-F238E27FC236}">
                <a16:creationId xmlns:a16="http://schemas.microsoft.com/office/drawing/2014/main" id="{6472AF74-F448-425D-B659-834AE719AD81}"/>
              </a:ext>
            </a:extLst>
          </p:cNvPr>
          <p:cNvSpPr txBox="1"/>
          <p:nvPr/>
        </p:nvSpPr>
        <p:spPr>
          <a:xfrm>
            <a:off x="183771" y="1980172"/>
            <a:ext cx="3454631" cy="947952"/>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2" name="TextBox 51">
            <a:extLst>
              <a:ext uri="{FF2B5EF4-FFF2-40B4-BE49-F238E27FC236}">
                <a16:creationId xmlns:a16="http://schemas.microsoft.com/office/drawing/2014/main" id="{89630EDB-4104-4108-9301-E27DD65EF0BF}"/>
              </a:ext>
            </a:extLst>
          </p:cNvPr>
          <p:cNvSpPr txBox="1"/>
          <p:nvPr/>
        </p:nvSpPr>
        <p:spPr>
          <a:xfrm>
            <a:off x="177745" y="3163803"/>
            <a:ext cx="3454631" cy="947952"/>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3" name="TextBox 52">
            <a:extLst>
              <a:ext uri="{FF2B5EF4-FFF2-40B4-BE49-F238E27FC236}">
                <a16:creationId xmlns:a16="http://schemas.microsoft.com/office/drawing/2014/main" id="{1CA95608-9F66-4D69-9901-96DBED0BADE2}"/>
              </a:ext>
            </a:extLst>
          </p:cNvPr>
          <p:cNvSpPr txBox="1"/>
          <p:nvPr/>
        </p:nvSpPr>
        <p:spPr>
          <a:xfrm>
            <a:off x="152400" y="4418578"/>
            <a:ext cx="3454631" cy="947952"/>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774AB36A-565C-4288-A05D-5D45201EBB2B}"/>
              </a:ext>
            </a:extLst>
          </p:cNvPr>
          <p:cNvGrpSpPr/>
          <p:nvPr/>
        </p:nvGrpSpPr>
        <p:grpSpPr>
          <a:xfrm>
            <a:off x="4572000" y="2209800"/>
            <a:ext cx="3167404" cy="4219295"/>
            <a:chOff x="4572000" y="2209800"/>
            <a:chExt cx="3167404" cy="4219295"/>
          </a:xfrm>
        </p:grpSpPr>
        <p:sp>
          <p:nvSpPr>
            <p:cNvPr id="13" name="Freeform: Shape 12">
              <a:extLst>
                <a:ext uri="{FF2B5EF4-FFF2-40B4-BE49-F238E27FC236}">
                  <a16:creationId xmlns:a16="http://schemas.microsoft.com/office/drawing/2014/main" id="{79BF4F6B-E7FA-4FAA-A5CB-65488528C69C}"/>
                </a:ext>
              </a:extLst>
            </p:cNvPr>
            <p:cNvSpPr/>
            <p:nvPr/>
          </p:nvSpPr>
          <p:spPr>
            <a:xfrm rot="19602570">
              <a:off x="6780776" y="4680523"/>
              <a:ext cx="310429" cy="644385"/>
            </a:xfrm>
            <a:custGeom>
              <a:avLst/>
              <a:gdLst>
                <a:gd name="connsiteX0" fmla="*/ 310429 w 310429"/>
                <a:gd name="connsiteY0" fmla="*/ 0 h 644385"/>
                <a:gd name="connsiteX1" fmla="*/ 310429 w 310429"/>
                <a:gd name="connsiteY1" fmla="*/ 644384 h 644385"/>
                <a:gd name="connsiteX2" fmla="*/ 0 w 310429"/>
                <a:gd name="connsiteY2" fmla="*/ 644385 h 644385"/>
                <a:gd name="connsiteX3" fmla="*/ 0 w 310429"/>
                <a:gd name="connsiteY3" fmla="*/ 14881 h 644385"/>
                <a:gd name="connsiteX4" fmla="*/ 108695 w 310429"/>
                <a:gd name="connsiteY4" fmla="*/ 18698 h 644385"/>
                <a:gd name="connsiteX5" fmla="*/ 244684 w 310429"/>
                <a:gd name="connsiteY5" fmla="*/ 10385 h 644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0429" h="644385">
                  <a:moveTo>
                    <a:pt x="310429" y="0"/>
                  </a:moveTo>
                  <a:lnTo>
                    <a:pt x="310429" y="644384"/>
                  </a:lnTo>
                  <a:lnTo>
                    <a:pt x="0" y="644385"/>
                  </a:lnTo>
                  <a:lnTo>
                    <a:pt x="0" y="14881"/>
                  </a:lnTo>
                  <a:lnTo>
                    <a:pt x="108695" y="18698"/>
                  </a:lnTo>
                  <a:cubicBezTo>
                    <a:pt x="154189" y="18101"/>
                    <a:pt x="199574" y="15318"/>
                    <a:pt x="244684" y="10385"/>
                  </a:cubicBezTo>
                  <a:close/>
                </a:path>
              </a:pathLst>
            </a:custGeom>
            <a:solidFill>
              <a:schemeClr val="bg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Rounded Corners 14">
              <a:extLst>
                <a:ext uri="{FF2B5EF4-FFF2-40B4-BE49-F238E27FC236}">
                  <a16:creationId xmlns:a16="http://schemas.microsoft.com/office/drawing/2014/main" id="{EB35C365-1133-4A8D-9B85-7CE8978C3DAD}"/>
                </a:ext>
              </a:extLst>
            </p:cNvPr>
            <p:cNvSpPr/>
            <p:nvPr/>
          </p:nvSpPr>
          <p:spPr>
            <a:xfrm rot="19602570">
              <a:off x="7157021" y="5174921"/>
              <a:ext cx="582383" cy="1254174"/>
            </a:xfrm>
            <a:prstGeom prst="roundRect">
              <a:avLst/>
            </a:prstGeom>
            <a:solidFill>
              <a:schemeClr val="bg2">
                <a:lumMod val="5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9CD1AC2-042D-4947-853F-77864E844060}"/>
                </a:ext>
              </a:extLst>
            </p:cNvPr>
            <p:cNvSpPr>
              <a:spLocks noChangeAspect="1"/>
            </p:cNvSpPr>
            <p:nvPr/>
          </p:nvSpPr>
          <p:spPr>
            <a:xfrm>
              <a:off x="4937760" y="2586219"/>
              <a:ext cx="2103120" cy="2103120"/>
            </a:xfrm>
            <a:prstGeom prst="ellipse">
              <a:avLst/>
            </a:prstGeom>
            <a:solidFill>
              <a:schemeClr val="tx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2F6C02AB-70B2-47E2-B2CA-7E3B7BEEBA74}"/>
                </a:ext>
              </a:extLst>
            </p:cNvPr>
            <p:cNvSpPr>
              <a:spLocks noChangeAspect="1"/>
            </p:cNvSpPr>
            <p:nvPr/>
          </p:nvSpPr>
          <p:spPr>
            <a:xfrm>
              <a:off x="4572000" y="2209800"/>
              <a:ext cx="2834640" cy="2834640"/>
            </a:xfrm>
            <a:custGeom>
              <a:avLst/>
              <a:gdLst>
                <a:gd name="connsiteX0" fmla="*/ 1417320 w 2834640"/>
                <a:gd name="connsiteY0" fmla="*/ 411480 h 2834640"/>
                <a:gd name="connsiteX1" fmla="*/ 411480 w 2834640"/>
                <a:gd name="connsiteY1" fmla="*/ 1417320 h 2834640"/>
                <a:gd name="connsiteX2" fmla="*/ 1417320 w 2834640"/>
                <a:gd name="connsiteY2" fmla="*/ 2423160 h 2834640"/>
                <a:gd name="connsiteX3" fmla="*/ 2423160 w 2834640"/>
                <a:gd name="connsiteY3" fmla="*/ 1417320 h 2834640"/>
                <a:gd name="connsiteX4" fmla="*/ 1417320 w 2834640"/>
                <a:gd name="connsiteY4" fmla="*/ 411480 h 2834640"/>
                <a:gd name="connsiteX5" fmla="*/ 1417320 w 2834640"/>
                <a:gd name="connsiteY5" fmla="*/ 0 h 2834640"/>
                <a:gd name="connsiteX6" fmla="*/ 2834640 w 2834640"/>
                <a:gd name="connsiteY6" fmla="*/ 1417320 h 2834640"/>
                <a:gd name="connsiteX7" fmla="*/ 1417320 w 2834640"/>
                <a:gd name="connsiteY7" fmla="*/ 2834640 h 2834640"/>
                <a:gd name="connsiteX8" fmla="*/ 0 w 2834640"/>
                <a:gd name="connsiteY8" fmla="*/ 1417320 h 2834640"/>
                <a:gd name="connsiteX9" fmla="*/ 1417320 w 2834640"/>
                <a:gd name="connsiteY9" fmla="*/ 0 h 2834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834640">
                  <a:moveTo>
                    <a:pt x="1417320" y="411480"/>
                  </a:moveTo>
                  <a:cubicBezTo>
                    <a:pt x="861810" y="411480"/>
                    <a:pt x="411480" y="861810"/>
                    <a:pt x="411480" y="1417320"/>
                  </a:cubicBezTo>
                  <a:cubicBezTo>
                    <a:pt x="411480" y="1972830"/>
                    <a:pt x="861810" y="2423160"/>
                    <a:pt x="1417320" y="2423160"/>
                  </a:cubicBezTo>
                  <a:cubicBezTo>
                    <a:pt x="1972830" y="2423160"/>
                    <a:pt x="2423160" y="1972830"/>
                    <a:pt x="2423160" y="1417320"/>
                  </a:cubicBezTo>
                  <a:cubicBezTo>
                    <a:pt x="2423160" y="861810"/>
                    <a:pt x="1972830" y="411480"/>
                    <a:pt x="1417320" y="411480"/>
                  </a:cubicBezTo>
                  <a:close/>
                  <a:moveTo>
                    <a:pt x="1417320" y="0"/>
                  </a:moveTo>
                  <a:cubicBezTo>
                    <a:pt x="2200084" y="0"/>
                    <a:pt x="2834640" y="634556"/>
                    <a:pt x="2834640" y="1417320"/>
                  </a:cubicBezTo>
                  <a:cubicBezTo>
                    <a:pt x="2834640" y="2200084"/>
                    <a:pt x="2200084" y="2834640"/>
                    <a:pt x="1417320" y="2834640"/>
                  </a:cubicBezTo>
                  <a:cubicBezTo>
                    <a:pt x="634556" y="2834640"/>
                    <a:pt x="0" y="2200084"/>
                    <a:pt x="0" y="1417320"/>
                  </a:cubicBezTo>
                  <a:cubicBezTo>
                    <a:pt x="0" y="634556"/>
                    <a:pt x="634556" y="0"/>
                    <a:pt x="1417320" y="0"/>
                  </a:cubicBezTo>
                  <a:close/>
                </a:path>
              </a:pathLst>
            </a:custGeom>
            <a:solidFill>
              <a:schemeClr val="bg2">
                <a:lumMod val="9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Box 53">
              <a:extLst>
                <a:ext uri="{FF2B5EF4-FFF2-40B4-BE49-F238E27FC236}">
                  <a16:creationId xmlns:a16="http://schemas.microsoft.com/office/drawing/2014/main" id="{B8AE7F22-5585-4BB1-819D-55BADC252155}"/>
                </a:ext>
              </a:extLst>
            </p:cNvPr>
            <p:cNvSpPr txBox="1"/>
            <p:nvPr/>
          </p:nvSpPr>
          <p:spPr>
            <a:xfrm>
              <a:off x="5094174" y="3102252"/>
              <a:ext cx="1737360" cy="1131079"/>
            </a:xfrm>
            <a:prstGeom prst="rect">
              <a:avLst/>
            </a:prstGeom>
            <a:noFill/>
          </p:spPr>
          <p:txBody>
            <a:bodyPr wrap="square" rtlCol="0">
              <a:spAutoFit/>
            </a:bodyPr>
            <a:lstStyle/>
            <a:p>
              <a:pPr algn="ctr" defTabSz="1219170">
                <a:spcBef>
                  <a:spcPct val="20000"/>
                </a:spcBef>
                <a:defRPr/>
              </a:pPr>
              <a:r>
                <a:rPr lang="en-US" sz="1350" dirty="0">
                  <a:solidFill>
                    <a:schemeClr val="bg1"/>
                  </a:solidFill>
                  <a:latin typeface="Candara" panose="020E0502030303020204" pitchFamily="34" charset="0"/>
                </a:rPr>
                <a:t>Lorem ipsum dolor sit amet, consectetur adipiscing elit, sed do eiusmod tempor incididunt.</a:t>
              </a:r>
            </a:p>
          </p:txBody>
        </p:sp>
      </p:grpSp>
      <p:cxnSp>
        <p:nvCxnSpPr>
          <p:cNvPr id="55" name="Elbow Connector 86">
            <a:extLst>
              <a:ext uri="{FF2B5EF4-FFF2-40B4-BE49-F238E27FC236}">
                <a16:creationId xmlns:a16="http://schemas.microsoft.com/office/drawing/2014/main" id="{84862616-3BE4-47CC-B5DA-EBA32BFC4047}"/>
              </a:ext>
            </a:extLst>
          </p:cNvPr>
          <p:cNvCxnSpPr>
            <a:cxnSpLocks/>
          </p:cNvCxnSpPr>
          <p:nvPr/>
        </p:nvCxnSpPr>
        <p:spPr>
          <a:xfrm>
            <a:off x="3614663" y="2115921"/>
            <a:ext cx="1479511" cy="38323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33DAC572-86DF-421A-A2EB-7A62FE4CF8C7}"/>
              </a:ext>
            </a:extLst>
          </p:cNvPr>
          <p:cNvCxnSpPr>
            <a:cxnSpLocks/>
          </p:cNvCxnSpPr>
          <p:nvPr/>
        </p:nvCxnSpPr>
        <p:spPr>
          <a:xfrm>
            <a:off x="3614663" y="4559253"/>
            <a:ext cx="1854502" cy="361177"/>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0" name="Elbow Connector 86">
            <a:extLst>
              <a:ext uri="{FF2B5EF4-FFF2-40B4-BE49-F238E27FC236}">
                <a16:creationId xmlns:a16="http://schemas.microsoft.com/office/drawing/2014/main" id="{564CCBF0-1B3A-4875-8A50-658AB6DB86EE}"/>
              </a:ext>
            </a:extLst>
          </p:cNvPr>
          <p:cNvCxnSpPr>
            <a:cxnSpLocks/>
          </p:cNvCxnSpPr>
          <p:nvPr/>
        </p:nvCxnSpPr>
        <p:spPr>
          <a:xfrm>
            <a:off x="3591492" y="3286910"/>
            <a:ext cx="1018965" cy="312394"/>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30255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2" presetClass="entr" presetSubtype="0" fill="hold" nodeType="afterEffect">
                                  <p:stCondLst>
                                    <p:cond delay="0"/>
                                  </p:stCondLst>
                                  <p:childTnLst>
                                    <p:set>
                                      <p:cBhvr>
                                        <p:cTn id="10" dur="1" fill="hold">
                                          <p:stCondLst>
                                            <p:cond delay="0"/>
                                          </p:stCondLst>
                                        </p:cTn>
                                        <p:tgtEl>
                                          <p:spTgt spid="69"/>
                                        </p:tgtEl>
                                        <p:attrNameLst>
                                          <p:attrName>style.visibility</p:attrName>
                                        </p:attrNameLst>
                                      </p:cBhvr>
                                      <p:to>
                                        <p:strVal val="visible"/>
                                      </p:to>
                                    </p:set>
                                    <p:animScale>
                                      <p:cBhvr>
                                        <p:cTn id="11" dur="1000" decel="50000" fill="hold">
                                          <p:stCondLst>
                                            <p:cond delay="0"/>
                                          </p:stCondLst>
                                        </p:cTn>
                                        <p:tgtEl>
                                          <p:spTgt spid="69"/>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12" dur="1000" decel="50000" fill="hold">
                                          <p:stCondLst>
                                            <p:cond delay="0"/>
                                          </p:stCondLst>
                                        </p:cTn>
                                        <p:tgtEl>
                                          <p:spTgt spid="69"/>
                                        </p:tgtEl>
                                        <p:attrNameLst>
                                          <p:attrName>ppt_x</p:attrName>
                                          <p:attrName>ppt_y</p:attrName>
                                        </p:attrNameLst>
                                      </p:cBhvr>
                                    </p:animMotion>
                                    <p:animEffect transition="in" filter="fade">
                                      <p:cBhvr>
                                        <p:cTn id="13" dur="1000"/>
                                        <p:tgtEl>
                                          <p:spTgt spid="69"/>
                                        </p:tgtEl>
                                      </p:cBhvr>
                                    </p:animEffect>
                                  </p:childTnLst>
                                </p:cTn>
                              </p:par>
                            </p:childTnLst>
                          </p:cTn>
                        </p:par>
                        <p:par>
                          <p:cTn id="14" fill="hold">
                            <p:stCondLst>
                              <p:cond delay="1500"/>
                            </p:stCondLst>
                            <p:childTnLst>
                              <p:par>
                                <p:cTn id="15" presetID="22" presetClass="entr" presetSubtype="8" fill="hold" nodeType="afterEffect">
                                  <p:stCondLst>
                                    <p:cond delay="0"/>
                                  </p:stCondLst>
                                  <p:childTnLst>
                                    <p:set>
                                      <p:cBhvr>
                                        <p:cTn id="16" dur="1" fill="hold">
                                          <p:stCondLst>
                                            <p:cond delay="0"/>
                                          </p:stCondLst>
                                        </p:cTn>
                                        <p:tgtEl>
                                          <p:spTgt spid="66"/>
                                        </p:tgtEl>
                                        <p:attrNameLst>
                                          <p:attrName>style.visibility</p:attrName>
                                        </p:attrNameLst>
                                      </p:cBhvr>
                                      <p:to>
                                        <p:strVal val="visible"/>
                                      </p:to>
                                    </p:set>
                                    <p:animEffect transition="in" filter="wipe(left)">
                                      <p:cBhvr>
                                        <p:cTn id="17" dur="500"/>
                                        <p:tgtEl>
                                          <p:spTgt spid="66"/>
                                        </p:tgtEl>
                                      </p:cBhvr>
                                    </p:animEffect>
                                  </p:childTnLst>
                                </p:cTn>
                              </p:par>
                            </p:childTnLst>
                          </p:cTn>
                        </p:par>
                        <p:par>
                          <p:cTn id="18" fill="hold">
                            <p:stCondLst>
                              <p:cond delay="2000"/>
                            </p:stCondLst>
                            <p:childTnLst>
                              <p:par>
                                <p:cTn id="19" presetID="22" presetClass="entr" presetSubtype="2" fill="hold" nodeType="afterEffect">
                                  <p:stCondLst>
                                    <p:cond delay="0"/>
                                  </p:stCondLst>
                                  <p:childTnLst>
                                    <p:set>
                                      <p:cBhvr>
                                        <p:cTn id="20" dur="1" fill="hold">
                                          <p:stCondLst>
                                            <p:cond delay="0"/>
                                          </p:stCondLst>
                                        </p:cTn>
                                        <p:tgtEl>
                                          <p:spTgt spid="55"/>
                                        </p:tgtEl>
                                        <p:attrNameLst>
                                          <p:attrName>style.visibility</p:attrName>
                                        </p:attrNameLst>
                                      </p:cBhvr>
                                      <p:to>
                                        <p:strVal val="visible"/>
                                      </p:to>
                                    </p:set>
                                    <p:animEffect transition="in" filter="wipe(right)">
                                      <p:cBhvr>
                                        <p:cTn id="21" dur="500"/>
                                        <p:tgtEl>
                                          <p:spTgt spid="55"/>
                                        </p:tgtEl>
                                      </p:cBhvr>
                                    </p:animEffect>
                                  </p:childTnLst>
                                </p:cTn>
                              </p:par>
                            </p:childTnLst>
                          </p:cTn>
                        </p:par>
                        <p:par>
                          <p:cTn id="22" fill="hold">
                            <p:stCondLst>
                              <p:cond delay="2500"/>
                            </p:stCondLst>
                            <p:childTnLst>
                              <p:par>
                                <p:cTn id="23" presetID="42" presetClass="entr" presetSubtype="0" fill="hold" grpId="0" nodeType="afterEffect">
                                  <p:stCondLst>
                                    <p:cond delay="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22" presetClass="entr" presetSubtype="8" fill="hold" nodeType="after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wipe(left)">
                                      <p:cBhvr>
                                        <p:cTn id="31" dur="500"/>
                                        <p:tgtEl>
                                          <p:spTgt spid="67"/>
                                        </p:tgtEl>
                                      </p:cBhvr>
                                    </p:animEffect>
                                  </p:childTnLst>
                                </p:cTn>
                              </p:par>
                            </p:childTnLst>
                          </p:cTn>
                        </p:par>
                        <p:par>
                          <p:cTn id="32" fill="hold">
                            <p:stCondLst>
                              <p:cond delay="4000"/>
                            </p:stCondLst>
                            <p:childTnLst>
                              <p:par>
                                <p:cTn id="33" presetID="22" presetClass="entr" presetSubtype="2"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Effect transition="in" filter="wipe(right)">
                                      <p:cBhvr>
                                        <p:cTn id="35" dur="500"/>
                                        <p:tgtEl>
                                          <p:spTgt spid="60"/>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1000"/>
                                        <p:tgtEl>
                                          <p:spTgt spid="52"/>
                                        </p:tgtEl>
                                      </p:cBhvr>
                                    </p:animEffect>
                                    <p:anim calcmode="lin" valueType="num">
                                      <p:cBhvr>
                                        <p:cTn id="40" dur="1000" fill="hold"/>
                                        <p:tgtEl>
                                          <p:spTgt spid="52"/>
                                        </p:tgtEl>
                                        <p:attrNameLst>
                                          <p:attrName>ppt_x</p:attrName>
                                        </p:attrNameLst>
                                      </p:cBhvr>
                                      <p:tavLst>
                                        <p:tav tm="0">
                                          <p:val>
                                            <p:strVal val="#ppt_x"/>
                                          </p:val>
                                        </p:tav>
                                        <p:tav tm="100000">
                                          <p:val>
                                            <p:strVal val="#ppt_x"/>
                                          </p:val>
                                        </p:tav>
                                      </p:tavLst>
                                    </p:anim>
                                    <p:anim calcmode="lin" valueType="num">
                                      <p:cBhvr>
                                        <p:cTn id="41" dur="1000" fill="hold"/>
                                        <p:tgtEl>
                                          <p:spTgt spid="52"/>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22" presetClass="entr" presetSubtype="8" fill="hold" nodeType="after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wipe(left)">
                                      <p:cBhvr>
                                        <p:cTn id="45" dur="500"/>
                                        <p:tgtEl>
                                          <p:spTgt spid="70"/>
                                        </p:tgtEl>
                                      </p:cBhvr>
                                    </p:animEffect>
                                  </p:childTnLst>
                                </p:cTn>
                              </p:par>
                            </p:childTnLst>
                          </p:cTn>
                        </p:par>
                        <p:par>
                          <p:cTn id="46" fill="hold">
                            <p:stCondLst>
                              <p:cond delay="6000"/>
                            </p:stCondLst>
                            <p:childTnLst>
                              <p:par>
                                <p:cTn id="47" presetID="22" presetClass="entr" presetSubtype="2" fill="hold"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wipe(right)">
                                      <p:cBhvr>
                                        <p:cTn id="49" dur="500"/>
                                        <p:tgtEl>
                                          <p:spTgt spid="58"/>
                                        </p:tgtEl>
                                      </p:cBhvr>
                                    </p:animEffect>
                                  </p:childTnLst>
                                </p:cTn>
                              </p:par>
                            </p:childTnLst>
                          </p:cTn>
                        </p:par>
                        <p:par>
                          <p:cTn id="50" fill="hold">
                            <p:stCondLst>
                              <p:cond delay="6500"/>
                            </p:stCondLst>
                            <p:childTnLst>
                              <p:par>
                                <p:cTn id="51" presetID="42" presetClass="entr" presetSubtype="0" fill="hold" grpId="0" nodeType="afterEffect">
                                  <p:stCondLst>
                                    <p:cond delay="0"/>
                                  </p:stCondLst>
                                  <p:childTnLst>
                                    <p:set>
                                      <p:cBhvr>
                                        <p:cTn id="52" dur="1" fill="hold">
                                          <p:stCondLst>
                                            <p:cond delay="0"/>
                                          </p:stCondLst>
                                        </p:cTn>
                                        <p:tgtEl>
                                          <p:spTgt spid="53"/>
                                        </p:tgtEl>
                                        <p:attrNameLst>
                                          <p:attrName>style.visibility</p:attrName>
                                        </p:attrNameLst>
                                      </p:cBhvr>
                                      <p:to>
                                        <p:strVal val="visible"/>
                                      </p:to>
                                    </p:set>
                                    <p:animEffect transition="in" filter="fade">
                                      <p:cBhvr>
                                        <p:cTn id="53" dur="1000"/>
                                        <p:tgtEl>
                                          <p:spTgt spid="53"/>
                                        </p:tgtEl>
                                      </p:cBhvr>
                                    </p:animEffect>
                                    <p:anim calcmode="lin" valueType="num">
                                      <p:cBhvr>
                                        <p:cTn id="54" dur="1000" fill="hold"/>
                                        <p:tgtEl>
                                          <p:spTgt spid="53"/>
                                        </p:tgtEl>
                                        <p:attrNameLst>
                                          <p:attrName>ppt_x</p:attrName>
                                        </p:attrNameLst>
                                      </p:cBhvr>
                                      <p:tavLst>
                                        <p:tav tm="0">
                                          <p:val>
                                            <p:strVal val="#ppt_x"/>
                                          </p:val>
                                        </p:tav>
                                        <p:tav tm="100000">
                                          <p:val>
                                            <p:strVal val="#ppt_x"/>
                                          </p:val>
                                        </p:tav>
                                      </p:tavLst>
                                    </p:anim>
                                    <p:anim calcmode="lin" valueType="num">
                                      <p:cBhvr>
                                        <p:cTn id="55" dur="1000" fill="hold"/>
                                        <p:tgtEl>
                                          <p:spTgt spid="5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51" grpId="0"/>
      <p:bldP spid="52" grpId="0"/>
      <p:bldP spid="53"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Freeform: Shape 8">
            <a:extLst>
              <a:ext uri="{FF2B5EF4-FFF2-40B4-BE49-F238E27FC236}">
                <a16:creationId xmlns:a16="http://schemas.microsoft.com/office/drawing/2014/main" id="{9854CF78-EF5B-4475-B9B9-D32191149B6E}"/>
              </a:ext>
            </a:extLst>
          </p:cNvPr>
          <p:cNvSpPr/>
          <p:nvPr/>
        </p:nvSpPr>
        <p:spPr>
          <a:xfrm rot="16200000">
            <a:off x="852768" y="352917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FA0F6961-038A-4786-817D-C84B199D1586}"/>
              </a:ext>
            </a:extLst>
          </p:cNvPr>
          <p:cNvSpPr/>
          <p:nvPr/>
        </p:nvSpPr>
        <p:spPr>
          <a:xfrm rot="16200000">
            <a:off x="2077468" y="178493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8F93CD3E-485A-4120-8AF2-D8716175BC79}"/>
              </a:ext>
            </a:extLst>
          </p:cNvPr>
          <p:cNvSpPr/>
          <p:nvPr/>
        </p:nvSpPr>
        <p:spPr>
          <a:xfrm rot="16200000">
            <a:off x="2916805" y="352968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E02C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D8938B65-60F7-47E9-A7ED-C73BA246521A}"/>
              </a:ext>
            </a:extLst>
          </p:cNvPr>
          <p:cNvSpPr/>
          <p:nvPr/>
        </p:nvSpPr>
        <p:spPr>
          <a:xfrm rot="16200000">
            <a:off x="4141505" y="1785445"/>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E3F7678D-7988-4593-BDB4-4B23CEC43048}"/>
              </a:ext>
            </a:extLst>
          </p:cNvPr>
          <p:cNvSpPr/>
          <p:nvPr/>
        </p:nvSpPr>
        <p:spPr>
          <a:xfrm rot="16200000">
            <a:off x="4956158" y="352867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3E7C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E191ABA-619B-4F0B-946B-1C282018AF88}"/>
              </a:ext>
            </a:extLst>
          </p:cNvPr>
          <p:cNvSpPr/>
          <p:nvPr/>
        </p:nvSpPr>
        <p:spPr>
          <a:xfrm rot="16200000">
            <a:off x="6180858" y="178442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33BC8D0F-8C30-4CD7-8D8F-BBA971005E8E}"/>
              </a:ext>
            </a:extLst>
          </p:cNvPr>
          <p:cNvSpPr/>
          <p:nvPr/>
        </p:nvSpPr>
        <p:spPr>
          <a:xfrm rot="16200000">
            <a:off x="6994704" y="3529181"/>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2636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C4ABE5DA-7E4B-4CBE-8814-F54893D3C3FD}"/>
              </a:ext>
            </a:extLst>
          </p:cNvPr>
          <p:cNvSpPr/>
          <p:nvPr/>
        </p:nvSpPr>
        <p:spPr>
          <a:xfrm rot="16200000">
            <a:off x="8219404" y="1784938"/>
            <a:ext cx="457200" cy="1259336"/>
          </a:xfrm>
          <a:custGeom>
            <a:avLst/>
            <a:gdLst>
              <a:gd name="connsiteX0" fmla="*/ 457200 w 457200"/>
              <a:gd name="connsiteY0" fmla="*/ 0 h 1259336"/>
              <a:gd name="connsiteX1" fmla="*/ 457200 w 457200"/>
              <a:gd name="connsiteY1" fmla="*/ 1049650 h 1259336"/>
              <a:gd name="connsiteX2" fmla="*/ 0 w 457200"/>
              <a:gd name="connsiteY2" fmla="*/ 1259336 h 1259336"/>
              <a:gd name="connsiteX3" fmla="*/ 0 w 457200"/>
              <a:gd name="connsiteY3" fmla="*/ 209686 h 1259336"/>
            </a:gdLst>
            <a:ahLst/>
            <a:cxnLst>
              <a:cxn ang="0">
                <a:pos x="connsiteX0" y="connsiteY0"/>
              </a:cxn>
              <a:cxn ang="0">
                <a:pos x="connsiteX1" y="connsiteY1"/>
              </a:cxn>
              <a:cxn ang="0">
                <a:pos x="connsiteX2" y="connsiteY2"/>
              </a:cxn>
              <a:cxn ang="0">
                <a:pos x="connsiteX3" y="connsiteY3"/>
              </a:cxn>
            </a:cxnLst>
            <a:rect l="l" t="t" r="r" b="b"/>
            <a:pathLst>
              <a:path w="457200" h="1259336">
                <a:moveTo>
                  <a:pt x="457200" y="0"/>
                </a:moveTo>
                <a:lnTo>
                  <a:pt x="457200" y="1049650"/>
                </a:lnTo>
                <a:lnTo>
                  <a:pt x="0" y="1259336"/>
                </a:lnTo>
                <a:lnTo>
                  <a:pt x="0" y="209686"/>
                </a:lnTo>
                <a:close/>
              </a:path>
            </a:pathLst>
          </a:custGeom>
          <a:solidFill>
            <a:srgbClr val="5C5C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Freeform: Shape 6">
            <a:extLst>
              <a:ext uri="{FF2B5EF4-FFF2-40B4-BE49-F238E27FC236}">
                <a16:creationId xmlns:a16="http://schemas.microsoft.com/office/drawing/2014/main" id="{A955B19A-A1DB-488B-8994-3D30D409078A}"/>
              </a:ext>
            </a:extLst>
          </p:cNvPr>
          <p:cNvSpPr/>
          <p:nvPr/>
        </p:nvSpPr>
        <p:spPr>
          <a:xfrm>
            <a:off x="0" y="2214349"/>
            <a:ext cx="11125200" cy="2133600"/>
          </a:xfrm>
          <a:custGeom>
            <a:avLst/>
            <a:gdLst>
              <a:gd name="connsiteX0" fmla="*/ 10172700 w 11125200"/>
              <a:gd name="connsiteY0" fmla="*/ 0 h 2133600"/>
              <a:gd name="connsiteX1" fmla="*/ 11125200 w 11125200"/>
              <a:gd name="connsiteY1" fmla="*/ 1066800 h 2133600"/>
              <a:gd name="connsiteX2" fmla="*/ 10172700 w 11125200"/>
              <a:gd name="connsiteY2" fmla="*/ 2133600 h 2133600"/>
              <a:gd name="connsiteX3" fmla="*/ 10172700 w 11125200"/>
              <a:gd name="connsiteY3" fmla="*/ 1714500 h 2133600"/>
              <a:gd name="connsiteX4" fmla="*/ 0 w 11125200"/>
              <a:gd name="connsiteY4" fmla="*/ 1714500 h 2133600"/>
              <a:gd name="connsiteX5" fmla="*/ 0 w 11125200"/>
              <a:gd name="connsiteY5" fmla="*/ 419100 h 2133600"/>
              <a:gd name="connsiteX6" fmla="*/ 10172700 w 11125200"/>
              <a:gd name="connsiteY6" fmla="*/ 419100 h 2133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25200" h="2133600">
                <a:moveTo>
                  <a:pt x="10172700" y="0"/>
                </a:moveTo>
                <a:lnTo>
                  <a:pt x="11125200" y="1066800"/>
                </a:lnTo>
                <a:lnTo>
                  <a:pt x="10172700" y="2133600"/>
                </a:lnTo>
                <a:lnTo>
                  <a:pt x="10172700" y="1714500"/>
                </a:lnTo>
                <a:lnTo>
                  <a:pt x="0" y="1714500"/>
                </a:lnTo>
                <a:lnTo>
                  <a:pt x="0" y="419100"/>
                </a:lnTo>
                <a:lnTo>
                  <a:pt x="10172700" y="4191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Freeform: Shape 13">
            <a:extLst>
              <a:ext uri="{FF2B5EF4-FFF2-40B4-BE49-F238E27FC236}">
                <a16:creationId xmlns:a16="http://schemas.microsoft.com/office/drawing/2014/main" id="{90E9D8CE-F4B5-4FE4-905B-4CF6B4BD85C3}"/>
              </a:ext>
            </a:extLst>
          </p:cNvPr>
          <p:cNvSpPr/>
          <p:nvPr/>
        </p:nvSpPr>
        <p:spPr>
          <a:xfrm rot="1454190">
            <a:off x="1186389" y="185937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E5D87666-88DF-4EE7-8C8A-9D6E2CDC9756}"/>
              </a:ext>
            </a:extLst>
          </p:cNvPr>
          <p:cNvSpPr/>
          <p:nvPr/>
        </p:nvSpPr>
        <p:spPr>
          <a:xfrm rot="1454190">
            <a:off x="3250426" y="1859884"/>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B811377D-0715-4C64-8346-D4017C4DAC67}"/>
              </a:ext>
            </a:extLst>
          </p:cNvPr>
          <p:cNvSpPr/>
          <p:nvPr/>
        </p:nvSpPr>
        <p:spPr>
          <a:xfrm rot="1454190">
            <a:off x="5289779" y="185886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079CA241-E8E5-40EB-A763-9F7203C81C03}"/>
              </a:ext>
            </a:extLst>
          </p:cNvPr>
          <p:cNvSpPr/>
          <p:nvPr/>
        </p:nvSpPr>
        <p:spPr>
          <a:xfrm rot="1454190">
            <a:off x="7328325" y="1859377"/>
            <a:ext cx="978408" cy="2854703"/>
          </a:xfrm>
          <a:custGeom>
            <a:avLst/>
            <a:gdLst>
              <a:gd name="connsiteX0" fmla="*/ 0 w 978408"/>
              <a:gd name="connsiteY0" fmla="*/ 440463 h 2854703"/>
              <a:gd name="connsiteX1" fmla="*/ 978408 w 978408"/>
              <a:gd name="connsiteY1" fmla="*/ 0 h 2854703"/>
              <a:gd name="connsiteX2" fmla="*/ 978408 w 978408"/>
              <a:gd name="connsiteY2" fmla="*/ 2414239 h 2854703"/>
              <a:gd name="connsiteX3" fmla="*/ 0 w 978408"/>
              <a:gd name="connsiteY3" fmla="*/ 2854703 h 2854703"/>
            </a:gdLst>
            <a:ahLst/>
            <a:cxnLst>
              <a:cxn ang="0">
                <a:pos x="connsiteX0" y="connsiteY0"/>
              </a:cxn>
              <a:cxn ang="0">
                <a:pos x="connsiteX1" y="connsiteY1"/>
              </a:cxn>
              <a:cxn ang="0">
                <a:pos x="connsiteX2" y="connsiteY2"/>
              </a:cxn>
              <a:cxn ang="0">
                <a:pos x="connsiteX3" y="connsiteY3"/>
              </a:cxn>
            </a:cxnLst>
            <a:rect l="l" t="t" r="r" b="b"/>
            <a:pathLst>
              <a:path w="978408" h="2854703">
                <a:moveTo>
                  <a:pt x="0" y="440463"/>
                </a:moveTo>
                <a:lnTo>
                  <a:pt x="978408" y="0"/>
                </a:lnTo>
                <a:lnTo>
                  <a:pt x="978408" y="2414239"/>
                </a:lnTo>
                <a:lnTo>
                  <a:pt x="0" y="2854703"/>
                </a:lnTo>
                <a:close/>
              </a:path>
            </a:pathLst>
          </a:cu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a:extLst>
              <a:ext uri="{FF2B5EF4-FFF2-40B4-BE49-F238E27FC236}">
                <a16:creationId xmlns:a16="http://schemas.microsoft.com/office/drawing/2014/main" id="{97641A29-6A7A-46AB-AC7C-1D21ED53BBA1}"/>
              </a:ext>
            </a:extLst>
          </p:cNvPr>
          <p:cNvSpPr txBox="1"/>
          <p:nvPr/>
        </p:nvSpPr>
        <p:spPr>
          <a:xfrm>
            <a:off x="26474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 DOLOR</a:t>
            </a:r>
            <a:endParaRPr lang="en-US" sz="1300" dirty="0">
              <a:solidFill>
                <a:srgbClr val="FE4A1E"/>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7" name="TextBox 26">
            <a:extLst>
              <a:ext uri="{FF2B5EF4-FFF2-40B4-BE49-F238E27FC236}">
                <a16:creationId xmlns:a16="http://schemas.microsoft.com/office/drawing/2014/main" id="{9EA0503A-9BCF-4B8E-A060-5FD1E2A6D0E8}"/>
              </a:ext>
            </a:extLst>
          </p:cNvPr>
          <p:cNvSpPr txBox="1"/>
          <p:nvPr/>
        </p:nvSpPr>
        <p:spPr>
          <a:xfrm>
            <a:off x="2479487" y="4735166"/>
            <a:ext cx="2194560" cy="1348061"/>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 DOLOR</a:t>
            </a:r>
            <a:endParaRPr lang="en-US" sz="1300" dirty="0">
              <a:solidFill>
                <a:srgbClr val="5C9AD3"/>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8" name="TextBox 27">
            <a:extLst>
              <a:ext uri="{FF2B5EF4-FFF2-40B4-BE49-F238E27FC236}">
                <a16:creationId xmlns:a16="http://schemas.microsoft.com/office/drawing/2014/main" id="{E697B603-8D79-4034-AA0E-F3A3298A0849}"/>
              </a:ext>
            </a:extLst>
          </p:cNvPr>
          <p:cNvSpPr txBox="1"/>
          <p:nvPr/>
        </p:nvSpPr>
        <p:spPr>
          <a:xfrm>
            <a:off x="4632499" y="4747939"/>
            <a:ext cx="2194560" cy="1348061"/>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 DOLOR</a:t>
            </a:r>
            <a:endParaRPr lang="en-US" sz="1300" dirty="0">
              <a:solidFill>
                <a:srgbClr val="44546B"/>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9" name="TextBox 28">
            <a:extLst>
              <a:ext uri="{FF2B5EF4-FFF2-40B4-BE49-F238E27FC236}">
                <a16:creationId xmlns:a16="http://schemas.microsoft.com/office/drawing/2014/main" id="{36EA176D-DC99-4943-A747-8397459E3E78}"/>
              </a:ext>
            </a:extLst>
          </p:cNvPr>
          <p:cNvSpPr txBox="1"/>
          <p:nvPr/>
        </p:nvSpPr>
        <p:spPr>
          <a:xfrm>
            <a:off x="6810195" y="4727052"/>
            <a:ext cx="2194560" cy="1348061"/>
          </a:xfrm>
          <a:prstGeom prst="rect">
            <a:avLst/>
          </a:prstGeom>
          <a:noFill/>
        </p:spPr>
        <p:txBody>
          <a:bodyPr wrap="square" rtlCol="0">
            <a:spAutoFit/>
          </a:bodyPr>
          <a:lstStyle/>
          <a:p>
            <a:pPr algn="ctr" defTabSz="1219170">
              <a:spcBef>
                <a:spcPct val="20000"/>
              </a:spcBef>
              <a:defRPr/>
            </a:pPr>
            <a:r>
              <a:rPr lang="en-US" sz="1400" dirty="0">
                <a:solidFill>
                  <a:srgbClr val="7A7A7A"/>
                </a:solidFill>
                <a:latin typeface="Bernard MT Condensed" panose="02050806060905020404" pitchFamily="18" charset="0"/>
              </a:rPr>
              <a:t>LOREM IPSUM DOLOR</a:t>
            </a:r>
            <a:endParaRPr lang="en-US" sz="1300" dirty="0">
              <a:solidFill>
                <a:srgbClr val="7A7A7A"/>
              </a:solidFill>
              <a:latin typeface="Bernard MT Condensed" panose="02050806060905020404" pitchFamily="18" charset="0"/>
            </a:endParaRPr>
          </a:p>
          <a:p>
            <a:pPr algn="ct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Oval 32">
            <a:extLst>
              <a:ext uri="{FF2B5EF4-FFF2-40B4-BE49-F238E27FC236}">
                <a16:creationId xmlns:a16="http://schemas.microsoft.com/office/drawing/2014/main" id="{5F73BAE8-834B-442F-9AFF-1FBFB7FA745F}"/>
              </a:ext>
            </a:extLst>
          </p:cNvPr>
          <p:cNvSpPr>
            <a:spLocks noChangeAspect="1"/>
          </p:cNvSpPr>
          <p:nvPr/>
        </p:nvSpPr>
        <p:spPr>
          <a:xfrm>
            <a:off x="264746"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01</a:t>
            </a:r>
          </a:p>
        </p:txBody>
      </p:sp>
      <p:sp>
        <p:nvSpPr>
          <p:cNvPr id="34" name="Oval 33">
            <a:extLst>
              <a:ext uri="{FF2B5EF4-FFF2-40B4-BE49-F238E27FC236}">
                <a16:creationId xmlns:a16="http://schemas.microsoft.com/office/drawing/2014/main" id="{121FDCC5-7D75-4753-AD9E-F6F1A8A6A2F4}"/>
              </a:ext>
            </a:extLst>
          </p:cNvPr>
          <p:cNvSpPr>
            <a:spLocks noChangeAspect="1"/>
          </p:cNvSpPr>
          <p:nvPr/>
        </p:nvSpPr>
        <p:spPr>
          <a:xfrm>
            <a:off x="2349881"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02</a:t>
            </a:r>
          </a:p>
        </p:txBody>
      </p:sp>
      <p:sp>
        <p:nvSpPr>
          <p:cNvPr id="35" name="Oval 34">
            <a:extLst>
              <a:ext uri="{FF2B5EF4-FFF2-40B4-BE49-F238E27FC236}">
                <a16:creationId xmlns:a16="http://schemas.microsoft.com/office/drawing/2014/main" id="{04628AA4-8FD4-4946-A2DF-FB036353A2BD}"/>
              </a:ext>
            </a:extLst>
          </p:cNvPr>
          <p:cNvSpPr>
            <a:spLocks noChangeAspect="1"/>
          </p:cNvSpPr>
          <p:nvPr/>
        </p:nvSpPr>
        <p:spPr>
          <a:xfrm>
            <a:off x="4405890"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03</a:t>
            </a:r>
          </a:p>
        </p:txBody>
      </p:sp>
      <p:sp>
        <p:nvSpPr>
          <p:cNvPr id="36" name="Oval 35">
            <a:extLst>
              <a:ext uri="{FF2B5EF4-FFF2-40B4-BE49-F238E27FC236}">
                <a16:creationId xmlns:a16="http://schemas.microsoft.com/office/drawing/2014/main" id="{3BC9F05C-F1C2-4636-A61C-7450B1A5DF24}"/>
              </a:ext>
            </a:extLst>
          </p:cNvPr>
          <p:cNvSpPr>
            <a:spLocks noChangeAspect="1"/>
          </p:cNvSpPr>
          <p:nvPr/>
        </p:nvSpPr>
        <p:spPr>
          <a:xfrm>
            <a:off x="6444435" y="2895600"/>
            <a:ext cx="731520" cy="731520"/>
          </a:xfrm>
          <a:prstGeom prst="ellipse">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latin typeface="Bernard MT Condensed" panose="02050806060905020404" pitchFamily="18" charset="0"/>
              </a:rPr>
              <a:t>STEP</a:t>
            </a:r>
          </a:p>
          <a:p>
            <a:pPr algn="ctr"/>
            <a:r>
              <a:rPr lang="en-US" sz="2400" dirty="0">
                <a:latin typeface="Bernard MT Condensed" panose="02050806060905020404" pitchFamily="18" charset="0"/>
              </a:rPr>
              <a:t>04</a:t>
            </a:r>
          </a:p>
        </p:txBody>
      </p:sp>
      <p:grpSp>
        <p:nvGrpSpPr>
          <p:cNvPr id="37" name="Группа 365">
            <a:extLst>
              <a:ext uri="{FF2B5EF4-FFF2-40B4-BE49-F238E27FC236}">
                <a16:creationId xmlns:a16="http://schemas.microsoft.com/office/drawing/2014/main" id="{29F0EA53-632F-44B7-9124-40DB195684CC}"/>
              </a:ext>
            </a:extLst>
          </p:cNvPr>
          <p:cNvGrpSpPr/>
          <p:nvPr/>
        </p:nvGrpSpPr>
        <p:grpSpPr>
          <a:xfrm>
            <a:off x="1452496" y="3072680"/>
            <a:ext cx="471981" cy="394107"/>
            <a:chOff x="5824538" y="3263900"/>
            <a:chExt cx="3636963" cy="3036887"/>
          </a:xfrm>
          <a:solidFill>
            <a:schemeClr val="bg1"/>
          </a:solidFill>
          <a:effectLst/>
        </p:grpSpPr>
        <p:sp>
          <p:nvSpPr>
            <p:cNvPr id="38" name="Freeform 326">
              <a:extLst>
                <a:ext uri="{FF2B5EF4-FFF2-40B4-BE49-F238E27FC236}">
                  <a16:creationId xmlns:a16="http://schemas.microsoft.com/office/drawing/2014/main" id="{7380C01F-C0B5-493A-936A-9C9267BD8E69}"/>
                </a:ext>
              </a:extLst>
            </p:cNvPr>
            <p:cNvSpPr>
              <a:spLocks/>
            </p:cNvSpPr>
            <p:nvPr/>
          </p:nvSpPr>
          <p:spPr bwMode="auto">
            <a:xfrm>
              <a:off x="7146926" y="3263900"/>
              <a:ext cx="2314575" cy="2311400"/>
            </a:xfrm>
            <a:custGeom>
              <a:avLst/>
              <a:gdLst>
                <a:gd name="T0" fmla="*/ 244 w 2916"/>
                <a:gd name="T1" fmla="*/ 0 h 2912"/>
                <a:gd name="T2" fmla="*/ 2672 w 2916"/>
                <a:gd name="T3" fmla="*/ 0 h 2912"/>
                <a:gd name="T4" fmla="*/ 2716 w 2916"/>
                <a:gd name="T5" fmla="*/ 5 h 2912"/>
                <a:gd name="T6" fmla="*/ 2757 w 2916"/>
                <a:gd name="T7" fmla="*/ 16 h 2912"/>
                <a:gd name="T8" fmla="*/ 2796 w 2916"/>
                <a:gd name="T9" fmla="*/ 33 h 2912"/>
                <a:gd name="T10" fmla="*/ 2830 w 2916"/>
                <a:gd name="T11" fmla="*/ 57 h 2912"/>
                <a:gd name="T12" fmla="*/ 2858 w 2916"/>
                <a:gd name="T13" fmla="*/ 87 h 2912"/>
                <a:gd name="T14" fmla="*/ 2882 w 2916"/>
                <a:gd name="T15" fmla="*/ 121 h 2912"/>
                <a:gd name="T16" fmla="*/ 2901 w 2916"/>
                <a:gd name="T17" fmla="*/ 159 h 2912"/>
                <a:gd name="T18" fmla="*/ 2912 w 2916"/>
                <a:gd name="T19" fmla="*/ 199 h 2912"/>
                <a:gd name="T20" fmla="*/ 2916 w 2916"/>
                <a:gd name="T21" fmla="*/ 243 h 2912"/>
                <a:gd name="T22" fmla="*/ 2916 w 2916"/>
                <a:gd name="T23" fmla="*/ 2184 h 2912"/>
                <a:gd name="T24" fmla="*/ 2912 w 2916"/>
                <a:gd name="T25" fmla="*/ 2220 h 2912"/>
                <a:gd name="T26" fmla="*/ 2902 w 2916"/>
                <a:gd name="T27" fmla="*/ 2254 h 2912"/>
                <a:gd name="T28" fmla="*/ 2885 w 2916"/>
                <a:gd name="T29" fmla="*/ 2286 h 2912"/>
                <a:gd name="T30" fmla="*/ 2862 w 2916"/>
                <a:gd name="T31" fmla="*/ 2312 h 2912"/>
                <a:gd name="T32" fmla="*/ 2835 w 2916"/>
                <a:gd name="T33" fmla="*/ 2335 h 2912"/>
                <a:gd name="T34" fmla="*/ 2804 w 2916"/>
                <a:gd name="T35" fmla="*/ 2352 h 2912"/>
                <a:gd name="T36" fmla="*/ 2770 w 2916"/>
                <a:gd name="T37" fmla="*/ 2362 h 2912"/>
                <a:gd name="T38" fmla="*/ 2733 w 2916"/>
                <a:gd name="T39" fmla="*/ 2366 h 2912"/>
                <a:gd name="T40" fmla="*/ 1847 w 2916"/>
                <a:gd name="T41" fmla="*/ 2366 h 2912"/>
                <a:gd name="T42" fmla="*/ 2020 w 2916"/>
                <a:gd name="T43" fmla="*/ 2800 h 2912"/>
                <a:gd name="T44" fmla="*/ 2027 w 2916"/>
                <a:gd name="T45" fmla="*/ 2825 h 2912"/>
                <a:gd name="T46" fmla="*/ 2028 w 2916"/>
                <a:gd name="T47" fmla="*/ 2849 h 2912"/>
                <a:gd name="T48" fmla="*/ 2023 w 2916"/>
                <a:gd name="T49" fmla="*/ 2869 h 2912"/>
                <a:gd name="T50" fmla="*/ 2010 w 2916"/>
                <a:gd name="T51" fmla="*/ 2888 h 2912"/>
                <a:gd name="T52" fmla="*/ 1993 w 2916"/>
                <a:gd name="T53" fmla="*/ 2900 h 2912"/>
                <a:gd name="T54" fmla="*/ 1970 w 2916"/>
                <a:gd name="T55" fmla="*/ 2909 h 2912"/>
                <a:gd name="T56" fmla="*/ 1943 w 2916"/>
                <a:gd name="T57" fmla="*/ 2912 h 2912"/>
                <a:gd name="T58" fmla="*/ 1417 w 2916"/>
                <a:gd name="T59" fmla="*/ 2912 h 2912"/>
                <a:gd name="T60" fmla="*/ 1417 w 2916"/>
                <a:gd name="T61" fmla="*/ 1113 h 2912"/>
                <a:gd name="T62" fmla="*/ 1414 w 2916"/>
                <a:gd name="T63" fmla="*/ 1062 h 2912"/>
                <a:gd name="T64" fmla="*/ 1403 w 2916"/>
                <a:gd name="T65" fmla="*/ 1012 h 2912"/>
                <a:gd name="T66" fmla="*/ 1385 w 2916"/>
                <a:gd name="T67" fmla="*/ 967 h 2912"/>
                <a:gd name="T68" fmla="*/ 1362 w 2916"/>
                <a:gd name="T69" fmla="*/ 923 h 2912"/>
                <a:gd name="T70" fmla="*/ 1332 w 2916"/>
                <a:gd name="T71" fmla="*/ 884 h 2912"/>
                <a:gd name="T72" fmla="*/ 1298 w 2916"/>
                <a:gd name="T73" fmla="*/ 850 h 2912"/>
                <a:gd name="T74" fmla="*/ 1258 w 2916"/>
                <a:gd name="T75" fmla="*/ 821 h 2912"/>
                <a:gd name="T76" fmla="*/ 1216 w 2916"/>
                <a:gd name="T77" fmla="*/ 797 h 2912"/>
                <a:gd name="T78" fmla="*/ 1169 w 2916"/>
                <a:gd name="T79" fmla="*/ 780 h 2912"/>
                <a:gd name="T80" fmla="*/ 1121 w 2916"/>
                <a:gd name="T81" fmla="*/ 768 h 2912"/>
                <a:gd name="T82" fmla="*/ 1070 w 2916"/>
                <a:gd name="T83" fmla="*/ 764 h 2912"/>
                <a:gd name="T84" fmla="*/ 0 w 2916"/>
                <a:gd name="T85" fmla="*/ 764 h 2912"/>
                <a:gd name="T86" fmla="*/ 0 w 2916"/>
                <a:gd name="T87" fmla="*/ 243 h 2912"/>
                <a:gd name="T88" fmla="*/ 5 w 2916"/>
                <a:gd name="T89" fmla="*/ 199 h 2912"/>
                <a:gd name="T90" fmla="*/ 16 w 2916"/>
                <a:gd name="T91" fmla="*/ 159 h 2912"/>
                <a:gd name="T92" fmla="*/ 34 w 2916"/>
                <a:gd name="T93" fmla="*/ 121 h 2912"/>
                <a:gd name="T94" fmla="*/ 59 w 2916"/>
                <a:gd name="T95" fmla="*/ 87 h 2912"/>
                <a:gd name="T96" fmla="*/ 87 w 2916"/>
                <a:gd name="T97" fmla="*/ 57 h 2912"/>
                <a:gd name="T98" fmla="*/ 121 w 2916"/>
                <a:gd name="T99" fmla="*/ 33 h 2912"/>
                <a:gd name="T100" fmla="*/ 159 w 2916"/>
                <a:gd name="T101" fmla="*/ 16 h 2912"/>
                <a:gd name="T102" fmla="*/ 200 w 2916"/>
                <a:gd name="T103" fmla="*/ 5 h 2912"/>
                <a:gd name="T104" fmla="*/ 244 w 2916"/>
                <a:gd name="T105" fmla="*/ 0 h 2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916" h="2912">
                  <a:moveTo>
                    <a:pt x="244" y="0"/>
                  </a:moveTo>
                  <a:lnTo>
                    <a:pt x="2672" y="0"/>
                  </a:lnTo>
                  <a:lnTo>
                    <a:pt x="2716" y="5"/>
                  </a:lnTo>
                  <a:lnTo>
                    <a:pt x="2757" y="16"/>
                  </a:lnTo>
                  <a:lnTo>
                    <a:pt x="2796" y="33"/>
                  </a:lnTo>
                  <a:lnTo>
                    <a:pt x="2830" y="57"/>
                  </a:lnTo>
                  <a:lnTo>
                    <a:pt x="2858" y="87"/>
                  </a:lnTo>
                  <a:lnTo>
                    <a:pt x="2882" y="121"/>
                  </a:lnTo>
                  <a:lnTo>
                    <a:pt x="2901" y="159"/>
                  </a:lnTo>
                  <a:lnTo>
                    <a:pt x="2912" y="199"/>
                  </a:lnTo>
                  <a:lnTo>
                    <a:pt x="2916" y="243"/>
                  </a:lnTo>
                  <a:lnTo>
                    <a:pt x="2916" y="2184"/>
                  </a:lnTo>
                  <a:lnTo>
                    <a:pt x="2912" y="2220"/>
                  </a:lnTo>
                  <a:lnTo>
                    <a:pt x="2902" y="2254"/>
                  </a:lnTo>
                  <a:lnTo>
                    <a:pt x="2885" y="2286"/>
                  </a:lnTo>
                  <a:lnTo>
                    <a:pt x="2862" y="2312"/>
                  </a:lnTo>
                  <a:lnTo>
                    <a:pt x="2835" y="2335"/>
                  </a:lnTo>
                  <a:lnTo>
                    <a:pt x="2804" y="2352"/>
                  </a:lnTo>
                  <a:lnTo>
                    <a:pt x="2770" y="2362"/>
                  </a:lnTo>
                  <a:lnTo>
                    <a:pt x="2733" y="2366"/>
                  </a:lnTo>
                  <a:lnTo>
                    <a:pt x="1847" y="2366"/>
                  </a:lnTo>
                  <a:lnTo>
                    <a:pt x="2020" y="2800"/>
                  </a:lnTo>
                  <a:lnTo>
                    <a:pt x="2027" y="2825"/>
                  </a:lnTo>
                  <a:lnTo>
                    <a:pt x="2028" y="2849"/>
                  </a:lnTo>
                  <a:lnTo>
                    <a:pt x="2023" y="2869"/>
                  </a:lnTo>
                  <a:lnTo>
                    <a:pt x="2010" y="2888"/>
                  </a:lnTo>
                  <a:lnTo>
                    <a:pt x="1993" y="2900"/>
                  </a:lnTo>
                  <a:lnTo>
                    <a:pt x="1970" y="2909"/>
                  </a:lnTo>
                  <a:lnTo>
                    <a:pt x="1943" y="2912"/>
                  </a:lnTo>
                  <a:lnTo>
                    <a:pt x="1417" y="2912"/>
                  </a:lnTo>
                  <a:lnTo>
                    <a:pt x="1417" y="1113"/>
                  </a:lnTo>
                  <a:lnTo>
                    <a:pt x="1414" y="1062"/>
                  </a:lnTo>
                  <a:lnTo>
                    <a:pt x="1403" y="1012"/>
                  </a:lnTo>
                  <a:lnTo>
                    <a:pt x="1385" y="967"/>
                  </a:lnTo>
                  <a:lnTo>
                    <a:pt x="1362" y="923"/>
                  </a:lnTo>
                  <a:lnTo>
                    <a:pt x="1332" y="884"/>
                  </a:lnTo>
                  <a:lnTo>
                    <a:pt x="1298" y="850"/>
                  </a:lnTo>
                  <a:lnTo>
                    <a:pt x="1258" y="821"/>
                  </a:lnTo>
                  <a:lnTo>
                    <a:pt x="1216" y="797"/>
                  </a:lnTo>
                  <a:lnTo>
                    <a:pt x="1169" y="780"/>
                  </a:lnTo>
                  <a:lnTo>
                    <a:pt x="1121" y="768"/>
                  </a:lnTo>
                  <a:lnTo>
                    <a:pt x="1070" y="764"/>
                  </a:lnTo>
                  <a:lnTo>
                    <a:pt x="0" y="764"/>
                  </a:lnTo>
                  <a:lnTo>
                    <a:pt x="0" y="243"/>
                  </a:lnTo>
                  <a:lnTo>
                    <a:pt x="5" y="199"/>
                  </a:lnTo>
                  <a:lnTo>
                    <a:pt x="16" y="159"/>
                  </a:lnTo>
                  <a:lnTo>
                    <a:pt x="34" y="121"/>
                  </a:lnTo>
                  <a:lnTo>
                    <a:pt x="59" y="87"/>
                  </a:lnTo>
                  <a:lnTo>
                    <a:pt x="87" y="57"/>
                  </a:lnTo>
                  <a:lnTo>
                    <a:pt x="121" y="33"/>
                  </a:lnTo>
                  <a:lnTo>
                    <a:pt x="159" y="16"/>
                  </a:lnTo>
                  <a:lnTo>
                    <a:pt x="200" y="5"/>
                  </a:lnTo>
                  <a:lnTo>
                    <a:pt x="24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9" name="Freeform 327">
              <a:extLst>
                <a:ext uri="{FF2B5EF4-FFF2-40B4-BE49-F238E27FC236}">
                  <a16:creationId xmlns:a16="http://schemas.microsoft.com/office/drawing/2014/main" id="{56F832EE-D20F-4C07-94EB-0A67FAB9112D}"/>
                </a:ext>
              </a:extLst>
            </p:cNvPr>
            <p:cNvSpPr>
              <a:spLocks noEditPoints="1"/>
            </p:cNvSpPr>
            <p:nvPr/>
          </p:nvSpPr>
          <p:spPr bwMode="auto">
            <a:xfrm>
              <a:off x="5824538" y="3990975"/>
              <a:ext cx="2312988" cy="2309812"/>
            </a:xfrm>
            <a:custGeom>
              <a:avLst/>
              <a:gdLst>
                <a:gd name="T0" fmla="*/ 1428 w 2914"/>
                <a:gd name="T1" fmla="*/ 1955 h 2911"/>
                <a:gd name="T2" fmla="*/ 1377 w 2914"/>
                <a:gd name="T3" fmla="*/ 1980 h 2911"/>
                <a:gd name="T4" fmla="*/ 1342 w 2914"/>
                <a:gd name="T5" fmla="*/ 2024 h 2911"/>
                <a:gd name="T6" fmla="*/ 1329 w 2914"/>
                <a:gd name="T7" fmla="*/ 2081 h 2911"/>
                <a:gd name="T8" fmla="*/ 1342 w 2914"/>
                <a:gd name="T9" fmla="*/ 2137 h 2911"/>
                <a:gd name="T10" fmla="*/ 1377 w 2914"/>
                <a:gd name="T11" fmla="*/ 2181 h 2911"/>
                <a:gd name="T12" fmla="*/ 1428 w 2914"/>
                <a:gd name="T13" fmla="*/ 2205 h 2911"/>
                <a:gd name="T14" fmla="*/ 1486 w 2914"/>
                <a:gd name="T15" fmla="*/ 2205 h 2911"/>
                <a:gd name="T16" fmla="*/ 1537 w 2914"/>
                <a:gd name="T17" fmla="*/ 2181 h 2911"/>
                <a:gd name="T18" fmla="*/ 1573 w 2914"/>
                <a:gd name="T19" fmla="*/ 2137 h 2911"/>
                <a:gd name="T20" fmla="*/ 1586 w 2914"/>
                <a:gd name="T21" fmla="*/ 2081 h 2911"/>
                <a:gd name="T22" fmla="*/ 1573 w 2914"/>
                <a:gd name="T23" fmla="*/ 2024 h 2911"/>
                <a:gd name="T24" fmla="*/ 1537 w 2914"/>
                <a:gd name="T25" fmla="*/ 1980 h 2911"/>
                <a:gd name="T26" fmla="*/ 1486 w 2914"/>
                <a:gd name="T27" fmla="*/ 1955 h 2911"/>
                <a:gd name="T28" fmla="*/ 349 w 2914"/>
                <a:gd name="T29" fmla="*/ 347 h 2911"/>
                <a:gd name="T30" fmla="*/ 2565 w 2914"/>
                <a:gd name="T31" fmla="*/ 1758 h 2911"/>
                <a:gd name="T32" fmla="*/ 349 w 2914"/>
                <a:gd name="T33" fmla="*/ 347 h 2911"/>
                <a:gd name="T34" fmla="*/ 2672 w 2914"/>
                <a:gd name="T35" fmla="*/ 0 h 2911"/>
                <a:gd name="T36" fmla="*/ 2757 w 2914"/>
                <a:gd name="T37" fmla="*/ 15 h 2911"/>
                <a:gd name="T38" fmla="*/ 2828 w 2914"/>
                <a:gd name="T39" fmla="*/ 56 h 2911"/>
                <a:gd name="T40" fmla="*/ 2882 w 2914"/>
                <a:gd name="T41" fmla="*/ 120 h 2911"/>
                <a:gd name="T42" fmla="*/ 2912 w 2914"/>
                <a:gd name="T43" fmla="*/ 198 h 2911"/>
                <a:gd name="T44" fmla="*/ 2914 w 2914"/>
                <a:gd name="T45" fmla="*/ 2183 h 2911"/>
                <a:gd name="T46" fmla="*/ 2900 w 2914"/>
                <a:gd name="T47" fmla="*/ 2254 h 2911"/>
                <a:gd name="T48" fmla="*/ 2862 w 2914"/>
                <a:gd name="T49" fmla="*/ 2312 h 2911"/>
                <a:gd name="T50" fmla="*/ 2804 w 2914"/>
                <a:gd name="T51" fmla="*/ 2350 h 2911"/>
                <a:gd name="T52" fmla="*/ 2733 w 2914"/>
                <a:gd name="T53" fmla="*/ 2365 h 2911"/>
                <a:gd name="T54" fmla="*/ 2019 w 2914"/>
                <a:gd name="T55" fmla="*/ 2799 h 2911"/>
                <a:gd name="T56" fmla="*/ 2027 w 2914"/>
                <a:gd name="T57" fmla="*/ 2849 h 2911"/>
                <a:gd name="T58" fmla="*/ 2010 w 2914"/>
                <a:gd name="T59" fmla="*/ 2887 h 2911"/>
                <a:gd name="T60" fmla="*/ 1970 w 2914"/>
                <a:gd name="T61" fmla="*/ 2908 h 2911"/>
                <a:gd name="T62" fmla="*/ 971 w 2914"/>
                <a:gd name="T63" fmla="*/ 2911 h 2911"/>
                <a:gd name="T64" fmla="*/ 923 w 2914"/>
                <a:gd name="T65" fmla="*/ 2900 h 2911"/>
                <a:gd name="T66" fmla="*/ 893 w 2914"/>
                <a:gd name="T67" fmla="*/ 2868 h 2911"/>
                <a:gd name="T68" fmla="*/ 888 w 2914"/>
                <a:gd name="T69" fmla="*/ 2824 h 2911"/>
                <a:gd name="T70" fmla="*/ 1069 w 2914"/>
                <a:gd name="T71" fmla="*/ 2365 h 2911"/>
                <a:gd name="T72" fmla="*/ 145 w 2914"/>
                <a:gd name="T73" fmla="*/ 2361 h 2911"/>
                <a:gd name="T74" fmla="*/ 81 w 2914"/>
                <a:gd name="T75" fmla="*/ 2334 h 2911"/>
                <a:gd name="T76" fmla="*/ 31 w 2914"/>
                <a:gd name="T77" fmla="*/ 2285 h 2911"/>
                <a:gd name="T78" fmla="*/ 4 w 2914"/>
                <a:gd name="T79" fmla="*/ 2220 h 2911"/>
                <a:gd name="T80" fmla="*/ 0 w 2914"/>
                <a:gd name="T81" fmla="*/ 242 h 2911"/>
                <a:gd name="T82" fmla="*/ 16 w 2914"/>
                <a:gd name="T83" fmla="*/ 157 h 2911"/>
                <a:gd name="T84" fmla="*/ 57 w 2914"/>
                <a:gd name="T85" fmla="*/ 86 h 2911"/>
                <a:gd name="T86" fmla="*/ 121 w 2914"/>
                <a:gd name="T87" fmla="*/ 32 h 2911"/>
                <a:gd name="T88" fmla="*/ 199 w 2914"/>
                <a:gd name="T89" fmla="*/ 4 h 2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914" h="2911">
                  <a:moveTo>
                    <a:pt x="1458" y="1952"/>
                  </a:moveTo>
                  <a:lnTo>
                    <a:pt x="1428" y="1955"/>
                  </a:lnTo>
                  <a:lnTo>
                    <a:pt x="1401" y="1965"/>
                  </a:lnTo>
                  <a:lnTo>
                    <a:pt x="1377" y="1980"/>
                  </a:lnTo>
                  <a:lnTo>
                    <a:pt x="1357" y="2000"/>
                  </a:lnTo>
                  <a:lnTo>
                    <a:pt x="1342" y="2024"/>
                  </a:lnTo>
                  <a:lnTo>
                    <a:pt x="1332" y="2051"/>
                  </a:lnTo>
                  <a:lnTo>
                    <a:pt x="1329" y="2081"/>
                  </a:lnTo>
                  <a:lnTo>
                    <a:pt x="1332" y="2110"/>
                  </a:lnTo>
                  <a:lnTo>
                    <a:pt x="1342" y="2137"/>
                  </a:lnTo>
                  <a:lnTo>
                    <a:pt x="1357" y="2161"/>
                  </a:lnTo>
                  <a:lnTo>
                    <a:pt x="1377" y="2181"/>
                  </a:lnTo>
                  <a:lnTo>
                    <a:pt x="1401" y="2195"/>
                  </a:lnTo>
                  <a:lnTo>
                    <a:pt x="1428" y="2205"/>
                  </a:lnTo>
                  <a:lnTo>
                    <a:pt x="1458" y="2210"/>
                  </a:lnTo>
                  <a:lnTo>
                    <a:pt x="1486" y="2205"/>
                  </a:lnTo>
                  <a:lnTo>
                    <a:pt x="1515" y="2195"/>
                  </a:lnTo>
                  <a:lnTo>
                    <a:pt x="1537" y="2181"/>
                  </a:lnTo>
                  <a:lnTo>
                    <a:pt x="1557" y="2161"/>
                  </a:lnTo>
                  <a:lnTo>
                    <a:pt x="1573" y="2137"/>
                  </a:lnTo>
                  <a:lnTo>
                    <a:pt x="1583" y="2110"/>
                  </a:lnTo>
                  <a:lnTo>
                    <a:pt x="1586" y="2081"/>
                  </a:lnTo>
                  <a:lnTo>
                    <a:pt x="1583" y="2051"/>
                  </a:lnTo>
                  <a:lnTo>
                    <a:pt x="1573" y="2024"/>
                  </a:lnTo>
                  <a:lnTo>
                    <a:pt x="1557" y="2000"/>
                  </a:lnTo>
                  <a:lnTo>
                    <a:pt x="1537" y="1980"/>
                  </a:lnTo>
                  <a:lnTo>
                    <a:pt x="1515" y="1965"/>
                  </a:lnTo>
                  <a:lnTo>
                    <a:pt x="1486" y="1955"/>
                  </a:lnTo>
                  <a:lnTo>
                    <a:pt x="1458" y="1952"/>
                  </a:lnTo>
                  <a:close/>
                  <a:moveTo>
                    <a:pt x="349" y="347"/>
                  </a:moveTo>
                  <a:lnTo>
                    <a:pt x="349" y="1758"/>
                  </a:lnTo>
                  <a:lnTo>
                    <a:pt x="2565" y="1758"/>
                  </a:lnTo>
                  <a:lnTo>
                    <a:pt x="2565" y="347"/>
                  </a:lnTo>
                  <a:lnTo>
                    <a:pt x="349" y="347"/>
                  </a:lnTo>
                  <a:close/>
                  <a:moveTo>
                    <a:pt x="243" y="0"/>
                  </a:moveTo>
                  <a:lnTo>
                    <a:pt x="2672" y="0"/>
                  </a:lnTo>
                  <a:lnTo>
                    <a:pt x="2716" y="4"/>
                  </a:lnTo>
                  <a:lnTo>
                    <a:pt x="2757" y="15"/>
                  </a:lnTo>
                  <a:lnTo>
                    <a:pt x="2794" y="32"/>
                  </a:lnTo>
                  <a:lnTo>
                    <a:pt x="2828" y="56"/>
                  </a:lnTo>
                  <a:lnTo>
                    <a:pt x="2858" y="86"/>
                  </a:lnTo>
                  <a:lnTo>
                    <a:pt x="2882" y="120"/>
                  </a:lnTo>
                  <a:lnTo>
                    <a:pt x="2900" y="157"/>
                  </a:lnTo>
                  <a:lnTo>
                    <a:pt x="2912" y="198"/>
                  </a:lnTo>
                  <a:lnTo>
                    <a:pt x="2914" y="242"/>
                  </a:lnTo>
                  <a:lnTo>
                    <a:pt x="2914" y="2183"/>
                  </a:lnTo>
                  <a:lnTo>
                    <a:pt x="2912" y="2220"/>
                  </a:lnTo>
                  <a:lnTo>
                    <a:pt x="2900" y="2254"/>
                  </a:lnTo>
                  <a:lnTo>
                    <a:pt x="2883" y="2285"/>
                  </a:lnTo>
                  <a:lnTo>
                    <a:pt x="2862" y="2312"/>
                  </a:lnTo>
                  <a:lnTo>
                    <a:pt x="2835" y="2334"/>
                  </a:lnTo>
                  <a:lnTo>
                    <a:pt x="2804" y="2350"/>
                  </a:lnTo>
                  <a:lnTo>
                    <a:pt x="2770" y="2361"/>
                  </a:lnTo>
                  <a:lnTo>
                    <a:pt x="2733" y="2365"/>
                  </a:lnTo>
                  <a:lnTo>
                    <a:pt x="1846" y="2365"/>
                  </a:lnTo>
                  <a:lnTo>
                    <a:pt x="2019" y="2799"/>
                  </a:lnTo>
                  <a:lnTo>
                    <a:pt x="2027" y="2824"/>
                  </a:lnTo>
                  <a:lnTo>
                    <a:pt x="2027" y="2849"/>
                  </a:lnTo>
                  <a:lnTo>
                    <a:pt x="2021" y="2868"/>
                  </a:lnTo>
                  <a:lnTo>
                    <a:pt x="2010" y="2887"/>
                  </a:lnTo>
                  <a:lnTo>
                    <a:pt x="1993" y="2900"/>
                  </a:lnTo>
                  <a:lnTo>
                    <a:pt x="1970" y="2908"/>
                  </a:lnTo>
                  <a:lnTo>
                    <a:pt x="1943" y="2911"/>
                  </a:lnTo>
                  <a:lnTo>
                    <a:pt x="971" y="2911"/>
                  </a:lnTo>
                  <a:lnTo>
                    <a:pt x="945" y="2908"/>
                  </a:lnTo>
                  <a:lnTo>
                    <a:pt x="923" y="2900"/>
                  </a:lnTo>
                  <a:lnTo>
                    <a:pt x="905" y="2887"/>
                  </a:lnTo>
                  <a:lnTo>
                    <a:pt x="893" y="2868"/>
                  </a:lnTo>
                  <a:lnTo>
                    <a:pt x="888" y="2849"/>
                  </a:lnTo>
                  <a:lnTo>
                    <a:pt x="888" y="2824"/>
                  </a:lnTo>
                  <a:lnTo>
                    <a:pt x="895" y="2799"/>
                  </a:lnTo>
                  <a:lnTo>
                    <a:pt x="1069" y="2365"/>
                  </a:lnTo>
                  <a:lnTo>
                    <a:pt x="182" y="2365"/>
                  </a:lnTo>
                  <a:lnTo>
                    <a:pt x="145" y="2361"/>
                  </a:lnTo>
                  <a:lnTo>
                    <a:pt x="111" y="2350"/>
                  </a:lnTo>
                  <a:lnTo>
                    <a:pt x="81" y="2334"/>
                  </a:lnTo>
                  <a:lnTo>
                    <a:pt x="54" y="2312"/>
                  </a:lnTo>
                  <a:lnTo>
                    <a:pt x="31" y="2285"/>
                  </a:lnTo>
                  <a:lnTo>
                    <a:pt x="14" y="2254"/>
                  </a:lnTo>
                  <a:lnTo>
                    <a:pt x="4" y="2220"/>
                  </a:lnTo>
                  <a:lnTo>
                    <a:pt x="0" y="2183"/>
                  </a:lnTo>
                  <a:lnTo>
                    <a:pt x="0" y="242"/>
                  </a:lnTo>
                  <a:lnTo>
                    <a:pt x="4" y="198"/>
                  </a:lnTo>
                  <a:lnTo>
                    <a:pt x="16" y="157"/>
                  </a:lnTo>
                  <a:lnTo>
                    <a:pt x="33" y="120"/>
                  </a:lnTo>
                  <a:lnTo>
                    <a:pt x="57" y="86"/>
                  </a:lnTo>
                  <a:lnTo>
                    <a:pt x="87" y="56"/>
                  </a:lnTo>
                  <a:lnTo>
                    <a:pt x="121" y="32"/>
                  </a:lnTo>
                  <a:lnTo>
                    <a:pt x="157" y="15"/>
                  </a:lnTo>
                  <a:lnTo>
                    <a:pt x="199" y="4"/>
                  </a:lnTo>
                  <a:lnTo>
                    <a:pt x="24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0" name="Freeform 145">
            <a:extLst>
              <a:ext uri="{FF2B5EF4-FFF2-40B4-BE49-F238E27FC236}">
                <a16:creationId xmlns:a16="http://schemas.microsoft.com/office/drawing/2014/main" id="{ADC30F16-0AAD-4507-8F04-C767890D1D36}"/>
              </a:ext>
            </a:extLst>
          </p:cNvPr>
          <p:cNvSpPr>
            <a:spLocks noEditPoints="1"/>
          </p:cNvSpPr>
          <p:nvPr/>
        </p:nvSpPr>
        <p:spPr bwMode="auto">
          <a:xfrm>
            <a:off x="3581400" y="3069434"/>
            <a:ext cx="330507" cy="392198"/>
          </a:xfrm>
          <a:custGeom>
            <a:avLst/>
            <a:gdLst>
              <a:gd name="T0" fmla="*/ 1321 w 3102"/>
              <a:gd name="T1" fmla="*/ 1301 h 3681"/>
              <a:gd name="T2" fmla="*/ 896 w 3102"/>
              <a:gd name="T3" fmla="*/ 2150 h 3681"/>
              <a:gd name="T4" fmla="*/ 1733 w 3102"/>
              <a:gd name="T5" fmla="*/ 1374 h 3681"/>
              <a:gd name="T6" fmla="*/ 1697 w 3102"/>
              <a:gd name="T7" fmla="*/ 309 h 3681"/>
              <a:gd name="T8" fmla="*/ 920 w 3102"/>
              <a:gd name="T9" fmla="*/ 0 h 3681"/>
              <a:gd name="T10" fmla="*/ 2126 w 3102"/>
              <a:gd name="T11" fmla="*/ 3 h 3681"/>
              <a:gd name="T12" fmla="*/ 2160 w 3102"/>
              <a:gd name="T13" fmla="*/ 23 h 3681"/>
              <a:gd name="T14" fmla="*/ 2180 w 3102"/>
              <a:gd name="T15" fmla="*/ 57 h 3681"/>
              <a:gd name="T16" fmla="*/ 2182 w 3102"/>
              <a:gd name="T17" fmla="*/ 232 h 3681"/>
              <a:gd name="T18" fmla="*/ 2172 w 3102"/>
              <a:gd name="T19" fmla="*/ 271 h 3681"/>
              <a:gd name="T20" fmla="*/ 2145 w 3102"/>
              <a:gd name="T21" fmla="*/ 299 h 3681"/>
              <a:gd name="T22" fmla="*/ 2105 w 3102"/>
              <a:gd name="T23" fmla="*/ 309 h 3681"/>
              <a:gd name="T24" fmla="*/ 2008 w 3102"/>
              <a:gd name="T25" fmla="*/ 1229 h 3681"/>
              <a:gd name="T26" fmla="*/ 3024 w 3102"/>
              <a:gd name="T27" fmla="*/ 3097 h 3681"/>
              <a:gd name="T28" fmla="*/ 3073 w 3102"/>
              <a:gd name="T29" fmla="*/ 3204 h 3681"/>
              <a:gd name="T30" fmla="*/ 3098 w 3102"/>
              <a:gd name="T31" fmla="*/ 3303 h 3681"/>
              <a:gd name="T32" fmla="*/ 3098 w 3102"/>
              <a:gd name="T33" fmla="*/ 3395 h 3681"/>
              <a:gd name="T34" fmla="*/ 3076 w 3102"/>
              <a:gd name="T35" fmla="*/ 3475 h 3681"/>
              <a:gd name="T36" fmla="*/ 3031 w 3102"/>
              <a:gd name="T37" fmla="*/ 3546 h 3681"/>
              <a:gd name="T38" fmla="*/ 2964 w 3102"/>
              <a:gd name="T39" fmla="*/ 3603 h 3681"/>
              <a:gd name="T40" fmla="*/ 2876 w 3102"/>
              <a:gd name="T41" fmla="*/ 3645 h 3681"/>
              <a:gd name="T42" fmla="*/ 2769 w 3102"/>
              <a:gd name="T43" fmla="*/ 3671 h 3681"/>
              <a:gd name="T44" fmla="*/ 2643 w 3102"/>
              <a:gd name="T45" fmla="*/ 3681 h 3681"/>
              <a:gd name="T46" fmla="*/ 399 w 3102"/>
              <a:gd name="T47" fmla="*/ 3678 h 3681"/>
              <a:gd name="T48" fmla="*/ 282 w 3102"/>
              <a:gd name="T49" fmla="*/ 3660 h 3681"/>
              <a:gd name="T50" fmla="*/ 184 w 3102"/>
              <a:gd name="T51" fmla="*/ 3625 h 3681"/>
              <a:gd name="T52" fmla="*/ 106 w 3102"/>
              <a:gd name="T53" fmla="*/ 3574 h 3681"/>
              <a:gd name="T54" fmla="*/ 48 w 3102"/>
              <a:gd name="T55" fmla="*/ 3510 h 3681"/>
              <a:gd name="T56" fmla="*/ 13 w 3102"/>
              <a:gd name="T57" fmla="*/ 3433 h 3681"/>
              <a:gd name="T58" fmla="*/ 0 w 3102"/>
              <a:gd name="T59" fmla="*/ 3346 h 3681"/>
              <a:gd name="T60" fmla="*/ 11 w 3102"/>
              <a:gd name="T61" fmla="*/ 3250 h 3681"/>
              <a:gd name="T62" fmla="*/ 46 w 3102"/>
              <a:gd name="T63" fmla="*/ 3145 h 3681"/>
              <a:gd name="T64" fmla="*/ 106 w 3102"/>
              <a:gd name="T65" fmla="*/ 3035 h 3681"/>
              <a:gd name="T66" fmla="*/ 1010 w 3102"/>
              <a:gd name="T67" fmla="*/ 309 h 3681"/>
              <a:gd name="T68" fmla="*/ 900 w 3102"/>
              <a:gd name="T69" fmla="*/ 307 h 3681"/>
              <a:gd name="T70" fmla="*/ 865 w 3102"/>
              <a:gd name="T71" fmla="*/ 287 h 3681"/>
              <a:gd name="T72" fmla="*/ 845 w 3102"/>
              <a:gd name="T73" fmla="*/ 253 h 3681"/>
              <a:gd name="T74" fmla="*/ 843 w 3102"/>
              <a:gd name="T75" fmla="*/ 78 h 3681"/>
              <a:gd name="T76" fmla="*/ 853 w 3102"/>
              <a:gd name="T77" fmla="*/ 38 h 3681"/>
              <a:gd name="T78" fmla="*/ 881 w 3102"/>
              <a:gd name="T79" fmla="*/ 12 h 3681"/>
              <a:gd name="T80" fmla="*/ 920 w 3102"/>
              <a:gd name="T81" fmla="*/ 0 h 3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02" h="3681">
                <a:moveTo>
                  <a:pt x="1321" y="309"/>
                </a:moveTo>
                <a:lnTo>
                  <a:pt x="1321" y="1301"/>
                </a:lnTo>
                <a:lnTo>
                  <a:pt x="1288" y="1365"/>
                </a:lnTo>
                <a:lnTo>
                  <a:pt x="896" y="2150"/>
                </a:lnTo>
                <a:lnTo>
                  <a:pt x="2154" y="2150"/>
                </a:lnTo>
                <a:lnTo>
                  <a:pt x="1733" y="1374"/>
                </a:lnTo>
                <a:lnTo>
                  <a:pt x="1697" y="1307"/>
                </a:lnTo>
                <a:lnTo>
                  <a:pt x="1697" y="309"/>
                </a:lnTo>
                <a:lnTo>
                  <a:pt x="1321" y="309"/>
                </a:lnTo>
                <a:close/>
                <a:moveTo>
                  <a:pt x="920" y="0"/>
                </a:moveTo>
                <a:lnTo>
                  <a:pt x="2105" y="0"/>
                </a:lnTo>
                <a:lnTo>
                  <a:pt x="2126" y="3"/>
                </a:lnTo>
                <a:lnTo>
                  <a:pt x="2145" y="12"/>
                </a:lnTo>
                <a:lnTo>
                  <a:pt x="2160" y="23"/>
                </a:lnTo>
                <a:lnTo>
                  <a:pt x="2172" y="38"/>
                </a:lnTo>
                <a:lnTo>
                  <a:pt x="2180" y="57"/>
                </a:lnTo>
                <a:lnTo>
                  <a:pt x="2182" y="78"/>
                </a:lnTo>
                <a:lnTo>
                  <a:pt x="2182" y="232"/>
                </a:lnTo>
                <a:lnTo>
                  <a:pt x="2180" y="253"/>
                </a:lnTo>
                <a:lnTo>
                  <a:pt x="2172" y="271"/>
                </a:lnTo>
                <a:lnTo>
                  <a:pt x="2160" y="287"/>
                </a:lnTo>
                <a:lnTo>
                  <a:pt x="2145" y="299"/>
                </a:lnTo>
                <a:lnTo>
                  <a:pt x="2126" y="307"/>
                </a:lnTo>
                <a:lnTo>
                  <a:pt x="2105" y="309"/>
                </a:lnTo>
                <a:lnTo>
                  <a:pt x="2008" y="309"/>
                </a:lnTo>
                <a:lnTo>
                  <a:pt x="2008" y="1229"/>
                </a:lnTo>
                <a:lnTo>
                  <a:pt x="2990" y="3043"/>
                </a:lnTo>
                <a:lnTo>
                  <a:pt x="3024" y="3097"/>
                </a:lnTo>
                <a:lnTo>
                  <a:pt x="3052" y="3152"/>
                </a:lnTo>
                <a:lnTo>
                  <a:pt x="3073" y="3204"/>
                </a:lnTo>
                <a:lnTo>
                  <a:pt x="3089" y="3254"/>
                </a:lnTo>
                <a:lnTo>
                  <a:pt x="3098" y="3303"/>
                </a:lnTo>
                <a:lnTo>
                  <a:pt x="3102" y="3349"/>
                </a:lnTo>
                <a:lnTo>
                  <a:pt x="3098" y="3395"/>
                </a:lnTo>
                <a:lnTo>
                  <a:pt x="3090" y="3437"/>
                </a:lnTo>
                <a:lnTo>
                  <a:pt x="3076" y="3475"/>
                </a:lnTo>
                <a:lnTo>
                  <a:pt x="3056" y="3512"/>
                </a:lnTo>
                <a:lnTo>
                  <a:pt x="3031" y="3546"/>
                </a:lnTo>
                <a:lnTo>
                  <a:pt x="3000" y="3576"/>
                </a:lnTo>
                <a:lnTo>
                  <a:pt x="2964" y="3603"/>
                </a:lnTo>
                <a:lnTo>
                  <a:pt x="2922" y="3626"/>
                </a:lnTo>
                <a:lnTo>
                  <a:pt x="2876" y="3645"/>
                </a:lnTo>
                <a:lnTo>
                  <a:pt x="2825" y="3661"/>
                </a:lnTo>
                <a:lnTo>
                  <a:pt x="2769" y="3671"/>
                </a:lnTo>
                <a:lnTo>
                  <a:pt x="2708" y="3678"/>
                </a:lnTo>
                <a:lnTo>
                  <a:pt x="2643" y="3681"/>
                </a:lnTo>
                <a:lnTo>
                  <a:pt x="464" y="3681"/>
                </a:lnTo>
                <a:lnTo>
                  <a:pt x="399" y="3678"/>
                </a:lnTo>
                <a:lnTo>
                  <a:pt x="338" y="3671"/>
                </a:lnTo>
                <a:lnTo>
                  <a:pt x="282" y="3660"/>
                </a:lnTo>
                <a:lnTo>
                  <a:pt x="231" y="3645"/>
                </a:lnTo>
                <a:lnTo>
                  <a:pt x="184" y="3625"/>
                </a:lnTo>
                <a:lnTo>
                  <a:pt x="143" y="3602"/>
                </a:lnTo>
                <a:lnTo>
                  <a:pt x="106" y="3574"/>
                </a:lnTo>
                <a:lnTo>
                  <a:pt x="74" y="3543"/>
                </a:lnTo>
                <a:lnTo>
                  <a:pt x="48" y="3510"/>
                </a:lnTo>
                <a:lnTo>
                  <a:pt x="28" y="3473"/>
                </a:lnTo>
                <a:lnTo>
                  <a:pt x="13" y="3433"/>
                </a:lnTo>
                <a:lnTo>
                  <a:pt x="4" y="3390"/>
                </a:lnTo>
                <a:lnTo>
                  <a:pt x="0" y="3346"/>
                </a:lnTo>
                <a:lnTo>
                  <a:pt x="2" y="3298"/>
                </a:lnTo>
                <a:lnTo>
                  <a:pt x="11" y="3250"/>
                </a:lnTo>
                <a:lnTo>
                  <a:pt x="25" y="3198"/>
                </a:lnTo>
                <a:lnTo>
                  <a:pt x="46" y="3145"/>
                </a:lnTo>
                <a:lnTo>
                  <a:pt x="72" y="3090"/>
                </a:lnTo>
                <a:lnTo>
                  <a:pt x="106" y="3035"/>
                </a:lnTo>
                <a:lnTo>
                  <a:pt x="1010" y="1229"/>
                </a:lnTo>
                <a:lnTo>
                  <a:pt x="1010" y="309"/>
                </a:lnTo>
                <a:lnTo>
                  <a:pt x="920" y="309"/>
                </a:lnTo>
                <a:lnTo>
                  <a:pt x="900" y="307"/>
                </a:lnTo>
                <a:lnTo>
                  <a:pt x="881" y="299"/>
                </a:lnTo>
                <a:lnTo>
                  <a:pt x="865" y="287"/>
                </a:lnTo>
                <a:lnTo>
                  <a:pt x="853" y="271"/>
                </a:lnTo>
                <a:lnTo>
                  <a:pt x="845" y="253"/>
                </a:lnTo>
                <a:lnTo>
                  <a:pt x="843" y="232"/>
                </a:lnTo>
                <a:lnTo>
                  <a:pt x="843" y="78"/>
                </a:lnTo>
                <a:lnTo>
                  <a:pt x="845" y="57"/>
                </a:lnTo>
                <a:lnTo>
                  <a:pt x="853" y="38"/>
                </a:lnTo>
                <a:lnTo>
                  <a:pt x="865" y="23"/>
                </a:lnTo>
                <a:lnTo>
                  <a:pt x="881" y="12"/>
                </a:lnTo>
                <a:lnTo>
                  <a:pt x="900" y="3"/>
                </a:lnTo>
                <a:lnTo>
                  <a:pt x="920"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grpSp>
        <p:nvGrpSpPr>
          <p:cNvPr id="41" name="Группа 298">
            <a:extLst>
              <a:ext uri="{FF2B5EF4-FFF2-40B4-BE49-F238E27FC236}">
                <a16:creationId xmlns:a16="http://schemas.microsoft.com/office/drawing/2014/main" id="{6614E03B-B0CD-4AC6-B827-ECE22FB5B2DF}"/>
              </a:ext>
            </a:extLst>
          </p:cNvPr>
          <p:cNvGrpSpPr/>
          <p:nvPr/>
        </p:nvGrpSpPr>
        <p:grpSpPr>
          <a:xfrm>
            <a:off x="5593134" y="3054168"/>
            <a:ext cx="393416" cy="391274"/>
            <a:chOff x="5848350" y="3192463"/>
            <a:chExt cx="2041525" cy="2030413"/>
          </a:xfrm>
          <a:solidFill>
            <a:schemeClr val="bg1"/>
          </a:solidFill>
          <a:effectLst/>
        </p:grpSpPr>
        <p:sp>
          <p:nvSpPr>
            <p:cNvPr id="42" name="Freeform 266">
              <a:extLst>
                <a:ext uri="{FF2B5EF4-FFF2-40B4-BE49-F238E27FC236}">
                  <a16:creationId xmlns:a16="http://schemas.microsoft.com/office/drawing/2014/main" id="{50A16625-6557-4990-8438-2B75C29B4794}"/>
                </a:ext>
              </a:extLst>
            </p:cNvPr>
            <p:cNvSpPr>
              <a:spLocks/>
            </p:cNvSpPr>
            <p:nvPr/>
          </p:nvSpPr>
          <p:spPr bwMode="auto">
            <a:xfrm>
              <a:off x="6692900" y="4033838"/>
              <a:ext cx="352425" cy="349250"/>
            </a:xfrm>
            <a:custGeom>
              <a:avLst/>
              <a:gdLst>
                <a:gd name="T0" fmla="*/ 332 w 665"/>
                <a:gd name="T1" fmla="*/ 0 h 661"/>
                <a:gd name="T2" fmla="*/ 381 w 665"/>
                <a:gd name="T3" fmla="*/ 3 h 661"/>
                <a:gd name="T4" fmla="*/ 428 w 665"/>
                <a:gd name="T5" fmla="*/ 14 h 661"/>
                <a:gd name="T6" fmla="*/ 472 w 665"/>
                <a:gd name="T7" fmla="*/ 30 h 661"/>
                <a:gd name="T8" fmla="*/ 512 w 665"/>
                <a:gd name="T9" fmla="*/ 53 h 661"/>
                <a:gd name="T10" fmla="*/ 550 w 665"/>
                <a:gd name="T11" fmla="*/ 80 h 661"/>
                <a:gd name="T12" fmla="*/ 583 w 665"/>
                <a:gd name="T13" fmla="*/ 113 h 661"/>
                <a:gd name="T14" fmla="*/ 610 w 665"/>
                <a:gd name="T15" fmla="*/ 150 h 661"/>
                <a:gd name="T16" fmla="*/ 633 w 665"/>
                <a:gd name="T17" fmla="*/ 191 h 661"/>
                <a:gd name="T18" fmla="*/ 650 w 665"/>
                <a:gd name="T19" fmla="*/ 234 h 661"/>
                <a:gd name="T20" fmla="*/ 661 w 665"/>
                <a:gd name="T21" fmla="*/ 281 h 661"/>
                <a:gd name="T22" fmla="*/ 665 w 665"/>
                <a:gd name="T23" fmla="*/ 330 h 661"/>
                <a:gd name="T24" fmla="*/ 661 w 665"/>
                <a:gd name="T25" fmla="*/ 378 h 661"/>
                <a:gd name="T26" fmla="*/ 650 w 665"/>
                <a:gd name="T27" fmla="*/ 425 h 661"/>
                <a:gd name="T28" fmla="*/ 633 w 665"/>
                <a:gd name="T29" fmla="*/ 470 h 661"/>
                <a:gd name="T30" fmla="*/ 610 w 665"/>
                <a:gd name="T31" fmla="*/ 511 h 661"/>
                <a:gd name="T32" fmla="*/ 583 w 665"/>
                <a:gd name="T33" fmla="*/ 547 h 661"/>
                <a:gd name="T34" fmla="*/ 550 w 665"/>
                <a:gd name="T35" fmla="*/ 580 h 661"/>
                <a:gd name="T36" fmla="*/ 512 w 665"/>
                <a:gd name="T37" fmla="*/ 608 h 661"/>
                <a:gd name="T38" fmla="*/ 472 w 665"/>
                <a:gd name="T39" fmla="*/ 630 h 661"/>
                <a:gd name="T40" fmla="*/ 428 w 665"/>
                <a:gd name="T41" fmla="*/ 646 h 661"/>
                <a:gd name="T42" fmla="*/ 381 w 665"/>
                <a:gd name="T43" fmla="*/ 657 h 661"/>
                <a:gd name="T44" fmla="*/ 332 w 665"/>
                <a:gd name="T45" fmla="*/ 661 h 661"/>
                <a:gd name="T46" fmla="*/ 283 w 665"/>
                <a:gd name="T47" fmla="*/ 657 h 661"/>
                <a:gd name="T48" fmla="*/ 235 w 665"/>
                <a:gd name="T49" fmla="*/ 646 h 661"/>
                <a:gd name="T50" fmla="*/ 192 w 665"/>
                <a:gd name="T51" fmla="*/ 630 h 661"/>
                <a:gd name="T52" fmla="*/ 151 w 665"/>
                <a:gd name="T53" fmla="*/ 608 h 661"/>
                <a:gd name="T54" fmla="*/ 113 w 665"/>
                <a:gd name="T55" fmla="*/ 580 h 661"/>
                <a:gd name="T56" fmla="*/ 81 w 665"/>
                <a:gd name="T57" fmla="*/ 547 h 661"/>
                <a:gd name="T58" fmla="*/ 53 w 665"/>
                <a:gd name="T59" fmla="*/ 511 h 661"/>
                <a:gd name="T60" fmla="*/ 30 w 665"/>
                <a:gd name="T61" fmla="*/ 470 h 661"/>
                <a:gd name="T62" fmla="*/ 13 w 665"/>
                <a:gd name="T63" fmla="*/ 425 h 661"/>
                <a:gd name="T64" fmla="*/ 3 w 665"/>
                <a:gd name="T65" fmla="*/ 378 h 661"/>
                <a:gd name="T66" fmla="*/ 0 w 665"/>
                <a:gd name="T67" fmla="*/ 330 h 661"/>
                <a:gd name="T68" fmla="*/ 3 w 665"/>
                <a:gd name="T69" fmla="*/ 281 h 661"/>
                <a:gd name="T70" fmla="*/ 13 w 665"/>
                <a:gd name="T71" fmla="*/ 234 h 661"/>
                <a:gd name="T72" fmla="*/ 30 w 665"/>
                <a:gd name="T73" fmla="*/ 191 h 661"/>
                <a:gd name="T74" fmla="*/ 53 w 665"/>
                <a:gd name="T75" fmla="*/ 150 h 661"/>
                <a:gd name="T76" fmla="*/ 81 w 665"/>
                <a:gd name="T77" fmla="*/ 113 h 661"/>
                <a:gd name="T78" fmla="*/ 113 w 665"/>
                <a:gd name="T79" fmla="*/ 80 h 661"/>
                <a:gd name="T80" fmla="*/ 151 w 665"/>
                <a:gd name="T81" fmla="*/ 53 h 661"/>
                <a:gd name="T82" fmla="*/ 192 w 665"/>
                <a:gd name="T83" fmla="*/ 30 h 661"/>
                <a:gd name="T84" fmla="*/ 235 w 665"/>
                <a:gd name="T85" fmla="*/ 14 h 661"/>
                <a:gd name="T86" fmla="*/ 283 w 665"/>
                <a:gd name="T87" fmla="*/ 3 h 661"/>
                <a:gd name="T88" fmla="*/ 332 w 665"/>
                <a:gd name="T89" fmla="*/ 0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665" h="661">
                  <a:moveTo>
                    <a:pt x="332" y="0"/>
                  </a:moveTo>
                  <a:lnTo>
                    <a:pt x="381" y="3"/>
                  </a:lnTo>
                  <a:lnTo>
                    <a:pt x="428" y="14"/>
                  </a:lnTo>
                  <a:lnTo>
                    <a:pt x="472" y="30"/>
                  </a:lnTo>
                  <a:lnTo>
                    <a:pt x="512" y="53"/>
                  </a:lnTo>
                  <a:lnTo>
                    <a:pt x="550" y="80"/>
                  </a:lnTo>
                  <a:lnTo>
                    <a:pt x="583" y="113"/>
                  </a:lnTo>
                  <a:lnTo>
                    <a:pt x="610" y="150"/>
                  </a:lnTo>
                  <a:lnTo>
                    <a:pt x="633" y="191"/>
                  </a:lnTo>
                  <a:lnTo>
                    <a:pt x="650" y="234"/>
                  </a:lnTo>
                  <a:lnTo>
                    <a:pt x="661" y="281"/>
                  </a:lnTo>
                  <a:lnTo>
                    <a:pt x="665" y="330"/>
                  </a:lnTo>
                  <a:lnTo>
                    <a:pt x="661" y="378"/>
                  </a:lnTo>
                  <a:lnTo>
                    <a:pt x="650" y="425"/>
                  </a:lnTo>
                  <a:lnTo>
                    <a:pt x="633" y="470"/>
                  </a:lnTo>
                  <a:lnTo>
                    <a:pt x="610" y="511"/>
                  </a:lnTo>
                  <a:lnTo>
                    <a:pt x="583" y="547"/>
                  </a:lnTo>
                  <a:lnTo>
                    <a:pt x="550" y="580"/>
                  </a:lnTo>
                  <a:lnTo>
                    <a:pt x="512" y="608"/>
                  </a:lnTo>
                  <a:lnTo>
                    <a:pt x="472" y="630"/>
                  </a:lnTo>
                  <a:lnTo>
                    <a:pt x="428" y="646"/>
                  </a:lnTo>
                  <a:lnTo>
                    <a:pt x="381" y="657"/>
                  </a:lnTo>
                  <a:lnTo>
                    <a:pt x="332" y="661"/>
                  </a:lnTo>
                  <a:lnTo>
                    <a:pt x="283" y="657"/>
                  </a:lnTo>
                  <a:lnTo>
                    <a:pt x="235" y="646"/>
                  </a:lnTo>
                  <a:lnTo>
                    <a:pt x="192" y="630"/>
                  </a:lnTo>
                  <a:lnTo>
                    <a:pt x="151" y="608"/>
                  </a:lnTo>
                  <a:lnTo>
                    <a:pt x="113" y="580"/>
                  </a:lnTo>
                  <a:lnTo>
                    <a:pt x="81" y="547"/>
                  </a:lnTo>
                  <a:lnTo>
                    <a:pt x="53" y="511"/>
                  </a:lnTo>
                  <a:lnTo>
                    <a:pt x="30" y="470"/>
                  </a:lnTo>
                  <a:lnTo>
                    <a:pt x="13" y="425"/>
                  </a:lnTo>
                  <a:lnTo>
                    <a:pt x="3" y="378"/>
                  </a:lnTo>
                  <a:lnTo>
                    <a:pt x="0" y="330"/>
                  </a:lnTo>
                  <a:lnTo>
                    <a:pt x="3" y="281"/>
                  </a:lnTo>
                  <a:lnTo>
                    <a:pt x="13" y="234"/>
                  </a:lnTo>
                  <a:lnTo>
                    <a:pt x="30" y="191"/>
                  </a:lnTo>
                  <a:lnTo>
                    <a:pt x="53" y="150"/>
                  </a:lnTo>
                  <a:lnTo>
                    <a:pt x="81" y="113"/>
                  </a:lnTo>
                  <a:lnTo>
                    <a:pt x="113" y="80"/>
                  </a:lnTo>
                  <a:lnTo>
                    <a:pt x="151" y="53"/>
                  </a:lnTo>
                  <a:lnTo>
                    <a:pt x="192" y="30"/>
                  </a:lnTo>
                  <a:lnTo>
                    <a:pt x="235" y="14"/>
                  </a:lnTo>
                  <a:lnTo>
                    <a:pt x="283" y="3"/>
                  </a:lnTo>
                  <a:lnTo>
                    <a:pt x="33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267">
              <a:extLst>
                <a:ext uri="{FF2B5EF4-FFF2-40B4-BE49-F238E27FC236}">
                  <a16:creationId xmlns:a16="http://schemas.microsoft.com/office/drawing/2014/main" id="{8493AC1A-BC6C-4588-8FB1-AB66F5980FB5}"/>
                </a:ext>
              </a:extLst>
            </p:cNvPr>
            <p:cNvSpPr>
              <a:spLocks noEditPoints="1"/>
            </p:cNvSpPr>
            <p:nvPr/>
          </p:nvSpPr>
          <p:spPr bwMode="auto">
            <a:xfrm>
              <a:off x="5848350" y="3192463"/>
              <a:ext cx="2041525" cy="2030413"/>
            </a:xfrm>
            <a:custGeom>
              <a:avLst/>
              <a:gdLst>
                <a:gd name="T0" fmla="*/ 1704 w 3859"/>
                <a:gd name="T1" fmla="*/ 1150 h 3835"/>
                <a:gd name="T2" fmla="*/ 1443 w 3859"/>
                <a:gd name="T3" fmla="*/ 1281 h 3835"/>
                <a:gd name="T4" fmla="*/ 1248 w 3859"/>
                <a:gd name="T5" fmla="*/ 1494 h 3835"/>
                <a:gd name="T6" fmla="*/ 1139 w 3859"/>
                <a:gd name="T7" fmla="*/ 1766 h 3835"/>
                <a:gd name="T8" fmla="*/ 1139 w 3859"/>
                <a:gd name="T9" fmla="*/ 2070 h 3835"/>
                <a:gd name="T10" fmla="*/ 1248 w 3859"/>
                <a:gd name="T11" fmla="*/ 2343 h 3835"/>
                <a:gd name="T12" fmla="*/ 1443 w 3859"/>
                <a:gd name="T13" fmla="*/ 2555 h 3835"/>
                <a:gd name="T14" fmla="*/ 1704 w 3859"/>
                <a:gd name="T15" fmla="*/ 2686 h 3835"/>
                <a:gd name="T16" fmla="*/ 2008 w 3859"/>
                <a:gd name="T17" fmla="*/ 2715 h 3835"/>
                <a:gd name="T18" fmla="*/ 2293 w 3859"/>
                <a:gd name="T19" fmla="*/ 2632 h 3835"/>
                <a:gd name="T20" fmla="*/ 2524 w 3859"/>
                <a:gd name="T21" fmla="*/ 2458 h 3835"/>
                <a:gd name="T22" fmla="*/ 2679 w 3859"/>
                <a:gd name="T23" fmla="*/ 2213 h 3835"/>
                <a:gd name="T24" fmla="*/ 2734 w 3859"/>
                <a:gd name="T25" fmla="*/ 1918 h 3835"/>
                <a:gd name="T26" fmla="*/ 2679 w 3859"/>
                <a:gd name="T27" fmla="*/ 1624 h 3835"/>
                <a:gd name="T28" fmla="*/ 2524 w 3859"/>
                <a:gd name="T29" fmla="*/ 1379 h 3835"/>
                <a:gd name="T30" fmla="*/ 2293 w 3859"/>
                <a:gd name="T31" fmla="*/ 1204 h 3835"/>
                <a:gd name="T32" fmla="*/ 2008 w 3859"/>
                <a:gd name="T33" fmla="*/ 1122 h 3835"/>
                <a:gd name="T34" fmla="*/ 2178 w 3859"/>
                <a:gd name="T35" fmla="*/ 4 h 3835"/>
                <a:gd name="T36" fmla="*/ 2245 w 3859"/>
                <a:gd name="T37" fmla="*/ 58 h 3835"/>
                <a:gd name="T38" fmla="*/ 2480 w 3859"/>
                <a:gd name="T39" fmla="*/ 588 h 3835"/>
                <a:gd name="T40" fmla="*/ 3028 w 3859"/>
                <a:gd name="T41" fmla="*/ 373 h 3835"/>
                <a:gd name="T42" fmla="*/ 3113 w 3859"/>
                <a:gd name="T43" fmla="*/ 381 h 3835"/>
                <a:gd name="T44" fmla="*/ 3484 w 3859"/>
                <a:gd name="T45" fmla="*/ 761 h 3835"/>
                <a:gd name="T46" fmla="*/ 3475 w 3859"/>
                <a:gd name="T47" fmla="*/ 845 h 3835"/>
                <a:gd name="T48" fmla="*/ 3316 w 3859"/>
                <a:gd name="T49" fmla="*/ 1504 h 3835"/>
                <a:gd name="T50" fmla="*/ 3836 w 3859"/>
                <a:gd name="T51" fmla="*/ 1624 h 3835"/>
                <a:gd name="T52" fmla="*/ 3859 w 3859"/>
                <a:gd name="T53" fmla="*/ 2150 h 3835"/>
                <a:gd name="T54" fmla="*/ 3821 w 3859"/>
                <a:gd name="T55" fmla="*/ 2226 h 3835"/>
                <a:gd name="T56" fmla="*/ 3285 w 3859"/>
                <a:gd name="T57" fmla="*/ 2426 h 3835"/>
                <a:gd name="T58" fmla="*/ 3480 w 3859"/>
                <a:gd name="T59" fmla="*/ 3011 h 3835"/>
                <a:gd name="T60" fmla="*/ 3471 w 3859"/>
                <a:gd name="T61" fmla="*/ 3095 h 3835"/>
                <a:gd name="T62" fmla="*/ 3089 w 3859"/>
                <a:gd name="T63" fmla="*/ 3464 h 3835"/>
                <a:gd name="T64" fmla="*/ 3004 w 3859"/>
                <a:gd name="T65" fmla="*/ 3453 h 3835"/>
                <a:gd name="T66" fmla="*/ 2339 w 3859"/>
                <a:gd name="T67" fmla="*/ 3298 h 3835"/>
                <a:gd name="T68" fmla="*/ 2218 w 3859"/>
                <a:gd name="T69" fmla="*/ 3812 h 3835"/>
                <a:gd name="T70" fmla="*/ 1688 w 3859"/>
                <a:gd name="T71" fmla="*/ 3835 h 3835"/>
                <a:gd name="T72" fmla="*/ 1612 w 3859"/>
                <a:gd name="T73" fmla="*/ 3797 h 3835"/>
                <a:gd name="T74" fmla="*/ 1415 w 3859"/>
                <a:gd name="T75" fmla="*/ 3263 h 3835"/>
                <a:gd name="T76" fmla="*/ 837 w 3859"/>
                <a:gd name="T77" fmla="*/ 3458 h 3835"/>
                <a:gd name="T78" fmla="*/ 751 w 3859"/>
                <a:gd name="T79" fmla="*/ 3449 h 3835"/>
                <a:gd name="T80" fmla="*/ 380 w 3859"/>
                <a:gd name="T81" fmla="*/ 3070 h 3835"/>
                <a:gd name="T82" fmla="*/ 390 w 3859"/>
                <a:gd name="T83" fmla="*/ 2986 h 3835"/>
                <a:gd name="T84" fmla="*/ 543 w 3859"/>
                <a:gd name="T85" fmla="*/ 2332 h 3835"/>
                <a:gd name="T86" fmla="*/ 23 w 3859"/>
                <a:gd name="T87" fmla="*/ 2212 h 3835"/>
                <a:gd name="T88" fmla="*/ 0 w 3859"/>
                <a:gd name="T89" fmla="*/ 1684 h 3835"/>
                <a:gd name="T90" fmla="*/ 38 w 3859"/>
                <a:gd name="T91" fmla="*/ 1609 h 3835"/>
                <a:gd name="T92" fmla="*/ 574 w 3859"/>
                <a:gd name="T93" fmla="*/ 1414 h 3835"/>
                <a:gd name="T94" fmla="*/ 376 w 3859"/>
                <a:gd name="T95" fmla="*/ 832 h 3835"/>
                <a:gd name="T96" fmla="*/ 383 w 3859"/>
                <a:gd name="T97" fmla="*/ 747 h 3835"/>
                <a:gd name="T98" fmla="*/ 767 w 3859"/>
                <a:gd name="T99" fmla="*/ 378 h 3835"/>
                <a:gd name="T100" fmla="*/ 851 w 3859"/>
                <a:gd name="T101" fmla="*/ 388 h 3835"/>
                <a:gd name="T102" fmla="*/ 1506 w 3859"/>
                <a:gd name="T103" fmla="*/ 542 h 3835"/>
                <a:gd name="T104" fmla="*/ 1627 w 3859"/>
                <a:gd name="T105" fmla="*/ 23 h 3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35">
                  <a:moveTo>
                    <a:pt x="1930" y="1118"/>
                  </a:moveTo>
                  <a:lnTo>
                    <a:pt x="1853" y="1122"/>
                  </a:lnTo>
                  <a:lnTo>
                    <a:pt x="1777" y="1132"/>
                  </a:lnTo>
                  <a:lnTo>
                    <a:pt x="1704" y="1150"/>
                  </a:lnTo>
                  <a:lnTo>
                    <a:pt x="1634" y="1174"/>
                  </a:lnTo>
                  <a:lnTo>
                    <a:pt x="1566" y="1204"/>
                  </a:lnTo>
                  <a:lnTo>
                    <a:pt x="1503" y="1241"/>
                  </a:lnTo>
                  <a:lnTo>
                    <a:pt x="1443" y="1281"/>
                  </a:lnTo>
                  <a:lnTo>
                    <a:pt x="1387" y="1328"/>
                  </a:lnTo>
                  <a:lnTo>
                    <a:pt x="1335" y="1379"/>
                  </a:lnTo>
                  <a:lnTo>
                    <a:pt x="1289" y="1434"/>
                  </a:lnTo>
                  <a:lnTo>
                    <a:pt x="1248" y="1494"/>
                  </a:lnTo>
                  <a:lnTo>
                    <a:pt x="1212" y="1557"/>
                  </a:lnTo>
                  <a:lnTo>
                    <a:pt x="1181" y="1624"/>
                  </a:lnTo>
                  <a:lnTo>
                    <a:pt x="1157" y="1694"/>
                  </a:lnTo>
                  <a:lnTo>
                    <a:pt x="1139" y="1766"/>
                  </a:lnTo>
                  <a:lnTo>
                    <a:pt x="1128" y="1841"/>
                  </a:lnTo>
                  <a:lnTo>
                    <a:pt x="1125" y="1918"/>
                  </a:lnTo>
                  <a:lnTo>
                    <a:pt x="1128" y="1995"/>
                  </a:lnTo>
                  <a:lnTo>
                    <a:pt x="1139" y="2070"/>
                  </a:lnTo>
                  <a:lnTo>
                    <a:pt x="1157" y="2143"/>
                  </a:lnTo>
                  <a:lnTo>
                    <a:pt x="1181" y="2213"/>
                  </a:lnTo>
                  <a:lnTo>
                    <a:pt x="1212" y="2279"/>
                  </a:lnTo>
                  <a:lnTo>
                    <a:pt x="1248" y="2343"/>
                  </a:lnTo>
                  <a:lnTo>
                    <a:pt x="1289" y="2403"/>
                  </a:lnTo>
                  <a:lnTo>
                    <a:pt x="1335" y="2458"/>
                  </a:lnTo>
                  <a:lnTo>
                    <a:pt x="1387" y="2508"/>
                  </a:lnTo>
                  <a:lnTo>
                    <a:pt x="1443" y="2555"/>
                  </a:lnTo>
                  <a:lnTo>
                    <a:pt x="1503" y="2596"/>
                  </a:lnTo>
                  <a:lnTo>
                    <a:pt x="1566" y="2632"/>
                  </a:lnTo>
                  <a:lnTo>
                    <a:pt x="1634" y="2662"/>
                  </a:lnTo>
                  <a:lnTo>
                    <a:pt x="1704" y="2686"/>
                  </a:lnTo>
                  <a:lnTo>
                    <a:pt x="1777" y="2704"/>
                  </a:lnTo>
                  <a:lnTo>
                    <a:pt x="1853" y="2715"/>
                  </a:lnTo>
                  <a:lnTo>
                    <a:pt x="1930" y="2719"/>
                  </a:lnTo>
                  <a:lnTo>
                    <a:pt x="2008" y="2715"/>
                  </a:lnTo>
                  <a:lnTo>
                    <a:pt x="2083" y="2704"/>
                  </a:lnTo>
                  <a:lnTo>
                    <a:pt x="2156" y="2686"/>
                  </a:lnTo>
                  <a:lnTo>
                    <a:pt x="2227" y="2662"/>
                  </a:lnTo>
                  <a:lnTo>
                    <a:pt x="2293" y="2632"/>
                  </a:lnTo>
                  <a:lnTo>
                    <a:pt x="2357" y="2596"/>
                  </a:lnTo>
                  <a:lnTo>
                    <a:pt x="2416" y="2555"/>
                  </a:lnTo>
                  <a:lnTo>
                    <a:pt x="2473" y="2508"/>
                  </a:lnTo>
                  <a:lnTo>
                    <a:pt x="2524" y="2458"/>
                  </a:lnTo>
                  <a:lnTo>
                    <a:pt x="2571" y="2403"/>
                  </a:lnTo>
                  <a:lnTo>
                    <a:pt x="2612" y="2343"/>
                  </a:lnTo>
                  <a:lnTo>
                    <a:pt x="2649" y="2279"/>
                  </a:lnTo>
                  <a:lnTo>
                    <a:pt x="2679" y="2213"/>
                  </a:lnTo>
                  <a:lnTo>
                    <a:pt x="2703" y="2143"/>
                  </a:lnTo>
                  <a:lnTo>
                    <a:pt x="2720" y="2070"/>
                  </a:lnTo>
                  <a:lnTo>
                    <a:pt x="2731" y="1995"/>
                  </a:lnTo>
                  <a:lnTo>
                    <a:pt x="2734" y="1918"/>
                  </a:lnTo>
                  <a:lnTo>
                    <a:pt x="2731" y="1841"/>
                  </a:lnTo>
                  <a:lnTo>
                    <a:pt x="2720" y="1766"/>
                  </a:lnTo>
                  <a:lnTo>
                    <a:pt x="2703" y="1694"/>
                  </a:lnTo>
                  <a:lnTo>
                    <a:pt x="2679" y="1624"/>
                  </a:lnTo>
                  <a:lnTo>
                    <a:pt x="2649" y="1557"/>
                  </a:lnTo>
                  <a:lnTo>
                    <a:pt x="2612" y="1494"/>
                  </a:lnTo>
                  <a:lnTo>
                    <a:pt x="2571" y="1434"/>
                  </a:lnTo>
                  <a:lnTo>
                    <a:pt x="2524" y="1379"/>
                  </a:lnTo>
                  <a:lnTo>
                    <a:pt x="2473" y="1328"/>
                  </a:lnTo>
                  <a:lnTo>
                    <a:pt x="2418" y="1281"/>
                  </a:lnTo>
                  <a:lnTo>
                    <a:pt x="2357" y="1241"/>
                  </a:lnTo>
                  <a:lnTo>
                    <a:pt x="2293" y="1204"/>
                  </a:lnTo>
                  <a:lnTo>
                    <a:pt x="2227" y="1174"/>
                  </a:lnTo>
                  <a:lnTo>
                    <a:pt x="2156" y="1150"/>
                  </a:lnTo>
                  <a:lnTo>
                    <a:pt x="2083" y="1132"/>
                  </a:lnTo>
                  <a:lnTo>
                    <a:pt x="2008" y="1122"/>
                  </a:lnTo>
                  <a:lnTo>
                    <a:pt x="1930" y="1118"/>
                  </a:lnTo>
                  <a:close/>
                  <a:moveTo>
                    <a:pt x="1687" y="0"/>
                  </a:moveTo>
                  <a:lnTo>
                    <a:pt x="2156" y="0"/>
                  </a:lnTo>
                  <a:lnTo>
                    <a:pt x="2178" y="4"/>
                  </a:lnTo>
                  <a:lnTo>
                    <a:pt x="2199" y="11"/>
                  </a:lnTo>
                  <a:lnTo>
                    <a:pt x="2218" y="23"/>
                  </a:lnTo>
                  <a:lnTo>
                    <a:pt x="2233" y="39"/>
                  </a:lnTo>
                  <a:lnTo>
                    <a:pt x="2245" y="58"/>
                  </a:lnTo>
                  <a:lnTo>
                    <a:pt x="2252" y="78"/>
                  </a:lnTo>
                  <a:lnTo>
                    <a:pt x="2338" y="539"/>
                  </a:lnTo>
                  <a:lnTo>
                    <a:pt x="2410" y="561"/>
                  </a:lnTo>
                  <a:lnTo>
                    <a:pt x="2480" y="588"/>
                  </a:lnTo>
                  <a:lnTo>
                    <a:pt x="2548" y="618"/>
                  </a:lnTo>
                  <a:lnTo>
                    <a:pt x="2615" y="650"/>
                  </a:lnTo>
                  <a:lnTo>
                    <a:pt x="3009" y="384"/>
                  </a:lnTo>
                  <a:lnTo>
                    <a:pt x="3028" y="373"/>
                  </a:lnTo>
                  <a:lnTo>
                    <a:pt x="3050" y="368"/>
                  </a:lnTo>
                  <a:lnTo>
                    <a:pt x="3072" y="368"/>
                  </a:lnTo>
                  <a:lnTo>
                    <a:pt x="3094" y="373"/>
                  </a:lnTo>
                  <a:lnTo>
                    <a:pt x="3113" y="381"/>
                  </a:lnTo>
                  <a:lnTo>
                    <a:pt x="3131" y="394"/>
                  </a:lnTo>
                  <a:lnTo>
                    <a:pt x="3463" y="725"/>
                  </a:lnTo>
                  <a:lnTo>
                    <a:pt x="3476" y="742"/>
                  </a:lnTo>
                  <a:lnTo>
                    <a:pt x="3484" y="761"/>
                  </a:lnTo>
                  <a:lnTo>
                    <a:pt x="3489" y="783"/>
                  </a:lnTo>
                  <a:lnTo>
                    <a:pt x="3489" y="805"/>
                  </a:lnTo>
                  <a:lnTo>
                    <a:pt x="3484" y="826"/>
                  </a:lnTo>
                  <a:lnTo>
                    <a:pt x="3475" y="845"/>
                  </a:lnTo>
                  <a:lnTo>
                    <a:pt x="3205" y="1237"/>
                  </a:lnTo>
                  <a:lnTo>
                    <a:pt x="3249" y="1322"/>
                  </a:lnTo>
                  <a:lnTo>
                    <a:pt x="3285" y="1412"/>
                  </a:lnTo>
                  <a:lnTo>
                    <a:pt x="3316" y="1504"/>
                  </a:lnTo>
                  <a:lnTo>
                    <a:pt x="3782" y="1590"/>
                  </a:lnTo>
                  <a:lnTo>
                    <a:pt x="3802" y="1597"/>
                  </a:lnTo>
                  <a:lnTo>
                    <a:pt x="3821" y="1609"/>
                  </a:lnTo>
                  <a:lnTo>
                    <a:pt x="3836" y="1624"/>
                  </a:lnTo>
                  <a:lnTo>
                    <a:pt x="3848" y="1643"/>
                  </a:lnTo>
                  <a:lnTo>
                    <a:pt x="3857" y="1664"/>
                  </a:lnTo>
                  <a:lnTo>
                    <a:pt x="3859" y="1684"/>
                  </a:lnTo>
                  <a:lnTo>
                    <a:pt x="3859" y="2150"/>
                  </a:lnTo>
                  <a:lnTo>
                    <a:pt x="3857" y="2172"/>
                  </a:lnTo>
                  <a:lnTo>
                    <a:pt x="3848" y="2192"/>
                  </a:lnTo>
                  <a:lnTo>
                    <a:pt x="3836" y="2212"/>
                  </a:lnTo>
                  <a:lnTo>
                    <a:pt x="3821" y="2226"/>
                  </a:lnTo>
                  <a:lnTo>
                    <a:pt x="3802" y="2238"/>
                  </a:lnTo>
                  <a:lnTo>
                    <a:pt x="3782" y="2244"/>
                  </a:lnTo>
                  <a:lnTo>
                    <a:pt x="3316" y="2332"/>
                  </a:lnTo>
                  <a:lnTo>
                    <a:pt x="3285" y="2426"/>
                  </a:lnTo>
                  <a:lnTo>
                    <a:pt x="3247" y="2517"/>
                  </a:lnTo>
                  <a:lnTo>
                    <a:pt x="3204" y="2605"/>
                  </a:lnTo>
                  <a:lnTo>
                    <a:pt x="3470" y="2992"/>
                  </a:lnTo>
                  <a:lnTo>
                    <a:pt x="3480" y="3011"/>
                  </a:lnTo>
                  <a:lnTo>
                    <a:pt x="3484" y="3031"/>
                  </a:lnTo>
                  <a:lnTo>
                    <a:pt x="3484" y="3054"/>
                  </a:lnTo>
                  <a:lnTo>
                    <a:pt x="3481" y="3074"/>
                  </a:lnTo>
                  <a:lnTo>
                    <a:pt x="3471" y="3095"/>
                  </a:lnTo>
                  <a:lnTo>
                    <a:pt x="3458" y="3112"/>
                  </a:lnTo>
                  <a:lnTo>
                    <a:pt x="3126" y="3442"/>
                  </a:lnTo>
                  <a:lnTo>
                    <a:pt x="3109" y="3455"/>
                  </a:lnTo>
                  <a:lnTo>
                    <a:pt x="3089" y="3464"/>
                  </a:lnTo>
                  <a:lnTo>
                    <a:pt x="3067" y="3469"/>
                  </a:lnTo>
                  <a:lnTo>
                    <a:pt x="3045" y="3467"/>
                  </a:lnTo>
                  <a:lnTo>
                    <a:pt x="3024" y="3463"/>
                  </a:lnTo>
                  <a:lnTo>
                    <a:pt x="3004" y="3453"/>
                  </a:lnTo>
                  <a:lnTo>
                    <a:pt x="2612" y="3187"/>
                  </a:lnTo>
                  <a:lnTo>
                    <a:pt x="2524" y="3230"/>
                  </a:lnTo>
                  <a:lnTo>
                    <a:pt x="2433" y="3267"/>
                  </a:lnTo>
                  <a:lnTo>
                    <a:pt x="2339" y="3298"/>
                  </a:lnTo>
                  <a:lnTo>
                    <a:pt x="2252" y="3758"/>
                  </a:lnTo>
                  <a:lnTo>
                    <a:pt x="2245" y="3779"/>
                  </a:lnTo>
                  <a:lnTo>
                    <a:pt x="2233" y="3797"/>
                  </a:lnTo>
                  <a:lnTo>
                    <a:pt x="2218" y="3812"/>
                  </a:lnTo>
                  <a:lnTo>
                    <a:pt x="2199" y="3826"/>
                  </a:lnTo>
                  <a:lnTo>
                    <a:pt x="2178" y="3833"/>
                  </a:lnTo>
                  <a:lnTo>
                    <a:pt x="2156" y="3835"/>
                  </a:lnTo>
                  <a:lnTo>
                    <a:pt x="1688" y="3835"/>
                  </a:lnTo>
                  <a:lnTo>
                    <a:pt x="1666" y="3833"/>
                  </a:lnTo>
                  <a:lnTo>
                    <a:pt x="1646" y="3826"/>
                  </a:lnTo>
                  <a:lnTo>
                    <a:pt x="1627" y="3812"/>
                  </a:lnTo>
                  <a:lnTo>
                    <a:pt x="1612" y="3797"/>
                  </a:lnTo>
                  <a:lnTo>
                    <a:pt x="1600" y="3779"/>
                  </a:lnTo>
                  <a:lnTo>
                    <a:pt x="1593" y="3758"/>
                  </a:lnTo>
                  <a:lnTo>
                    <a:pt x="1506" y="3293"/>
                  </a:lnTo>
                  <a:lnTo>
                    <a:pt x="1415" y="3263"/>
                  </a:lnTo>
                  <a:lnTo>
                    <a:pt x="1327" y="3227"/>
                  </a:lnTo>
                  <a:lnTo>
                    <a:pt x="1242" y="3185"/>
                  </a:lnTo>
                  <a:lnTo>
                    <a:pt x="856" y="3447"/>
                  </a:lnTo>
                  <a:lnTo>
                    <a:pt x="837" y="3458"/>
                  </a:lnTo>
                  <a:lnTo>
                    <a:pt x="815" y="3463"/>
                  </a:lnTo>
                  <a:lnTo>
                    <a:pt x="793" y="3463"/>
                  </a:lnTo>
                  <a:lnTo>
                    <a:pt x="771" y="3458"/>
                  </a:lnTo>
                  <a:lnTo>
                    <a:pt x="751" y="3449"/>
                  </a:lnTo>
                  <a:lnTo>
                    <a:pt x="734" y="3436"/>
                  </a:lnTo>
                  <a:lnTo>
                    <a:pt x="401" y="3107"/>
                  </a:lnTo>
                  <a:lnTo>
                    <a:pt x="388" y="3089"/>
                  </a:lnTo>
                  <a:lnTo>
                    <a:pt x="380" y="3070"/>
                  </a:lnTo>
                  <a:lnTo>
                    <a:pt x="375" y="3048"/>
                  </a:lnTo>
                  <a:lnTo>
                    <a:pt x="376" y="3025"/>
                  </a:lnTo>
                  <a:lnTo>
                    <a:pt x="381" y="3005"/>
                  </a:lnTo>
                  <a:lnTo>
                    <a:pt x="390" y="2986"/>
                  </a:lnTo>
                  <a:lnTo>
                    <a:pt x="655" y="2601"/>
                  </a:lnTo>
                  <a:lnTo>
                    <a:pt x="612" y="2514"/>
                  </a:lnTo>
                  <a:lnTo>
                    <a:pt x="574" y="2424"/>
                  </a:lnTo>
                  <a:lnTo>
                    <a:pt x="543" y="2332"/>
                  </a:lnTo>
                  <a:lnTo>
                    <a:pt x="78" y="2244"/>
                  </a:lnTo>
                  <a:lnTo>
                    <a:pt x="58" y="2238"/>
                  </a:lnTo>
                  <a:lnTo>
                    <a:pt x="38" y="2226"/>
                  </a:lnTo>
                  <a:lnTo>
                    <a:pt x="23" y="2212"/>
                  </a:lnTo>
                  <a:lnTo>
                    <a:pt x="11" y="2192"/>
                  </a:lnTo>
                  <a:lnTo>
                    <a:pt x="3" y="2172"/>
                  </a:lnTo>
                  <a:lnTo>
                    <a:pt x="0" y="2150"/>
                  </a:lnTo>
                  <a:lnTo>
                    <a:pt x="0" y="1684"/>
                  </a:lnTo>
                  <a:lnTo>
                    <a:pt x="3" y="1664"/>
                  </a:lnTo>
                  <a:lnTo>
                    <a:pt x="11" y="1643"/>
                  </a:lnTo>
                  <a:lnTo>
                    <a:pt x="23" y="1624"/>
                  </a:lnTo>
                  <a:lnTo>
                    <a:pt x="38" y="1609"/>
                  </a:lnTo>
                  <a:lnTo>
                    <a:pt x="58" y="1597"/>
                  </a:lnTo>
                  <a:lnTo>
                    <a:pt x="78" y="1590"/>
                  </a:lnTo>
                  <a:lnTo>
                    <a:pt x="543" y="1504"/>
                  </a:lnTo>
                  <a:lnTo>
                    <a:pt x="574" y="1414"/>
                  </a:lnTo>
                  <a:lnTo>
                    <a:pt x="611" y="1325"/>
                  </a:lnTo>
                  <a:lnTo>
                    <a:pt x="653" y="1239"/>
                  </a:lnTo>
                  <a:lnTo>
                    <a:pt x="386" y="851"/>
                  </a:lnTo>
                  <a:lnTo>
                    <a:pt x="376" y="832"/>
                  </a:lnTo>
                  <a:lnTo>
                    <a:pt x="370" y="810"/>
                  </a:lnTo>
                  <a:lnTo>
                    <a:pt x="370" y="789"/>
                  </a:lnTo>
                  <a:lnTo>
                    <a:pt x="375" y="767"/>
                  </a:lnTo>
                  <a:lnTo>
                    <a:pt x="383" y="747"/>
                  </a:lnTo>
                  <a:lnTo>
                    <a:pt x="397" y="730"/>
                  </a:lnTo>
                  <a:lnTo>
                    <a:pt x="729" y="400"/>
                  </a:lnTo>
                  <a:lnTo>
                    <a:pt x="746" y="387"/>
                  </a:lnTo>
                  <a:lnTo>
                    <a:pt x="767" y="378"/>
                  </a:lnTo>
                  <a:lnTo>
                    <a:pt x="787" y="374"/>
                  </a:lnTo>
                  <a:lnTo>
                    <a:pt x="810" y="374"/>
                  </a:lnTo>
                  <a:lnTo>
                    <a:pt x="832" y="379"/>
                  </a:lnTo>
                  <a:lnTo>
                    <a:pt x="851" y="388"/>
                  </a:lnTo>
                  <a:lnTo>
                    <a:pt x="1240" y="653"/>
                  </a:lnTo>
                  <a:lnTo>
                    <a:pt x="1325" y="611"/>
                  </a:lnTo>
                  <a:lnTo>
                    <a:pt x="1414" y="574"/>
                  </a:lnTo>
                  <a:lnTo>
                    <a:pt x="1506" y="542"/>
                  </a:lnTo>
                  <a:lnTo>
                    <a:pt x="1593" y="78"/>
                  </a:lnTo>
                  <a:lnTo>
                    <a:pt x="1600" y="58"/>
                  </a:lnTo>
                  <a:lnTo>
                    <a:pt x="1611" y="39"/>
                  </a:lnTo>
                  <a:lnTo>
                    <a:pt x="1627" y="23"/>
                  </a:lnTo>
                  <a:lnTo>
                    <a:pt x="1645" y="11"/>
                  </a:lnTo>
                  <a:lnTo>
                    <a:pt x="1665" y="4"/>
                  </a:lnTo>
                  <a:lnTo>
                    <a:pt x="1687"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44" name="Freeform 286">
            <a:extLst>
              <a:ext uri="{FF2B5EF4-FFF2-40B4-BE49-F238E27FC236}">
                <a16:creationId xmlns:a16="http://schemas.microsoft.com/office/drawing/2014/main" id="{A90950FB-64A4-4A13-B475-F7E447A00F8E}"/>
              </a:ext>
            </a:extLst>
          </p:cNvPr>
          <p:cNvSpPr>
            <a:spLocks noEditPoints="1"/>
          </p:cNvSpPr>
          <p:nvPr/>
        </p:nvSpPr>
        <p:spPr bwMode="auto">
          <a:xfrm>
            <a:off x="7633840" y="3063832"/>
            <a:ext cx="392870" cy="397800"/>
          </a:xfrm>
          <a:custGeom>
            <a:avLst/>
            <a:gdLst>
              <a:gd name="T0" fmla="*/ 1151 w 4143"/>
              <a:gd name="T1" fmla="*/ 1121 h 4194"/>
              <a:gd name="T2" fmla="*/ 897 w 4143"/>
              <a:gd name="T3" fmla="*/ 1452 h 4194"/>
              <a:gd name="T4" fmla="*/ 748 w 4143"/>
              <a:gd name="T5" fmla="*/ 1905 h 4194"/>
              <a:gd name="T6" fmla="*/ 770 w 4143"/>
              <a:gd name="T7" fmla="*/ 2410 h 4194"/>
              <a:gd name="T8" fmla="*/ 969 w 4143"/>
              <a:gd name="T9" fmla="*/ 2867 h 4194"/>
              <a:gd name="T10" fmla="*/ 1314 w 4143"/>
              <a:gd name="T11" fmla="*/ 3216 h 4194"/>
              <a:gd name="T12" fmla="*/ 1765 w 4143"/>
              <a:gd name="T13" fmla="*/ 3419 h 4194"/>
              <a:gd name="T14" fmla="*/ 2278 w 4143"/>
              <a:gd name="T15" fmla="*/ 3439 h 4194"/>
              <a:gd name="T16" fmla="*/ 2746 w 4143"/>
              <a:gd name="T17" fmla="*/ 3269 h 4194"/>
              <a:gd name="T18" fmla="*/ 3115 w 4143"/>
              <a:gd name="T19" fmla="*/ 2947 h 4194"/>
              <a:gd name="T20" fmla="*/ 3347 w 4143"/>
              <a:gd name="T21" fmla="*/ 2509 h 4194"/>
              <a:gd name="T22" fmla="*/ 3407 w 4143"/>
              <a:gd name="T23" fmla="*/ 2003 h 4194"/>
              <a:gd name="T24" fmla="*/ 3290 w 4143"/>
              <a:gd name="T25" fmla="*/ 1538 h 4194"/>
              <a:gd name="T26" fmla="*/ 3018 w 4143"/>
              <a:gd name="T27" fmla="*/ 1143 h 4194"/>
              <a:gd name="T28" fmla="*/ 2863 w 4143"/>
              <a:gd name="T29" fmla="*/ 1086 h 4194"/>
              <a:gd name="T30" fmla="*/ 2718 w 4143"/>
              <a:gd name="T31" fmla="*/ 1171 h 4194"/>
              <a:gd name="T32" fmla="*/ 2689 w 4143"/>
              <a:gd name="T33" fmla="*/ 1334 h 4194"/>
              <a:gd name="T34" fmla="*/ 2847 w 4143"/>
              <a:gd name="T35" fmla="*/ 1554 h 4194"/>
              <a:gd name="T36" fmla="*/ 3001 w 4143"/>
              <a:gd name="T37" fmla="*/ 1933 h 4194"/>
              <a:gd name="T38" fmla="*/ 2982 w 4143"/>
              <a:gd name="T39" fmla="*/ 2354 h 4194"/>
              <a:gd name="T40" fmla="*/ 2794 w 4143"/>
              <a:gd name="T41" fmla="*/ 2716 h 4194"/>
              <a:gd name="T42" fmla="*/ 2476 w 4143"/>
              <a:gd name="T43" fmla="*/ 2964 h 4194"/>
              <a:gd name="T44" fmla="*/ 2072 w 4143"/>
              <a:gd name="T45" fmla="*/ 3056 h 4194"/>
              <a:gd name="T46" fmla="*/ 1668 w 4143"/>
              <a:gd name="T47" fmla="*/ 2964 h 4194"/>
              <a:gd name="T48" fmla="*/ 1350 w 4143"/>
              <a:gd name="T49" fmla="*/ 2716 h 4194"/>
              <a:gd name="T50" fmla="*/ 1161 w 4143"/>
              <a:gd name="T51" fmla="*/ 2354 h 4194"/>
              <a:gd name="T52" fmla="*/ 1142 w 4143"/>
              <a:gd name="T53" fmla="*/ 1933 h 4194"/>
              <a:gd name="T54" fmla="*/ 1297 w 4143"/>
              <a:gd name="T55" fmla="*/ 1553 h 4194"/>
              <a:gd name="T56" fmla="*/ 1455 w 4143"/>
              <a:gd name="T57" fmla="*/ 1334 h 4194"/>
              <a:gd name="T58" fmla="*/ 1427 w 4143"/>
              <a:gd name="T59" fmla="*/ 1171 h 4194"/>
              <a:gd name="T60" fmla="*/ 1296 w 4143"/>
              <a:gd name="T61" fmla="*/ 1087 h 4194"/>
              <a:gd name="T62" fmla="*/ 1968 w 4143"/>
              <a:gd name="T63" fmla="*/ 894 h 4194"/>
              <a:gd name="T64" fmla="*/ 1882 w 4143"/>
              <a:gd name="T65" fmla="*/ 1060 h 4194"/>
              <a:gd name="T66" fmla="*/ 1940 w 4143"/>
              <a:gd name="T67" fmla="*/ 2235 h 4194"/>
              <a:gd name="T68" fmla="*/ 2119 w 4143"/>
              <a:gd name="T69" fmla="*/ 2288 h 4194"/>
              <a:gd name="T70" fmla="*/ 2260 w 4143"/>
              <a:gd name="T71" fmla="*/ 2172 h 4194"/>
              <a:gd name="T72" fmla="*/ 2260 w 4143"/>
              <a:gd name="T73" fmla="*/ 982 h 4194"/>
              <a:gd name="T74" fmla="*/ 2119 w 4143"/>
              <a:gd name="T75" fmla="*/ 864 h 4194"/>
              <a:gd name="T76" fmla="*/ 2457 w 4143"/>
              <a:gd name="T77" fmla="*/ 37 h 4194"/>
              <a:gd name="T78" fmla="*/ 3045 w 4143"/>
              <a:gd name="T79" fmla="*/ 246 h 4194"/>
              <a:gd name="T80" fmla="*/ 3537 w 4143"/>
              <a:gd name="T81" fmla="*/ 615 h 4194"/>
              <a:gd name="T82" fmla="*/ 3901 w 4143"/>
              <a:gd name="T83" fmla="*/ 1112 h 4194"/>
              <a:gd name="T84" fmla="*/ 4108 w 4143"/>
              <a:gd name="T85" fmla="*/ 1706 h 4194"/>
              <a:gd name="T86" fmla="*/ 4128 w 4143"/>
              <a:gd name="T87" fmla="*/ 2359 h 4194"/>
              <a:gd name="T88" fmla="*/ 3955 w 4143"/>
              <a:gd name="T89" fmla="*/ 2969 h 4194"/>
              <a:gd name="T90" fmla="*/ 3620 w 4143"/>
              <a:gd name="T91" fmla="*/ 3488 h 4194"/>
              <a:gd name="T92" fmla="*/ 3152 w 4143"/>
              <a:gd name="T93" fmla="*/ 3886 h 4194"/>
              <a:gd name="T94" fmla="*/ 2581 w 4143"/>
              <a:gd name="T95" fmla="*/ 4130 h 4194"/>
              <a:gd name="T96" fmla="*/ 1941 w 4143"/>
              <a:gd name="T97" fmla="*/ 4189 h 4194"/>
              <a:gd name="T98" fmla="*/ 1324 w 4143"/>
              <a:gd name="T99" fmla="*/ 4052 h 4194"/>
              <a:gd name="T100" fmla="*/ 790 w 4143"/>
              <a:gd name="T101" fmla="*/ 3743 h 4194"/>
              <a:gd name="T102" fmla="*/ 372 w 4143"/>
              <a:gd name="T103" fmla="*/ 3294 h 4194"/>
              <a:gd name="T104" fmla="*/ 98 w 4143"/>
              <a:gd name="T105" fmla="*/ 2734 h 4194"/>
              <a:gd name="T106" fmla="*/ 0 w 4143"/>
              <a:gd name="T107" fmla="*/ 2097 h 4194"/>
              <a:gd name="T108" fmla="*/ 98 w 4143"/>
              <a:gd name="T109" fmla="*/ 1460 h 4194"/>
              <a:gd name="T110" fmla="*/ 372 w 4143"/>
              <a:gd name="T111" fmla="*/ 900 h 4194"/>
              <a:gd name="T112" fmla="*/ 790 w 4143"/>
              <a:gd name="T113" fmla="*/ 451 h 4194"/>
              <a:gd name="T114" fmla="*/ 1324 w 4143"/>
              <a:gd name="T115" fmla="*/ 141 h 4194"/>
              <a:gd name="T116" fmla="*/ 1941 w 4143"/>
              <a:gd name="T117" fmla="*/ 5 h 4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43" h="4194">
                <a:moveTo>
                  <a:pt x="1265" y="1084"/>
                </a:moveTo>
                <a:lnTo>
                  <a:pt x="1235" y="1087"/>
                </a:lnTo>
                <a:lnTo>
                  <a:pt x="1205" y="1094"/>
                </a:lnTo>
                <a:lnTo>
                  <a:pt x="1178" y="1105"/>
                </a:lnTo>
                <a:lnTo>
                  <a:pt x="1151" y="1121"/>
                </a:lnTo>
                <a:lnTo>
                  <a:pt x="1126" y="1142"/>
                </a:lnTo>
                <a:lnTo>
                  <a:pt x="1060" y="1214"/>
                </a:lnTo>
                <a:lnTo>
                  <a:pt x="1000" y="1290"/>
                </a:lnTo>
                <a:lnTo>
                  <a:pt x="945" y="1369"/>
                </a:lnTo>
                <a:lnTo>
                  <a:pt x="897" y="1452"/>
                </a:lnTo>
                <a:lnTo>
                  <a:pt x="854" y="1538"/>
                </a:lnTo>
                <a:lnTo>
                  <a:pt x="818" y="1626"/>
                </a:lnTo>
                <a:lnTo>
                  <a:pt x="788" y="1717"/>
                </a:lnTo>
                <a:lnTo>
                  <a:pt x="764" y="1811"/>
                </a:lnTo>
                <a:lnTo>
                  <a:pt x="748" y="1905"/>
                </a:lnTo>
                <a:lnTo>
                  <a:pt x="737" y="2003"/>
                </a:lnTo>
                <a:lnTo>
                  <a:pt x="733" y="2101"/>
                </a:lnTo>
                <a:lnTo>
                  <a:pt x="738" y="2206"/>
                </a:lnTo>
                <a:lnTo>
                  <a:pt x="750" y="2309"/>
                </a:lnTo>
                <a:lnTo>
                  <a:pt x="770" y="2410"/>
                </a:lnTo>
                <a:lnTo>
                  <a:pt x="795" y="2509"/>
                </a:lnTo>
                <a:lnTo>
                  <a:pt x="829" y="2603"/>
                </a:lnTo>
                <a:lnTo>
                  <a:pt x="871" y="2695"/>
                </a:lnTo>
                <a:lnTo>
                  <a:pt x="917" y="2783"/>
                </a:lnTo>
                <a:lnTo>
                  <a:pt x="969" y="2867"/>
                </a:lnTo>
                <a:lnTo>
                  <a:pt x="1029" y="2947"/>
                </a:lnTo>
                <a:lnTo>
                  <a:pt x="1092" y="3022"/>
                </a:lnTo>
                <a:lnTo>
                  <a:pt x="1161" y="3091"/>
                </a:lnTo>
                <a:lnTo>
                  <a:pt x="1236" y="3157"/>
                </a:lnTo>
                <a:lnTo>
                  <a:pt x="1314" y="3216"/>
                </a:lnTo>
                <a:lnTo>
                  <a:pt x="1397" y="3269"/>
                </a:lnTo>
                <a:lnTo>
                  <a:pt x="1484" y="3317"/>
                </a:lnTo>
                <a:lnTo>
                  <a:pt x="1574" y="3357"/>
                </a:lnTo>
                <a:lnTo>
                  <a:pt x="1668" y="3391"/>
                </a:lnTo>
                <a:lnTo>
                  <a:pt x="1765" y="3419"/>
                </a:lnTo>
                <a:lnTo>
                  <a:pt x="1865" y="3439"/>
                </a:lnTo>
                <a:lnTo>
                  <a:pt x="1967" y="3450"/>
                </a:lnTo>
                <a:lnTo>
                  <a:pt x="2072" y="3454"/>
                </a:lnTo>
                <a:lnTo>
                  <a:pt x="2176" y="3450"/>
                </a:lnTo>
                <a:lnTo>
                  <a:pt x="2278" y="3439"/>
                </a:lnTo>
                <a:lnTo>
                  <a:pt x="2378" y="3419"/>
                </a:lnTo>
                <a:lnTo>
                  <a:pt x="2475" y="3391"/>
                </a:lnTo>
                <a:lnTo>
                  <a:pt x="2570" y="3357"/>
                </a:lnTo>
                <a:lnTo>
                  <a:pt x="2659" y="3317"/>
                </a:lnTo>
                <a:lnTo>
                  <a:pt x="2746" y="3269"/>
                </a:lnTo>
                <a:lnTo>
                  <a:pt x="2829" y="3216"/>
                </a:lnTo>
                <a:lnTo>
                  <a:pt x="2908" y="3157"/>
                </a:lnTo>
                <a:lnTo>
                  <a:pt x="2982" y="3091"/>
                </a:lnTo>
                <a:lnTo>
                  <a:pt x="3052" y="3022"/>
                </a:lnTo>
                <a:lnTo>
                  <a:pt x="3115" y="2947"/>
                </a:lnTo>
                <a:lnTo>
                  <a:pt x="3174" y="2867"/>
                </a:lnTo>
                <a:lnTo>
                  <a:pt x="3227" y="2783"/>
                </a:lnTo>
                <a:lnTo>
                  <a:pt x="3274" y="2695"/>
                </a:lnTo>
                <a:lnTo>
                  <a:pt x="3314" y="2603"/>
                </a:lnTo>
                <a:lnTo>
                  <a:pt x="3347" y="2509"/>
                </a:lnTo>
                <a:lnTo>
                  <a:pt x="3375" y="2410"/>
                </a:lnTo>
                <a:lnTo>
                  <a:pt x="3394" y="2309"/>
                </a:lnTo>
                <a:lnTo>
                  <a:pt x="3406" y="2206"/>
                </a:lnTo>
                <a:lnTo>
                  <a:pt x="3410" y="2101"/>
                </a:lnTo>
                <a:lnTo>
                  <a:pt x="3407" y="2003"/>
                </a:lnTo>
                <a:lnTo>
                  <a:pt x="3397" y="1905"/>
                </a:lnTo>
                <a:lnTo>
                  <a:pt x="3380" y="1811"/>
                </a:lnTo>
                <a:lnTo>
                  <a:pt x="3356" y="1718"/>
                </a:lnTo>
                <a:lnTo>
                  <a:pt x="3325" y="1626"/>
                </a:lnTo>
                <a:lnTo>
                  <a:pt x="3290" y="1538"/>
                </a:lnTo>
                <a:lnTo>
                  <a:pt x="3248" y="1453"/>
                </a:lnTo>
                <a:lnTo>
                  <a:pt x="3198" y="1370"/>
                </a:lnTo>
                <a:lnTo>
                  <a:pt x="3144" y="1290"/>
                </a:lnTo>
                <a:lnTo>
                  <a:pt x="3084" y="1214"/>
                </a:lnTo>
                <a:lnTo>
                  <a:pt x="3018" y="1143"/>
                </a:lnTo>
                <a:lnTo>
                  <a:pt x="2991" y="1120"/>
                </a:lnTo>
                <a:lnTo>
                  <a:pt x="2961" y="1103"/>
                </a:lnTo>
                <a:lnTo>
                  <a:pt x="2929" y="1091"/>
                </a:lnTo>
                <a:lnTo>
                  <a:pt x="2895" y="1086"/>
                </a:lnTo>
                <a:lnTo>
                  <a:pt x="2863" y="1086"/>
                </a:lnTo>
                <a:lnTo>
                  <a:pt x="2829" y="1091"/>
                </a:lnTo>
                <a:lnTo>
                  <a:pt x="2797" y="1103"/>
                </a:lnTo>
                <a:lnTo>
                  <a:pt x="2767" y="1120"/>
                </a:lnTo>
                <a:lnTo>
                  <a:pt x="2740" y="1143"/>
                </a:lnTo>
                <a:lnTo>
                  <a:pt x="2718" y="1171"/>
                </a:lnTo>
                <a:lnTo>
                  <a:pt x="2699" y="1201"/>
                </a:lnTo>
                <a:lnTo>
                  <a:pt x="2689" y="1234"/>
                </a:lnTo>
                <a:lnTo>
                  <a:pt x="2683" y="1267"/>
                </a:lnTo>
                <a:lnTo>
                  <a:pt x="2683" y="1301"/>
                </a:lnTo>
                <a:lnTo>
                  <a:pt x="2689" y="1334"/>
                </a:lnTo>
                <a:lnTo>
                  <a:pt x="2699" y="1366"/>
                </a:lnTo>
                <a:lnTo>
                  <a:pt x="2718" y="1397"/>
                </a:lnTo>
                <a:lnTo>
                  <a:pt x="2740" y="1424"/>
                </a:lnTo>
                <a:lnTo>
                  <a:pt x="2797" y="1487"/>
                </a:lnTo>
                <a:lnTo>
                  <a:pt x="2847" y="1554"/>
                </a:lnTo>
                <a:lnTo>
                  <a:pt x="2891" y="1624"/>
                </a:lnTo>
                <a:lnTo>
                  <a:pt x="2929" y="1697"/>
                </a:lnTo>
                <a:lnTo>
                  <a:pt x="2960" y="1773"/>
                </a:lnTo>
                <a:lnTo>
                  <a:pt x="2985" y="1852"/>
                </a:lnTo>
                <a:lnTo>
                  <a:pt x="3001" y="1933"/>
                </a:lnTo>
                <a:lnTo>
                  <a:pt x="3013" y="2016"/>
                </a:lnTo>
                <a:lnTo>
                  <a:pt x="3016" y="2101"/>
                </a:lnTo>
                <a:lnTo>
                  <a:pt x="3012" y="2187"/>
                </a:lnTo>
                <a:lnTo>
                  <a:pt x="3001" y="2271"/>
                </a:lnTo>
                <a:lnTo>
                  <a:pt x="2982" y="2354"/>
                </a:lnTo>
                <a:lnTo>
                  <a:pt x="2957" y="2434"/>
                </a:lnTo>
                <a:lnTo>
                  <a:pt x="2925" y="2510"/>
                </a:lnTo>
                <a:lnTo>
                  <a:pt x="2887" y="2582"/>
                </a:lnTo>
                <a:lnTo>
                  <a:pt x="2843" y="2652"/>
                </a:lnTo>
                <a:lnTo>
                  <a:pt x="2794" y="2716"/>
                </a:lnTo>
                <a:lnTo>
                  <a:pt x="2740" y="2776"/>
                </a:lnTo>
                <a:lnTo>
                  <a:pt x="2680" y="2831"/>
                </a:lnTo>
                <a:lnTo>
                  <a:pt x="2616" y="2881"/>
                </a:lnTo>
                <a:lnTo>
                  <a:pt x="2548" y="2926"/>
                </a:lnTo>
                <a:lnTo>
                  <a:pt x="2476" y="2964"/>
                </a:lnTo>
                <a:lnTo>
                  <a:pt x="2401" y="2997"/>
                </a:lnTo>
                <a:lnTo>
                  <a:pt x="2322" y="3022"/>
                </a:lnTo>
                <a:lnTo>
                  <a:pt x="2242" y="3040"/>
                </a:lnTo>
                <a:lnTo>
                  <a:pt x="2158" y="3052"/>
                </a:lnTo>
                <a:lnTo>
                  <a:pt x="2072" y="3056"/>
                </a:lnTo>
                <a:lnTo>
                  <a:pt x="1985" y="3052"/>
                </a:lnTo>
                <a:lnTo>
                  <a:pt x="1902" y="3040"/>
                </a:lnTo>
                <a:lnTo>
                  <a:pt x="1821" y="3022"/>
                </a:lnTo>
                <a:lnTo>
                  <a:pt x="1743" y="2997"/>
                </a:lnTo>
                <a:lnTo>
                  <a:pt x="1668" y="2964"/>
                </a:lnTo>
                <a:lnTo>
                  <a:pt x="1595" y="2926"/>
                </a:lnTo>
                <a:lnTo>
                  <a:pt x="1528" y="2881"/>
                </a:lnTo>
                <a:lnTo>
                  <a:pt x="1463" y="2831"/>
                </a:lnTo>
                <a:lnTo>
                  <a:pt x="1405" y="2776"/>
                </a:lnTo>
                <a:lnTo>
                  <a:pt x="1350" y="2716"/>
                </a:lnTo>
                <a:lnTo>
                  <a:pt x="1300" y="2652"/>
                </a:lnTo>
                <a:lnTo>
                  <a:pt x="1257" y="2582"/>
                </a:lnTo>
                <a:lnTo>
                  <a:pt x="1218" y="2510"/>
                </a:lnTo>
                <a:lnTo>
                  <a:pt x="1187" y="2434"/>
                </a:lnTo>
                <a:lnTo>
                  <a:pt x="1161" y="2354"/>
                </a:lnTo>
                <a:lnTo>
                  <a:pt x="1143" y="2271"/>
                </a:lnTo>
                <a:lnTo>
                  <a:pt x="1131" y="2187"/>
                </a:lnTo>
                <a:lnTo>
                  <a:pt x="1127" y="2101"/>
                </a:lnTo>
                <a:lnTo>
                  <a:pt x="1131" y="2016"/>
                </a:lnTo>
                <a:lnTo>
                  <a:pt x="1142" y="1933"/>
                </a:lnTo>
                <a:lnTo>
                  <a:pt x="1160" y="1852"/>
                </a:lnTo>
                <a:lnTo>
                  <a:pt x="1184" y="1773"/>
                </a:lnTo>
                <a:lnTo>
                  <a:pt x="1215" y="1697"/>
                </a:lnTo>
                <a:lnTo>
                  <a:pt x="1253" y="1624"/>
                </a:lnTo>
                <a:lnTo>
                  <a:pt x="1297" y="1553"/>
                </a:lnTo>
                <a:lnTo>
                  <a:pt x="1348" y="1487"/>
                </a:lnTo>
                <a:lnTo>
                  <a:pt x="1405" y="1424"/>
                </a:lnTo>
                <a:lnTo>
                  <a:pt x="1427" y="1397"/>
                </a:lnTo>
                <a:lnTo>
                  <a:pt x="1444" y="1366"/>
                </a:lnTo>
                <a:lnTo>
                  <a:pt x="1455" y="1334"/>
                </a:lnTo>
                <a:lnTo>
                  <a:pt x="1462" y="1301"/>
                </a:lnTo>
                <a:lnTo>
                  <a:pt x="1462" y="1267"/>
                </a:lnTo>
                <a:lnTo>
                  <a:pt x="1455" y="1233"/>
                </a:lnTo>
                <a:lnTo>
                  <a:pt x="1444" y="1201"/>
                </a:lnTo>
                <a:lnTo>
                  <a:pt x="1427" y="1171"/>
                </a:lnTo>
                <a:lnTo>
                  <a:pt x="1405" y="1143"/>
                </a:lnTo>
                <a:lnTo>
                  <a:pt x="1380" y="1123"/>
                </a:lnTo>
                <a:lnTo>
                  <a:pt x="1353" y="1105"/>
                </a:lnTo>
                <a:lnTo>
                  <a:pt x="1324" y="1094"/>
                </a:lnTo>
                <a:lnTo>
                  <a:pt x="1296" y="1087"/>
                </a:lnTo>
                <a:lnTo>
                  <a:pt x="1265" y="1084"/>
                </a:lnTo>
                <a:close/>
                <a:moveTo>
                  <a:pt x="2079" y="860"/>
                </a:moveTo>
                <a:lnTo>
                  <a:pt x="2040" y="864"/>
                </a:lnTo>
                <a:lnTo>
                  <a:pt x="2002" y="876"/>
                </a:lnTo>
                <a:lnTo>
                  <a:pt x="1968" y="894"/>
                </a:lnTo>
                <a:lnTo>
                  <a:pt x="1940" y="918"/>
                </a:lnTo>
                <a:lnTo>
                  <a:pt x="1915" y="948"/>
                </a:lnTo>
                <a:lnTo>
                  <a:pt x="1897" y="982"/>
                </a:lnTo>
                <a:lnTo>
                  <a:pt x="1885" y="1019"/>
                </a:lnTo>
                <a:lnTo>
                  <a:pt x="1882" y="1060"/>
                </a:lnTo>
                <a:lnTo>
                  <a:pt x="1882" y="2094"/>
                </a:lnTo>
                <a:lnTo>
                  <a:pt x="1885" y="2134"/>
                </a:lnTo>
                <a:lnTo>
                  <a:pt x="1897" y="2172"/>
                </a:lnTo>
                <a:lnTo>
                  <a:pt x="1915" y="2205"/>
                </a:lnTo>
                <a:lnTo>
                  <a:pt x="1940" y="2235"/>
                </a:lnTo>
                <a:lnTo>
                  <a:pt x="1968" y="2258"/>
                </a:lnTo>
                <a:lnTo>
                  <a:pt x="2002" y="2277"/>
                </a:lnTo>
                <a:lnTo>
                  <a:pt x="2040" y="2288"/>
                </a:lnTo>
                <a:lnTo>
                  <a:pt x="2079" y="2292"/>
                </a:lnTo>
                <a:lnTo>
                  <a:pt x="2119" y="2288"/>
                </a:lnTo>
                <a:lnTo>
                  <a:pt x="2155" y="2277"/>
                </a:lnTo>
                <a:lnTo>
                  <a:pt x="2189" y="2258"/>
                </a:lnTo>
                <a:lnTo>
                  <a:pt x="2217" y="2235"/>
                </a:lnTo>
                <a:lnTo>
                  <a:pt x="2242" y="2205"/>
                </a:lnTo>
                <a:lnTo>
                  <a:pt x="2260" y="2172"/>
                </a:lnTo>
                <a:lnTo>
                  <a:pt x="2272" y="2134"/>
                </a:lnTo>
                <a:lnTo>
                  <a:pt x="2276" y="2094"/>
                </a:lnTo>
                <a:lnTo>
                  <a:pt x="2276" y="1060"/>
                </a:lnTo>
                <a:lnTo>
                  <a:pt x="2272" y="1019"/>
                </a:lnTo>
                <a:lnTo>
                  <a:pt x="2260" y="982"/>
                </a:lnTo>
                <a:lnTo>
                  <a:pt x="2242" y="948"/>
                </a:lnTo>
                <a:lnTo>
                  <a:pt x="2217" y="918"/>
                </a:lnTo>
                <a:lnTo>
                  <a:pt x="2189" y="894"/>
                </a:lnTo>
                <a:lnTo>
                  <a:pt x="2155" y="876"/>
                </a:lnTo>
                <a:lnTo>
                  <a:pt x="2119" y="864"/>
                </a:lnTo>
                <a:lnTo>
                  <a:pt x="2079" y="860"/>
                </a:lnTo>
                <a:close/>
                <a:moveTo>
                  <a:pt x="2072" y="0"/>
                </a:moveTo>
                <a:lnTo>
                  <a:pt x="2203" y="5"/>
                </a:lnTo>
                <a:lnTo>
                  <a:pt x="2331" y="17"/>
                </a:lnTo>
                <a:lnTo>
                  <a:pt x="2457" y="37"/>
                </a:lnTo>
                <a:lnTo>
                  <a:pt x="2581" y="64"/>
                </a:lnTo>
                <a:lnTo>
                  <a:pt x="2702" y="100"/>
                </a:lnTo>
                <a:lnTo>
                  <a:pt x="2820" y="141"/>
                </a:lnTo>
                <a:lnTo>
                  <a:pt x="2934" y="191"/>
                </a:lnTo>
                <a:lnTo>
                  <a:pt x="3045" y="246"/>
                </a:lnTo>
                <a:lnTo>
                  <a:pt x="3152" y="308"/>
                </a:lnTo>
                <a:lnTo>
                  <a:pt x="3254" y="376"/>
                </a:lnTo>
                <a:lnTo>
                  <a:pt x="3353" y="451"/>
                </a:lnTo>
                <a:lnTo>
                  <a:pt x="3447" y="530"/>
                </a:lnTo>
                <a:lnTo>
                  <a:pt x="3537" y="615"/>
                </a:lnTo>
                <a:lnTo>
                  <a:pt x="3620" y="705"/>
                </a:lnTo>
                <a:lnTo>
                  <a:pt x="3699" y="800"/>
                </a:lnTo>
                <a:lnTo>
                  <a:pt x="3773" y="900"/>
                </a:lnTo>
                <a:lnTo>
                  <a:pt x="3840" y="1004"/>
                </a:lnTo>
                <a:lnTo>
                  <a:pt x="3901" y="1112"/>
                </a:lnTo>
                <a:lnTo>
                  <a:pt x="3955" y="1225"/>
                </a:lnTo>
                <a:lnTo>
                  <a:pt x="4005" y="1340"/>
                </a:lnTo>
                <a:lnTo>
                  <a:pt x="4046" y="1460"/>
                </a:lnTo>
                <a:lnTo>
                  <a:pt x="4081" y="1582"/>
                </a:lnTo>
                <a:lnTo>
                  <a:pt x="4108" y="1706"/>
                </a:lnTo>
                <a:lnTo>
                  <a:pt x="4128" y="1835"/>
                </a:lnTo>
                <a:lnTo>
                  <a:pt x="4139" y="1965"/>
                </a:lnTo>
                <a:lnTo>
                  <a:pt x="4143" y="2097"/>
                </a:lnTo>
                <a:lnTo>
                  <a:pt x="4139" y="2229"/>
                </a:lnTo>
                <a:lnTo>
                  <a:pt x="4128" y="2359"/>
                </a:lnTo>
                <a:lnTo>
                  <a:pt x="4108" y="2488"/>
                </a:lnTo>
                <a:lnTo>
                  <a:pt x="4081" y="2612"/>
                </a:lnTo>
                <a:lnTo>
                  <a:pt x="4046" y="2734"/>
                </a:lnTo>
                <a:lnTo>
                  <a:pt x="4005" y="2854"/>
                </a:lnTo>
                <a:lnTo>
                  <a:pt x="3955" y="2969"/>
                </a:lnTo>
                <a:lnTo>
                  <a:pt x="3901" y="3082"/>
                </a:lnTo>
                <a:lnTo>
                  <a:pt x="3840" y="3189"/>
                </a:lnTo>
                <a:lnTo>
                  <a:pt x="3773" y="3294"/>
                </a:lnTo>
                <a:lnTo>
                  <a:pt x="3699" y="3394"/>
                </a:lnTo>
                <a:lnTo>
                  <a:pt x="3620" y="3488"/>
                </a:lnTo>
                <a:lnTo>
                  <a:pt x="3537" y="3579"/>
                </a:lnTo>
                <a:lnTo>
                  <a:pt x="3447" y="3664"/>
                </a:lnTo>
                <a:lnTo>
                  <a:pt x="3353" y="3743"/>
                </a:lnTo>
                <a:lnTo>
                  <a:pt x="3254" y="3818"/>
                </a:lnTo>
                <a:lnTo>
                  <a:pt x="3152" y="3886"/>
                </a:lnTo>
                <a:lnTo>
                  <a:pt x="3045" y="3948"/>
                </a:lnTo>
                <a:lnTo>
                  <a:pt x="2934" y="4003"/>
                </a:lnTo>
                <a:lnTo>
                  <a:pt x="2820" y="4052"/>
                </a:lnTo>
                <a:lnTo>
                  <a:pt x="2702" y="4094"/>
                </a:lnTo>
                <a:lnTo>
                  <a:pt x="2581" y="4130"/>
                </a:lnTo>
                <a:lnTo>
                  <a:pt x="2457" y="4157"/>
                </a:lnTo>
                <a:lnTo>
                  <a:pt x="2331" y="4177"/>
                </a:lnTo>
                <a:lnTo>
                  <a:pt x="2203" y="4189"/>
                </a:lnTo>
                <a:lnTo>
                  <a:pt x="2072" y="4194"/>
                </a:lnTo>
                <a:lnTo>
                  <a:pt x="1941" y="4189"/>
                </a:lnTo>
                <a:lnTo>
                  <a:pt x="1812" y="4177"/>
                </a:lnTo>
                <a:lnTo>
                  <a:pt x="1686" y="4157"/>
                </a:lnTo>
                <a:lnTo>
                  <a:pt x="1563" y="4130"/>
                </a:lnTo>
                <a:lnTo>
                  <a:pt x="1441" y="4094"/>
                </a:lnTo>
                <a:lnTo>
                  <a:pt x="1324" y="4052"/>
                </a:lnTo>
                <a:lnTo>
                  <a:pt x="1209" y="4003"/>
                </a:lnTo>
                <a:lnTo>
                  <a:pt x="1099" y="3948"/>
                </a:lnTo>
                <a:lnTo>
                  <a:pt x="991" y="3886"/>
                </a:lnTo>
                <a:lnTo>
                  <a:pt x="889" y="3818"/>
                </a:lnTo>
                <a:lnTo>
                  <a:pt x="790" y="3743"/>
                </a:lnTo>
                <a:lnTo>
                  <a:pt x="697" y="3664"/>
                </a:lnTo>
                <a:lnTo>
                  <a:pt x="608" y="3579"/>
                </a:lnTo>
                <a:lnTo>
                  <a:pt x="523" y="3488"/>
                </a:lnTo>
                <a:lnTo>
                  <a:pt x="444" y="3394"/>
                </a:lnTo>
                <a:lnTo>
                  <a:pt x="372" y="3294"/>
                </a:lnTo>
                <a:lnTo>
                  <a:pt x="304" y="3189"/>
                </a:lnTo>
                <a:lnTo>
                  <a:pt x="243" y="3082"/>
                </a:lnTo>
                <a:lnTo>
                  <a:pt x="188" y="2969"/>
                </a:lnTo>
                <a:lnTo>
                  <a:pt x="140" y="2854"/>
                </a:lnTo>
                <a:lnTo>
                  <a:pt x="98" y="2734"/>
                </a:lnTo>
                <a:lnTo>
                  <a:pt x="63" y="2612"/>
                </a:lnTo>
                <a:lnTo>
                  <a:pt x="36" y="2488"/>
                </a:lnTo>
                <a:lnTo>
                  <a:pt x="17" y="2359"/>
                </a:lnTo>
                <a:lnTo>
                  <a:pt x="4" y="2229"/>
                </a:lnTo>
                <a:lnTo>
                  <a:pt x="0" y="2097"/>
                </a:lnTo>
                <a:lnTo>
                  <a:pt x="4" y="1965"/>
                </a:lnTo>
                <a:lnTo>
                  <a:pt x="17" y="1835"/>
                </a:lnTo>
                <a:lnTo>
                  <a:pt x="36" y="1706"/>
                </a:lnTo>
                <a:lnTo>
                  <a:pt x="63" y="1582"/>
                </a:lnTo>
                <a:lnTo>
                  <a:pt x="98" y="1460"/>
                </a:lnTo>
                <a:lnTo>
                  <a:pt x="140" y="1340"/>
                </a:lnTo>
                <a:lnTo>
                  <a:pt x="188" y="1225"/>
                </a:lnTo>
                <a:lnTo>
                  <a:pt x="243" y="1112"/>
                </a:lnTo>
                <a:lnTo>
                  <a:pt x="304" y="1004"/>
                </a:lnTo>
                <a:lnTo>
                  <a:pt x="372" y="900"/>
                </a:lnTo>
                <a:lnTo>
                  <a:pt x="444" y="800"/>
                </a:lnTo>
                <a:lnTo>
                  <a:pt x="523" y="705"/>
                </a:lnTo>
                <a:lnTo>
                  <a:pt x="608" y="615"/>
                </a:lnTo>
                <a:lnTo>
                  <a:pt x="697" y="530"/>
                </a:lnTo>
                <a:lnTo>
                  <a:pt x="790" y="451"/>
                </a:lnTo>
                <a:lnTo>
                  <a:pt x="889" y="376"/>
                </a:lnTo>
                <a:lnTo>
                  <a:pt x="991" y="308"/>
                </a:lnTo>
                <a:lnTo>
                  <a:pt x="1099" y="246"/>
                </a:lnTo>
                <a:lnTo>
                  <a:pt x="1209" y="191"/>
                </a:lnTo>
                <a:lnTo>
                  <a:pt x="1324" y="141"/>
                </a:lnTo>
                <a:lnTo>
                  <a:pt x="1441" y="100"/>
                </a:lnTo>
                <a:lnTo>
                  <a:pt x="1563" y="64"/>
                </a:lnTo>
                <a:lnTo>
                  <a:pt x="1686" y="37"/>
                </a:lnTo>
                <a:lnTo>
                  <a:pt x="1812" y="17"/>
                </a:lnTo>
                <a:lnTo>
                  <a:pt x="1941" y="5"/>
                </a:lnTo>
                <a:lnTo>
                  <a:pt x="2072" y="0"/>
                </a:lnTo>
                <a:close/>
              </a:path>
            </a:pathLst>
          </a:custGeom>
          <a:solidFill>
            <a:schemeClr val="bg1"/>
          </a:solidFill>
          <a:ln w="0">
            <a:noFill/>
            <a:prstDash val="solid"/>
            <a:round/>
            <a:headEnd/>
            <a:tailEnd/>
          </a:ln>
          <a:effectLst/>
        </p:spPr>
        <p:txBody>
          <a:bodyPr vert="horz" wrap="square" lIns="91440" tIns="45720" rIns="91440" bIns="45720" numCol="1" anchor="t" anchorCtr="0" compatLnSpc="1">
            <a:prstTxWarp prst="textNoShape">
              <a:avLst/>
            </a:prstTxWarp>
          </a:bodyPr>
          <a:lstStyle/>
          <a:p>
            <a:endParaRPr lang="ru-RU"/>
          </a:p>
        </p:txBody>
      </p:sp>
      <p:sp>
        <p:nvSpPr>
          <p:cNvPr id="52" name="Freeform 152">
            <a:extLst>
              <a:ext uri="{FF2B5EF4-FFF2-40B4-BE49-F238E27FC236}">
                <a16:creationId xmlns:a16="http://schemas.microsoft.com/office/drawing/2014/main" id="{55324E8B-16B0-477D-80C7-6AA07D78CDB7}"/>
              </a:ext>
            </a:extLst>
          </p:cNvPr>
          <p:cNvSpPr>
            <a:spLocks noChangeAspect="1" noEditPoints="1"/>
          </p:cNvSpPr>
          <p:nvPr/>
        </p:nvSpPr>
        <p:spPr bwMode="auto">
          <a:xfrm>
            <a:off x="9372600" y="2941320"/>
            <a:ext cx="692626" cy="640080"/>
          </a:xfrm>
          <a:custGeom>
            <a:avLst/>
            <a:gdLst/>
            <a:ahLst/>
            <a:cxnLst>
              <a:cxn ang="0">
                <a:pos x="67" y="20"/>
              </a:cxn>
              <a:cxn ang="0">
                <a:pos x="46" y="36"/>
              </a:cxn>
              <a:cxn ang="0">
                <a:pos x="42" y="40"/>
              </a:cxn>
              <a:cxn ang="0">
                <a:pos x="39" y="47"/>
              </a:cxn>
              <a:cxn ang="0">
                <a:pos x="44" y="52"/>
              </a:cxn>
              <a:cxn ang="0">
                <a:pos x="52" y="58"/>
              </a:cxn>
              <a:cxn ang="0">
                <a:pos x="52" y="61"/>
              </a:cxn>
              <a:cxn ang="0">
                <a:pos x="51" y="62"/>
              </a:cxn>
              <a:cxn ang="0">
                <a:pos x="17" y="62"/>
              </a:cxn>
              <a:cxn ang="0">
                <a:pos x="16" y="61"/>
              </a:cxn>
              <a:cxn ang="0">
                <a:pos x="16" y="58"/>
              </a:cxn>
              <a:cxn ang="0">
                <a:pos x="24" y="52"/>
              </a:cxn>
              <a:cxn ang="0">
                <a:pos x="29" y="47"/>
              </a:cxn>
              <a:cxn ang="0">
                <a:pos x="26" y="40"/>
              </a:cxn>
              <a:cxn ang="0">
                <a:pos x="22" y="36"/>
              </a:cxn>
              <a:cxn ang="0">
                <a:pos x="0" y="20"/>
              </a:cxn>
              <a:cxn ang="0">
                <a:pos x="0" y="15"/>
              </a:cxn>
              <a:cxn ang="0">
                <a:pos x="4" y="11"/>
              </a:cxn>
              <a:cxn ang="0">
                <a:pos x="16" y="11"/>
              </a:cxn>
              <a:cxn ang="0">
                <a:pos x="16" y="7"/>
              </a:cxn>
              <a:cxn ang="0">
                <a:pos x="22" y="0"/>
              </a:cxn>
              <a:cxn ang="0">
                <a:pos x="45" y="0"/>
              </a:cxn>
              <a:cxn ang="0">
                <a:pos x="52" y="7"/>
              </a:cxn>
              <a:cxn ang="0">
                <a:pos x="52" y="11"/>
              </a:cxn>
              <a:cxn ang="0">
                <a:pos x="63" y="11"/>
              </a:cxn>
              <a:cxn ang="0">
                <a:pos x="67" y="15"/>
              </a:cxn>
              <a:cxn ang="0">
                <a:pos x="67" y="20"/>
              </a:cxn>
              <a:cxn ang="0">
                <a:pos x="16" y="16"/>
              </a:cxn>
              <a:cxn ang="0">
                <a:pos x="6" y="16"/>
              </a:cxn>
              <a:cxn ang="0">
                <a:pos x="6" y="20"/>
              </a:cxn>
              <a:cxn ang="0">
                <a:pos x="19" y="31"/>
              </a:cxn>
              <a:cxn ang="0">
                <a:pos x="16" y="16"/>
              </a:cxn>
              <a:cxn ang="0">
                <a:pos x="62" y="16"/>
              </a:cxn>
              <a:cxn ang="0">
                <a:pos x="52" y="16"/>
              </a:cxn>
              <a:cxn ang="0">
                <a:pos x="49" y="31"/>
              </a:cxn>
              <a:cxn ang="0">
                <a:pos x="62" y="20"/>
              </a:cxn>
              <a:cxn ang="0">
                <a:pos x="62" y="16"/>
              </a:cxn>
            </a:cxnLst>
            <a:rect l="0" t="0" r="r" b="b"/>
            <a:pathLst>
              <a:path w="67" h="62">
                <a:moveTo>
                  <a:pt x="67" y="20"/>
                </a:moveTo>
                <a:cubicBezTo>
                  <a:pt x="67" y="27"/>
                  <a:pt x="58" y="36"/>
                  <a:pt x="46" y="36"/>
                </a:cubicBezTo>
                <a:cubicBezTo>
                  <a:pt x="44" y="38"/>
                  <a:pt x="42" y="40"/>
                  <a:pt x="42" y="40"/>
                </a:cubicBezTo>
                <a:cubicBezTo>
                  <a:pt x="40" y="42"/>
                  <a:pt x="39" y="44"/>
                  <a:pt x="39" y="47"/>
                </a:cubicBezTo>
                <a:cubicBezTo>
                  <a:pt x="39" y="49"/>
                  <a:pt x="40" y="52"/>
                  <a:pt x="44" y="52"/>
                </a:cubicBezTo>
                <a:cubicBezTo>
                  <a:pt x="48" y="52"/>
                  <a:pt x="52" y="54"/>
                  <a:pt x="52" y="58"/>
                </a:cubicBezTo>
                <a:cubicBezTo>
                  <a:pt x="52" y="61"/>
                  <a:pt x="52" y="61"/>
                  <a:pt x="52" y="61"/>
                </a:cubicBezTo>
                <a:cubicBezTo>
                  <a:pt x="52" y="62"/>
                  <a:pt x="51" y="62"/>
                  <a:pt x="51" y="62"/>
                </a:cubicBezTo>
                <a:cubicBezTo>
                  <a:pt x="17" y="62"/>
                  <a:pt x="17" y="62"/>
                  <a:pt x="17" y="62"/>
                </a:cubicBezTo>
                <a:cubicBezTo>
                  <a:pt x="16" y="62"/>
                  <a:pt x="16" y="62"/>
                  <a:pt x="16" y="61"/>
                </a:cubicBezTo>
                <a:cubicBezTo>
                  <a:pt x="16" y="58"/>
                  <a:pt x="16" y="58"/>
                  <a:pt x="16" y="58"/>
                </a:cubicBezTo>
                <a:cubicBezTo>
                  <a:pt x="16" y="54"/>
                  <a:pt x="20" y="52"/>
                  <a:pt x="24" y="52"/>
                </a:cubicBezTo>
                <a:cubicBezTo>
                  <a:pt x="27" y="52"/>
                  <a:pt x="29" y="49"/>
                  <a:pt x="29" y="47"/>
                </a:cubicBezTo>
                <a:cubicBezTo>
                  <a:pt x="29" y="44"/>
                  <a:pt x="28" y="42"/>
                  <a:pt x="26" y="40"/>
                </a:cubicBezTo>
                <a:cubicBezTo>
                  <a:pt x="25" y="40"/>
                  <a:pt x="24" y="38"/>
                  <a:pt x="22" y="36"/>
                </a:cubicBezTo>
                <a:cubicBezTo>
                  <a:pt x="10" y="36"/>
                  <a:pt x="0" y="27"/>
                  <a:pt x="0" y="20"/>
                </a:cubicBezTo>
                <a:cubicBezTo>
                  <a:pt x="0" y="15"/>
                  <a:pt x="0" y="15"/>
                  <a:pt x="0" y="15"/>
                </a:cubicBezTo>
                <a:cubicBezTo>
                  <a:pt x="0" y="12"/>
                  <a:pt x="2" y="11"/>
                  <a:pt x="4" y="11"/>
                </a:cubicBezTo>
                <a:cubicBezTo>
                  <a:pt x="16" y="11"/>
                  <a:pt x="16" y="11"/>
                  <a:pt x="16" y="11"/>
                </a:cubicBezTo>
                <a:cubicBezTo>
                  <a:pt x="16" y="7"/>
                  <a:pt x="16" y="7"/>
                  <a:pt x="16" y="7"/>
                </a:cubicBezTo>
                <a:cubicBezTo>
                  <a:pt x="16" y="3"/>
                  <a:pt x="19" y="0"/>
                  <a:pt x="22" y="0"/>
                </a:cubicBezTo>
                <a:cubicBezTo>
                  <a:pt x="45" y="0"/>
                  <a:pt x="45" y="0"/>
                  <a:pt x="45" y="0"/>
                </a:cubicBezTo>
                <a:cubicBezTo>
                  <a:pt x="49" y="0"/>
                  <a:pt x="52" y="3"/>
                  <a:pt x="52" y="7"/>
                </a:cubicBezTo>
                <a:cubicBezTo>
                  <a:pt x="52" y="11"/>
                  <a:pt x="52" y="11"/>
                  <a:pt x="52" y="11"/>
                </a:cubicBezTo>
                <a:cubicBezTo>
                  <a:pt x="63" y="11"/>
                  <a:pt x="63" y="11"/>
                  <a:pt x="63" y="11"/>
                </a:cubicBezTo>
                <a:cubicBezTo>
                  <a:pt x="66" y="11"/>
                  <a:pt x="67" y="12"/>
                  <a:pt x="67" y="15"/>
                </a:cubicBezTo>
                <a:lnTo>
                  <a:pt x="67" y="20"/>
                </a:lnTo>
                <a:close/>
                <a:moveTo>
                  <a:pt x="16" y="16"/>
                </a:moveTo>
                <a:cubicBezTo>
                  <a:pt x="6" y="16"/>
                  <a:pt x="6" y="16"/>
                  <a:pt x="6" y="16"/>
                </a:cubicBezTo>
                <a:cubicBezTo>
                  <a:pt x="6" y="20"/>
                  <a:pt x="6" y="20"/>
                  <a:pt x="6" y="20"/>
                </a:cubicBezTo>
                <a:cubicBezTo>
                  <a:pt x="6" y="24"/>
                  <a:pt x="11" y="29"/>
                  <a:pt x="19" y="31"/>
                </a:cubicBezTo>
                <a:cubicBezTo>
                  <a:pt x="17" y="27"/>
                  <a:pt x="16" y="22"/>
                  <a:pt x="16" y="16"/>
                </a:cubicBezTo>
                <a:close/>
                <a:moveTo>
                  <a:pt x="62" y="16"/>
                </a:moveTo>
                <a:cubicBezTo>
                  <a:pt x="52" y="16"/>
                  <a:pt x="52" y="16"/>
                  <a:pt x="52" y="16"/>
                </a:cubicBezTo>
                <a:cubicBezTo>
                  <a:pt x="52" y="22"/>
                  <a:pt x="51" y="27"/>
                  <a:pt x="49" y="31"/>
                </a:cubicBezTo>
                <a:cubicBezTo>
                  <a:pt x="57" y="29"/>
                  <a:pt x="62" y="24"/>
                  <a:pt x="62" y="20"/>
                </a:cubicBezTo>
                <a:lnTo>
                  <a:pt x="62" y="16"/>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1286769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750" fill="hold"/>
                                        <p:tgtEl>
                                          <p:spTgt spid="7"/>
                                        </p:tgtEl>
                                        <p:attrNameLst>
                                          <p:attrName>ppt_x</p:attrName>
                                        </p:attrNameLst>
                                      </p:cBhvr>
                                      <p:tavLst>
                                        <p:tav tm="0">
                                          <p:val>
                                            <p:strVal val="0-#ppt_w/2"/>
                                          </p:val>
                                        </p:tav>
                                        <p:tav tm="100000">
                                          <p:val>
                                            <p:strVal val="#ppt_x"/>
                                          </p:val>
                                        </p:tav>
                                      </p:tavLst>
                                    </p:anim>
                                    <p:anim calcmode="lin" valueType="num">
                                      <p:cBhvr additive="base">
                                        <p:cTn id="12" dur="750" fill="hold"/>
                                        <p:tgtEl>
                                          <p:spTgt spid="7"/>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33"/>
                                        </p:tgtEl>
                                        <p:attrNameLst>
                                          <p:attrName>style.visibility</p:attrName>
                                        </p:attrNameLst>
                                      </p:cBhvr>
                                      <p:to>
                                        <p:strVal val="visible"/>
                                      </p:to>
                                    </p:set>
                                    <p:anim calcmode="lin" valueType="num">
                                      <p:cBhvr>
                                        <p:cTn id="16" dur="500" fill="hold"/>
                                        <p:tgtEl>
                                          <p:spTgt spid="33"/>
                                        </p:tgtEl>
                                        <p:attrNameLst>
                                          <p:attrName>ppt_w</p:attrName>
                                        </p:attrNameLst>
                                      </p:cBhvr>
                                      <p:tavLst>
                                        <p:tav tm="0">
                                          <p:val>
                                            <p:fltVal val="0"/>
                                          </p:val>
                                        </p:tav>
                                        <p:tav tm="100000">
                                          <p:val>
                                            <p:strVal val="#ppt_w"/>
                                          </p:val>
                                        </p:tav>
                                      </p:tavLst>
                                    </p:anim>
                                    <p:anim calcmode="lin" valueType="num">
                                      <p:cBhvr>
                                        <p:cTn id="17" dur="500" fill="hold"/>
                                        <p:tgtEl>
                                          <p:spTgt spid="33"/>
                                        </p:tgtEl>
                                        <p:attrNameLst>
                                          <p:attrName>ppt_h</p:attrName>
                                        </p:attrNameLst>
                                      </p:cBhvr>
                                      <p:tavLst>
                                        <p:tav tm="0">
                                          <p:val>
                                            <p:fltVal val="0"/>
                                          </p:val>
                                        </p:tav>
                                        <p:tav tm="100000">
                                          <p:val>
                                            <p:strVal val="#ppt_h"/>
                                          </p:val>
                                        </p:tav>
                                      </p:tavLst>
                                    </p:anim>
                                    <p:animEffect transition="in" filter="fade">
                                      <p:cBhvr>
                                        <p:cTn id="18" dur="500"/>
                                        <p:tgtEl>
                                          <p:spTgt spid="33"/>
                                        </p:tgtEl>
                                      </p:cBhvr>
                                    </p:animEffect>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wipe(up)">
                                      <p:cBhvr>
                                        <p:cTn id="22" dur="500"/>
                                        <p:tgtEl>
                                          <p:spTgt spid="9"/>
                                        </p:tgtEl>
                                      </p:cBhvr>
                                    </p:animEffect>
                                  </p:childTnLst>
                                </p:cTn>
                              </p:par>
                            </p:childTnLst>
                          </p:cTn>
                        </p:par>
                        <p:par>
                          <p:cTn id="23" fill="hold">
                            <p:stCondLst>
                              <p:cond delay="2250"/>
                            </p:stCondLst>
                            <p:childTnLst>
                              <p:par>
                                <p:cTn id="24" presetID="22" presetClass="entr" presetSubtype="4" fill="hold" grpId="0" nodeType="after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wipe(down)">
                                      <p:cBhvr>
                                        <p:cTn id="26" dur="500"/>
                                        <p:tgtEl>
                                          <p:spTgt spid="14"/>
                                        </p:tgtEl>
                                      </p:cBhvr>
                                    </p:animEffect>
                                  </p:childTnLst>
                                </p:cTn>
                              </p:par>
                              <p:par>
                                <p:cTn id="27" presetID="53" presetClass="entr" presetSubtype="16" fill="hold" nodeType="withEffect">
                                  <p:stCondLst>
                                    <p:cond delay="250"/>
                                  </p:stCondLst>
                                  <p:childTnLst>
                                    <p:set>
                                      <p:cBhvr>
                                        <p:cTn id="28" dur="1" fill="hold">
                                          <p:stCondLst>
                                            <p:cond delay="0"/>
                                          </p:stCondLst>
                                        </p:cTn>
                                        <p:tgtEl>
                                          <p:spTgt spid="37"/>
                                        </p:tgtEl>
                                        <p:attrNameLst>
                                          <p:attrName>style.visibility</p:attrName>
                                        </p:attrNameLst>
                                      </p:cBhvr>
                                      <p:to>
                                        <p:strVal val="visible"/>
                                      </p:to>
                                    </p:set>
                                    <p:anim calcmode="lin" valueType="num">
                                      <p:cBhvr>
                                        <p:cTn id="29" dur="500" fill="hold"/>
                                        <p:tgtEl>
                                          <p:spTgt spid="37"/>
                                        </p:tgtEl>
                                        <p:attrNameLst>
                                          <p:attrName>ppt_w</p:attrName>
                                        </p:attrNameLst>
                                      </p:cBhvr>
                                      <p:tavLst>
                                        <p:tav tm="0">
                                          <p:val>
                                            <p:fltVal val="0"/>
                                          </p:val>
                                        </p:tav>
                                        <p:tav tm="100000">
                                          <p:val>
                                            <p:strVal val="#ppt_w"/>
                                          </p:val>
                                        </p:tav>
                                      </p:tavLst>
                                    </p:anim>
                                    <p:anim calcmode="lin" valueType="num">
                                      <p:cBhvr>
                                        <p:cTn id="30" dur="500" fill="hold"/>
                                        <p:tgtEl>
                                          <p:spTgt spid="37"/>
                                        </p:tgtEl>
                                        <p:attrNameLst>
                                          <p:attrName>ppt_h</p:attrName>
                                        </p:attrNameLst>
                                      </p:cBhvr>
                                      <p:tavLst>
                                        <p:tav tm="0">
                                          <p:val>
                                            <p:fltVal val="0"/>
                                          </p:val>
                                        </p:tav>
                                        <p:tav tm="100000">
                                          <p:val>
                                            <p:strVal val="#ppt_h"/>
                                          </p:val>
                                        </p:tav>
                                      </p:tavLst>
                                    </p:anim>
                                    <p:animEffect transition="in" filter="fade">
                                      <p:cBhvr>
                                        <p:cTn id="31" dur="500"/>
                                        <p:tgtEl>
                                          <p:spTgt spid="37"/>
                                        </p:tgtEl>
                                      </p:cBhvr>
                                    </p:animEffect>
                                  </p:childTnLst>
                                </p:cTn>
                              </p:par>
                              <p:par>
                                <p:cTn id="32" presetID="22" presetClass="entr" presetSubtype="1" fill="hold" grpId="0" nodeType="withEffect">
                                  <p:stCondLst>
                                    <p:cond delay="500"/>
                                  </p:stCondLst>
                                  <p:childTnLst>
                                    <p:set>
                                      <p:cBhvr>
                                        <p:cTn id="33" dur="1" fill="hold">
                                          <p:stCondLst>
                                            <p:cond delay="0"/>
                                          </p:stCondLst>
                                        </p:cTn>
                                        <p:tgtEl>
                                          <p:spTgt spid="10"/>
                                        </p:tgtEl>
                                        <p:attrNameLst>
                                          <p:attrName>style.visibility</p:attrName>
                                        </p:attrNameLst>
                                      </p:cBhvr>
                                      <p:to>
                                        <p:strVal val="visible"/>
                                      </p:to>
                                    </p:set>
                                    <p:animEffect transition="in" filter="wipe(up)">
                                      <p:cBhvr>
                                        <p:cTn id="34" dur="500"/>
                                        <p:tgtEl>
                                          <p:spTgt spid="10"/>
                                        </p:tgtEl>
                                      </p:cBhvr>
                                    </p:animEffect>
                                  </p:childTnLst>
                                </p:cTn>
                              </p:par>
                            </p:childTnLst>
                          </p:cTn>
                        </p:par>
                        <p:par>
                          <p:cTn id="35" fill="hold">
                            <p:stCondLst>
                              <p:cond delay="3250"/>
                            </p:stCondLst>
                            <p:childTnLst>
                              <p:par>
                                <p:cTn id="36" presetID="22" presetClass="entr" presetSubtype="1"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wipe(up)">
                                      <p:cBhvr>
                                        <p:cTn id="38" dur="500"/>
                                        <p:tgtEl>
                                          <p:spTgt spid="15"/>
                                        </p:tgtEl>
                                      </p:cBhvr>
                                    </p:animEffect>
                                  </p:childTnLst>
                                </p:cTn>
                              </p:par>
                            </p:childTnLst>
                          </p:cTn>
                        </p:par>
                        <p:par>
                          <p:cTn id="39" fill="hold">
                            <p:stCondLst>
                              <p:cond delay="3750"/>
                            </p:stCondLst>
                            <p:childTnLst>
                              <p:par>
                                <p:cTn id="40" presetID="42" presetClass="entr" presetSubtype="0" fill="hold" grpId="0" nodeType="afterEffect">
                                  <p:stCondLst>
                                    <p:cond delay="0"/>
                                  </p:stCondLst>
                                  <p:childTnLst>
                                    <p:set>
                                      <p:cBhvr>
                                        <p:cTn id="41" dur="1" fill="hold">
                                          <p:stCondLst>
                                            <p:cond delay="0"/>
                                          </p:stCondLst>
                                        </p:cTn>
                                        <p:tgtEl>
                                          <p:spTgt spid="25"/>
                                        </p:tgtEl>
                                        <p:attrNameLst>
                                          <p:attrName>style.visibility</p:attrName>
                                        </p:attrNameLst>
                                      </p:cBhvr>
                                      <p:to>
                                        <p:strVal val="visible"/>
                                      </p:to>
                                    </p:set>
                                    <p:animEffect transition="in" filter="fade">
                                      <p:cBhvr>
                                        <p:cTn id="42" dur="1000"/>
                                        <p:tgtEl>
                                          <p:spTgt spid="25"/>
                                        </p:tgtEl>
                                      </p:cBhvr>
                                    </p:animEffect>
                                    <p:anim calcmode="lin" valueType="num">
                                      <p:cBhvr>
                                        <p:cTn id="43" dur="1000" fill="hold"/>
                                        <p:tgtEl>
                                          <p:spTgt spid="25"/>
                                        </p:tgtEl>
                                        <p:attrNameLst>
                                          <p:attrName>ppt_x</p:attrName>
                                        </p:attrNameLst>
                                      </p:cBhvr>
                                      <p:tavLst>
                                        <p:tav tm="0">
                                          <p:val>
                                            <p:strVal val="#ppt_x"/>
                                          </p:val>
                                        </p:tav>
                                        <p:tav tm="100000">
                                          <p:val>
                                            <p:strVal val="#ppt_x"/>
                                          </p:val>
                                        </p:tav>
                                      </p:tavLst>
                                    </p:anim>
                                    <p:anim calcmode="lin" valueType="num">
                                      <p:cBhvr>
                                        <p:cTn id="44" dur="1000" fill="hold"/>
                                        <p:tgtEl>
                                          <p:spTgt spid="25"/>
                                        </p:tgtEl>
                                        <p:attrNameLst>
                                          <p:attrName>ppt_y</p:attrName>
                                        </p:attrNameLst>
                                      </p:cBhvr>
                                      <p:tavLst>
                                        <p:tav tm="0">
                                          <p:val>
                                            <p:strVal val="#ppt_y+.1"/>
                                          </p:val>
                                        </p:tav>
                                        <p:tav tm="100000">
                                          <p:val>
                                            <p:strVal val="#ppt_y"/>
                                          </p:val>
                                        </p:tav>
                                      </p:tavLst>
                                    </p:anim>
                                  </p:childTnLst>
                                </p:cTn>
                              </p:par>
                            </p:childTnLst>
                          </p:cTn>
                        </p:par>
                        <p:par>
                          <p:cTn id="45" fill="hold">
                            <p:stCondLst>
                              <p:cond delay="4750"/>
                            </p:stCondLst>
                            <p:childTnLst>
                              <p:par>
                                <p:cTn id="46" presetID="53" presetClass="entr" presetSubtype="16" fill="hold" grpId="0"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p:cTn id="48" dur="500" fill="hold"/>
                                        <p:tgtEl>
                                          <p:spTgt spid="34"/>
                                        </p:tgtEl>
                                        <p:attrNameLst>
                                          <p:attrName>ppt_w</p:attrName>
                                        </p:attrNameLst>
                                      </p:cBhvr>
                                      <p:tavLst>
                                        <p:tav tm="0">
                                          <p:val>
                                            <p:fltVal val="0"/>
                                          </p:val>
                                        </p:tav>
                                        <p:tav tm="100000">
                                          <p:val>
                                            <p:strVal val="#ppt_w"/>
                                          </p:val>
                                        </p:tav>
                                      </p:tavLst>
                                    </p:anim>
                                    <p:anim calcmode="lin" valueType="num">
                                      <p:cBhvr>
                                        <p:cTn id="49" dur="500" fill="hold"/>
                                        <p:tgtEl>
                                          <p:spTgt spid="34"/>
                                        </p:tgtEl>
                                        <p:attrNameLst>
                                          <p:attrName>ppt_h</p:attrName>
                                        </p:attrNameLst>
                                      </p:cBhvr>
                                      <p:tavLst>
                                        <p:tav tm="0">
                                          <p:val>
                                            <p:fltVal val="0"/>
                                          </p:val>
                                        </p:tav>
                                        <p:tav tm="100000">
                                          <p:val>
                                            <p:strVal val="#ppt_h"/>
                                          </p:val>
                                        </p:tav>
                                      </p:tavLst>
                                    </p:anim>
                                    <p:animEffect transition="in" filter="fade">
                                      <p:cBhvr>
                                        <p:cTn id="50" dur="500"/>
                                        <p:tgtEl>
                                          <p:spTgt spid="34"/>
                                        </p:tgtEl>
                                      </p:cBhvr>
                                    </p:animEffect>
                                  </p:childTnLst>
                                </p:cTn>
                              </p:par>
                            </p:childTnLst>
                          </p:cTn>
                        </p:par>
                        <p:par>
                          <p:cTn id="51" fill="hold">
                            <p:stCondLst>
                              <p:cond delay="5250"/>
                            </p:stCondLst>
                            <p:childTnLst>
                              <p:par>
                                <p:cTn id="52" presetID="22" presetClass="entr" presetSubtype="4" fill="hold" grpId="0"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wipe(down)">
                                      <p:cBhvr>
                                        <p:cTn id="54" dur="500"/>
                                        <p:tgtEl>
                                          <p:spTgt spid="17"/>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40"/>
                                        </p:tgtEl>
                                        <p:attrNameLst>
                                          <p:attrName>style.visibility</p:attrName>
                                        </p:attrNameLst>
                                      </p:cBhvr>
                                      <p:to>
                                        <p:strVal val="visible"/>
                                      </p:to>
                                    </p:set>
                                    <p:anim calcmode="lin" valueType="num">
                                      <p:cBhvr>
                                        <p:cTn id="57" dur="500" fill="hold"/>
                                        <p:tgtEl>
                                          <p:spTgt spid="40"/>
                                        </p:tgtEl>
                                        <p:attrNameLst>
                                          <p:attrName>ppt_w</p:attrName>
                                        </p:attrNameLst>
                                      </p:cBhvr>
                                      <p:tavLst>
                                        <p:tav tm="0">
                                          <p:val>
                                            <p:fltVal val="0"/>
                                          </p:val>
                                        </p:tav>
                                        <p:tav tm="100000">
                                          <p:val>
                                            <p:strVal val="#ppt_w"/>
                                          </p:val>
                                        </p:tav>
                                      </p:tavLst>
                                    </p:anim>
                                    <p:anim calcmode="lin" valueType="num">
                                      <p:cBhvr>
                                        <p:cTn id="58" dur="500" fill="hold"/>
                                        <p:tgtEl>
                                          <p:spTgt spid="40"/>
                                        </p:tgtEl>
                                        <p:attrNameLst>
                                          <p:attrName>ppt_h</p:attrName>
                                        </p:attrNameLst>
                                      </p:cBhvr>
                                      <p:tavLst>
                                        <p:tav tm="0">
                                          <p:val>
                                            <p:fltVal val="0"/>
                                          </p:val>
                                        </p:tav>
                                        <p:tav tm="100000">
                                          <p:val>
                                            <p:strVal val="#ppt_h"/>
                                          </p:val>
                                        </p:tav>
                                      </p:tavLst>
                                    </p:anim>
                                    <p:animEffect transition="in" filter="fade">
                                      <p:cBhvr>
                                        <p:cTn id="59" dur="500"/>
                                        <p:tgtEl>
                                          <p:spTgt spid="40"/>
                                        </p:tgtEl>
                                      </p:cBhvr>
                                    </p:animEffect>
                                  </p:childTnLst>
                                </p:cTn>
                              </p:par>
                              <p:par>
                                <p:cTn id="60" presetID="22" presetClass="entr" presetSubtype="1" fill="hold" grpId="0" nodeType="withEffect">
                                  <p:stCondLst>
                                    <p:cond delay="500"/>
                                  </p:stCondLst>
                                  <p:childTnLst>
                                    <p:set>
                                      <p:cBhvr>
                                        <p:cTn id="61" dur="1" fill="hold">
                                          <p:stCondLst>
                                            <p:cond delay="0"/>
                                          </p:stCondLst>
                                        </p:cTn>
                                        <p:tgtEl>
                                          <p:spTgt spid="16"/>
                                        </p:tgtEl>
                                        <p:attrNameLst>
                                          <p:attrName>style.visibility</p:attrName>
                                        </p:attrNameLst>
                                      </p:cBhvr>
                                      <p:to>
                                        <p:strVal val="visible"/>
                                      </p:to>
                                    </p:set>
                                    <p:animEffect transition="in" filter="wipe(up)">
                                      <p:cBhvr>
                                        <p:cTn id="62" dur="500"/>
                                        <p:tgtEl>
                                          <p:spTgt spid="16"/>
                                        </p:tgtEl>
                                      </p:cBhvr>
                                    </p:animEffect>
                                  </p:childTnLst>
                                </p:cTn>
                              </p:par>
                            </p:childTnLst>
                          </p:cTn>
                        </p:par>
                        <p:par>
                          <p:cTn id="63" fill="hold">
                            <p:stCondLst>
                              <p:cond delay="6250"/>
                            </p:stCondLst>
                            <p:childTnLst>
                              <p:par>
                                <p:cTn id="64" presetID="22" presetClass="entr" presetSubtype="1" fill="hold" grpId="0" nodeType="afterEffect">
                                  <p:stCondLst>
                                    <p:cond delay="0"/>
                                  </p:stCondLst>
                                  <p:childTnLst>
                                    <p:set>
                                      <p:cBhvr>
                                        <p:cTn id="65" dur="1" fill="hold">
                                          <p:stCondLst>
                                            <p:cond delay="0"/>
                                          </p:stCondLst>
                                        </p:cTn>
                                        <p:tgtEl>
                                          <p:spTgt spid="18"/>
                                        </p:tgtEl>
                                        <p:attrNameLst>
                                          <p:attrName>style.visibility</p:attrName>
                                        </p:attrNameLst>
                                      </p:cBhvr>
                                      <p:to>
                                        <p:strVal val="visible"/>
                                      </p:to>
                                    </p:set>
                                    <p:animEffect transition="in" filter="wipe(up)">
                                      <p:cBhvr>
                                        <p:cTn id="66" dur="500"/>
                                        <p:tgtEl>
                                          <p:spTgt spid="18"/>
                                        </p:tgtEl>
                                      </p:cBhvr>
                                    </p:animEffect>
                                  </p:childTnLst>
                                </p:cTn>
                              </p:par>
                            </p:childTnLst>
                          </p:cTn>
                        </p:par>
                        <p:par>
                          <p:cTn id="67" fill="hold">
                            <p:stCondLst>
                              <p:cond delay="6750"/>
                            </p:stCondLst>
                            <p:childTnLst>
                              <p:par>
                                <p:cTn id="68" presetID="42" presetClass="entr" presetSubtype="0" fill="hold" grpId="0" nodeType="afterEffect">
                                  <p:stCondLst>
                                    <p:cond delay="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childTnLst>
                          </p:cTn>
                        </p:par>
                        <p:par>
                          <p:cTn id="73" fill="hold">
                            <p:stCondLst>
                              <p:cond delay="7750"/>
                            </p:stCondLst>
                            <p:childTnLst>
                              <p:par>
                                <p:cTn id="74" presetID="53" presetClass="entr" presetSubtype="16" fill="hold" grpId="0" nodeType="afterEffect">
                                  <p:stCondLst>
                                    <p:cond delay="0"/>
                                  </p:stCondLst>
                                  <p:childTnLst>
                                    <p:set>
                                      <p:cBhvr>
                                        <p:cTn id="75" dur="1" fill="hold">
                                          <p:stCondLst>
                                            <p:cond delay="0"/>
                                          </p:stCondLst>
                                        </p:cTn>
                                        <p:tgtEl>
                                          <p:spTgt spid="35"/>
                                        </p:tgtEl>
                                        <p:attrNameLst>
                                          <p:attrName>style.visibility</p:attrName>
                                        </p:attrNameLst>
                                      </p:cBhvr>
                                      <p:to>
                                        <p:strVal val="visible"/>
                                      </p:to>
                                    </p:set>
                                    <p:anim calcmode="lin" valueType="num">
                                      <p:cBhvr>
                                        <p:cTn id="76" dur="500" fill="hold"/>
                                        <p:tgtEl>
                                          <p:spTgt spid="35"/>
                                        </p:tgtEl>
                                        <p:attrNameLst>
                                          <p:attrName>ppt_w</p:attrName>
                                        </p:attrNameLst>
                                      </p:cBhvr>
                                      <p:tavLst>
                                        <p:tav tm="0">
                                          <p:val>
                                            <p:fltVal val="0"/>
                                          </p:val>
                                        </p:tav>
                                        <p:tav tm="100000">
                                          <p:val>
                                            <p:strVal val="#ppt_w"/>
                                          </p:val>
                                        </p:tav>
                                      </p:tavLst>
                                    </p:anim>
                                    <p:anim calcmode="lin" valueType="num">
                                      <p:cBhvr>
                                        <p:cTn id="77" dur="500" fill="hold"/>
                                        <p:tgtEl>
                                          <p:spTgt spid="35"/>
                                        </p:tgtEl>
                                        <p:attrNameLst>
                                          <p:attrName>ppt_h</p:attrName>
                                        </p:attrNameLst>
                                      </p:cBhvr>
                                      <p:tavLst>
                                        <p:tav tm="0">
                                          <p:val>
                                            <p:fltVal val="0"/>
                                          </p:val>
                                        </p:tav>
                                        <p:tav tm="100000">
                                          <p:val>
                                            <p:strVal val="#ppt_h"/>
                                          </p:val>
                                        </p:tav>
                                      </p:tavLst>
                                    </p:anim>
                                    <p:animEffect transition="in" filter="fade">
                                      <p:cBhvr>
                                        <p:cTn id="78" dur="500"/>
                                        <p:tgtEl>
                                          <p:spTgt spid="35"/>
                                        </p:tgtEl>
                                      </p:cBhvr>
                                    </p:animEffect>
                                  </p:childTnLst>
                                </p:cTn>
                              </p:par>
                            </p:childTnLst>
                          </p:cTn>
                        </p:par>
                        <p:par>
                          <p:cTn id="79" fill="hold">
                            <p:stCondLst>
                              <p:cond delay="8250"/>
                            </p:stCondLst>
                            <p:childTnLst>
                              <p:par>
                                <p:cTn id="80" presetID="22" presetClass="entr" presetSubtype="4" fill="hold" grpId="0" nodeType="afterEffect">
                                  <p:stCondLst>
                                    <p:cond delay="0"/>
                                  </p:stCondLst>
                                  <p:childTnLst>
                                    <p:set>
                                      <p:cBhvr>
                                        <p:cTn id="81" dur="1" fill="hold">
                                          <p:stCondLst>
                                            <p:cond delay="0"/>
                                          </p:stCondLst>
                                        </p:cTn>
                                        <p:tgtEl>
                                          <p:spTgt spid="20"/>
                                        </p:tgtEl>
                                        <p:attrNameLst>
                                          <p:attrName>style.visibility</p:attrName>
                                        </p:attrNameLst>
                                      </p:cBhvr>
                                      <p:to>
                                        <p:strVal val="visible"/>
                                      </p:to>
                                    </p:set>
                                    <p:animEffect transition="in" filter="wipe(down)">
                                      <p:cBhvr>
                                        <p:cTn id="82" dur="500"/>
                                        <p:tgtEl>
                                          <p:spTgt spid="20"/>
                                        </p:tgtEl>
                                      </p:cBhvr>
                                    </p:animEffect>
                                  </p:childTnLst>
                                </p:cTn>
                              </p:par>
                              <p:par>
                                <p:cTn id="83" presetID="53" presetClass="entr" presetSubtype="16" fill="hold" nodeType="withEffect">
                                  <p:stCondLst>
                                    <p:cond delay="250"/>
                                  </p:stCondLst>
                                  <p:childTnLst>
                                    <p:set>
                                      <p:cBhvr>
                                        <p:cTn id="84" dur="1" fill="hold">
                                          <p:stCondLst>
                                            <p:cond delay="0"/>
                                          </p:stCondLst>
                                        </p:cTn>
                                        <p:tgtEl>
                                          <p:spTgt spid="41"/>
                                        </p:tgtEl>
                                        <p:attrNameLst>
                                          <p:attrName>style.visibility</p:attrName>
                                        </p:attrNameLst>
                                      </p:cBhvr>
                                      <p:to>
                                        <p:strVal val="visible"/>
                                      </p:to>
                                    </p:set>
                                    <p:anim calcmode="lin" valueType="num">
                                      <p:cBhvr>
                                        <p:cTn id="85" dur="500" fill="hold"/>
                                        <p:tgtEl>
                                          <p:spTgt spid="41"/>
                                        </p:tgtEl>
                                        <p:attrNameLst>
                                          <p:attrName>ppt_w</p:attrName>
                                        </p:attrNameLst>
                                      </p:cBhvr>
                                      <p:tavLst>
                                        <p:tav tm="0">
                                          <p:val>
                                            <p:fltVal val="0"/>
                                          </p:val>
                                        </p:tav>
                                        <p:tav tm="100000">
                                          <p:val>
                                            <p:strVal val="#ppt_w"/>
                                          </p:val>
                                        </p:tav>
                                      </p:tavLst>
                                    </p:anim>
                                    <p:anim calcmode="lin" valueType="num">
                                      <p:cBhvr>
                                        <p:cTn id="86" dur="500" fill="hold"/>
                                        <p:tgtEl>
                                          <p:spTgt spid="41"/>
                                        </p:tgtEl>
                                        <p:attrNameLst>
                                          <p:attrName>ppt_h</p:attrName>
                                        </p:attrNameLst>
                                      </p:cBhvr>
                                      <p:tavLst>
                                        <p:tav tm="0">
                                          <p:val>
                                            <p:fltVal val="0"/>
                                          </p:val>
                                        </p:tav>
                                        <p:tav tm="100000">
                                          <p:val>
                                            <p:strVal val="#ppt_h"/>
                                          </p:val>
                                        </p:tav>
                                      </p:tavLst>
                                    </p:anim>
                                    <p:animEffect transition="in" filter="fade">
                                      <p:cBhvr>
                                        <p:cTn id="87" dur="500"/>
                                        <p:tgtEl>
                                          <p:spTgt spid="41"/>
                                        </p:tgtEl>
                                      </p:cBhvr>
                                    </p:animEffect>
                                  </p:childTnLst>
                                </p:cTn>
                              </p:par>
                              <p:par>
                                <p:cTn id="88" presetID="22" presetClass="entr" presetSubtype="1" fill="hold" grpId="0" nodeType="withEffect">
                                  <p:stCondLst>
                                    <p:cond delay="500"/>
                                  </p:stCondLst>
                                  <p:childTnLst>
                                    <p:set>
                                      <p:cBhvr>
                                        <p:cTn id="89" dur="1" fill="hold">
                                          <p:stCondLst>
                                            <p:cond delay="0"/>
                                          </p:stCondLst>
                                        </p:cTn>
                                        <p:tgtEl>
                                          <p:spTgt spid="19"/>
                                        </p:tgtEl>
                                        <p:attrNameLst>
                                          <p:attrName>style.visibility</p:attrName>
                                        </p:attrNameLst>
                                      </p:cBhvr>
                                      <p:to>
                                        <p:strVal val="visible"/>
                                      </p:to>
                                    </p:set>
                                    <p:animEffect transition="in" filter="wipe(up)">
                                      <p:cBhvr>
                                        <p:cTn id="90" dur="500"/>
                                        <p:tgtEl>
                                          <p:spTgt spid="19"/>
                                        </p:tgtEl>
                                      </p:cBhvr>
                                    </p:animEffect>
                                  </p:childTnLst>
                                </p:cTn>
                              </p:par>
                            </p:childTnLst>
                          </p:cTn>
                        </p:par>
                        <p:par>
                          <p:cTn id="91" fill="hold">
                            <p:stCondLst>
                              <p:cond delay="9250"/>
                            </p:stCondLst>
                            <p:childTnLst>
                              <p:par>
                                <p:cTn id="92" presetID="22" presetClass="entr" presetSubtype="1" fill="hold" grpId="0" nodeType="afterEffect">
                                  <p:stCondLst>
                                    <p:cond delay="0"/>
                                  </p:stCondLst>
                                  <p:childTnLst>
                                    <p:set>
                                      <p:cBhvr>
                                        <p:cTn id="93" dur="1" fill="hold">
                                          <p:stCondLst>
                                            <p:cond delay="0"/>
                                          </p:stCondLst>
                                        </p:cTn>
                                        <p:tgtEl>
                                          <p:spTgt spid="21"/>
                                        </p:tgtEl>
                                        <p:attrNameLst>
                                          <p:attrName>style.visibility</p:attrName>
                                        </p:attrNameLst>
                                      </p:cBhvr>
                                      <p:to>
                                        <p:strVal val="visible"/>
                                      </p:to>
                                    </p:set>
                                    <p:animEffect transition="in" filter="wipe(up)">
                                      <p:cBhvr>
                                        <p:cTn id="94" dur="500"/>
                                        <p:tgtEl>
                                          <p:spTgt spid="21"/>
                                        </p:tgtEl>
                                      </p:cBhvr>
                                    </p:animEffect>
                                  </p:childTnLst>
                                </p:cTn>
                              </p:par>
                            </p:childTnLst>
                          </p:cTn>
                        </p:par>
                        <p:par>
                          <p:cTn id="95" fill="hold">
                            <p:stCondLst>
                              <p:cond delay="9750"/>
                            </p:stCondLst>
                            <p:childTnLst>
                              <p:par>
                                <p:cTn id="96" presetID="42" presetClass="entr" presetSubtype="0" fill="hold" grpId="0" nodeType="afterEffect">
                                  <p:stCondLst>
                                    <p:cond delay="0"/>
                                  </p:stCondLst>
                                  <p:childTnLst>
                                    <p:set>
                                      <p:cBhvr>
                                        <p:cTn id="97" dur="1" fill="hold">
                                          <p:stCondLst>
                                            <p:cond delay="0"/>
                                          </p:stCondLst>
                                        </p:cTn>
                                        <p:tgtEl>
                                          <p:spTgt spid="28"/>
                                        </p:tgtEl>
                                        <p:attrNameLst>
                                          <p:attrName>style.visibility</p:attrName>
                                        </p:attrNameLst>
                                      </p:cBhvr>
                                      <p:to>
                                        <p:strVal val="visible"/>
                                      </p:to>
                                    </p:set>
                                    <p:animEffect transition="in" filter="fade">
                                      <p:cBhvr>
                                        <p:cTn id="98" dur="1000"/>
                                        <p:tgtEl>
                                          <p:spTgt spid="28"/>
                                        </p:tgtEl>
                                      </p:cBhvr>
                                    </p:animEffect>
                                    <p:anim calcmode="lin" valueType="num">
                                      <p:cBhvr>
                                        <p:cTn id="99" dur="1000" fill="hold"/>
                                        <p:tgtEl>
                                          <p:spTgt spid="28"/>
                                        </p:tgtEl>
                                        <p:attrNameLst>
                                          <p:attrName>ppt_x</p:attrName>
                                        </p:attrNameLst>
                                      </p:cBhvr>
                                      <p:tavLst>
                                        <p:tav tm="0">
                                          <p:val>
                                            <p:strVal val="#ppt_x"/>
                                          </p:val>
                                        </p:tav>
                                        <p:tav tm="100000">
                                          <p:val>
                                            <p:strVal val="#ppt_x"/>
                                          </p:val>
                                        </p:tav>
                                      </p:tavLst>
                                    </p:anim>
                                    <p:anim calcmode="lin" valueType="num">
                                      <p:cBhvr>
                                        <p:cTn id="100" dur="1000" fill="hold"/>
                                        <p:tgtEl>
                                          <p:spTgt spid="28"/>
                                        </p:tgtEl>
                                        <p:attrNameLst>
                                          <p:attrName>ppt_y</p:attrName>
                                        </p:attrNameLst>
                                      </p:cBhvr>
                                      <p:tavLst>
                                        <p:tav tm="0">
                                          <p:val>
                                            <p:strVal val="#ppt_y+.1"/>
                                          </p:val>
                                        </p:tav>
                                        <p:tav tm="100000">
                                          <p:val>
                                            <p:strVal val="#ppt_y"/>
                                          </p:val>
                                        </p:tav>
                                      </p:tavLst>
                                    </p:anim>
                                  </p:childTnLst>
                                </p:cTn>
                              </p:par>
                            </p:childTnLst>
                          </p:cTn>
                        </p:par>
                        <p:par>
                          <p:cTn id="101" fill="hold">
                            <p:stCondLst>
                              <p:cond delay="10750"/>
                            </p:stCondLst>
                            <p:childTnLst>
                              <p:par>
                                <p:cTn id="102" presetID="53" presetClass="entr" presetSubtype="16" fill="hold" grpId="0" nodeType="afterEffect">
                                  <p:stCondLst>
                                    <p:cond delay="0"/>
                                  </p:stCondLst>
                                  <p:childTnLst>
                                    <p:set>
                                      <p:cBhvr>
                                        <p:cTn id="103" dur="1" fill="hold">
                                          <p:stCondLst>
                                            <p:cond delay="0"/>
                                          </p:stCondLst>
                                        </p:cTn>
                                        <p:tgtEl>
                                          <p:spTgt spid="36"/>
                                        </p:tgtEl>
                                        <p:attrNameLst>
                                          <p:attrName>style.visibility</p:attrName>
                                        </p:attrNameLst>
                                      </p:cBhvr>
                                      <p:to>
                                        <p:strVal val="visible"/>
                                      </p:to>
                                    </p:set>
                                    <p:anim calcmode="lin" valueType="num">
                                      <p:cBhvr>
                                        <p:cTn id="104" dur="500" fill="hold"/>
                                        <p:tgtEl>
                                          <p:spTgt spid="36"/>
                                        </p:tgtEl>
                                        <p:attrNameLst>
                                          <p:attrName>ppt_w</p:attrName>
                                        </p:attrNameLst>
                                      </p:cBhvr>
                                      <p:tavLst>
                                        <p:tav tm="0">
                                          <p:val>
                                            <p:fltVal val="0"/>
                                          </p:val>
                                        </p:tav>
                                        <p:tav tm="100000">
                                          <p:val>
                                            <p:strVal val="#ppt_w"/>
                                          </p:val>
                                        </p:tav>
                                      </p:tavLst>
                                    </p:anim>
                                    <p:anim calcmode="lin" valueType="num">
                                      <p:cBhvr>
                                        <p:cTn id="105" dur="500" fill="hold"/>
                                        <p:tgtEl>
                                          <p:spTgt spid="36"/>
                                        </p:tgtEl>
                                        <p:attrNameLst>
                                          <p:attrName>ppt_h</p:attrName>
                                        </p:attrNameLst>
                                      </p:cBhvr>
                                      <p:tavLst>
                                        <p:tav tm="0">
                                          <p:val>
                                            <p:fltVal val="0"/>
                                          </p:val>
                                        </p:tav>
                                        <p:tav tm="100000">
                                          <p:val>
                                            <p:strVal val="#ppt_h"/>
                                          </p:val>
                                        </p:tav>
                                      </p:tavLst>
                                    </p:anim>
                                    <p:animEffect transition="in" filter="fade">
                                      <p:cBhvr>
                                        <p:cTn id="106" dur="500"/>
                                        <p:tgtEl>
                                          <p:spTgt spid="36"/>
                                        </p:tgtEl>
                                      </p:cBhvr>
                                    </p:animEffect>
                                  </p:childTnLst>
                                </p:cTn>
                              </p:par>
                            </p:childTnLst>
                          </p:cTn>
                        </p:par>
                        <p:par>
                          <p:cTn id="107" fill="hold">
                            <p:stCondLst>
                              <p:cond delay="11250"/>
                            </p:stCondLst>
                            <p:childTnLst>
                              <p:par>
                                <p:cTn id="108" presetID="22" presetClass="entr" presetSubtype="4" fill="hold" grpId="0" nodeType="afterEffect">
                                  <p:stCondLst>
                                    <p:cond delay="0"/>
                                  </p:stCondLst>
                                  <p:childTnLst>
                                    <p:set>
                                      <p:cBhvr>
                                        <p:cTn id="109" dur="1" fill="hold">
                                          <p:stCondLst>
                                            <p:cond delay="0"/>
                                          </p:stCondLst>
                                        </p:cTn>
                                        <p:tgtEl>
                                          <p:spTgt spid="23"/>
                                        </p:tgtEl>
                                        <p:attrNameLst>
                                          <p:attrName>style.visibility</p:attrName>
                                        </p:attrNameLst>
                                      </p:cBhvr>
                                      <p:to>
                                        <p:strVal val="visible"/>
                                      </p:to>
                                    </p:set>
                                    <p:animEffect transition="in" filter="wipe(down)">
                                      <p:cBhvr>
                                        <p:cTn id="110" dur="500"/>
                                        <p:tgtEl>
                                          <p:spTgt spid="23"/>
                                        </p:tgtEl>
                                      </p:cBhvr>
                                    </p:animEffect>
                                  </p:childTnLst>
                                </p:cTn>
                              </p:par>
                              <p:par>
                                <p:cTn id="111" presetID="53" presetClass="entr" presetSubtype="16" fill="hold" grpId="0" nodeType="withEffect">
                                  <p:stCondLst>
                                    <p:cond delay="250"/>
                                  </p:stCondLst>
                                  <p:childTnLst>
                                    <p:set>
                                      <p:cBhvr>
                                        <p:cTn id="112" dur="1" fill="hold">
                                          <p:stCondLst>
                                            <p:cond delay="0"/>
                                          </p:stCondLst>
                                        </p:cTn>
                                        <p:tgtEl>
                                          <p:spTgt spid="44"/>
                                        </p:tgtEl>
                                        <p:attrNameLst>
                                          <p:attrName>style.visibility</p:attrName>
                                        </p:attrNameLst>
                                      </p:cBhvr>
                                      <p:to>
                                        <p:strVal val="visible"/>
                                      </p:to>
                                    </p:set>
                                    <p:anim calcmode="lin" valueType="num">
                                      <p:cBhvr>
                                        <p:cTn id="113" dur="500" fill="hold"/>
                                        <p:tgtEl>
                                          <p:spTgt spid="44"/>
                                        </p:tgtEl>
                                        <p:attrNameLst>
                                          <p:attrName>ppt_w</p:attrName>
                                        </p:attrNameLst>
                                      </p:cBhvr>
                                      <p:tavLst>
                                        <p:tav tm="0">
                                          <p:val>
                                            <p:fltVal val="0"/>
                                          </p:val>
                                        </p:tav>
                                        <p:tav tm="100000">
                                          <p:val>
                                            <p:strVal val="#ppt_w"/>
                                          </p:val>
                                        </p:tav>
                                      </p:tavLst>
                                    </p:anim>
                                    <p:anim calcmode="lin" valueType="num">
                                      <p:cBhvr>
                                        <p:cTn id="114" dur="500" fill="hold"/>
                                        <p:tgtEl>
                                          <p:spTgt spid="44"/>
                                        </p:tgtEl>
                                        <p:attrNameLst>
                                          <p:attrName>ppt_h</p:attrName>
                                        </p:attrNameLst>
                                      </p:cBhvr>
                                      <p:tavLst>
                                        <p:tav tm="0">
                                          <p:val>
                                            <p:fltVal val="0"/>
                                          </p:val>
                                        </p:tav>
                                        <p:tav tm="100000">
                                          <p:val>
                                            <p:strVal val="#ppt_h"/>
                                          </p:val>
                                        </p:tav>
                                      </p:tavLst>
                                    </p:anim>
                                    <p:animEffect transition="in" filter="fade">
                                      <p:cBhvr>
                                        <p:cTn id="115" dur="500"/>
                                        <p:tgtEl>
                                          <p:spTgt spid="44"/>
                                        </p:tgtEl>
                                      </p:cBhvr>
                                    </p:animEffect>
                                  </p:childTnLst>
                                </p:cTn>
                              </p:par>
                              <p:par>
                                <p:cTn id="116" presetID="22" presetClass="entr" presetSubtype="1" fill="hold" grpId="0" nodeType="withEffect">
                                  <p:stCondLst>
                                    <p:cond delay="500"/>
                                  </p:stCondLst>
                                  <p:childTnLst>
                                    <p:set>
                                      <p:cBhvr>
                                        <p:cTn id="117" dur="1" fill="hold">
                                          <p:stCondLst>
                                            <p:cond delay="0"/>
                                          </p:stCondLst>
                                        </p:cTn>
                                        <p:tgtEl>
                                          <p:spTgt spid="22"/>
                                        </p:tgtEl>
                                        <p:attrNameLst>
                                          <p:attrName>style.visibility</p:attrName>
                                        </p:attrNameLst>
                                      </p:cBhvr>
                                      <p:to>
                                        <p:strVal val="visible"/>
                                      </p:to>
                                    </p:set>
                                    <p:animEffect transition="in" filter="wipe(up)">
                                      <p:cBhvr>
                                        <p:cTn id="118" dur="500"/>
                                        <p:tgtEl>
                                          <p:spTgt spid="22"/>
                                        </p:tgtEl>
                                      </p:cBhvr>
                                    </p:animEffect>
                                  </p:childTnLst>
                                </p:cTn>
                              </p:par>
                            </p:childTnLst>
                          </p:cTn>
                        </p:par>
                        <p:par>
                          <p:cTn id="119" fill="hold">
                            <p:stCondLst>
                              <p:cond delay="12250"/>
                            </p:stCondLst>
                            <p:childTnLst>
                              <p:par>
                                <p:cTn id="120" presetID="42" presetClass="entr" presetSubtype="0" fill="hold" grpId="0" nodeType="afterEffect">
                                  <p:stCondLst>
                                    <p:cond delay="0"/>
                                  </p:stCondLst>
                                  <p:childTnLst>
                                    <p:set>
                                      <p:cBhvr>
                                        <p:cTn id="121" dur="1" fill="hold">
                                          <p:stCondLst>
                                            <p:cond delay="0"/>
                                          </p:stCondLst>
                                        </p:cTn>
                                        <p:tgtEl>
                                          <p:spTgt spid="29"/>
                                        </p:tgtEl>
                                        <p:attrNameLst>
                                          <p:attrName>style.visibility</p:attrName>
                                        </p:attrNameLst>
                                      </p:cBhvr>
                                      <p:to>
                                        <p:strVal val="visible"/>
                                      </p:to>
                                    </p:set>
                                    <p:animEffect transition="in" filter="fade">
                                      <p:cBhvr>
                                        <p:cTn id="122" dur="1000"/>
                                        <p:tgtEl>
                                          <p:spTgt spid="29"/>
                                        </p:tgtEl>
                                      </p:cBhvr>
                                    </p:animEffect>
                                    <p:anim calcmode="lin" valueType="num">
                                      <p:cBhvr>
                                        <p:cTn id="123" dur="1000" fill="hold"/>
                                        <p:tgtEl>
                                          <p:spTgt spid="29"/>
                                        </p:tgtEl>
                                        <p:attrNameLst>
                                          <p:attrName>ppt_x</p:attrName>
                                        </p:attrNameLst>
                                      </p:cBhvr>
                                      <p:tavLst>
                                        <p:tav tm="0">
                                          <p:val>
                                            <p:strVal val="#ppt_x"/>
                                          </p:val>
                                        </p:tav>
                                        <p:tav tm="100000">
                                          <p:val>
                                            <p:strVal val="#ppt_x"/>
                                          </p:val>
                                        </p:tav>
                                      </p:tavLst>
                                    </p:anim>
                                    <p:anim calcmode="lin" valueType="num">
                                      <p:cBhvr>
                                        <p:cTn id="124" dur="1000" fill="hold"/>
                                        <p:tgtEl>
                                          <p:spTgt spid="29"/>
                                        </p:tgtEl>
                                        <p:attrNameLst>
                                          <p:attrName>ppt_y</p:attrName>
                                        </p:attrNameLst>
                                      </p:cBhvr>
                                      <p:tavLst>
                                        <p:tav tm="0">
                                          <p:val>
                                            <p:strVal val="#ppt_y+.1"/>
                                          </p:val>
                                        </p:tav>
                                        <p:tav tm="100000">
                                          <p:val>
                                            <p:strVal val="#ppt_y"/>
                                          </p:val>
                                        </p:tav>
                                      </p:tavLst>
                                    </p:anim>
                                  </p:childTnLst>
                                </p:cTn>
                              </p:par>
                            </p:childTnLst>
                          </p:cTn>
                        </p:par>
                        <p:par>
                          <p:cTn id="125" fill="hold">
                            <p:stCondLst>
                              <p:cond delay="13250"/>
                            </p:stCondLst>
                            <p:childTnLst>
                              <p:par>
                                <p:cTn id="126" presetID="53" presetClass="entr" presetSubtype="16" fill="hold" grpId="0" nodeType="afterEffect">
                                  <p:stCondLst>
                                    <p:cond delay="0"/>
                                  </p:stCondLst>
                                  <p:childTnLst>
                                    <p:set>
                                      <p:cBhvr>
                                        <p:cTn id="127" dur="1" fill="hold">
                                          <p:stCondLst>
                                            <p:cond delay="0"/>
                                          </p:stCondLst>
                                        </p:cTn>
                                        <p:tgtEl>
                                          <p:spTgt spid="52"/>
                                        </p:tgtEl>
                                        <p:attrNameLst>
                                          <p:attrName>style.visibility</p:attrName>
                                        </p:attrNameLst>
                                      </p:cBhvr>
                                      <p:to>
                                        <p:strVal val="visible"/>
                                      </p:to>
                                    </p:set>
                                    <p:anim calcmode="lin" valueType="num">
                                      <p:cBhvr>
                                        <p:cTn id="128" dur="500" fill="hold"/>
                                        <p:tgtEl>
                                          <p:spTgt spid="52"/>
                                        </p:tgtEl>
                                        <p:attrNameLst>
                                          <p:attrName>ppt_w</p:attrName>
                                        </p:attrNameLst>
                                      </p:cBhvr>
                                      <p:tavLst>
                                        <p:tav tm="0">
                                          <p:val>
                                            <p:fltVal val="0"/>
                                          </p:val>
                                        </p:tav>
                                        <p:tav tm="100000">
                                          <p:val>
                                            <p:strVal val="#ppt_w"/>
                                          </p:val>
                                        </p:tav>
                                      </p:tavLst>
                                    </p:anim>
                                    <p:anim calcmode="lin" valueType="num">
                                      <p:cBhvr>
                                        <p:cTn id="129" dur="500" fill="hold"/>
                                        <p:tgtEl>
                                          <p:spTgt spid="52"/>
                                        </p:tgtEl>
                                        <p:attrNameLst>
                                          <p:attrName>ppt_h</p:attrName>
                                        </p:attrNameLst>
                                      </p:cBhvr>
                                      <p:tavLst>
                                        <p:tav tm="0">
                                          <p:val>
                                            <p:fltVal val="0"/>
                                          </p:val>
                                        </p:tav>
                                        <p:tav tm="100000">
                                          <p:val>
                                            <p:strVal val="#ppt_h"/>
                                          </p:val>
                                        </p:tav>
                                      </p:tavLst>
                                    </p:anim>
                                    <p:animEffect transition="in" filter="fade">
                                      <p:cBhvr>
                                        <p:cTn id="130"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5" grpId="0" animBg="1"/>
      <p:bldP spid="16" grpId="0" animBg="1"/>
      <p:bldP spid="18" grpId="0" animBg="1"/>
      <p:bldP spid="19" grpId="0" animBg="1"/>
      <p:bldP spid="21" grpId="0" animBg="1"/>
      <p:bldP spid="22" grpId="0" animBg="1"/>
      <p:bldP spid="8" grpId="0"/>
      <p:bldP spid="7" grpId="0" animBg="1"/>
      <p:bldP spid="14" grpId="0" animBg="1"/>
      <p:bldP spid="17" grpId="0" animBg="1"/>
      <p:bldP spid="20" grpId="0" animBg="1"/>
      <p:bldP spid="23" grpId="0" animBg="1"/>
      <p:bldP spid="25" grpId="0"/>
      <p:bldP spid="27" grpId="0"/>
      <p:bldP spid="28" grpId="0"/>
      <p:bldP spid="29" grpId="0"/>
      <p:bldP spid="33" grpId="0" animBg="1"/>
      <p:bldP spid="34" grpId="0" animBg="1"/>
      <p:bldP spid="35" grpId="0" animBg="1"/>
      <p:bldP spid="36" grpId="0" animBg="1"/>
      <p:bldP spid="40" grpId="0" animBg="1"/>
      <p:bldP spid="44" grpId="0" animBg="1"/>
      <p:bldP spid="52"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7C2FEC5D-1510-46E0-B5E2-26358B4A8F56}"/>
              </a:ext>
            </a:extLst>
          </p:cNvPr>
          <p:cNvGrpSpPr/>
          <p:nvPr/>
        </p:nvGrpSpPr>
        <p:grpSpPr>
          <a:xfrm>
            <a:off x="2133600" y="1645920"/>
            <a:ext cx="2103120" cy="2103120"/>
            <a:chOff x="5441589" y="757083"/>
            <a:chExt cx="3017520" cy="3017520"/>
          </a:xfrm>
        </p:grpSpPr>
        <p:sp>
          <p:nvSpPr>
            <p:cNvPr id="25" name="Freeform 61">
              <a:extLst>
                <a:ext uri="{FF2B5EF4-FFF2-40B4-BE49-F238E27FC236}">
                  <a16:creationId xmlns:a16="http://schemas.microsoft.com/office/drawing/2014/main" id="{15CECEE4-57AE-4C16-94BE-2F9061D32CF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26" name="Freeform: Shape 25">
              <a:extLst>
                <a:ext uri="{FF2B5EF4-FFF2-40B4-BE49-F238E27FC236}">
                  <a16:creationId xmlns:a16="http://schemas.microsoft.com/office/drawing/2014/main" id="{5B379A02-31A2-4C62-9025-00F807AEE308}"/>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3CC06D2C-DDF2-4DEC-83FE-2A2F37F16C71}"/>
              </a:ext>
            </a:extLst>
          </p:cNvPr>
          <p:cNvGrpSpPr>
            <a:grpSpLocks noChangeAspect="1"/>
          </p:cNvGrpSpPr>
          <p:nvPr/>
        </p:nvGrpSpPr>
        <p:grpSpPr>
          <a:xfrm rot="14271281">
            <a:off x="2643447" y="2155767"/>
            <a:ext cx="1083425" cy="1083425"/>
            <a:chOff x="1341120" y="2105814"/>
            <a:chExt cx="3931920" cy="3931920"/>
          </a:xfrm>
        </p:grpSpPr>
        <p:sp>
          <p:nvSpPr>
            <p:cNvPr id="28" name="Oval 27">
              <a:extLst>
                <a:ext uri="{FF2B5EF4-FFF2-40B4-BE49-F238E27FC236}">
                  <a16:creationId xmlns:a16="http://schemas.microsoft.com/office/drawing/2014/main" id="{2A4A8F36-6EB5-4D92-AEA3-347993CC4A23}"/>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Freeform: Shape 28">
              <a:extLst>
                <a:ext uri="{FF2B5EF4-FFF2-40B4-BE49-F238E27FC236}">
                  <a16:creationId xmlns:a16="http://schemas.microsoft.com/office/drawing/2014/main" id="{340E301E-E40C-4E53-8CAC-D54ACE7465C7}"/>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1" name="Group 30">
            <a:extLst>
              <a:ext uri="{FF2B5EF4-FFF2-40B4-BE49-F238E27FC236}">
                <a16:creationId xmlns:a16="http://schemas.microsoft.com/office/drawing/2014/main" id="{78AF9843-1C62-46DC-9CEC-82301F00D804}"/>
              </a:ext>
            </a:extLst>
          </p:cNvPr>
          <p:cNvGrpSpPr/>
          <p:nvPr/>
        </p:nvGrpSpPr>
        <p:grpSpPr>
          <a:xfrm>
            <a:off x="4145280" y="1645920"/>
            <a:ext cx="2103120" cy="2103120"/>
            <a:chOff x="5441589" y="757083"/>
            <a:chExt cx="3017520" cy="3017520"/>
          </a:xfrm>
        </p:grpSpPr>
        <p:sp>
          <p:nvSpPr>
            <p:cNvPr id="35" name="Freeform 61">
              <a:extLst>
                <a:ext uri="{FF2B5EF4-FFF2-40B4-BE49-F238E27FC236}">
                  <a16:creationId xmlns:a16="http://schemas.microsoft.com/office/drawing/2014/main" id="{212F193B-58DA-46C5-9934-8D4E09BDCFD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Shape 35">
              <a:extLst>
                <a:ext uri="{FF2B5EF4-FFF2-40B4-BE49-F238E27FC236}">
                  <a16:creationId xmlns:a16="http://schemas.microsoft.com/office/drawing/2014/main" id="{FA796612-AB58-4A5D-9B08-A726E56DB41B}"/>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2" name="Group 31">
            <a:extLst>
              <a:ext uri="{FF2B5EF4-FFF2-40B4-BE49-F238E27FC236}">
                <a16:creationId xmlns:a16="http://schemas.microsoft.com/office/drawing/2014/main" id="{7891D526-75A2-486E-8200-D1E21DF83928}"/>
              </a:ext>
            </a:extLst>
          </p:cNvPr>
          <p:cNvGrpSpPr>
            <a:grpSpLocks noChangeAspect="1"/>
          </p:cNvGrpSpPr>
          <p:nvPr/>
        </p:nvGrpSpPr>
        <p:grpSpPr>
          <a:xfrm rot="19980000">
            <a:off x="4655127" y="2155767"/>
            <a:ext cx="1083425" cy="1083425"/>
            <a:chOff x="1341120" y="2105814"/>
            <a:chExt cx="3931920" cy="3931920"/>
          </a:xfrm>
        </p:grpSpPr>
        <p:sp>
          <p:nvSpPr>
            <p:cNvPr id="33" name="Oval 32">
              <a:extLst>
                <a:ext uri="{FF2B5EF4-FFF2-40B4-BE49-F238E27FC236}">
                  <a16:creationId xmlns:a16="http://schemas.microsoft.com/office/drawing/2014/main" id="{C811D13D-9407-4154-9071-69F8F4BFCA5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49EA691F-99F5-4D54-ACDB-C6BFAC8FE7FF}"/>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8" name="Group 37">
            <a:extLst>
              <a:ext uri="{FF2B5EF4-FFF2-40B4-BE49-F238E27FC236}">
                <a16:creationId xmlns:a16="http://schemas.microsoft.com/office/drawing/2014/main" id="{532DA449-6798-4320-BB97-F48414977B06}"/>
              </a:ext>
            </a:extLst>
          </p:cNvPr>
          <p:cNvGrpSpPr/>
          <p:nvPr/>
        </p:nvGrpSpPr>
        <p:grpSpPr>
          <a:xfrm>
            <a:off x="6156960" y="1645920"/>
            <a:ext cx="2103120" cy="2103120"/>
            <a:chOff x="5441589" y="757083"/>
            <a:chExt cx="3017520" cy="3017520"/>
          </a:xfrm>
        </p:grpSpPr>
        <p:sp>
          <p:nvSpPr>
            <p:cNvPr id="42" name="Freeform 61">
              <a:extLst>
                <a:ext uri="{FF2B5EF4-FFF2-40B4-BE49-F238E27FC236}">
                  <a16:creationId xmlns:a16="http://schemas.microsoft.com/office/drawing/2014/main" id="{05577F74-8443-4BCE-82B3-63408B002D91}"/>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Shape 42">
              <a:extLst>
                <a:ext uri="{FF2B5EF4-FFF2-40B4-BE49-F238E27FC236}">
                  <a16:creationId xmlns:a16="http://schemas.microsoft.com/office/drawing/2014/main" id="{83BFA841-4B35-4F6C-A188-8B2C8836BB37}"/>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9" name="Group 38">
            <a:extLst>
              <a:ext uri="{FF2B5EF4-FFF2-40B4-BE49-F238E27FC236}">
                <a16:creationId xmlns:a16="http://schemas.microsoft.com/office/drawing/2014/main" id="{6703561E-C985-410D-A720-CADB4260F0C5}"/>
              </a:ext>
            </a:extLst>
          </p:cNvPr>
          <p:cNvGrpSpPr>
            <a:grpSpLocks noChangeAspect="1"/>
          </p:cNvGrpSpPr>
          <p:nvPr/>
        </p:nvGrpSpPr>
        <p:grpSpPr>
          <a:xfrm rot="24840000">
            <a:off x="6666807" y="2155767"/>
            <a:ext cx="1083425" cy="1083425"/>
            <a:chOff x="1341120" y="2105814"/>
            <a:chExt cx="3931920" cy="3931920"/>
          </a:xfrm>
        </p:grpSpPr>
        <p:sp>
          <p:nvSpPr>
            <p:cNvPr id="40" name="Oval 39">
              <a:extLst>
                <a:ext uri="{FF2B5EF4-FFF2-40B4-BE49-F238E27FC236}">
                  <a16:creationId xmlns:a16="http://schemas.microsoft.com/office/drawing/2014/main" id="{44CA3758-75F8-47DB-BB91-6C6DA2782CCE}"/>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1" name="Freeform: Shape 40">
              <a:extLst>
                <a:ext uri="{FF2B5EF4-FFF2-40B4-BE49-F238E27FC236}">
                  <a16:creationId xmlns:a16="http://schemas.microsoft.com/office/drawing/2014/main" id="{E24E54C4-58FB-4DF1-8F8C-E9F0D6993E19}"/>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7DF3D4EB-C5E2-447F-89E7-2658D682C024}"/>
              </a:ext>
            </a:extLst>
          </p:cNvPr>
          <p:cNvGrpSpPr/>
          <p:nvPr/>
        </p:nvGrpSpPr>
        <p:grpSpPr>
          <a:xfrm>
            <a:off x="8168640" y="1645920"/>
            <a:ext cx="2103120" cy="2103120"/>
            <a:chOff x="5441589" y="757083"/>
            <a:chExt cx="3017520" cy="3017520"/>
          </a:xfrm>
        </p:grpSpPr>
        <p:sp>
          <p:nvSpPr>
            <p:cNvPr id="49" name="Freeform 61">
              <a:extLst>
                <a:ext uri="{FF2B5EF4-FFF2-40B4-BE49-F238E27FC236}">
                  <a16:creationId xmlns:a16="http://schemas.microsoft.com/office/drawing/2014/main" id="{82B30824-B0C9-4422-B72C-FFFF33B3D0EE}"/>
                </a:ext>
              </a:extLst>
            </p:cNvPr>
            <p:cNvSpPr>
              <a:spLocks noChangeAspect="1" noEditPoints="1"/>
            </p:cNvSpPr>
            <p:nvPr/>
          </p:nvSpPr>
          <p:spPr bwMode="auto">
            <a:xfrm>
              <a:off x="5441589" y="757083"/>
              <a:ext cx="3017520" cy="3017520"/>
            </a:xfrm>
            <a:custGeom>
              <a:avLst/>
              <a:gdLst/>
              <a:ahLst/>
              <a:cxnLst>
                <a:cxn ang="0">
                  <a:pos x="321" y="183"/>
                </a:cxn>
                <a:cxn ang="0">
                  <a:pos x="321" y="141"/>
                </a:cxn>
                <a:cxn ang="0">
                  <a:pos x="290" y="136"/>
                </a:cxn>
                <a:cxn ang="0">
                  <a:pos x="275" y="98"/>
                </a:cxn>
                <a:cxn ang="0">
                  <a:pos x="296" y="75"/>
                </a:cxn>
                <a:cxn ang="0">
                  <a:pos x="269" y="42"/>
                </a:cxn>
                <a:cxn ang="0">
                  <a:pos x="241" y="59"/>
                </a:cxn>
                <a:cxn ang="0">
                  <a:pos x="206" y="39"/>
                </a:cxn>
                <a:cxn ang="0">
                  <a:pos x="207" y="7"/>
                </a:cxn>
                <a:cxn ang="0">
                  <a:pos x="165" y="0"/>
                </a:cxn>
                <a:cxn ang="0">
                  <a:pos x="155" y="31"/>
                </a:cxn>
                <a:cxn ang="0">
                  <a:pos x="116" y="39"/>
                </a:cxn>
                <a:cxn ang="0">
                  <a:pos x="96" y="13"/>
                </a:cxn>
                <a:cxn ang="0">
                  <a:pos x="59" y="34"/>
                </a:cxn>
                <a:cxn ang="0">
                  <a:pos x="71" y="66"/>
                </a:cxn>
                <a:cxn ang="0">
                  <a:pos x="47" y="96"/>
                </a:cxn>
                <a:cxn ang="0">
                  <a:pos x="14" y="89"/>
                </a:cxn>
                <a:cxn ang="0">
                  <a:pos x="0" y="129"/>
                </a:cxn>
                <a:cxn ang="0">
                  <a:pos x="30" y="145"/>
                </a:cxn>
                <a:cxn ang="0">
                  <a:pos x="29" y="163"/>
                </a:cxn>
                <a:cxn ang="0">
                  <a:pos x="30" y="184"/>
                </a:cxn>
                <a:cxn ang="0">
                  <a:pos x="1" y="200"/>
                </a:cxn>
                <a:cxn ang="0">
                  <a:pos x="15" y="240"/>
                </a:cxn>
                <a:cxn ang="0">
                  <a:pos x="49" y="233"/>
                </a:cxn>
                <a:cxn ang="0">
                  <a:pos x="74" y="262"/>
                </a:cxn>
                <a:cxn ang="0">
                  <a:pos x="61" y="293"/>
                </a:cxn>
                <a:cxn ang="0">
                  <a:pos x="98" y="315"/>
                </a:cxn>
                <a:cxn ang="0">
                  <a:pos x="119" y="288"/>
                </a:cxn>
                <a:cxn ang="0">
                  <a:pos x="158" y="295"/>
                </a:cxn>
                <a:cxn ang="0">
                  <a:pos x="168" y="326"/>
                </a:cxn>
                <a:cxn ang="0">
                  <a:pos x="210" y="319"/>
                </a:cxn>
                <a:cxn ang="0">
                  <a:pos x="209" y="286"/>
                </a:cxn>
                <a:cxn ang="0">
                  <a:pos x="243" y="266"/>
                </a:cxn>
                <a:cxn ang="0">
                  <a:pos x="271" y="282"/>
                </a:cxn>
                <a:cxn ang="0">
                  <a:pos x="298" y="250"/>
                </a:cxn>
                <a:cxn ang="0">
                  <a:pos x="277" y="226"/>
                </a:cxn>
                <a:cxn ang="0">
                  <a:pos x="290" y="188"/>
                </a:cxn>
                <a:cxn ang="0">
                  <a:pos x="321" y="183"/>
                </a:cxn>
                <a:cxn ang="0">
                  <a:pos x="161" y="260"/>
                </a:cxn>
                <a:cxn ang="0">
                  <a:pos x="64" y="163"/>
                </a:cxn>
                <a:cxn ang="0">
                  <a:pos x="161" y="67"/>
                </a:cxn>
                <a:cxn ang="0">
                  <a:pos x="257" y="163"/>
                </a:cxn>
                <a:cxn ang="0">
                  <a:pos x="161" y="260"/>
                </a:cxn>
              </a:cxnLst>
              <a:rect l="0" t="0" r="r" b="b"/>
              <a:pathLst>
                <a:path w="321" h="326">
                  <a:moveTo>
                    <a:pt x="321" y="183"/>
                  </a:moveTo>
                  <a:cubicBezTo>
                    <a:pt x="321" y="141"/>
                    <a:pt x="321" y="141"/>
                    <a:pt x="321" y="141"/>
                  </a:cubicBezTo>
                  <a:cubicBezTo>
                    <a:pt x="290" y="136"/>
                    <a:pt x="290" y="136"/>
                    <a:pt x="290" y="136"/>
                  </a:cubicBezTo>
                  <a:cubicBezTo>
                    <a:pt x="287" y="122"/>
                    <a:pt x="282" y="110"/>
                    <a:pt x="275" y="98"/>
                  </a:cubicBezTo>
                  <a:cubicBezTo>
                    <a:pt x="296" y="75"/>
                    <a:pt x="296" y="75"/>
                    <a:pt x="296" y="75"/>
                  </a:cubicBezTo>
                  <a:cubicBezTo>
                    <a:pt x="269" y="42"/>
                    <a:pt x="269" y="42"/>
                    <a:pt x="269" y="42"/>
                  </a:cubicBezTo>
                  <a:cubicBezTo>
                    <a:pt x="241" y="59"/>
                    <a:pt x="241" y="59"/>
                    <a:pt x="241" y="59"/>
                  </a:cubicBezTo>
                  <a:cubicBezTo>
                    <a:pt x="231" y="51"/>
                    <a:pt x="219" y="44"/>
                    <a:pt x="206" y="39"/>
                  </a:cubicBezTo>
                  <a:cubicBezTo>
                    <a:pt x="207" y="7"/>
                    <a:pt x="207" y="7"/>
                    <a:pt x="207" y="7"/>
                  </a:cubicBezTo>
                  <a:cubicBezTo>
                    <a:pt x="165" y="0"/>
                    <a:pt x="165" y="0"/>
                    <a:pt x="165" y="0"/>
                  </a:cubicBezTo>
                  <a:cubicBezTo>
                    <a:pt x="155" y="31"/>
                    <a:pt x="155" y="31"/>
                    <a:pt x="155" y="31"/>
                  </a:cubicBezTo>
                  <a:cubicBezTo>
                    <a:pt x="141" y="32"/>
                    <a:pt x="128" y="34"/>
                    <a:pt x="116" y="39"/>
                  </a:cubicBezTo>
                  <a:cubicBezTo>
                    <a:pt x="96" y="13"/>
                    <a:pt x="96" y="13"/>
                    <a:pt x="96" y="13"/>
                  </a:cubicBezTo>
                  <a:cubicBezTo>
                    <a:pt x="59" y="34"/>
                    <a:pt x="59" y="34"/>
                    <a:pt x="59" y="34"/>
                  </a:cubicBezTo>
                  <a:cubicBezTo>
                    <a:pt x="71" y="66"/>
                    <a:pt x="71" y="66"/>
                    <a:pt x="71" y="66"/>
                  </a:cubicBezTo>
                  <a:cubicBezTo>
                    <a:pt x="62" y="75"/>
                    <a:pt x="54" y="85"/>
                    <a:pt x="47" y="96"/>
                  </a:cubicBezTo>
                  <a:cubicBezTo>
                    <a:pt x="14" y="89"/>
                    <a:pt x="14" y="89"/>
                    <a:pt x="14" y="89"/>
                  </a:cubicBezTo>
                  <a:cubicBezTo>
                    <a:pt x="0" y="129"/>
                    <a:pt x="0" y="129"/>
                    <a:pt x="0" y="129"/>
                  </a:cubicBezTo>
                  <a:cubicBezTo>
                    <a:pt x="30" y="145"/>
                    <a:pt x="30" y="145"/>
                    <a:pt x="30" y="145"/>
                  </a:cubicBezTo>
                  <a:cubicBezTo>
                    <a:pt x="29" y="151"/>
                    <a:pt x="29" y="157"/>
                    <a:pt x="29" y="163"/>
                  </a:cubicBezTo>
                  <a:cubicBezTo>
                    <a:pt x="29" y="170"/>
                    <a:pt x="29" y="177"/>
                    <a:pt x="30" y="184"/>
                  </a:cubicBezTo>
                  <a:cubicBezTo>
                    <a:pt x="1" y="200"/>
                    <a:pt x="1" y="200"/>
                    <a:pt x="1" y="200"/>
                  </a:cubicBezTo>
                  <a:cubicBezTo>
                    <a:pt x="15" y="240"/>
                    <a:pt x="15" y="240"/>
                    <a:pt x="15" y="240"/>
                  </a:cubicBezTo>
                  <a:cubicBezTo>
                    <a:pt x="49" y="233"/>
                    <a:pt x="49" y="233"/>
                    <a:pt x="49" y="233"/>
                  </a:cubicBezTo>
                  <a:cubicBezTo>
                    <a:pt x="56" y="244"/>
                    <a:pt x="64" y="254"/>
                    <a:pt x="74" y="262"/>
                  </a:cubicBezTo>
                  <a:cubicBezTo>
                    <a:pt x="61" y="293"/>
                    <a:pt x="61" y="293"/>
                    <a:pt x="61" y="293"/>
                  </a:cubicBezTo>
                  <a:cubicBezTo>
                    <a:pt x="98" y="315"/>
                    <a:pt x="98" y="315"/>
                    <a:pt x="98" y="315"/>
                  </a:cubicBezTo>
                  <a:cubicBezTo>
                    <a:pt x="119" y="288"/>
                    <a:pt x="119" y="288"/>
                    <a:pt x="119" y="288"/>
                  </a:cubicBezTo>
                  <a:cubicBezTo>
                    <a:pt x="131" y="292"/>
                    <a:pt x="144" y="295"/>
                    <a:pt x="158" y="295"/>
                  </a:cubicBezTo>
                  <a:cubicBezTo>
                    <a:pt x="168" y="326"/>
                    <a:pt x="168" y="326"/>
                    <a:pt x="168" y="326"/>
                  </a:cubicBezTo>
                  <a:cubicBezTo>
                    <a:pt x="210" y="319"/>
                    <a:pt x="210" y="319"/>
                    <a:pt x="210" y="319"/>
                  </a:cubicBezTo>
                  <a:cubicBezTo>
                    <a:pt x="209" y="286"/>
                    <a:pt x="209" y="286"/>
                    <a:pt x="209" y="286"/>
                  </a:cubicBezTo>
                  <a:cubicBezTo>
                    <a:pt x="221" y="281"/>
                    <a:pt x="233" y="274"/>
                    <a:pt x="243" y="266"/>
                  </a:cubicBezTo>
                  <a:cubicBezTo>
                    <a:pt x="271" y="282"/>
                    <a:pt x="271" y="282"/>
                    <a:pt x="271" y="282"/>
                  </a:cubicBezTo>
                  <a:cubicBezTo>
                    <a:pt x="298" y="250"/>
                    <a:pt x="298" y="250"/>
                    <a:pt x="298" y="250"/>
                  </a:cubicBezTo>
                  <a:cubicBezTo>
                    <a:pt x="277" y="226"/>
                    <a:pt x="277" y="226"/>
                    <a:pt x="277" y="226"/>
                  </a:cubicBezTo>
                  <a:cubicBezTo>
                    <a:pt x="283" y="214"/>
                    <a:pt x="287" y="201"/>
                    <a:pt x="290" y="188"/>
                  </a:cubicBezTo>
                  <a:lnTo>
                    <a:pt x="321" y="183"/>
                  </a:lnTo>
                  <a:close/>
                  <a:moveTo>
                    <a:pt x="161" y="260"/>
                  </a:moveTo>
                  <a:cubicBezTo>
                    <a:pt x="107" y="260"/>
                    <a:pt x="64" y="216"/>
                    <a:pt x="64" y="163"/>
                  </a:cubicBezTo>
                  <a:cubicBezTo>
                    <a:pt x="64" y="110"/>
                    <a:pt x="107" y="67"/>
                    <a:pt x="161" y="67"/>
                  </a:cubicBezTo>
                  <a:cubicBezTo>
                    <a:pt x="214" y="67"/>
                    <a:pt x="257" y="110"/>
                    <a:pt x="257" y="163"/>
                  </a:cubicBezTo>
                  <a:cubicBezTo>
                    <a:pt x="257" y="216"/>
                    <a:pt x="214" y="260"/>
                    <a:pt x="161" y="26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Shape 49">
              <a:extLst>
                <a:ext uri="{FF2B5EF4-FFF2-40B4-BE49-F238E27FC236}">
                  <a16:creationId xmlns:a16="http://schemas.microsoft.com/office/drawing/2014/main" id="{FADC57B0-9566-4C46-B2B8-96AD70724153}"/>
                </a:ext>
              </a:extLst>
            </p:cNvPr>
            <p:cNvSpPr>
              <a:spLocks noChangeAspect="1"/>
            </p:cNvSpPr>
            <p:nvPr/>
          </p:nvSpPr>
          <p:spPr>
            <a:xfrm>
              <a:off x="5990229" y="1305723"/>
              <a:ext cx="1920240" cy="1920240"/>
            </a:xfrm>
            <a:custGeom>
              <a:avLst/>
              <a:gdLst>
                <a:gd name="connsiteX0" fmla="*/ 2862934 w 5577840"/>
                <a:gd name="connsiteY0" fmla="*/ 211866 h 5577840"/>
                <a:gd name="connsiteX1" fmla="*/ 2862934 w 5577840"/>
                <a:gd name="connsiteY1" fmla="*/ 460938 h 5577840"/>
                <a:gd name="connsiteX2" fmla="*/ 2788920 w 5577840"/>
                <a:gd name="connsiteY2" fmla="*/ 457200 h 5577840"/>
                <a:gd name="connsiteX3" fmla="*/ 2710534 w 5577840"/>
                <a:gd name="connsiteY3" fmla="*/ 461158 h 5577840"/>
                <a:gd name="connsiteX4" fmla="*/ 2710534 w 5577840"/>
                <a:gd name="connsiteY4" fmla="*/ 212087 h 5577840"/>
                <a:gd name="connsiteX5" fmla="*/ 2525049 w 5577840"/>
                <a:gd name="connsiteY5" fmla="*/ 221453 h 5577840"/>
                <a:gd name="connsiteX6" fmla="*/ 1558762 w 5577840"/>
                <a:gd name="connsiteY6" fmla="*/ 519616 h 5577840"/>
                <a:gd name="connsiteX7" fmla="*/ 1539776 w 5577840"/>
                <a:gd name="connsiteY7" fmla="*/ 531151 h 5577840"/>
                <a:gd name="connsiteX8" fmla="*/ 1664216 w 5577840"/>
                <a:gd name="connsiteY8" fmla="*/ 746687 h 5577840"/>
                <a:gd name="connsiteX9" fmla="*/ 1601681 w 5577840"/>
                <a:gd name="connsiteY9" fmla="*/ 784678 h 5577840"/>
                <a:gd name="connsiteX10" fmla="*/ 1477241 w 5577840"/>
                <a:gd name="connsiteY10" fmla="*/ 569141 h 5577840"/>
                <a:gd name="connsiteX11" fmla="*/ 1345975 w 5577840"/>
                <a:gd name="connsiteY11" fmla="*/ 648887 h 5577840"/>
                <a:gd name="connsiteX12" fmla="*/ 648888 w 5577840"/>
                <a:gd name="connsiteY12" fmla="*/ 1345975 h 5577840"/>
                <a:gd name="connsiteX13" fmla="*/ 593440 w 5577840"/>
                <a:gd name="connsiteY13" fmla="*/ 1437244 h 5577840"/>
                <a:gd name="connsiteX14" fmla="*/ 808977 w 5577840"/>
                <a:gd name="connsiteY14" fmla="*/ 1561684 h 5577840"/>
                <a:gd name="connsiteX15" fmla="*/ 770986 w 5577840"/>
                <a:gd name="connsiteY15" fmla="*/ 1624219 h 5577840"/>
                <a:gd name="connsiteX16" fmla="*/ 555450 w 5577840"/>
                <a:gd name="connsiteY16" fmla="*/ 1499779 h 5577840"/>
                <a:gd name="connsiteX17" fmla="*/ 519616 w 5577840"/>
                <a:gd name="connsiteY17" fmla="*/ 1558762 h 5577840"/>
                <a:gd name="connsiteX18" fmla="*/ 221453 w 5577840"/>
                <a:gd name="connsiteY18" fmla="*/ 2525049 h 5577840"/>
                <a:gd name="connsiteX19" fmla="*/ 213331 w 5577840"/>
                <a:gd name="connsiteY19" fmla="*/ 2685895 h 5577840"/>
                <a:gd name="connsiteX20" fmla="*/ 462403 w 5577840"/>
                <a:gd name="connsiteY20" fmla="*/ 2685895 h 5577840"/>
                <a:gd name="connsiteX21" fmla="*/ 457200 w 5577840"/>
                <a:gd name="connsiteY21" fmla="*/ 2788920 h 5577840"/>
                <a:gd name="connsiteX22" fmla="*/ 459694 w 5577840"/>
                <a:gd name="connsiteY22" fmla="*/ 2838295 h 5577840"/>
                <a:gd name="connsiteX23" fmla="*/ 210622 w 5577840"/>
                <a:gd name="connsiteY23" fmla="*/ 2838295 h 5577840"/>
                <a:gd name="connsiteX24" fmla="*/ 221453 w 5577840"/>
                <a:gd name="connsiteY24" fmla="*/ 3052791 h 5577840"/>
                <a:gd name="connsiteX25" fmla="*/ 519616 w 5577840"/>
                <a:gd name="connsiteY25" fmla="*/ 4019079 h 5577840"/>
                <a:gd name="connsiteX26" fmla="*/ 525880 w 5577840"/>
                <a:gd name="connsiteY26" fmla="*/ 4029389 h 5577840"/>
                <a:gd name="connsiteX27" fmla="*/ 741417 w 5577840"/>
                <a:gd name="connsiteY27" fmla="*/ 3904949 h 5577840"/>
                <a:gd name="connsiteX28" fmla="*/ 779407 w 5577840"/>
                <a:gd name="connsiteY28" fmla="*/ 3967483 h 5577840"/>
                <a:gd name="connsiteX29" fmla="*/ 563871 w 5577840"/>
                <a:gd name="connsiteY29" fmla="*/ 4091923 h 5577840"/>
                <a:gd name="connsiteX30" fmla="*/ 648888 w 5577840"/>
                <a:gd name="connsiteY30" fmla="*/ 4231865 h 5577840"/>
                <a:gd name="connsiteX31" fmla="*/ 1345975 w 5577840"/>
                <a:gd name="connsiteY31" fmla="*/ 4928953 h 5577840"/>
                <a:gd name="connsiteX32" fmla="*/ 1445918 w 5577840"/>
                <a:gd name="connsiteY32" fmla="*/ 4989670 h 5577840"/>
                <a:gd name="connsiteX33" fmla="*/ 1570358 w 5577840"/>
                <a:gd name="connsiteY33" fmla="*/ 4774133 h 5577840"/>
                <a:gd name="connsiteX34" fmla="*/ 1632892 w 5577840"/>
                <a:gd name="connsiteY34" fmla="*/ 4812124 h 5577840"/>
                <a:gd name="connsiteX35" fmla="*/ 1508452 w 5577840"/>
                <a:gd name="connsiteY35" fmla="*/ 5027660 h 5577840"/>
                <a:gd name="connsiteX36" fmla="*/ 1558762 w 5577840"/>
                <a:gd name="connsiteY36" fmla="*/ 5058224 h 5577840"/>
                <a:gd name="connsiteX37" fmla="*/ 2788920 w 5577840"/>
                <a:gd name="connsiteY37" fmla="*/ 5369712 h 5577840"/>
                <a:gd name="connsiteX38" fmla="*/ 4019079 w 5577840"/>
                <a:gd name="connsiteY38" fmla="*/ 5058224 h 5577840"/>
                <a:gd name="connsiteX39" fmla="*/ 4056048 w 5577840"/>
                <a:gd name="connsiteY39" fmla="*/ 5035765 h 5577840"/>
                <a:gd name="connsiteX40" fmla="*/ 3931608 w 5577840"/>
                <a:gd name="connsiteY40" fmla="*/ 4820228 h 5577840"/>
                <a:gd name="connsiteX41" fmla="*/ 3994142 w 5577840"/>
                <a:gd name="connsiteY41" fmla="*/ 4782238 h 5577840"/>
                <a:gd name="connsiteX42" fmla="*/ 4118582 w 5577840"/>
                <a:gd name="connsiteY42" fmla="*/ 4997774 h 5577840"/>
                <a:gd name="connsiteX43" fmla="*/ 4231865 w 5577840"/>
                <a:gd name="connsiteY43" fmla="*/ 4928953 h 5577840"/>
                <a:gd name="connsiteX44" fmla="*/ 4928953 w 5577840"/>
                <a:gd name="connsiteY44" fmla="*/ 4231865 h 5577840"/>
                <a:gd name="connsiteX45" fmla="*/ 5022073 w 5577840"/>
                <a:gd name="connsiteY45" fmla="*/ 4078585 h 5577840"/>
                <a:gd name="connsiteX46" fmla="*/ 4806537 w 5577840"/>
                <a:gd name="connsiteY46" fmla="*/ 3954145 h 5577840"/>
                <a:gd name="connsiteX47" fmla="*/ 4839214 w 5577840"/>
                <a:gd name="connsiteY47" fmla="*/ 3900356 h 5577840"/>
                <a:gd name="connsiteX48" fmla="*/ 4843666 w 5577840"/>
                <a:gd name="connsiteY48" fmla="*/ 3891114 h 5577840"/>
                <a:gd name="connsiteX49" fmla="*/ 5059766 w 5577840"/>
                <a:gd name="connsiteY49" fmla="*/ 4015879 h 5577840"/>
                <a:gd name="connsiteX50" fmla="*/ 5166901 w 5577840"/>
                <a:gd name="connsiteY50" fmla="*/ 3793481 h 5577840"/>
                <a:gd name="connsiteX51" fmla="*/ 5356388 w 5577840"/>
                <a:gd name="connsiteY51" fmla="*/ 3052791 h 5577840"/>
                <a:gd name="connsiteX52" fmla="*/ 5367219 w 5577840"/>
                <a:gd name="connsiteY52" fmla="*/ 2838295 h 5577840"/>
                <a:gd name="connsiteX53" fmla="*/ 5118147 w 5577840"/>
                <a:gd name="connsiteY53" fmla="*/ 2838295 h 5577840"/>
                <a:gd name="connsiteX54" fmla="*/ 5120640 w 5577840"/>
                <a:gd name="connsiteY54" fmla="*/ 2788920 h 5577840"/>
                <a:gd name="connsiteX55" fmla="*/ 5115438 w 5577840"/>
                <a:gd name="connsiteY55" fmla="*/ 2685895 h 5577840"/>
                <a:gd name="connsiteX56" fmla="*/ 5364510 w 5577840"/>
                <a:gd name="connsiteY56" fmla="*/ 2685895 h 5577840"/>
                <a:gd name="connsiteX57" fmla="*/ 5356388 w 5577840"/>
                <a:gd name="connsiteY57" fmla="*/ 2525049 h 5577840"/>
                <a:gd name="connsiteX58" fmla="*/ 5058224 w 5577840"/>
                <a:gd name="connsiteY58" fmla="*/ 1558762 h 5577840"/>
                <a:gd name="connsiteX59" fmla="*/ 5030494 w 5577840"/>
                <a:gd name="connsiteY59" fmla="*/ 1513117 h 5577840"/>
                <a:gd name="connsiteX60" fmla="*/ 4814957 w 5577840"/>
                <a:gd name="connsiteY60" fmla="*/ 1637557 h 5577840"/>
                <a:gd name="connsiteX61" fmla="*/ 4776967 w 5577840"/>
                <a:gd name="connsiteY61" fmla="*/ 1575022 h 5577840"/>
                <a:gd name="connsiteX62" fmla="*/ 4992503 w 5577840"/>
                <a:gd name="connsiteY62" fmla="*/ 1450582 h 5577840"/>
                <a:gd name="connsiteX63" fmla="*/ 4928953 w 5577840"/>
                <a:gd name="connsiteY63" fmla="*/ 1345975 h 5577840"/>
                <a:gd name="connsiteX64" fmla="*/ 4231865 w 5577840"/>
                <a:gd name="connsiteY64" fmla="*/ 648887 h 5577840"/>
                <a:gd name="connsiteX65" fmla="*/ 4087259 w 5577840"/>
                <a:gd name="connsiteY65" fmla="*/ 561037 h 5577840"/>
                <a:gd name="connsiteX66" fmla="*/ 3962819 w 5577840"/>
                <a:gd name="connsiteY66" fmla="*/ 776574 h 5577840"/>
                <a:gd name="connsiteX67" fmla="*/ 3900356 w 5577840"/>
                <a:gd name="connsiteY67" fmla="*/ 738626 h 5577840"/>
                <a:gd name="connsiteX68" fmla="*/ 3900279 w 5577840"/>
                <a:gd name="connsiteY68" fmla="*/ 738589 h 5577840"/>
                <a:gd name="connsiteX69" fmla="*/ 4024723 w 5577840"/>
                <a:gd name="connsiteY69" fmla="*/ 523045 h 5577840"/>
                <a:gd name="connsiteX70" fmla="*/ 4019079 w 5577840"/>
                <a:gd name="connsiteY70" fmla="*/ 519616 h 5577840"/>
                <a:gd name="connsiteX71" fmla="*/ 3052791 w 5577840"/>
                <a:gd name="connsiteY71" fmla="*/ 221453 h 5577840"/>
                <a:gd name="connsiteX72" fmla="*/ 2788920 w 5577840"/>
                <a:gd name="connsiteY72" fmla="*/ 0 h 5577840"/>
                <a:gd name="connsiteX73" fmla="*/ 5577840 w 5577840"/>
                <a:gd name="connsiteY73" fmla="*/ 2788920 h 5577840"/>
                <a:gd name="connsiteX74" fmla="*/ 2788920 w 5577840"/>
                <a:gd name="connsiteY74" fmla="*/ 5577840 h 5577840"/>
                <a:gd name="connsiteX75" fmla="*/ 0 w 5577840"/>
                <a:gd name="connsiteY75" fmla="*/ 2788920 h 5577840"/>
                <a:gd name="connsiteX76" fmla="*/ 2788920 w 5577840"/>
                <a:gd name="connsiteY76" fmla="*/ 0 h 5577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5577840" h="5577840">
                  <a:moveTo>
                    <a:pt x="2862934" y="211866"/>
                  </a:moveTo>
                  <a:lnTo>
                    <a:pt x="2862934" y="460938"/>
                  </a:lnTo>
                  <a:lnTo>
                    <a:pt x="2788920" y="457200"/>
                  </a:lnTo>
                  <a:lnTo>
                    <a:pt x="2710534" y="461158"/>
                  </a:lnTo>
                  <a:lnTo>
                    <a:pt x="2710534" y="212087"/>
                  </a:lnTo>
                  <a:lnTo>
                    <a:pt x="2525049" y="221453"/>
                  </a:lnTo>
                  <a:cubicBezTo>
                    <a:pt x="2178015" y="256696"/>
                    <a:pt x="1851307" y="360696"/>
                    <a:pt x="1558762" y="519616"/>
                  </a:cubicBezTo>
                  <a:lnTo>
                    <a:pt x="1539776" y="531151"/>
                  </a:lnTo>
                  <a:lnTo>
                    <a:pt x="1664216" y="746687"/>
                  </a:lnTo>
                  <a:lnTo>
                    <a:pt x="1601681" y="784678"/>
                  </a:lnTo>
                  <a:lnTo>
                    <a:pt x="1477241" y="569141"/>
                  </a:lnTo>
                  <a:lnTo>
                    <a:pt x="1345975" y="648887"/>
                  </a:lnTo>
                  <a:cubicBezTo>
                    <a:pt x="1071377" y="834402"/>
                    <a:pt x="834402" y="1071377"/>
                    <a:pt x="648888" y="1345975"/>
                  </a:cubicBezTo>
                  <a:lnTo>
                    <a:pt x="593440" y="1437244"/>
                  </a:lnTo>
                  <a:lnTo>
                    <a:pt x="808977" y="1561684"/>
                  </a:lnTo>
                  <a:lnTo>
                    <a:pt x="770986" y="1624219"/>
                  </a:lnTo>
                  <a:lnTo>
                    <a:pt x="555450" y="1499779"/>
                  </a:lnTo>
                  <a:lnTo>
                    <a:pt x="519616" y="1558762"/>
                  </a:lnTo>
                  <a:cubicBezTo>
                    <a:pt x="360697" y="1851306"/>
                    <a:pt x="256696" y="2178015"/>
                    <a:pt x="221453" y="2525049"/>
                  </a:cubicBezTo>
                  <a:lnTo>
                    <a:pt x="213331" y="2685895"/>
                  </a:lnTo>
                  <a:lnTo>
                    <a:pt x="462403" y="2685895"/>
                  </a:lnTo>
                  <a:lnTo>
                    <a:pt x="457200" y="2788920"/>
                  </a:lnTo>
                  <a:lnTo>
                    <a:pt x="459694" y="2838295"/>
                  </a:lnTo>
                  <a:lnTo>
                    <a:pt x="210622" y="2838295"/>
                  </a:lnTo>
                  <a:lnTo>
                    <a:pt x="221453" y="3052791"/>
                  </a:lnTo>
                  <a:cubicBezTo>
                    <a:pt x="256696" y="3399826"/>
                    <a:pt x="360697" y="3726534"/>
                    <a:pt x="519616" y="4019079"/>
                  </a:cubicBezTo>
                  <a:lnTo>
                    <a:pt x="525880" y="4029389"/>
                  </a:lnTo>
                  <a:lnTo>
                    <a:pt x="741417" y="3904949"/>
                  </a:lnTo>
                  <a:lnTo>
                    <a:pt x="779407" y="3967483"/>
                  </a:lnTo>
                  <a:lnTo>
                    <a:pt x="563871" y="4091923"/>
                  </a:lnTo>
                  <a:lnTo>
                    <a:pt x="648888" y="4231865"/>
                  </a:lnTo>
                  <a:cubicBezTo>
                    <a:pt x="834402" y="4506463"/>
                    <a:pt x="1071377" y="4743438"/>
                    <a:pt x="1345975" y="4928953"/>
                  </a:cubicBezTo>
                  <a:lnTo>
                    <a:pt x="1445918" y="4989670"/>
                  </a:lnTo>
                  <a:lnTo>
                    <a:pt x="1570358" y="4774133"/>
                  </a:lnTo>
                  <a:lnTo>
                    <a:pt x="1632892" y="4812124"/>
                  </a:lnTo>
                  <a:lnTo>
                    <a:pt x="1508452" y="5027660"/>
                  </a:lnTo>
                  <a:lnTo>
                    <a:pt x="1558762" y="5058224"/>
                  </a:lnTo>
                  <a:cubicBezTo>
                    <a:pt x="1924443" y="5256874"/>
                    <a:pt x="2343504" y="5369712"/>
                    <a:pt x="2788920" y="5369712"/>
                  </a:cubicBezTo>
                  <a:cubicBezTo>
                    <a:pt x="3234336" y="5369712"/>
                    <a:pt x="3653398" y="5256874"/>
                    <a:pt x="4019079" y="5058224"/>
                  </a:cubicBezTo>
                  <a:lnTo>
                    <a:pt x="4056048" y="5035765"/>
                  </a:lnTo>
                  <a:lnTo>
                    <a:pt x="3931608" y="4820228"/>
                  </a:lnTo>
                  <a:lnTo>
                    <a:pt x="3994142" y="4782238"/>
                  </a:lnTo>
                  <a:lnTo>
                    <a:pt x="4118582" y="4997774"/>
                  </a:lnTo>
                  <a:lnTo>
                    <a:pt x="4231865" y="4928953"/>
                  </a:lnTo>
                  <a:cubicBezTo>
                    <a:pt x="4506463" y="4743438"/>
                    <a:pt x="4743438" y="4506463"/>
                    <a:pt x="4928953" y="4231865"/>
                  </a:cubicBezTo>
                  <a:lnTo>
                    <a:pt x="5022073" y="4078585"/>
                  </a:lnTo>
                  <a:lnTo>
                    <a:pt x="4806537" y="3954145"/>
                  </a:lnTo>
                  <a:lnTo>
                    <a:pt x="4839214" y="3900356"/>
                  </a:lnTo>
                  <a:lnTo>
                    <a:pt x="4843666" y="3891114"/>
                  </a:lnTo>
                  <a:lnTo>
                    <a:pt x="5059766" y="4015879"/>
                  </a:lnTo>
                  <a:lnTo>
                    <a:pt x="5166901" y="3793481"/>
                  </a:lnTo>
                  <a:cubicBezTo>
                    <a:pt x="5264847" y="3561909"/>
                    <a:pt x="5329955" y="3313067"/>
                    <a:pt x="5356388" y="3052791"/>
                  </a:cubicBezTo>
                  <a:lnTo>
                    <a:pt x="5367219" y="2838295"/>
                  </a:lnTo>
                  <a:lnTo>
                    <a:pt x="5118147" y="2838295"/>
                  </a:lnTo>
                  <a:lnTo>
                    <a:pt x="5120640" y="2788920"/>
                  </a:lnTo>
                  <a:lnTo>
                    <a:pt x="5115438" y="2685895"/>
                  </a:lnTo>
                  <a:lnTo>
                    <a:pt x="5364510" y="2685895"/>
                  </a:lnTo>
                  <a:lnTo>
                    <a:pt x="5356388" y="2525049"/>
                  </a:lnTo>
                  <a:cubicBezTo>
                    <a:pt x="5321144" y="2178015"/>
                    <a:pt x="5217144" y="1851306"/>
                    <a:pt x="5058224" y="1558762"/>
                  </a:cubicBezTo>
                  <a:lnTo>
                    <a:pt x="5030494" y="1513117"/>
                  </a:lnTo>
                  <a:lnTo>
                    <a:pt x="4814957" y="1637557"/>
                  </a:lnTo>
                  <a:lnTo>
                    <a:pt x="4776967" y="1575022"/>
                  </a:lnTo>
                  <a:lnTo>
                    <a:pt x="4992503" y="1450582"/>
                  </a:lnTo>
                  <a:lnTo>
                    <a:pt x="4928953" y="1345975"/>
                  </a:lnTo>
                  <a:cubicBezTo>
                    <a:pt x="4743438" y="1071377"/>
                    <a:pt x="4506463" y="834402"/>
                    <a:pt x="4231865" y="648887"/>
                  </a:cubicBezTo>
                  <a:lnTo>
                    <a:pt x="4087259" y="561037"/>
                  </a:lnTo>
                  <a:lnTo>
                    <a:pt x="3962819" y="776574"/>
                  </a:lnTo>
                  <a:lnTo>
                    <a:pt x="3900356" y="738626"/>
                  </a:lnTo>
                  <a:lnTo>
                    <a:pt x="3900279" y="738589"/>
                  </a:lnTo>
                  <a:lnTo>
                    <a:pt x="4024723" y="523045"/>
                  </a:lnTo>
                  <a:lnTo>
                    <a:pt x="4019079" y="519616"/>
                  </a:lnTo>
                  <a:cubicBezTo>
                    <a:pt x="3726534" y="360696"/>
                    <a:pt x="3399826" y="256696"/>
                    <a:pt x="3052791" y="221453"/>
                  </a:cubicBezTo>
                  <a:close/>
                  <a:moveTo>
                    <a:pt x="2788920" y="0"/>
                  </a:moveTo>
                  <a:cubicBezTo>
                    <a:pt x="4329198" y="0"/>
                    <a:pt x="5577840" y="1248642"/>
                    <a:pt x="5577840" y="2788920"/>
                  </a:cubicBezTo>
                  <a:cubicBezTo>
                    <a:pt x="5577840" y="4329198"/>
                    <a:pt x="4329198" y="5577840"/>
                    <a:pt x="2788920" y="5577840"/>
                  </a:cubicBezTo>
                  <a:cubicBezTo>
                    <a:pt x="1248642" y="5577840"/>
                    <a:pt x="0" y="4329198"/>
                    <a:pt x="0" y="2788920"/>
                  </a:cubicBezTo>
                  <a:cubicBezTo>
                    <a:pt x="0" y="1248642"/>
                    <a:pt x="1248642" y="0"/>
                    <a:pt x="2788920"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0A8ECC4F-1F38-4370-9EC2-16604CD8D36A}"/>
              </a:ext>
            </a:extLst>
          </p:cNvPr>
          <p:cNvGrpSpPr>
            <a:grpSpLocks noChangeAspect="1"/>
          </p:cNvGrpSpPr>
          <p:nvPr/>
        </p:nvGrpSpPr>
        <p:grpSpPr>
          <a:xfrm rot="11040000">
            <a:off x="8678487" y="2155767"/>
            <a:ext cx="1083425" cy="1083425"/>
            <a:chOff x="1341120" y="2105814"/>
            <a:chExt cx="3931920" cy="3931920"/>
          </a:xfrm>
        </p:grpSpPr>
        <p:sp>
          <p:nvSpPr>
            <p:cNvPr id="47" name="Oval 46">
              <a:extLst>
                <a:ext uri="{FF2B5EF4-FFF2-40B4-BE49-F238E27FC236}">
                  <a16:creationId xmlns:a16="http://schemas.microsoft.com/office/drawing/2014/main" id="{7E05CDDC-B656-4C07-96AA-5E17DA1048F2}"/>
                </a:ext>
              </a:extLst>
            </p:cNvPr>
            <p:cNvSpPr>
              <a:spLocks noChangeAspect="1"/>
            </p:cNvSpPr>
            <p:nvPr/>
          </p:nvSpPr>
          <p:spPr>
            <a:xfrm>
              <a:off x="1341120" y="2105814"/>
              <a:ext cx="3931920" cy="3931920"/>
            </a:xfrm>
            <a:prstGeom prst="ellipse">
              <a:avLst/>
            </a:prstGeom>
            <a:solidFill>
              <a:schemeClr val="bg1">
                <a:alpha val="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 name="Freeform: Shape 47">
              <a:extLst>
                <a:ext uri="{FF2B5EF4-FFF2-40B4-BE49-F238E27FC236}">
                  <a16:creationId xmlns:a16="http://schemas.microsoft.com/office/drawing/2014/main" id="{04BFE8DE-D7FA-41E5-93F2-DD3A99A44E5C}"/>
                </a:ext>
              </a:extLst>
            </p:cNvPr>
            <p:cNvSpPr>
              <a:spLocks noChangeAspect="1"/>
            </p:cNvSpPr>
            <p:nvPr/>
          </p:nvSpPr>
          <p:spPr>
            <a:xfrm>
              <a:off x="2849880" y="2647234"/>
              <a:ext cx="1862944" cy="1881740"/>
            </a:xfrm>
            <a:custGeom>
              <a:avLst/>
              <a:gdLst>
                <a:gd name="connsiteX0" fmla="*/ 1862944 w 1862944"/>
                <a:gd name="connsiteY0" fmla="*/ 0 h 1881740"/>
                <a:gd name="connsiteX1" fmla="*/ 858670 w 1862944"/>
                <a:gd name="connsiteY1" fmla="*/ 1210096 h 1881740"/>
                <a:gd name="connsiteX2" fmla="*/ 878471 w 1862944"/>
                <a:gd name="connsiteY2" fmla="*/ 1246577 h 1881740"/>
                <a:gd name="connsiteX3" fmla="*/ 914400 w 1862944"/>
                <a:gd name="connsiteY3" fmla="*/ 1424540 h 1881740"/>
                <a:gd name="connsiteX4" fmla="*/ 457200 w 1862944"/>
                <a:gd name="connsiteY4" fmla="*/ 1881740 h 1881740"/>
                <a:gd name="connsiteX5" fmla="*/ 0 w 1862944"/>
                <a:gd name="connsiteY5" fmla="*/ 1424540 h 1881740"/>
                <a:gd name="connsiteX6" fmla="*/ 457200 w 1862944"/>
                <a:gd name="connsiteY6" fmla="*/ 967340 h 1881740"/>
                <a:gd name="connsiteX7" fmla="*/ 635163 w 1862944"/>
                <a:gd name="connsiteY7" fmla="*/ 1003269 h 1881740"/>
                <a:gd name="connsiteX8" fmla="*/ 643452 w 1862944"/>
                <a:gd name="connsiteY8" fmla="*/ 1007768 h 1881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62944" h="1881740">
                  <a:moveTo>
                    <a:pt x="1862944" y="0"/>
                  </a:moveTo>
                  <a:lnTo>
                    <a:pt x="858670" y="1210096"/>
                  </a:lnTo>
                  <a:lnTo>
                    <a:pt x="878471" y="1246577"/>
                  </a:lnTo>
                  <a:cubicBezTo>
                    <a:pt x="901607" y="1301276"/>
                    <a:pt x="914400" y="1361414"/>
                    <a:pt x="914400" y="1424540"/>
                  </a:cubicBezTo>
                  <a:cubicBezTo>
                    <a:pt x="914400" y="1677045"/>
                    <a:pt x="709705" y="1881740"/>
                    <a:pt x="457200" y="1881740"/>
                  </a:cubicBezTo>
                  <a:cubicBezTo>
                    <a:pt x="204695" y="1881740"/>
                    <a:pt x="0" y="1677045"/>
                    <a:pt x="0" y="1424540"/>
                  </a:cubicBezTo>
                  <a:cubicBezTo>
                    <a:pt x="0" y="1172035"/>
                    <a:pt x="204695" y="967340"/>
                    <a:pt x="457200" y="967340"/>
                  </a:cubicBezTo>
                  <a:cubicBezTo>
                    <a:pt x="520326" y="967340"/>
                    <a:pt x="580465" y="980134"/>
                    <a:pt x="635163" y="1003269"/>
                  </a:cubicBezTo>
                  <a:lnTo>
                    <a:pt x="643452" y="1007768"/>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cxnSp>
        <p:nvCxnSpPr>
          <p:cNvPr id="54" name="Straight Connector 53">
            <a:extLst>
              <a:ext uri="{FF2B5EF4-FFF2-40B4-BE49-F238E27FC236}">
                <a16:creationId xmlns:a16="http://schemas.microsoft.com/office/drawing/2014/main" id="{787EEA0F-6CD3-4C11-82D3-7B72A80B45E3}"/>
              </a:ext>
            </a:extLst>
          </p:cNvPr>
          <p:cNvCxnSpPr/>
          <p:nvPr/>
        </p:nvCxnSpPr>
        <p:spPr>
          <a:xfrm>
            <a:off x="3589842" y="4312317"/>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72A5BEAE-A842-4D71-BB50-490BE96BBABC}"/>
              </a:ext>
            </a:extLst>
          </p:cNvPr>
          <p:cNvCxnSpPr/>
          <p:nvPr/>
        </p:nvCxnSpPr>
        <p:spPr>
          <a:xfrm>
            <a:off x="5422033" y="4319090"/>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cxnSp>
        <p:nvCxnSpPr>
          <p:cNvPr id="58" name="Straight Connector 57">
            <a:extLst>
              <a:ext uri="{FF2B5EF4-FFF2-40B4-BE49-F238E27FC236}">
                <a16:creationId xmlns:a16="http://schemas.microsoft.com/office/drawing/2014/main" id="{F4B62835-FC5C-46F5-8D34-6F16C6D2D880}"/>
              </a:ext>
            </a:extLst>
          </p:cNvPr>
          <p:cNvCxnSpPr/>
          <p:nvPr/>
        </p:nvCxnSpPr>
        <p:spPr>
          <a:xfrm>
            <a:off x="7261150" y="4296301"/>
            <a:ext cx="1371600" cy="0"/>
          </a:xfrm>
          <a:prstGeom prst="line">
            <a:avLst/>
          </a:prstGeom>
          <a:ln>
            <a:solidFill>
              <a:schemeClr val="bg1"/>
            </a:solidFill>
            <a:prstDash val="dashDot"/>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ABA8F035-C053-47CA-89DC-371B0AC84887}"/>
              </a:ext>
            </a:extLst>
          </p:cNvPr>
          <p:cNvGrpSpPr/>
          <p:nvPr/>
        </p:nvGrpSpPr>
        <p:grpSpPr>
          <a:xfrm>
            <a:off x="3096032" y="4083579"/>
            <a:ext cx="548640" cy="457476"/>
            <a:chOff x="3096032" y="4083579"/>
            <a:chExt cx="548640" cy="457476"/>
          </a:xfrm>
        </p:grpSpPr>
        <p:sp>
          <p:nvSpPr>
            <p:cNvPr id="4" name="Oval 3">
              <a:extLst>
                <a:ext uri="{FF2B5EF4-FFF2-40B4-BE49-F238E27FC236}">
                  <a16:creationId xmlns:a16="http://schemas.microsoft.com/office/drawing/2014/main" id="{0BFAE10E-FE6A-4B2F-9F10-6852B90EC337}"/>
                </a:ext>
              </a:extLst>
            </p:cNvPr>
            <p:cNvSpPr>
              <a:spLocks noChangeAspect="1"/>
            </p:cNvSpPr>
            <p:nvPr/>
          </p:nvSpPr>
          <p:spPr>
            <a:xfrm>
              <a:off x="3146142" y="4083579"/>
              <a:ext cx="457200" cy="457476"/>
            </a:xfrm>
            <a:prstGeom prst="ellipse">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1" name="TextBox 60">
              <a:extLst>
                <a:ext uri="{FF2B5EF4-FFF2-40B4-BE49-F238E27FC236}">
                  <a16:creationId xmlns:a16="http://schemas.microsoft.com/office/drawing/2014/main" id="{BA443B53-8E64-4584-804E-C74A5936BE7E}"/>
                </a:ext>
              </a:extLst>
            </p:cNvPr>
            <p:cNvSpPr txBox="1"/>
            <p:nvPr/>
          </p:nvSpPr>
          <p:spPr>
            <a:xfrm>
              <a:off x="3096032" y="4153934"/>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27%</a:t>
              </a:r>
            </a:p>
          </p:txBody>
        </p:sp>
      </p:grpSp>
      <p:grpSp>
        <p:nvGrpSpPr>
          <p:cNvPr id="17" name="Group 16">
            <a:extLst>
              <a:ext uri="{FF2B5EF4-FFF2-40B4-BE49-F238E27FC236}">
                <a16:creationId xmlns:a16="http://schemas.microsoft.com/office/drawing/2014/main" id="{44D6FC27-9BF0-406F-835F-BD593D073621}"/>
              </a:ext>
            </a:extLst>
          </p:cNvPr>
          <p:cNvGrpSpPr/>
          <p:nvPr/>
        </p:nvGrpSpPr>
        <p:grpSpPr>
          <a:xfrm>
            <a:off x="4929326" y="4083579"/>
            <a:ext cx="548640" cy="457476"/>
            <a:chOff x="4929326" y="4083579"/>
            <a:chExt cx="548640" cy="457476"/>
          </a:xfrm>
        </p:grpSpPr>
        <p:sp>
          <p:nvSpPr>
            <p:cNvPr id="55" name="Oval 54">
              <a:extLst>
                <a:ext uri="{FF2B5EF4-FFF2-40B4-BE49-F238E27FC236}">
                  <a16:creationId xmlns:a16="http://schemas.microsoft.com/office/drawing/2014/main" id="{351CD3F9-AA80-4CCD-946A-18380664425D}"/>
                </a:ext>
              </a:extLst>
            </p:cNvPr>
            <p:cNvSpPr>
              <a:spLocks noChangeAspect="1"/>
            </p:cNvSpPr>
            <p:nvPr/>
          </p:nvSpPr>
          <p:spPr>
            <a:xfrm>
              <a:off x="4964833" y="4083579"/>
              <a:ext cx="457200" cy="457476"/>
            </a:xfrm>
            <a:prstGeom prst="ellips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TextBox 61">
              <a:extLst>
                <a:ext uri="{FF2B5EF4-FFF2-40B4-BE49-F238E27FC236}">
                  <a16:creationId xmlns:a16="http://schemas.microsoft.com/office/drawing/2014/main" id="{E04AAF51-15C7-43BD-B798-4998F8B2DEBA}"/>
                </a:ext>
              </a:extLst>
            </p:cNvPr>
            <p:cNvSpPr txBox="1"/>
            <p:nvPr/>
          </p:nvSpPr>
          <p:spPr>
            <a:xfrm>
              <a:off x="4929326" y="4150390"/>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53%</a:t>
              </a:r>
            </a:p>
          </p:txBody>
        </p:sp>
      </p:grpSp>
      <p:grpSp>
        <p:nvGrpSpPr>
          <p:cNvPr id="64" name="Group 63">
            <a:extLst>
              <a:ext uri="{FF2B5EF4-FFF2-40B4-BE49-F238E27FC236}">
                <a16:creationId xmlns:a16="http://schemas.microsoft.com/office/drawing/2014/main" id="{81653DA5-5B76-45FE-B6A8-69BBBEA0505B}"/>
              </a:ext>
            </a:extLst>
          </p:cNvPr>
          <p:cNvGrpSpPr/>
          <p:nvPr/>
        </p:nvGrpSpPr>
        <p:grpSpPr>
          <a:xfrm>
            <a:off x="6774167" y="4083577"/>
            <a:ext cx="548640" cy="457476"/>
            <a:chOff x="6774167" y="4083577"/>
            <a:chExt cx="548640" cy="457476"/>
          </a:xfrm>
        </p:grpSpPr>
        <p:sp>
          <p:nvSpPr>
            <p:cNvPr id="57" name="Oval 56">
              <a:extLst>
                <a:ext uri="{FF2B5EF4-FFF2-40B4-BE49-F238E27FC236}">
                  <a16:creationId xmlns:a16="http://schemas.microsoft.com/office/drawing/2014/main" id="{7440AA9E-51BC-45F1-B726-8EC661304595}"/>
                </a:ext>
              </a:extLst>
            </p:cNvPr>
            <p:cNvSpPr>
              <a:spLocks noChangeAspect="1"/>
            </p:cNvSpPr>
            <p:nvPr/>
          </p:nvSpPr>
          <p:spPr>
            <a:xfrm>
              <a:off x="6803950" y="4083577"/>
              <a:ext cx="457200" cy="457476"/>
            </a:xfrm>
            <a:prstGeom prst="ellipse">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0976912C-E234-4C0E-97EF-6A6363695A5D}"/>
                </a:ext>
              </a:extLst>
            </p:cNvPr>
            <p:cNvSpPr txBox="1"/>
            <p:nvPr/>
          </p:nvSpPr>
          <p:spPr>
            <a:xfrm>
              <a:off x="6774167" y="4165201"/>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76%</a:t>
              </a:r>
            </a:p>
          </p:txBody>
        </p:sp>
      </p:grpSp>
      <p:grpSp>
        <p:nvGrpSpPr>
          <p:cNvPr id="66" name="Group 65">
            <a:extLst>
              <a:ext uri="{FF2B5EF4-FFF2-40B4-BE49-F238E27FC236}">
                <a16:creationId xmlns:a16="http://schemas.microsoft.com/office/drawing/2014/main" id="{23A19C76-ECAF-4B35-944D-2AE83BD654B6}"/>
              </a:ext>
            </a:extLst>
          </p:cNvPr>
          <p:cNvGrpSpPr/>
          <p:nvPr/>
        </p:nvGrpSpPr>
        <p:grpSpPr>
          <a:xfrm>
            <a:off x="8617808" y="4079085"/>
            <a:ext cx="548640" cy="457476"/>
            <a:chOff x="8617808" y="4079085"/>
            <a:chExt cx="548640" cy="457476"/>
          </a:xfrm>
        </p:grpSpPr>
        <p:sp>
          <p:nvSpPr>
            <p:cNvPr id="59" name="Oval 58">
              <a:extLst>
                <a:ext uri="{FF2B5EF4-FFF2-40B4-BE49-F238E27FC236}">
                  <a16:creationId xmlns:a16="http://schemas.microsoft.com/office/drawing/2014/main" id="{4CDB51FA-3699-4877-80AC-3ED1B5CB5BD7}"/>
                </a:ext>
              </a:extLst>
            </p:cNvPr>
            <p:cNvSpPr>
              <a:spLocks noChangeAspect="1"/>
            </p:cNvSpPr>
            <p:nvPr/>
          </p:nvSpPr>
          <p:spPr>
            <a:xfrm>
              <a:off x="8643067" y="4079085"/>
              <a:ext cx="457200" cy="457476"/>
            </a:xfrm>
            <a:prstGeom prst="ellipse">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TextBox 64">
              <a:extLst>
                <a:ext uri="{FF2B5EF4-FFF2-40B4-BE49-F238E27FC236}">
                  <a16:creationId xmlns:a16="http://schemas.microsoft.com/office/drawing/2014/main" id="{B26206E8-6D2E-4567-9A6C-FA32303C5EF7}"/>
                </a:ext>
              </a:extLst>
            </p:cNvPr>
            <p:cNvSpPr txBox="1"/>
            <p:nvPr/>
          </p:nvSpPr>
          <p:spPr>
            <a:xfrm>
              <a:off x="8617808" y="4141389"/>
              <a:ext cx="548640"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11%</a:t>
              </a:r>
            </a:p>
          </p:txBody>
        </p:sp>
      </p:grpSp>
      <p:sp>
        <p:nvSpPr>
          <p:cNvPr id="67" name="TextBox 66">
            <a:extLst>
              <a:ext uri="{FF2B5EF4-FFF2-40B4-BE49-F238E27FC236}">
                <a16:creationId xmlns:a16="http://schemas.microsoft.com/office/drawing/2014/main" id="{E93D4484-1292-43BD-A153-31613AB90349}"/>
              </a:ext>
            </a:extLst>
          </p:cNvPr>
          <p:cNvSpPr txBox="1"/>
          <p:nvPr/>
        </p:nvSpPr>
        <p:spPr>
          <a:xfrm>
            <a:off x="883920" y="4754880"/>
            <a:ext cx="2468880" cy="1969770"/>
          </a:xfrm>
          <a:prstGeom prst="rect">
            <a:avLst/>
          </a:prstGeom>
          <a:noFill/>
        </p:spPr>
        <p:txBody>
          <a:bodyPr wrap="square" rtlCol="0">
            <a:spAutoFit/>
          </a:bodyPr>
          <a:lstStyle/>
          <a:p>
            <a:r>
              <a:rPr lang="en-US" sz="1400" dirty="0">
                <a:solidFill>
                  <a:srgbClr val="FE4A1E"/>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F550EB34-802F-4F6F-AB97-623498399AB7}"/>
              </a:ext>
            </a:extLst>
          </p:cNvPr>
          <p:cNvSpPr txBox="1"/>
          <p:nvPr/>
        </p:nvSpPr>
        <p:spPr>
          <a:xfrm>
            <a:off x="2995012" y="258364"/>
            <a:ext cx="6025078" cy="1477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sp>
        <p:nvSpPr>
          <p:cNvPr id="69" name="TextBox 68">
            <a:extLst>
              <a:ext uri="{FF2B5EF4-FFF2-40B4-BE49-F238E27FC236}">
                <a16:creationId xmlns:a16="http://schemas.microsoft.com/office/drawing/2014/main" id="{63628782-69AF-478E-9035-E60F3860657B}"/>
              </a:ext>
            </a:extLst>
          </p:cNvPr>
          <p:cNvSpPr txBox="1"/>
          <p:nvPr/>
        </p:nvSpPr>
        <p:spPr>
          <a:xfrm>
            <a:off x="3718560" y="4754880"/>
            <a:ext cx="2468880" cy="1969770"/>
          </a:xfrm>
          <a:prstGeom prst="rect">
            <a:avLst/>
          </a:prstGeom>
          <a:noFill/>
        </p:spPr>
        <p:txBody>
          <a:bodyPr wrap="square" rtlCol="0">
            <a:spAutoFit/>
          </a:bodyPr>
          <a:lstStyle/>
          <a:p>
            <a:r>
              <a:rPr lang="en-US" sz="1400" dirty="0">
                <a:solidFill>
                  <a:srgbClr val="5C9AD3"/>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7D8F7304-2F7C-4FBC-A499-A1E7DBF46BB4}"/>
              </a:ext>
            </a:extLst>
          </p:cNvPr>
          <p:cNvSpPr txBox="1"/>
          <p:nvPr/>
        </p:nvSpPr>
        <p:spPr>
          <a:xfrm>
            <a:off x="6370320" y="4754880"/>
            <a:ext cx="2468880" cy="1969770"/>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TextBox 70">
            <a:extLst>
              <a:ext uri="{FF2B5EF4-FFF2-40B4-BE49-F238E27FC236}">
                <a16:creationId xmlns:a16="http://schemas.microsoft.com/office/drawing/2014/main" id="{E0E07473-BCCC-49FD-8861-8556D12F17CE}"/>
              </a:ext>
            </a:extLst>
          </p:cNvPr>
          <p:cNvSpPr txBox="1"/>
          <p:nvPr/>
        </p:nvSpPr>
        <p:spPr>
          <a:xfrm>
            <a:off x="9113520" y="4754880"/>
            <a:ext cx="2468880" cy="1969770"/>
          </a:xfrm>
          <a:prstGeom prst="rect">
            <a:avLst/>
          </a:prstGeom>
          <a:noFill/>
        </p:spPr>
        <p:txBody>
          <a:bodyPr wrap="square" rtlCol="0">
            <a:spAutoFit/>
          </a:bodyPr>
          <a:lstStyle/>
          <a:p>
            <a:r>
              <a:rPr lang="en-US" sz="1400" dirty="0">
                <a:solidFill>
                  <a:srgbClr val="7A7A7A"/>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76980898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8"/>
                                        </p:tgtEl>
                                        <p:attrNameLst>
                                          <p:attrName>style.visibility</p:attrName>
                                        </p:attrNameLst>
                                      </p:cBhvr>
                                      <p:to>
                                        <p:strVal val="visible"/>
                                      </p:to>
                                    </p:set>
                                    <p:animEffect transition="in" filter="wipe(left)">
                                      <p:cBhvr>
                                        <p:cTn id="7" dur="1000"/>
                                        <p:tgtEl>
                                          <p:spTgt spid="68"/>
                                        </p:tgtEl>
                                      </p:cBhvr>
                                    </p:animEffect>
                                  </p:childTnLst>
                                </p:cTn>
                              </p:par>
                            </p:childTnLst>
                          </p:cTn>
                        </p:par>
                        <p:par>
                          <p:cTn id="8" fill="hold">
                            <p:stCondLst>
                              <p:cond delay="1000"/>
                            </p:stCondLst>
                            <p:childTnLst>
                              <p:par>
                                <p:cTn id="9" presetID="49" presetClass="entr" presetSubtype="0" decel="100000" fill="hold"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p:cTn id="11" dur="1500" fill="hold"/>
                                        <p:tgtEl>
                                          <p:spTgt spid="24"/>
                                        </p:tgtEl>
                                        <p:attrNameLst>
                                          <p:attrName>ppt_w</p:attrName>
                                        </p:attrNameLst>
                                      </p:cBhvr>
                                      <p:tavLst>
                                        <p:tav tm="0">
                                          <p:val>
                                            <p:fltVal val="0"/>
                                          </p:val>
                                        </p:tav>
                                        <p:tav tm="100000">
                                          <p:val>
                                            <p:strVal val="#ppt_w"/>
                                          </p:val>
                                        </p:tav>
                                      </p:tavLst>
                                    </p:anim>
                                    <p:anim calcmode="lin" valueType="num">
                                      <p:cBhvr>
                                        <p:cTn id="12" dur="1500" fill="hold"/>
                                        <p:tgtEl>
                                          <p:spTgt spid="24"/>
                                        </p:tgtEl>
                                        <p:attrNameLst>
                                          <p:attrName>ppt_h</p:attrName>
                                        </p:attrNameLst>
                                      </p:cBhvr>
                                      <p:tavLst>
                                        <p:tav tm="0">
                                          <p:val>
                                            <p:fltVal val="0"/>
                                          </p:val>
                                        </p:tav>
                                        <p:tav tm="100000">
                                          <p:val>
                                            <p:strVal val="#ppt_h"/>
                                          </p:val>
                                        </p:tav>
                                      </p:tavLst>
                                    </p:anim>
                                    <p:anim calcmode="lin" valueType="num">
                                      <p:cBhvr>
                                        <p:cTn id="13" dur="1500" fill="hold"/>
                                        <p:tgtEl>
                                          <p:spTgt spid="24"/>
                                        </p:tgtEl>
                                        <p:attrNameLst>
                                          <p:attrName>style.rotation</p:attrName>
                                        </p:attrNameLst>
                                      </p:cBhvr>
                                      <p:tavLst>
                                        <p:tav tm="0">
                                          <p:val>
                                            <p:fltVal val="360"/>
                                          </p:val>
                                        </p:tav>
                                        <p:tav tm="100000">
                                          <p:val>
                                            <p:fltVal val="0"/>
                                          </p:val>
                                        </p:tav>
                                      </p:tavLst>
                                    </p:anim>
                                    <p:animEffect transition="in" filter="fade">
                                      <p:cBhvr>
                                        <p:cTn id="14" dur="1500"/>
                                        <p:tgtEl>
                                          <p:spTgt spid="24"/>
                                        </p:tgtEl>
                                      </p:cBhvr>
                                    </p:animEffect>
                                  </p:childTnLst>
                                </p:cTn>
                              </p:par>
                              <p:par>
                                <p:cTn id="15" presetID="49" presetClass="entr" presetSubtype="0" decel="100000" fill="hold" nodeType="withEffect">
                                  <p:stCondLst>
                                    <p:cond delay="0"/>
                                  </p:stCondLst>
                                  <p:childTnLst>
                                    <p:set>
                                      <p:cBhvr>
                                        <p:cTn id="16" dur="1" fill="hold">
                                          <p:stCondLst>
                                            <p:cond delay="0"/>
                                          </p:stCondLst>
                                        </p:cTn>
                                        <p:tgtEl>
                                          <p:spTgt spid="31"/>
                                        </p:tgtEl>
                                        <p:attrNameLst>
                                          <p:attrName>style.visibility</p:attrName>
                                        </p:attrNameLst>
                                      </p:cBhvr>
                                      <p:to>
                                        <p:strVal val="visible"/>
                                      </p:to>
                                    </p:set>
                                    <p:anim calcmode="lin" valueType="num">
                                      <p:cBhvr>
                                        <p:cTn id="17" dur="1500" fill="hold"/>
                                        <p:tgtEl>
                                          <p:spTgt spid="31"/>
                                        </p:tgtEl>
                                        <p:attrNameLst>
                                          <p:attrName>ppt_w</p:attrName>
                                        </p:attrNameLst>
                                      </p:cBhvr>
                                      <p:tavLst>
                                        <p:tav tm="0">
                                          <p:val>
                                            <p:fltVal val="0"/>
                                          </p:val>
                                        </p:tav>
                                        <p:tav tm="100000">
                                          <p:val>
                                            <p:strVal val="#ppt_w"/>
                                          </p:val>
                                        </p:tav>
                                      </p:tavLst>
                                    </p:anim>
                                    <p:anim calcmode="lin" valueType="num">
                                      <p:cBhvr>
                                        <p:cTn id="18" dur="1500" fill="hold"/>
                                        <p:tgtEl>
                                          <p:spTgt spid="31"/>
                                        </p:tgtEl>
                                        <p:attrNameLst>
                                          <p:attrName>ppt_h</p:attrName>
                                        </p:attrNameLst>
                                      </p:cBhvr>
                                      <p:tavLst>
                                        <p:tav tm="0">
                                          <p:val>
                                            <p:fltVal val="0"/>
                                          </p:val>
                                        </p:tav>
                                        <p:tav tm="100000">
                                          <p:val>
                                            <p:strVal val="#ppt_h"/>
                                          </p:val>
                                        </p:tav>
                                      </p:tavLst>
                                    </p:anim>
                                    <p:anim calcmode="lin" valueType="num">
                                      <p:cBhvr>
                                        <p:cTn id="19" dur="1500" fill="hold"/>
                                        <p:tgtEl>
                                          <p:spTgt spid="31"/>
                                        </p:tgtEl>
                                        <p:attrNameLst>
                                          <p:attrName>style.rotation</p:attrName>
                                        </p:attrNameLst>
                                      </p:cBhvr>
                                      <p:tavLst>
                                        <p:tav tm="0">
                                          <p:val>
                                            <p:fltVal val="360"/>
                                          </p:val>
                                        </p:tav>
                                        <p:tav tm="100000">
                                          <p:val>
                                            <p:fltVal val="0"/>
                                          </p:val>
                                        </p:tav>
                                      </p:tavLst>
                                    </p:anim>
                                    <p:animEffect transition="in" filter="fade">
                                      <p:cBhvr>
                                        <p:cTn id="20" dur="1500"/>
                                        <p:tgtEl>
                                          <p:spTgt spid="31"/>
                                        </p:tgtEl>
                                      </p:cBhvr>
                                    </p:animEffect>
                                  </p:childTnLst>
                                </p:cTn>
                              </p:par>
                              <p:par>
                                <p:cTn id="21" presetID="49" presetClass="entr" presetSubtype="0" decel="100000" fill="hold"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p:cTn id="23" dur="1500" fill="hold"/>
                                        <p:tgtEl>
                                          <p:spTgt spid="38"/>
                                        </p:tgtEl>
                                        <p:attrNameLst>
                                          <p:attrName>ppt_w</p:attrName>
                                        </p:attrNameLst>
                                      </p:cBhvr>
                                      <p:tavLst>
                                        <p:tav tm="0">
                                          <p:val>
                                            <p:fltVal val="0"/>
                                          </p:val>
                                        </p:tav>
                                        <p:tav tm="100000">
                                          <p:val>
                                            <p:strVal val="#ppt_w"/>
                                          </p:val>
                                        </p:tav>
                                      </p:tavLst>
                                    </p:anim>
                                    <p:anim calcmode="lin" valueType="num">
                                      <p:cBhvr>
                                        <p:cTn id="24" dur="1500" fill="hold"/>
                                        <p:tgtEl>
                                          <p:spTgt spid="38"/>
                                        </p:tgtEl>
                                        <p:attrNameLst>
                                          <p:attrName>ppt_h</p:attrName>
                                        </p:attrNameLst>
                                      </p:cBhvr>
                                      <p:tavLst>
                                        <p:tav tm="0">
                                          <p:val>
                                            <p:fltVal val="0"/>
                                          </p:val>
                                        </p:tav>
                                        <p:tav tm="100000">
                                          <p:val>
                                            <p:strVal val="#ppt_h"/>
                                          </p:val>
                                        </p:tav>
                                      </p:tavLst>
                                    </p:anim>
                                    <p:anim calcmode="lin" valueType="num">
                                      <p:cBhvr>
                                        <p:cTn id="25" dur="1500" fill="hold"/>
                                        <p:tgtEl>
                                          <p:spTgt spid="38"/>
                                        </p:tgtEl>
                                        <p:attrNameLst>
                                          <p:attrName>style.rotation</p:attrName>
                                        </p:attrNameLst>
                                      </p:cBhvr>
                                      <p:tavLst>
                                        <p:tav tm="0">
                                          <p:val>
                                            <p:fltVal val="360"/>
                                          </p:val>
                                        </p:tav>
                                        <p:tav tm="100000">
                                          <p:val>
                                            <p:fltVal val="0"/>
                                          </p:val>
                                        </p:tav>
                                      </p:tavLst>
                                    </p:anim>
                                    <p:animEffect transition="in" filter="fade">
                                      <p:cBhvr>
                                        <p:cTn id="26" dur="1500"/>
                                        <p:tgtEl>
                                          <p:spTgt spid="38"/>
                                        </p:tgtEl>
                                      </p:cBhvr>
                                    </p:animEffect>
                                  </p:childTnLst>
                                </p:cTn>
                              </p:par>
                              <p:par>
                                <p:cTn id="27" presetID="49" presetClass="entr" presetSubtype="0" decel="100000" fill="hold" nodeType="with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p:cTn id="29" dur="1500" fill="hold"/>
                                        <p:tgtEl>
                                          <p:spTgt spid="45"/>
                                        </p:tgtEl>
                                        <p:attrNameLst>
                                          <p:attrName>ppt_w</p:attrName>
                                        </p:attrNameLst>
                                      </p:cBhvr>
                                      <p:tavLst>
                                        <p:tav tm="0">
                                          <p:val>
                                            <p:fltVal val="0"/>
                                          </p:val>
                                        </p:tav>
                                        <p:tav tm="100000">
                                          <p:val>
                                            <p:strVal val="#ppt_w"/>
                                          </p:val>
                                        </p:tav>
                                      </p:tavLst>
                                    </p:anim>
                                    <p:anim calcmode="lin" valueType="num">
                                      <p:cBhvr>
                                        <p:cTn id="30" dur="1500" fill="hold"/>
                                        <p:tgtEl>
                                          <p:spTgt spid="45"/>
                                        </p:tgtEl>
                                        <p:attrNameLst>
                                          <p:attrName>ppt_h</p:attrName>
                                        </p:attrNameLst>
                                      </p:cBhvr>
                                      <p:tavLst>
                                        <p:tav tm="0">
                                          <p:val>
                                            <p:fltVal val="0"/>
                                          </p:val>
                                        </p:tav>
                                        <p:tav tm="100000">
                                          <p:val>
                                            <p:strVal val="#ppt_h"/>
                                          </p:val>
                                        </p:tav>
                                      </p:tavLst>
                                    </p:anim>
                                    <p:anim calcmode="lin" valueType="num">
                                      <p:cBhvr>
                                        <p:cTn id="31" dur="1500" fill="hold"/>
                                        <p:tgtEl>
                                          <p:spTgt spid="45"/>
                                        </p:tgtEl>
                                        <p:attrNameLst>
                                          <p:attrName>style.rotation</p:attrName>
                                        </p:attrNameLst>
                                      </p:cBhvr>
                                      <p:tavLst>
                                        <p:tav tm="0">
                                          <p:val>
                                            <p:fltVal val="360"/>
                                          </p:val>
                                        </p:tav>
                                        <p:tav tm="100000">
                                          <p:val>
                                            <p:fltVal val="0"/>
                                          </p:val>
                                        </p:tav>
                                      </p:tavLst>
                                    </p:anim>
                                    <p:animEffect transition="in" filter="fade">
                                      <p:cBhvr>
                                        <p:cTn id="32" dur="1500"/>
                                        <p:tgtEl>
                                          <p:spTgt spid="45"/>
                                        </p:tgtEl>
                                      </p:cBhvr>
                                    </p:animEffect>
                                  </p:childTnLst>
                                </p:cTn>
                              </p:par>
                              <p:par>
                                <p:cTn id="33" presetID="49" presetClass="entr" presetSubtype="0" decel="100000" fill="hold" nodeType="withEffect">
                                  <p:stCondLst>
                                    <p:cond delay="0"/>
                                  </p:stCondLst>
                                  <p:childTnLst>
                                    <p:set>
                                      <p:cBhvr>
                                        <p:cTn id="34" dur="1" fill="hold">
                                          <p:stCondLst>
                                            <p:cond delay="0"/>
                                          </p:stCondLst>
                                        </p:cTn>
                                        <p:tgtEl>
                                          <p:spTgt spid="27"/>
                                        </p:tgtEl>
                                        <p:attrNameLst>
                                          <p:attrName>style.visibility</p:attrName>
                                        </p:attrNameLst>
                                      </p:cBhvr>
                                      <p:to>
                                        <p:strVal val="visible"/>
                                      </p:to>
                                    </p:set>
                                    <p:anim calcmode="lin" valueType="num">
                                      <p:cBhvr>
                                        <p:cTn id="35" dur="3500" fill="hold"/>
                                        <p:tgtEl>
                                          <p:spTgt spid="27"/>
                                        </p:tgtEl>
                                        <p:attrNameLst>
                                          <p:attrName>ppt_w</p:attrName>
                                        </p:attrNameLst>
                                      </p:cBhvr>
                                      <p:tavLst>
                                        <p:tav tm="0">
                                          <p:val>
                                            <p:fltVal val="0"/>
                                          </p:val>
                                        </p:tav>
                                        <p:tav tm="100000">
                                          <p:val>
                                            <p:strVal val="#ppt_w"/>
                                          </p:val>
                                        </p:tav>
                                      </p:tavLst>
                                    </p:anim>
                                    <p:anim calcmode="lin" valueType="num">
                                      <p:cBhvr>
                                        <p:cTn id="36" dur="3500" fill="hold"/>
                                        <p:tgtEl>
                                          <p:spTgt spid="27"/>
                                        </p:tgtEl>
                                        <p:attrNameLst>
                                          <p:attrName>ppt_h</p:attrName>
                                        </p:attrNameLst>
                                      </p:cBhvr>
                                      <p:tavLst>
                                        <p:tav tm="0">
                                          <p:val>
                                            <p:fltVal val="0"/>
                                          </p:val>
                                        </p:tav>
                                        <p:tav tm="100000">
                                          <p:val>
                                            <p:strVal val="#ppt_h"/>
                                          </p:val>
                                        </p:tav>
                                      </p:tavLst>
                                    </p:anim>
                                    <p:anim calcmode="lin" valueType="num">
                                      <p:cBhvr>
                                        <p:cTn id="37" dur="3500" fill="hold"/>
                                        <p:tgtEl>
                                          <p:spTgt spid="27"/>
                                        </p:tgtEl>
                                        <p:attrNameLst>
                                          <p:attrName>style.rotation</p:attrName>
                                        </p:attrNameLst>
                                      </p:cBhvr>
                                      <p:tavLst>
                                        <p:tav tm="0">
                                          <p:val>
                                            <p:fltVal val="360"/>
                                          </p:val>
                                        </p:tav>
                                        <p:tav tm="100000">
                                          <p:val>
                                            <p:fltVal val="0"/>
                                          </p:val>
                                        </p:tav>
                                      </p:tavLst>
                                    </p:anim>
                                    <p:animEffect transition="in" filter="fade">
                                      <p:cBhvr>
                                        <p:cTn id="38" dur="3500"/>
                                        <p:tgtEl>
                                          <p:spTgt spid="27"/>
                                        </p:tgtEl>
                                      </p:cBhvr>
                                    </p:animEffect>
                                  </p:childTnLst>
                                </p:cTn>
                              </p:par>
                              <p:par>
                                <p:cTn id="39" presetID="49" presetClass="entr" presetSubtype="0" decel="100000" fill="hold"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3500" fill="hold"/>
                                        <p:tgtEl>
                                          <p:spTgt spid="32"/>
                                        </p:tgtEl>
                                        <p:attrNameLst>
                                          <p:attrName>ppt_w</p:attrName>
                                        </p:attrNameLst>
                                      </p:cBhvr>
                                      <p:tavLst>
                                        <p:tav tm="0">
                                          <p:val>
                                            <p:fltVal val="0"/>
                                          </p:val>
                                        </p:tav>
                                        <p:tav tm="100000">
                                          <p:val>
                                            <p:strVal val="#ppt_w"/>
                                          </p:val>
                                        </p:tav>
                                      </p:tavLst>
                                    </p:anim>
                                    <p:anim calcmode="lin" valueType="num">
                                      <p:cBhvr>
                                        <p:cTn id="42" dur="3500" fill="hold"/>
                                        <p:tgtEl>
                                          <p:spTgt spid="32"/>
                                        </p:tgtEl>
                                        <p:attrNameLst>
                                          <p:attrName>ppt_h</p:attrName>
                                        </p:attrNameLst>
                                      </p:cBhvr>
                                      <p:tavLst>
                                        <p:tav tm="0">
                                          <p:val>
                                            <p:fltVal val="0"/>
                                          </p:val>
                                        </p:tav>
                                        <p:tav tm="100000">
                                          <p:val>
                                            <p:strVal val="#ppt_h"/>
                                          </p:val>
                                        </p:tav>
                                      </p:tavLst>
                                    </p:anim>
                                    <p:anim calcmode="lin" valueType="num">
                                      <p:cBhvr>
                                        <p:cTn id="43" dur="3500" fill="hold"/>
                                        <p:tgtEl>
                                          <p:spTgt spid="32"/>
                                        </p:tgtEl>
                                        <p:attrNameLst>
                                          <p:attrName>style.rotation</p:attrName>
                                        </p:attrNameLst>
                                      </p:cBhvr>
                                      <p:tavLst>
                                        <p:tav tm="0">
                                          <p:val>
                                            <p:fltVal val="360"/>
                                          </p:val>
                                        </p:tav>
                                        <p:tav tm="100000">
                                          <p:val>
                                            <p:fltVal val="0"/>
                                          </p:val>
                                        </p:tav>
                                      </p:tavLst>
                                    </p:anim>
                                    <p:animEffect transition="in" filter="fade">
                                      <p:cBhvr>
                                        <p:cTn id="44" dur="3500"/>
                                        <p:tgtEl>
                                          <p:spTgt spid="32"/>
                                        </p:tgtEl>
                                      </p:cBhvr>
                                    </p:animEffect>
                                  </p:childTnLst>
                                </p:cTn>
                              </p:par>
                              <p:par>
                                <p:cTn id="45" presetID="49" presetClass="entr" presetSubtype="0" decel="100000" fill="hold"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p:cTn id="47" dur="3500" fill="hold"/>
                                        <p:tgtEl>
                                          <p:spTgt spid="39"/>
                                        </p:tgtEl>
                                        <p:attrNameLst>
                                          <p:attrName>ppt_w</p:attrName>
                                        </p:attrNameLst>
                                      </p:cBhvr>
                                      <p:tavLst>
                                        <p:tav tm="0">
                                          <p:val>
                                            <p:fltVal val="0"/>
                                          </p:val>
                                        </p:tav>
                                        <p:tav tm="100000">
                                          <p:val>
                                            <p:strVal val="#ppt_w"/>
                                          </p:val>
                                        </p:tav>
                                      </p:tavLst>
                                    </p:anim>
                                    <p:anim calcmode="lin" valueType="num">
                                      <p:cBhvr>
                                        <p:cTn id="48" dur="3500" fill="hold"/>
                                        <p:tgtEl>
                                          <p:spTgt spid="39"/>
                                        </p:tgtEl>
                                        <p:attrNameLst>
                                          <p:attrName>ppt_h</p:attrName>
                                        </p:attrNameLst>
                                      </p:cBhvr>
                                      <p:tavLst>
                                        <p:tav tm="0">
                                          <p:val>
                                            <p:fltVal val="0"/>
                                          </p:val>
                                        </p:tav>
                                        <p:tav tm="100000">
                                          <p:val>
                                            <p:strVal val="#ppt_h"/>
                                          </p:val>
                                        </p:tav>
                                      </p:tavLst>
                                    </p:anim>
                                    <p:anim calcmode="lin" valueType="num">
                                      <p:cBhvr>
                                        <p:cTn id="49" dur="3500" fill="hold"/>
                                        <p:tgtEl>
                                          <p:spTgt spid="39"/>
                                        </p:tgtEl>
                                        <p:attrNameLst>
                                          <p:attrName>style.rotation</p:attrName>
                                        </p:attrNameLst>
                                      </p:cBhvr>
                                      <p:tavLst>
                                        <p:tav tm="0">
                                          <p:val>
                                            <p:fltVal val="360"/>
                                          </p:val>
                                        </p:tav>
                                        <p:tav tm="100000">
                                          <p:val>
                                            <p:fltVal val="0"/>
                                          </p:val>
                                        </p:tav>
                                      </p:tavLst>
                                    </p:anim>
                                    <p:animEffect transition="in" filter="fade">
                                      <p:cBhvr>
                                        <p:cTn id="50" dur="3500"/>
                                        <p:tgtEl>
                                          <p:spTgt spid="39"/>
                                        </p:tgtEl>
                                      </p:cBhvr>
                                    </p:animEffect>
                                  </p:childTnLst>
                                </p:cTn>
                              </p:par>
                              <p:par>
                                <p:cTn id="51" presetID="49" presetClass="entr" presetSubtype="0" decel="100000" fill="hold" nodeType="withEffect">
                                  <p:stCondLst>
                                    <p:cond delay="0"/>
                                  </p:stCondLst>
                                  <p:childTnLst>
                                    <p:set>
                                      <p:cBhvr>
                                        <p:cTn id="52" dur="1" fill="hold">
                                          <p:stCondLst>
                                            <p:cond delay="0"/>
                                          </p:stCondLst>
                                        </p:cTn>
                                        <p:tgtEl>
                                          <p:spTgt spid="46"/>
                                        </p:tgtEl>
                                        <p:attrNameLst>
                                          <p:attrName>style.visibility</p:attrName>
                                        </p:attrNameLst>
                                      </p:cBhvr>
                                      <p:to>
                                        <p:strVal val="visible"/>
                                      </p:to>
                                    </p:set>
                                    <p:anim calcmode="lin" valueType="num">
                                      <p:cBhvr>
                                        <p:cTn id="53" dur="3500" fill="hold"/>
                                        <p:tgtEl>
                                          <p:spTgt spid="46"/>
                                        </p:tgtEl>
                                        <p:attrNameLst>
                                          <p:attrName>ppt_w</p:attrName>
                                        </p:attrNameLst>
                                      </p:cBhvr>
                                      <p:tavLst>
                                        <p:tav tm="0">
                                          <p:val>
                                            <p:fltVal val="0"/>
                                          </p:val>
                                        </p:tav>
                                        <p:tav tm="100000">
                                          <p:val>
                                            <p:strVal val="#ppt_w"/>
                                          </p:val>
                                        </p:tav>
                                      </p:tavLst>
                                    </p:anim>
                                    <p:anim calcmode="lin" valueType="num">
                                      <p:cBhvr>
                                        <p:cTn id="54" dur="3500" fill="hold"/>
                                        <p:tgtEl>
                                          <p:spTgt spid="46"/>
                                        </p:tgtEl>
                                        <p:attrNameLst>
                                          <p:attrName>ppt_h</p:attrName>
                                        </p:attrNameLst>
                                      </p:cBhvr>
                                      <p:tavLst>
                                        <p:tav tm="0">
                                          <p:val>
                                            <p:fltVal val="0"/>
                                          </p:val>
                                        </p:tav>
                                        <p:tav tm="100000">
                                          <p:val>
                                            <p:strVal val="#ppt_h"/>
                                          </p:val>
                                        </p:tav>
                                      </p:tavLst>
                                    </p:anim>
                                    <p:anim calcmode="lin" valueType="num">
                                      <p:cBhvr>
                                        <p:cTn id="55" dur="3500" fill="hold"/>
                                        <p:tgtEl>
                                          <p:spTgt spid="46"/>
                                        </p:tgtEl>
                                        <p:attrNameLst>
                                          <p:attrName>style.rotation</p:attrName>
                                        </p:attrNameLst>
                                      </p:cBhvr>
                                      <p:tavLst>
                                        <p:tav tm="0">
                                          <p:val>
                                            <p:fltVal val="360"/>
                                          </p:val>
                                        </p:tav>
                                        <p:tav tm="100000">
                                          <p:val>
                                            <p:fltVal val="0"/>
                                          </p:val>
                                        </p:tav>
                                      </p:tavLst>
                                    </p:anim>
                                    <p:animEffect transition="in" filter="fade">
                                      <p:cBhvr>
                                        <p:cTn id="56" dur="3500"/>
                                        <p:tgtEl>
                                          <p:spTgt spid="46"/>
                                        </p:tgtEl>
                                      </p:cBhvr>
                                    </p:animEffect>
                                  </p:childTnLst>
                                </p:cTn>
                              </p:par>
                            </p:childTnLst>
                          </p:cTn>
                        </p:par>
                        <p:par>
                          <p:cTn id="57" fill="hold">
                            <p:stCondLst>
                              <p:cond delay="4500"/>
                            </p:stCondLst>
                            <p:childTnLst>
                              <p:par>
                                <p:cTn id="58" presetID="2" presetClass="entr" presetSubtype="8" fill="hold" nodeType="afterEffect">
                                  <p:stCondLst>
                                    <p:cond delay="0"/>
                                  </p:stCondLst>
                                  <p:childTnLst>
                                    <p:set>
                                      <p:cBhvr>
                                        <p:cTn id="59" dur="1" fill="hold">
                                          <p:stCondLst>
                                            <p:cond delay="0"/>
                                          </p:stCondLst>
                                        </p:cTn>
                                        <p:tgtEl>
                                          <p:spTgt spid="12"/>
                                        </p:tgtEl>
                                        <p:attrNameLst>
                                          <p:attrName>style.visibility</p:attrName>
                                        </p:attrNameLst>
                                      </p:cBhvr>
                                      <p:to>
                                        <p:strVal val="visible"/>
                                      </p:to>
                                    </p:set>
                                    <p:anim calcmode="lin" valueType="num">
                                      <p:cBhvr additive="base">
                                        <p:cTn id="60" dur="500" fill="hold"/>
                                        <p:tgtEl>
                                          <p:spTgt spid="12"/>
                                        </p:tgtEl>
                                        <p:attrNameLst>
                                          <p:attrName>ppt_x</p:attrName>
                                        </p:attrNameLst>
                                      </p:cBhvr>
                                      <p:tavLst>
                                        <p:tav tm="0">
                                          <p:val>
                                            <p:strVal val="0-#ppt_w/2"/>
                                          </p:val>
                                        </p:tav>
                                        <p:tav tm="100000">
                                          <p:val>
                                            <p:strVal val="#ppt_x"/>
                                          </p:val>
                                        </p:tav>
                                      </p:tavLst>
                                    </p:anim>
                                    <p:anim calcmode="lin" valueType="num">
                                      <p:cBhvr additive="base">
                                        <p:cTn id="61" dur="500" fill="hold"/>
                                        <p:tgtEl>
                                          <p:spTgt spid="12"/>
                                        </p:tgtEl>
                                        <p:attrNameLst>
                                          <p:attrName>ppt_y</p:attrName>
                                        </p:attrNameLst>
                                      </p:cBhvr>
                                      <p:tavLst>
                                        <p:tav tm="0">
                                          <p:val>
                                            <p:strVal val="#ppt_y"/>
                                          </p:val>
                                        </p:tav>
                                        <p:tav tm="100000">
                                          <p:val>
                                            <p:strVal val="#ppt_y"/>
                                          </p:val>
                                        </p:tav>
                                      </p:tavLst>
                                    </p:anim>
                                  </p:childTnLst>
                                </p:cTn>
                              </p:par>
                            </p:childTnLst>
                          </p:cTn>
                        </p:par>
                        <p:par>
                          <p:cTn id="62" fill="hold">
                            <p:stCondLst>
                              <p:cond delay="5000"/>
                            </p:stCondLst>
                            <p:childTnLst>
                              <p:par>
                                <p:cTn id="63" presetID="42" presetClass="entr" presetSubtype="0" fill="hold" grpId="0" nodeType="afterEffect">
                                  <p:stCondLst>
                                    <p:cond delay="0"/>
                                  </p:stCondLst>
                                  <p:childTnLst>
                                    <p:set>
                                      <p:cBhvr>
                                        <p:cTn id="64" dur="1" fill="hold">
                                          <p:stCondLst>
                                            <p:cond delay="0"/>
                                          </p:stCondLst>
                                        </p:cTn>
                                        <p:tgtEl>
                                          <p:spTgt spid="67">
                                            <p:txEl>
                                              <p:pRg st="0" end="0"/>
                                            </p:txEl>
                                          </p:spTgt>
                                        </p:tgtEl>
                                        <p:attrNameLst>
                                          <p:attrName>style.visibility</p:attrName>
                                        </p:attrNameLst>
                                      </p:cBhvr>
                                      <p:to>
                                        <p:strVal val="visible"/>
                                      </p:to>
                                    </p:set>
                                    <p:animEffect transition="in" filter="fade">
                                      <p:cBhvr>
                                        <p:cTn id="65" dur="1000"/>
                                        <p:tgtEl>
                                          <p:spTgt spid="67">
                                            <p:txEl>
                                              <p:pRg st="0" end="0"/>
                                            </p:txEl>
                                          </p:spTgt>
                                        </p:tgtEl>
                                      </p:cBhvr>
                                    </p:animEffect>
                                    <p:anim calcmode="lin" valueType="num">
                                      <p:cBhvr>
                                        <p:cTn id="66" dur="1000" fill="hold"/>
                                        <p:tgtEl>
                                          <p:spTgt spid="67">
                                            <p:txEl>
                                              <p:pRg st="0" end="0"/>
                                            </p:txEl>
                                          </p:spTgt>
                                        </p:tgtEl>
                                        <p:attrNameLst>
                                          <p:attrName>ppt_x</p:attrName>
                                        </p:attrNameLst>
                                      </p:cBhvr>
                                      <p:tavLst>
                                        <p:tav tm="0">
                                          <p:val>
                                            <p:strVal val="#ppt_x"/>
                                          </p:val>
                                        </p:tav>
                                        <p:tav tm="100000">
                                          <p:val>
                                            <p:strVal val="#ppt_x"/>
                                          </p:val>
                                        </p:tav>
                                      </p:tavLst>
                                    </p:anim>
                                    <p:anim calcmode="lin" valueType="num">
                                      <p:cBhvr>
                                        <p:cTn id="67" dur="1000" fill="hold"/>
                                        <p:tgtEl>
                                          <p:spTgt spid="67">
                                            <p:txEl>
                                              <p:pRg st="0" end="0"/>
                                            </p:txEl>
                                          </p:spTgt>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42" presetClass="entr" presetSubtype="0" fill="hold" grpId="0" nodeType="afterEffect">
                                  <p:stCondLst>
                                    <p:cond delay="0"/>
                                  </p:stCondLst>
                                  <p:childTnLst>
                                    <p:set>
                                      <p:cBhvr>
                                        <p:cTn id="70" dur="1" fill="hold">
                                          <p:stCondLst>
                                            <p:cond delay="0"/>
                                          </p:stCondLst>
                                        </p:cTn>
                                        <p:tgtEl>
                                          <p:spTgt spid="67">
                                            <p:txEl>
                                              <p:pRg st="2" end="2"/>
                                            </p:txEl>
                                          </p:spTgt>
                                        </p:tgtEl>
                                        <p:attrNameLst>
                                          <p:attrName>style.visibility</p:attrName>
                                        </p:attrNameLst>
                                      </p:cBhvr>
                                      <p:to>
                                        <p:strVal val="visible"/>
                                      </p:to>
                                    </p:set>
                                    <p:animEffect transition="in" filter="fade">
                                      <p:cBhvr>
                                        <p:cTn id="71" dur="1000"/>
                                        <p:tgtEl>
                                          <p:spTgt spid="67">
                                            <p:txEl>
                                              <p:pRg st="2" end="2"/>
                                            </p:txEl>
                                          </p:spTgt>
                                        </p:tgtEl>
                                      </p:cBhvr>
                                    </p:animEffect>
                                    <p:anim calcmode="lin" valueType="num">
                                      <p:cBhvr>
                                        <p:cTn id="72" dur="1000" fill="hold"/>
                                        <p:tgtEl>
                                          <p:spTgt spid="67">
                                            <p:txEl>
                                              <p:pRg st="2" end="2"/>
                                            </p:txEl>
                                          </p:spTgt>
                                        </p:tgtEl>
                                        <p:attrNameLst>
                                          <p:attrName>ppt_x</p:attrName>
                                        </p:attrNameLst>
                                      </p:cBhvr>
                                      <p:tavLst>
                                        <p:tav tm="0">
                                          <p:val>
                                            <p:strVal val="#ppt_x"/>
                                          </p:val>
                                        </p:tav>
                                        <p:tav tm="100000">
                                          <p:val>
                                            <p:strVal val="#ppt_x"/>
                                          </p:val>
                                        </p:tav>
                                      </p:tavLst>
                                    </p:anim>
                                    <p:anim calcmode="lin" valueType="num">
                                      <p:cBhvr>
                                        <p:cTn id="73" dur="1000" fill="hold"/>
                                        <p:tgtEl>
                                          <p:spTgt spid="67">
                                            <p:txEl>
                                              <p:pRg st="2" end="2"/>
                                            </p:txEl>
                                          </p:spTgt>
                                        </p:tgtEl>
                                        <p:attrNameLst>
                                          <p:attrName>ppt_y</p:attrName>
                                        </p:attrNameLst>
                                      </p:cBhvr>
                                      <p:tavLst>
                                        <p:tav tm="0">
                                          <p:val>
                                            <p:strVal val="#ppt_y+.1"/>
                                          </p:val>
                                        </p:tav>
                                        <p:tav tm="100000">
                                          <p:val>
                                            <p:strVal val="#ppt_y"/>
                                          </p:val>
                                        </p:tav>
                                      </p:tavLst>
                                    </p:anim>
                                  </p:childTnLst>
                                </p:cTn>
                              </p:par>
                            </p:childTnLst>
                          </p:cTn>
                        </p:par>
                        <p:par>
                          <p:cTn id="74" fill="hold">
                            <p:stCondLst>
                              <p:cond delay="7000"/>
                            </p:stCondLst>
                            <p:childTnLst>
                              <p:par>
                                <p:cTn id="75" presetID="42" presetClass="entr" presetSubtype="0" fill="hold" grpId="0" nodeType="afterEffect">
                                  <p:stCondLst>
                                    <p:cond delay="0"/>
                                  </p:stCondLst>
                                  <p:childTnLst>
                                    <p:set>
                                      <p:cBhvr>
                                        <p:cTn id="76" dur="1" fill="hold">
                                          <p:stCondLst>
                                            <p:cond delay="0"/>
                                          </p:stCondLst>
                                        </p:cTn>
                                        <p:tgtEl>
                                          <p:spTgt spid="67">
                                            <p:txEl>
                                              <p:pRg st="4" end="4"/>
                                            </p:txEl>
                                          </p:spTgt>
                                        </p:tgtEl>
                                        <p:attrNameLst>
                                          <p:attrName>style.visibility</p:attrName>
                                        </p:attrNameLst>
                                      </p:cBhvr>
                                      <p:to>
                                        <p:strVal val="visible"/>
                                      </p:to>
                                    </p:set>
                                    <p:animEffect transition="in" filter="fade">
                                      <p:cBhvr>
                                        <p:cTn id="77" dur="1000"/>
                                        <p:tgtEl>
                                          <p:spTgt spid="67">
                                            <p:txEl>
                                              <p:pRg st="4" end="4"/>
                                            </p:txEl>
                                          </p:spTgt>
                                        </p:tgtEl>
                                      </p:cBhvr>
                                    </p:animEffect>
                                    <p:anim calcmode="lin" valueType="num">
                                      <p:cBhvr>
                                        <p:cTn id="78" dur="1000" fill="hold"/>
                                        <p:tgtEl>
                                          <p:spTgt spid="67">
                                            <p:txEl>
                                              <p:pRg st="4" end="4"/>
                                            </p:txEl>
                                          </p:spTgt>
                                        </p:tgtEl>
                                        <p:attrNameLst>
                                          <p:attrName>ppt_x</p:attrName>
                                        </p:attrNameLst>
                                      </p:cBhvr>
                                      <p:tavLst>
                                        <p:tav tm="0">
                                          <p:val>
                                            <p:strVal val="#ppt_x"/>
                                          </p:val>
                                        </p:tav>
                                        <p:tav tm="100000">
                                          <p:val>
                                            <p:strVal val="#ppt_x"/>
                                          </p:val>
                                        </p:tav>
                                      </p:tavLst>
                                    </p:anim>
                                    <p:anim calcmode="lin" valueType="num">
                                      <p:cBhvr>
                                        <p:cTn id="79" dur="1000" fill="hold"/>
                                        <p:tgtEl>
                                          <p:spTgt spid="67">
                                            <p:txEl>
                                              <p:pRg st="4" end="4"/>
                                            </p:txEl>
                                          </p:spTgt>
                                        </p:tgtEl>
                                        <p:attrNameLst>
                                          <p:attrName>ppt_y</p:attrName>
                                        </p:attrNameLst>
                                      </p:cBhvr>
                                      <p:tavLst>
                                        <p:tav tm="0">
                                          <p:val>
                                            <p:strVal val="#ppt_y+.1"/>
                                          </p:val>
                                        </p:tav>
                                        <p:tav tm="100000">
                                          <p:val>
                                            <p:strVal val="#ppt_y"/>
                                          </p:val>
                                        </p:tav>
                                      </p:tavLst>
                                    </p:anim>
                                  </p:childTnLst>
                                </p:cTn>
                              </p:par>
                            </p:childTnLst>
                          </p:cTn>
                        </p:par>
                        <p:par>
                          <p:cTn id="80" fill="hold">
                            <p:stCondLst>
                              <p:cond delay="8000"/>
                            </p:stCondLst>
                            <p:childTnLst>
                              <p:par>
                                <p:cTn id="81" presetID="42" presetClass="entr" presetSubtype="0" fill="hold" grpId="0" nodeType="afterEffect">
                                  <p:stCondLst>
                                    <p:cond delay="0"/>
                                  </p:stCondLst>
                                  <p:childTnLst>
                                    <p:set>
                                      <p:cBhvr>
                                        <p:cTn id="82" dur="1" fill="hold">
                                          <p:stCondLst>
                                            <p:cond delay="0"/>
                                          </p:stCondLst>
                                        </p:cTn>
                                        <p:tgtEl>
                                          <p:spTgt spid="67">
                                            <p:txEl>
                                              <p:pRg st="5" end="5"/>
                                            </p:txEl>
                                          </p:spTgt>
                                        </p:tgtEl>
                                        <p:attrNameLst>
                                          <p:attrName>style.visibility</p:attrName>
                                        </p:attrNameLst>
                                      </p:cBhvr>
                                      <p:to>
                                        <p:strVal val="visible"/>
                                      </p:to>
                                    </p:set>
                                    <p:animEffect transition="in" filter="fade">
                                      <p:cBhvr>
                                        <p:cTn id="83" dur="1000"/>
                                        <p:tgtEl>
                                          <p:spTgt spid="67">
                                            <p:txEl>
                                              <p:pRg st="5" end="5"/>
                                            </p:txEl>
                                          </p:spTgt>
                                        </p:tgtEl>
                                      </p:cBhvr>
                                    </p:animEffect>
                                    <p:anim calcmode="lin" valueType="num">
                                      <p:cBhvr>
                                        <p:cTn id="84" dur="1000" fill="hold"/>
                                        <p:tgtEl>
                                          <p:spTgt spid="67">
                                            <p:txEl>
                                              <p:pRg st="5" end="5"/>
                                            </p:txEl>
                                          </p:spTgt>
                                        </p:tgtEl>
                                        <p:attrNameLst>
                                          <p:attrName>ppt_x</p:attrName>
                                        </p:attrNameLst>
                                      </p:cBhvr>
                                      <p:tavLst>
                                        <p:tav tm="0">
                                          <p:val>
                                            <p:strVal val="#ppt_x"/>
                                          </p:val>
                                        </p:tav>
                                        <p:tav tm="100000">
                                          <p:val>
                                            <p:strVal val="#ppt_x"/>
                                          </p:val>
                                        </p:tav>
                                      </p:tavLst>
                                    </p:anim>
                                    <p:anim calcmode="lin" valueType="num">
                                      <p:cBhvr>
                                        <p:cTn id="85" dur="1000" fill="hold"/>
                                        <p:tgtEl>
                                          <p:spTgt spid="67">
                                            <p:txEl>
                                              <p:pRg st="5" end="5"/>
                                            </p:txEl>
                                          </p:spTgt>
                                        </p:tgtEl>
                                        <p:attrNameLst>
                                          <p:attrName>ppt_y</p:attrName>
                                        </p:attrNameLst>
                                      </p:cBhvr>
                                      <p:tavLst>
                                        <p:tav tm="0">
                                          <p:val>
                                            <p:strVal val="#ppt_y+.1"/>
                                          </p:val>
                                        </p:tav>
                                        <p:tav tm="100000">
                                          <p:val>
                                            <p:strVal val="#ppt_y"/>
                                          </p:val>
                                        </p:tav>
                                      </p:tavLst>
                                    </p:anim>
                                  </p:childTnLst>
                                </p:cTn>
                              </p:par>
                            </p:childTnLst>
                          </p:cTn>
                        </p:par>
                        <p:par>
                          <p:cTn id="86" fill="hold">
                            <p:stCondLst>
                              <p:cond delay="9000"/>
                            </p:stCondLst>
                            <p:childTnLst>
                              <p:par>
                                <p:cTn id="87" presetID="2" presetClass="entr" presetSubtype="8" fill="hold" nodeType="afterEffect">
                                  <p:stCondLst>
                                    <p:cond delay="0"/>
                                  </p:stCondLst>
                                  <p:childTnLst>
                                    <p:set>
                                      <p:cBhvr>
                                        <p:cTn id="88" dur="1" fill="hold">
                                          <p:stCondLst>
                                            <p:cond delay="0"/>
                                          </p:stCondLst>
                                        </p:cTn>
                                        <p:tgtEl>
                                          <p:spTgt spid="54"/>
                                        </p:tgtEl>
                                        <p:attrNameLst>
                                          <p:attrName>style.visibility</p:attrName>
                                        </p:attrNameLst>
                                      </p:cBhvr>
                                      <p:to>
                                        <p:strVal val="visible"/>
                                      </p:to>
                                    </p:set>
                                    <p:anim calcmode="lin" valueType="num">
                                      <p:cBhvr additive="base">
                                        <p:cTn id="89" dur="500" fill="hold"/>
                                        <p:tgtEl>
                                          <p:spTgt spid="54"/>
                                        </p:tgtEl>
                                        <p:attrNameLst>
                                          <p:attrName>ppt_x</p:attrName>
                                        </p:attrNameLst>
                                      </p:cBhvr>
                                      <p:tavLst>
                                        <p:tav tm="0">
                                          <p:val>
                                            <p:strVal val="0-#ppt_w/2"/>
                                          </p:val>
                                        </p:tav>
                                        <p:tav tm="100000">
                                          <p:val>
                                            <p:strVal val="#ppt_x"/>
                                          </p:val>
                                        </p:tav>
                                      </p:tavLst>
                                    </p:anim>
                                    <p:anim calcmode="lin" valueType="num">
                                      <p:cBhvr additive="base">
                                        <p:cTn id="90" dur="500" fill="hold"/>
                                        <p:tgtEl>
                                          <p:spTgt spid="54"/>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0"/>
                                  </p:stCondLst>
                                  <p:childTnLst>
                                    <p:set>
                                      <p:cBhvr>
                                        <p:cTn id="92" dur="1" fill="hold">
                                          <p:stCondLst>
                                            <p:cond delay="0"/>
                                          </p:stCondLst>
                                        </p:cTn>
                                        <p:tgtEl>
                                          <p:spTgt spid="17"/>
                                        </p:tgtEl>
                                        <p:attrNameLst>
                                          <p:attrName>style.visibility</p:attrName>
                                        </p:attrNameLst>
                                      </p:cBhvr>
                                      <p:to>
                                        <p:strVal val="visible"/>
                                      </p:to>
                                    </p:set>
                                    <p:anim calcmode="lin" valueType="num">
                                      <p:cBhvr additive="base">
                                        <p:cTn id="93" dur="500" fill="hold"/>
                                        <p:tgtEl>
                                          <p:spTgt spid="17"/>
                                        </p:tgtEl>
                                        <p:attrNameLst>
                                          <p:attrName>ppt_x</p:attrName>
                                        </p:attrNameLst>
                                      </p:cBhvr>
                                      <p:tavLst>
                                        <p:tav tm="0">
                                          <p:val>
                                            <p:strVal val="0-#ppt_w/2"/>
                                          </p:val>
                                        </p:tav>
                                        <p:tav tm="100000">
                                          <p:val>
                                            <p:strVal val="#ppt_x"/>
                                          </p:val>
                                        </p:tav>
                                      </p:tavLst>
                                    </p:anim>
                                    <p:anim calcmode="lin" valueType="num">
                                      <p:cBhvr additive="base">
                                        <p:cTn id="94" dur="500" fill="hold"/>
                                        <p:tgtEl>
                                          <p:spTgt spid="17"/>
                                        </p:tgtEl>
                                        <p:attrNameLst>
                                          <p:attrName>ppt_y</p:attrName>
                                        </p:attrNameLst>
                                      </p:cBhvr>
                                      <p:tavLst>
                                        <p:tav tm="0">
                                          <p:val>
                                            <p:strVal val="#ppt_y"/>
                                          </p:val>
                                        </p:tav>
                                        <p:tav tm="100000">
                                          <p:val>
                                            <p:strVal val="#ppt_y"/>
                                          </p:val>
                                        </p:tav>
                                      </p:tavLst>
                                    </p:anim>
                                  </p:childTnLst>
                                </p:cTn>
                              </p:par>
                            </p:childTnLst>
                          </p:cTn>
                        </p:par>
                        <p:par>
                          <p:cTn id="95" fill="hold">
                            <p:stCondLst>
                              <p:cond delay="9500"/>
                            </p:stCondLst>
                            <p:childTnLst>
                              <p:par>
                                <p:cTn id="96" presetID="42" presetClass="entr" presetSubtype="0" fill="hold" grpId="0" nodeType="afterEffect">
                                  <p:stCondLst>
                                    <p:cond delay="0"/>
                                  </p:stCondLst>
                                  <p:childTnLst>
                                    <p:set>
                                      <p:cBhvr>
                                        <p:cTn id="97" dur="1" fill="hold">
                                          <p:stCondLst>
                                            <p:cond delay="0"/>
                                          </p:stCondLst>
                                        </p:cTn>
                                        <p:tgtEl>
                                          <p:spTgt spid="69">
                                            <p:txEl>
                                              <p:pRg st="0" end="0"/>
                                            </p:txEl>
                                          </p:spTgt>
                                        </p:tgtEl>
                                        <p:attrNameLst>
                                          <p:attrName>style.visibility</p:attrName>
                                        </p:attrNameLst>
                                      </p:cBhvr>
                                      <p:to>
                                        <p:strVal val="visible"/>
                                      </p:to>
                                    </p:set>
                                    <p:animEffect transition="in" filter="fade">
                                      <p:cBhvr>
                                        <p:cTn id="98" dur="1000"/>
                                        <p:tgtEl>
                                          <p:spTgt spid="69">
                                            <p:txEl>
                                              <p:pRg st="0" end="0"/>
                                            </p:txEl>
                                          </p:spTgt>
                                        </p:tgtEl>
                                      </p:cBhvr>
                                    </p:animEffect>
                                    <p:anim calcmode="lin" valueType="num">
                                      <p:cBhvr>
                                        <p:cTn id="99" dur="1000" fill="hold"/>
                                        <p:tgtEl>
                                          <p:spTgt spid="69">
                                            <p:txEl>
                                              <p:pRg st="0" end="0"/>
                                            </p:txEl>
                                          </p:spTgt>
                                        </p:tgtEl>
                                        <p:attrNameLst>
                                          <p:attrName>ppt_x</p:attrName>
                                        </p:attrNameLst>
                                      </p:cBhvr>
                                      <p:tavLst>
                                        <p:tav tm="0">
                                          <p:val>
                                            <p:strVal val="#ppt_x"/>
                                          </p:val>
                                        </p:tav>
                                        <p:tav tm="100000">
                                          <p:val>
                                            <p:strVal val="#ppt_x"/>
                                          </p:val>
                                        </p:tav>
                                      </p:tavLst>
                                    </p:anim>
                                    <p:anim calcmode="lin" valueType="num">
                                      <p:cBhvr>
                                        <p:cTn id="100" dur="1000" fill="hold"/>
                                        <p:tgtEl>
                                          <p:spTgt spid="69">
                                            <p:txEl>
                                              <p:pRg st="0" end="0"/>
                                            </p:txEl>
                                          </p:spTgt>
                                        </p:tgtEl>
                                        <p:attrNameLst>
                                          <p:attrName>ppt_y</p:attrName>
                                        </p:attrNameLst>
                                      </p:cBhvr>
                                      <p:tavLst>
                                        <p:tav tm="0">
                                          <p:val>
                                            <p:strVal val="#ppt_y+.1"/>
                                          </p:val>
                                        </p:tav>
                                        <p:tav tm="100000">
                                          <p:val>
                                            <p:strVal val="#ppt_y"/>
                                          </p:val>
                                        </p:tav>
                                      </p:tavLst>
                                    </p:anim>
                                  </p:childTnLst>
                                </p:cTn>
                              </p:par>
                            </p:childTnLst>
                          </p:cTn>
                        </p:par>
                        <p:par>
                          <p:cTn id="101" fill="hold">
                            <p:stCondLst>
                              <p:cond delay="10500"/>
                            </p:stCondLst>
                            <p:childTnLst>
                              <p:par>
                                <p:cTn id="102" presetID="42" presetClass="entr" presetSubtype="0" fill="hold" grpId="0" nodeType="afterEffect">
                                  <p:stCondLst>
                                    <p:cond delay="0"/>
                                  </p:stCondLst>
                                  <p:childTnLst>
                                    <p:set>
                                      <p:cBhvr>
                                        <p:cTn id="103" dur="1" fill="hold">
                                          <p:stCondLst>
                                            <p:cond delay="0"/>
                                          </p:stCondLst>
                                        </p:cTn>
                                        <p:tgtEl>
                                          <p:spTgt spid="69">
                                            <p:txEl>
                                              <p:pRg st="2" end="2"/>
                                            </p:txEl>
                                          </p:spTgt>
                                        </p:tgtEl>
                                        <p:attrNameLst>
                                          <p:attrName>style.visibility</p:attrName>
                                        </p:attrNameLst>
                                      </p:cBhvr>
                                      <p:to>
                                        <p:strVal val="visible"/>
                                      </p:to>
                                    </p:set>
                                    <p:animEffect transition="in" filter="fade">
                                      <p:cBhvr>
                                        <p:cTn id="104" dur="1000"/>
                                        <p:tgtEl>
                                          <p:spTgt spid="69">
                                            <p:txEl>
                                              <p:pRg st="2" end="2"/>
                                            </p:txEl>
                                          </p:spTgt>
                                        </p:tgtEl>
                                      </p:cBhvr>
                                    </p:animEffect>
                                    <p:anim calcmode="lin" valueType="num">
                                      <p:cBhvr>
                                        <p:cTn id="105" dur="1000" fill="hold"/>
                                        <p:tgtEl>
                                          <p:spTgt spid="69">
                                            <p:txEl>
                                              <p:pRg st="2" end="2"/>
                                            </p:txEl>
                                          </p:spTgt>
                                        </p:tgtEl>
                                        <p:attrNameLst>
                                          <p:attrName>ppt_x</p:attrName>
                                        </p:attrNameLst>
                                      </p:cBhvr>
                                      <p:tavLst>
                                        <p:tav tm="0">
                                          <p:val>
                                            <p:strVal val="#ppt_x"/>
                                          </p:val>
                                        </p:tav>
                                        <p:tav tm="100000">
                                          <p:val>
                                            <p:strVal val="#ppt_x"/>
                                          </p:val>
                                        </p:tav>
                                      </p:tavLst>
                                    </p:anim>
                                    <p:anim calcmode="lin" valueType="num">
                                      <p:cBhvr>
                                        <p:cTn id="106" dur="1000" fill="hold"/>
                                        <p:tgtEl>
                                          <p:spTgt spid="69">
                                            <p:txEl>
                                              <p:pRg st="2" end="2"/>
                                            </p:txEl>
                                          </p:spTgt>
                                        </p:tgtEl>
                                        <p:attrNameLst>
                                          <p:attrName>ppt_y</p:attrName>
                                        </p:attrNameLst>
                                      </p:cBhvr>
                                      <p:tavLst>
                                        <p:tav tm="0">
                                          <p:val>
                                            <p:strVal val="#ppt_y+.1"/>
                                          </p:val>
                                        </p:tav>
                                        <p:tav tm="100000">
                                          <p:val>
                                            <p:strVal val="#ppt_y"/>
                                          </p:val>
                                        </p:tav>
                                      </p:tavLst>
                                    </p:anim>
                                  </p:childTnLst>
                                </p:cTn>
                              </p:par>
                            </p:childTnLst>
                          </p:cTn>
                        </p:par>
                        <p:par>
                          <p:cTn id="107" fill="hold">
                            <p:stCondLst>
                              <p:cond delay="11500"/>
                            </p:stCondLst>
                            <p:childTnLst>
                              <p:par>
                                <p:cTn id="108" presetID="42" presetClass="entr" presetSubtype="0" fill="hold" grpId="0" nodeType="afterEffect">
                                  <p:stCondLst>
                                    <p:cond delay="0"/>
                                  </p:stCondLst>
                                  <p:childTnLst>
                                    <p:set>
                                      <p:cBhvr>
                                        <p:cTn id="109" dur="1" fill="hold">
                                          <p:stCondLst>
                                            <p:cond delay="0"/>
                                          </p:stCondLst>
                                        </p:cTn>
                                        <p:tgtEl>
                                          <p:spTgt spid="69">
                                            <p:txEl>
                                              <p:pRg st="4" end="4"/>
                                            </p:txEl>
                                          </p:spTgt>
                                        </p:tgtEl>
                                        <p:attrNameLst>
                                          <p:attrName>style.visibility</p:attrName>
                                        </p:attrNameLst>
                                      </p:cBhvr>
                                      <p:to>
                                        <p:strVal val="visible"/>
                                      </p:to>
                                    </p:set>
                                    <p:animEffect transition="in" filter="fade">
                                      <p:cBhvr>
                                        <p:cTn id="110" dur="1000"/>
                                        <p:tgtEl>
                                          <p:spTgt spid="69">
                                            <p:txEl>
                                              <p:pRg st="4" end="4"/>
                                            </p:txEl>
                                          </p:spTgt>
                                        </p:tgtEl>
                                      </p:cBhvr>
                                    </p:animEffect>
                                    <p:anim calcmode="lin" valueType="num">
                                      <p:cBhvr>
                                        <p:cTn id="111" dur="1000" fill="hold"/>
                                        <p:tgtEl>
                                          <p:spTgt spid="69">
                                            <p:txEl>
                                              <p:pRg st="4" end="4"/>
                                            </p:txEl>
                                          </p:spTgt>
                                        </p:tgtEl>
                                        <p:attrNameLst>
                                          <p:attrName>ppt_x</p:attrName>
                                        </p:attrNameLst>
                                      </p:cBhvr>
                                      <p:tavLst>
                                        <p:tav tm="0">
                                          <p:val>
                                            <p:strVal val="#ppt_x"/>
                                          </p:val>
                                        </p:tav>
                                        <p:tav tm="100000">
                                          <p:val>
                                            <p:strVal val="#ppt_x"/>
                                          </p:val>
                                        </p:tav>
                                      </p:tavLst>
                                    </p:anim>
                                    <p:anim calcmode="lin" valueType="num">
                                      <p:cBhvr>
                                        <p:cTn id="112" dur="1000" fill="hold"/>
                                        <p:tgtEl>
                                          <p:spTgt spid="69">
                                            <p:txEl>
                                              <p:pRg st="4" end="4"/>
                                            </p:txEl>
                                          </p:spTgt>
                                        </p:tgtEl>
                                        <p:attrNameLst>
                                          <p:attrName>ppt_y</p:attrName>
                                        </p:attrNameLst>
                                      </p:cBhvr>
                                      <p:tavLst>
                                        <p:tav tm="0">
                                          <p:val>
                                            <p:strVal val="#ppt_y+.1"/>
                                          </p:val>
                                        </p:tav>
                                        <p:tav tm="100000">
                                          <p:val>
                                            <p:strVal val="#ppt_y"/>
                                          </p:val>
                                        </p:tav>
                                      </p:tavLst>
                                    </p:anim>
                                  </p:childTnLst>
                                </p:cTn>
                              </p:par>
                            </p:childTnLst>
                          </p:cTn>
                        </p:par>
                        <p:par>
                          <p:cTn id="113" fill="hold">
                            <p:stCondLst>
                              <p:cond delay="12500"/>
                            </p:stCondLst>
                            <p:childTnLst>
                              <p:par>
                                <p:cTn id="114" presetID="42" presetClass="entr" presetSubtype="0" fill="hold" grpId="0" nodeType="afterEffect">
                                  <p:stCondLst>
                                    <p:cond delay="0"/>
                                  </p:stCondLst>
                                  <p:childTnLst>
                                    <p:set>
                                      <p:cBhvr>
                                        <p:cTn id="115" dur="1" fill="hold">
                                          <p:stCondLst>
                                            <p:cond delay="0"/>
                                          </p:stCondLst>
                                        </p:cTn>
                                        <p:tgtEl>
                                          <p:spTgt spid="69">
                                            <p:txEl>
                                              <p:pRg st="5" end="5"/>
                                            </p:txEl>
                                          </p:spTgt>
                                        </p:tgtEl>
                                        <p:attrNameLst>
                                          <p:attrName>style.visibility</p:attrName>
                                        </p:attrNameLst>
                                      </p:cBhvr>
                                      <p:to>
                                        <p:strVal val="visible"/>
                                      </p:to>
                                    </p:set>
                                    <p:animEffect transition="in" filter="fade">
                                      <p:cBhvr>
                                        <p:cTn id="116" dur="1000"/>
                                        <p:tgtEl>
                                          <p:spTgt spid="69">
                                            <p:txEl>
                                              <p:pRg st="5" end="5"/>
                                            </p:txEl>
                                          </p:spTgt>
                                        </p:tgtEl>
                                      </p:cBhvr>
                                    </p:animEffect>
                                    <p:anim calcmode="lin" valueType="num">
                                      <p:cBhvr>
                                        <p:cTn id="117" dur="1000" fill="hold"/>
                                        <p:tgtEl>
                                          <p:spTgt spid="69">
                                            <p:txEl>
                                              <p:pRg st="5" end="5"/>
                                            </p:txEl>
                                          </p:spTgt>
                                        </p:tgtEl>
                                        <p:attrNameLst>
                                          <p:attrName>ppt_x</p:attrName>
                                        </p:attrNameLst>
                                      </p:cBhvr>
                                      <p:tavLst>
                                        <p:tav tm="0">
                                          <p:val>
                                            <p:strVal val="#ppt_x"/>
                                          </p:val>
                                        </p:tav>
                                        <p:tav tm="100000">
                                          <p:val>
                                            <p:strVal val="#ppt_x"/>
                                          </p:val>
                                        </p:tav>
                                      </p:tavLst>
                                    </p:anim>
                                    <p:anim calcmode="lin" valueType="num">
                                      <p:cBhvr>
                                        <p:cTn id="118" dur="1000" fill="hold"/>
                                        <p:tgtEl>
                                          <p:spTgt spid="69">
                                            <p:txEl>
                                              <p:pRg st="5" end="5"/>
                                            </p:txEl>
                                          </p:spTgt>
                                        </p:tgtEl>
                                        <p:attrNameLst>
                                          <p:attrName>ppt_y</p:attrName>
                                        </p:attrNameLst>
                                      </p:cBhvr>
                                      <p:tavLst>
                                        <p:tav tm="0">
                                          <p:val>
                                            <p:strVal val="#ppt_y+.1"/>
                                          </p:val>
                                        </p:tav>
                                        <p:tav tm="100000">
                                          <p:val>
                                            <p:strVal val="#ppt_y"/>
                                          </p:val>
                                        </p:tav>
                                      </p:tavLst>
                                    </p:anim>
                                  </p:childTnLst>
                                </p:cTn>
                              </p:par>
                            </p:childTnLst>
                          </p:cTn>
                        </p:par>
                        <p:par>
                          <p:cTn id="119" fill="hold">
                            <p:stCondLst>
                              <p:cond delay="13500"/>
                            </p:stCondLst>
                            <p:childTnLst>
                              <p:par>
                                <p:cTn id="120" presetID="2" presetClass="entr" presetSubtype="8" fill="hold" nodeType="afterEffect">
                                  <p:stCondLst>
                                    <p:cond delay="0"/>
                                  </p:stCondLst>
                                  <p:childTnLst>
                                    <p:set>
                                      <p:cBhvr>
                                        <p:cTn id="121" dur="1" fill="hold">
                                          <p:stCondLst>
                                            <p:cond delay="0"/>
                                          </p:stCondLst>
                                        </p:cTn>
                                        <p:tgtEl>
                                          <p:spTgt spid="56"/>
                                        </p:tgtEl>
                                        <p:attrNameLst>
                                          <p:attrName>style.visibility</p:attrName>
                                        </p:attrNameLst>
                                      </p:cBhvr>
                                      <p:to>
                                        <p:strVal val="visible"/>
                                      </p:to>
                                    </p:set>
                                    <p:anim calcmode="lin" valueType="num">
                                      <p:cBhvr additive="base">
                                        <p:cTn id="122" dur="500" fill="hold"/>
                                        <p:tgtEl>
                                          <p:spTgt spid="56"/>
                                        </p:tgtEl>
                                        <p:attrNameLst>
                                          <p:attrName>ppt_x</p:attrName>
                                        </p:attrNameLst>
                                      </p:cBhvr>
                                      <p:tavLst>
                                        <p:tav tm="0">
                                          <p:val>
                                            <p:strVal val="0-#ppt_w/2"/>
                                          </p:val>
                                        </p:tav>
                                        <p:tav tm="100000">
                                          <p:val>
                                            <p:strVal val="#ppt_x"/>
                                          </p:val>
                                        </p:tav>
                                      </p:tavLst>
                                    </p:anim>
                                    <p:anim calcmode="lin" valueType="num">
                                      <p:cBhvr additive="base">
                                        <p:cTn id="123" dur="500" fill="hold"/>
                                        <p:tgtEl>
                                          <p:spTgt spid="56"/>
                                        </p:tgtEl>
                                        <p:attrNameLst>
                                          <p:attrName>ppt_y</p:attrName>
                                        </p:attrNameLst>
                                      </p:cBhvr>
                                      <p:tavLst>
                                        <p:tav tm="0">
                                          <p:val>
                                            <p:strVal val="#ppt_y"/>
                                          </p:val>
                                        </p:tav>
                                        <p:tav tm="100000">
                                          <p:val>
                                            <p:strVal val="#ppt_y"/>
                                          </p:val>
                                        </p:tav>
                                      </p:tavLst>
                                    </p:anim>
                                  </p:childTnLst>
                                </p:cTn>
                              </p:par>
                              <p:par>
                                <p:cTn id="124" presetID="2" presetClass="entr" presetSubtype="8" fill="hold" nodeType="withEffect">
                                  <p:stCondLst>
                                    <p:cond delay="0"/>
                                  </p:stCondLst>
                                  <p:childTnLst>
                                    <p:set>
                                      <p:cBhvr>
                                        <p:cTn id="125" dur="1" fill="hold">
                                          <p:stCondLst>
                                            <p:cond delay="0"/>
                                          </p:stCondLst>
                                        </p:cTn>
                                        <p:tgtEl>
                                          <p:spTgt spid="64"/>
                                        </p:tgtEl>
                                        <p:attrNameLst>
                                          <p:attrName>style.visibility</p:attrName>
                                        </p:attrNameLst>
                                      </p:cBhvr>
                                      <p:to>
                                        <p:strVal val="visible"/>
                                      </p:to>
                                    </p:set>
                                    <p:anim calcmode="lin" valueType="num">
                                      <p:cBhvr additive="base">
                                        <p:cTn id="126" dur="500" fill="hold"/>
                                        <p:tgtEl>
                                          <p:spTgt spid="64"/>
                                        </p:tgtEl>
                                        <p:attrNameLst>
                                          <p:attrName>ppt_x</p:attrName>
                                        </p:attrNameLst>
                                      </p:cBhvr>
                                      <p:tavLst>
                                        <p:tav tm="0">
                                          <p:val>
                                            <p:strVal val="0-#ppt_w/2"/>
                                          </p:val>
                                        </p:tav>
                                        <p:tav tm="100000">
                                          <p:val>
                                            <p:strVal val="#ppt_x"/>
                                          </p:val>
                                        </p:tav>
                                      </p:tavLst>
                                    </p:anim>
                                    <p:anim calcmode="lin" valueType="num">
                                      <p:cBhvr additive="base">
                                        <p:cTn id="127" dur="500" fill="hold"/>
                                        <p:tgtEl>
                                          <p:spTgt spid="64"/>
                                        </p:tgtEl>
                                        <p:attrNameLst>
                                          <p:attrName>ppt_y</p:attrName>
                                        </p:attrNameLst>
                                      </p:cBhvr>
                                      <p:tavLst>
                                        <p:tav tm="0">
                                          <p:val>
                                            <p:strVal val="#ppt_y"/>
                                          </p:val>
                                        </p:tav>
                                        <p:tav tm="100000">
                                          <p:val>
                                            <p:strVal val="#ppt_y"/>
                                          </p:val>
                                        </p:tav>
                                      </p:tavLst>
                                    </p:anim>
                                  </p:childTnLst>
                                </p:cTn>
                              </p:par>
                            </p:childTnLst>
                          </p:cTn>
                        </p:par>
                        <p:par>
                          <p:cTn id="128" fill="hold">
                            <p:stCondLst>
                              <p:cond delay="14000"/>
                            </p:stCondLst>
                            <p:childTnLst>
                              <p:par>
                                <p:cTn id="129" presetID="42" presetClass="entr" presetSubtype="0" fill="hold" grpId="0" nodeType="afterEffect">
                                  <p:stCondLst>
                                    <p:cond delay="0"/>
                                  </p:stCondLst>
                                  <p:childTnLst>
                                    <p:set>
                                      <p:cBhvr>
                                        <p:cTn id="130" dur="1" fill="hold">
                                          <p:stCondLst>
                                            <p:cond delay="0"/>
                                          </p:stCondLst>
                                        </p:cTn>
                                        <p:tgtEl>
                                          <p:spTgt spid="70">
                                            <p:txEl>
                                              <p:pRg st="0" end="0"/>
                                            </p:txEl>
                                          </p:spTgt>
                                        </p:tgtEl>
                                        <p:attrNameLst>
                                          <p:attrName>style.visibility</p:attrName>
                                        </p:attrNameLst>
                                      </p:cBhvr>
                                      <p:to>
                                        <p:strVal val="visible"/>
                                      </p:to>
                                    </p:set>
                                    <p:animEffect transition="in" filter="fade">
                                      <p:cBhvr>
                                        <p:cTn id="131" dur="1000"/>
                                        <p:tgtEl>
                                          <p:spTgt spid="70">
                                            <p:txEl>
                                              <p:pRg st="0" end="0"/>
                                            </p:txEl>
                                          </p:spTgt>
                                        </p:tgtEl>
                                      </p:cBhvr>
                                    </p:animEffect>
                                    <p:anim calcmode="lin" valueType="num">
                                      <p:cBhvr>
                                        <p:cTn id="132" dur="1000" fill="hold"/>
                                        <p:tgtEl>
                                          <p:spTgt spid="70">
                                            <p:txEl>
                                              <p:pRg st="0" end="0"/>
                                            </p:txEl>
                                          </p:spTgt>
                                        </p:tgtEl>
                                        <p:attrNameLst>
                                          <p:attrName>ppt_x</p:attrName>
                                        </p:attrNameLst>
                                      </p:cBhvr>
                                      <p:tavLst>
                                        <p:tav tm="0">
                                          <p:val>
                                            <p:strVal val="#ppt_x"/>
                                          </p:val>
                                        </p:tav>
                                        <p:tav tm="100000">
                                          <p:val>
                                            <p:strVal val="#ppt_x"/>
                                          </p:val>
                                        </p:tav>
                                      </p:tavLst>
                                    </p:anim>
                                    <p:anim calcmode="lin" valueType="num">
                                      <p:cBhvr>
                                        <p:cTn id="133" dur="1000" fill="hold"/>
                                        <p:tgtEl>
                                          <p:spTgt spid="70">
                                            <p:txEl>
                                              <p:pRg st="0" end="0"/>
                                            </p:txEl>
                                          </p:spTgt>
                                        </p:tgtEl>
                                        <p:attrNameLst>
                                          <p:attrName>ppt_y</p:attrName>
                                        </p:attrNameLst>
                                      </p:cBhvr>
                                      <p:tavLst>
                                        <p:tav tm="0">
                                          <p:val>
                                            <p:strVal val="#ppt_y+.1"/>
                                          </p:val>
                                        </p:tav>
                                        <p:tav tm="100000">
                                          <p:val>
                                            <p:strVal val="#ppt_y"/>
                                          </p:val>
                                        </p:tav>
                                      </p:tavLst>
                                    </p:anim>
                                  </p:childTnLst>
                                </p:cTn>
                              </p:par>
                            </p:childTnLst>
                          </p:cTn>
                        </p:par>
                        <p:par>
                          <p:cTn id="134" fill="hold">
                            <p:stCondLst>
                              <p:cond delay="15000"/>
                            </p:stCondLst>
                            <p:childTnLst>
                              <p:par>
                                <p:cTn id="135" presetID="42" presetClass="entr" presetSubtype="0" fill="hold" grpId="0" nodeType="afterEffect">
                                  <p:stCondLst>
                                    <p:cond delay="0"/>
                                  </p:stCondLst>
                                  <p:childTnLst>
                                    <p:set>
                                      <p:cBhvr>
                                        <p:cTn id="136" dur="1" fill="hold">
                                          <p:stCondLst>
                                            <p:cond delay="0"/>
                                          </p:stCondLst>
                                        </p:cTn>
                                        <p:tgtEl>
                                          <p:spTgt spid="70">
                                            <p:txEl>
                                              <p:pRg st="2" end="2"/>
                                            </p:txEl>
                                          </p:spTgt>
                                        </p:tgtEl>
                                        <p:attrNameLst>
                                          <p:attrName>style.visibility</p:attrName>
                                        </p:attrNameLst>
                                      </p:cBhvr>
                                      <p:to>
                                        <p:strVal val="visible"/>
                                      </p:to>
                                    </p:set>
                                    <p:animEffect transition="in" filter="fade">
                                      <p:cBhvr>
                                        <p:cTn id="137" dur="1000"/>
                                        <p:tgtEl>
                                          <p:spTgt spid="70">
                                            <p:txEl>
                                              <p:pRg st="2" end="2"/>
                                            </p:txEl>
                                          </p:spTgt>
                                        </p:tgtEl>
                                      </p:cBhvr>
                                    </p:animEffect>
                                    <p:anim calcmode="lin" valueType="num">
                                      <p:cBhvr>
                                        <p:cTn id="138" dur="1000" fill="hold"/>
                                        <p:tgtEl>
                                          <p:spTgt spid="70">
                                            <p:txEl>
                                              <p:pRg st="2" end="2"/>
                                            </p:txEl>
                                          </p:spTgt>
                                        </p:tgtEl>
                                        <p:attrNameLst>
                                          <p:attrName>ppt_x</p:attrName>
                                        </p:attrNameLst>
                                      </p:cBhvr>
                                      <p:tavLst>
                                        <p:tav tm="0">
                                          <p:val>
                                            <p:strVal val="#ppt_x"/>
                                          </p:val>
                                        </p:tav>
                                        <p:tav tm="100000">
                                          <p:val>
                                            <p:strVal val="#ppt_x"/>
                                          </p:val>
                                        </p:tav>
                                      </p:tavLst>
                                    </p:anim>
                                    <p:anim calcmode="lin" valueType="num">
                                      <p:cBhvr>
                                        <p:cTn id="139" dur="1000" fill="hold"/>
                                        <p:tgtEl>
                                          <p:spTgt spid="70">
                                            <p:txEl>
                                              <p:pRg st="2" end="2"/>
                                            </p:txEl>
                                          </p:spTgt>
                                        </p:tgtEl>
                                        <p:attrNameLst>
                                          <p:attrName>ppt_y</p:attrName>
                                        </p:attrNameLst>
                                      </p:cBhvr>
                                      <p:tavLst>
                                        <p:tav tm="0">
                                          <p:val>
                                            <p:strVal val="#ppt_y+.1"/>
                                          </p:val>
                                        </p:tav>
                                        <p:tav tm="100000">
                                          <p:val>
                                            <p:strVal val="#ppt_y"/>
                                          </p:val>
                                        </p:tav>
                                      </p:tavLst>
                                    </p:anim>
                                  </p:childTnLst>
                                </p:cTn>
                              </p:par>
                            </p:childTnLst>
                          </p:cTn>
                        </p:par>
                        <p:par>
                          <p:cTn id="140" fill="hold">
                            <p:stCondLst>
                              <p:cond delay="16000"/>
                            </p:stCondLst>
                            <p:childTnLst>
                              <p:par>
                                <p:cTn id="141" presetID="42" presetClass="entr" presetSubtype="0" fill="hold" grpId="0" nodeType="afterEffect">
                                  <p:stCondLst>
                                    <p:cond delay="0"/>
                                  </p:stCondLst>
                                  <p:childTnLst>
                                    <p:set>
                                      <p:cBhvr>
                                        <p:cTn id="142" dur="1" fill="hold">
                                          <p:stCondLst>
                                            <p:cond delay="0"/>
                                          </p:stCondLst>
                                        </p:cTn>
                                        <p:tgtEl>
                                          <p:spTgt spid="70">
                                            <p:txEl>
                                              <p:pRg st="4" end="4"/>
                                            </p:txEl>
                                          </p:spTgt>
                                        </p:tgtEl>
                                        <p:attrNameLst>
                                          <p:attrName>style.visibility</p:attrName>
                                        </p:attrNameLst>
                                      </p:cBhvr>
                                      <p:to>
                                        <p:strVal val="visible"/>
                                      </p:to>
                                    </p:set>
                                    <p:animEffect transition="in" filter="fade">
                                      <p:cBhvr>
                                        <p:cTn id="143" dur="1000"/>
                                        <p:tgtEl>
                                          <p:spTgt spid="70">
                                            <p:txEl>
                                              <p:pRg st="4" end="4"/>
                                            </p:txEl>
                                          </p:spTgt>
                                        </p:tgtEl>
                                      </p:cBhvr>
                                    </p:animEffect>
                                    <p:anim calcmode="lin" valueType="num">
                                      <p:cBhvr>
                                        <p:cTn id="144" dur="1000" fill="hold"/>
                                        <p:tgtEl>
                                          <p:spTgt spid="70">
                                            <p:txEl>
                                              <p:pRg st="4" end="4"/>
                                            </p:txEl>
                                          </p:spTgt>
                                        </p:tgtEl>
                                        <p:attrNameLst>
                                          <p:attrName>ppt_x</p:attrName>
                                        </p:attrNameLst>
                                      </p:cBhvr>
                                      <p:tavLst>
                                        <p:tav tm="0">
                                          <p:val>
                                            <p:strVal val="#ppt_x"/>
                                          </p:val>
                                        </p:tav>
                                        <p:tav tm="100000">
                                          <p:val>
                                            <p:strVal val="#ppt_x"/>
                                          </p:val>
                                        </p:tav>
                                      </p:tavLst>
                                    </p:anim>
                                    <p:anim calcmode="lin" valueType="num">
                                      <p:cBhvr>
                                        <p:cTn id="145" dur="1000" fill="hold"/>
                                        <p:tgtEl>
                                          <p:spTgt spid="70">
                                            <p:txEl>
                                              <p:pRg st="4" end="4"/>
                                            </p:txEl>
                                          </p:spTgt>
                                        </p:tgtEl>
                                        <p:attrNameLst>
                                          <p:attrName>ppt_y</p:attrName>
                                        </p:attrNameLst>
                                      </p:cBhvr>
                                      <p:tavLst>
                                        <p:tav tm="0">
                                          <p:val>
                                            <p:strVal val="#ppt_y+.1"/>
                                          </p:val>
                                        </p:tav>
                                        <p:tav tm="100000">
                                          <p:val>
                                            <p:strVal val="#ppt_y"/>
                                          </p:val>
                                        </p:tav>
                                      </p:tavLst>
                                    </p:anim>
                                  </p:childTnLst>
                                </p:cTn>
                              </p:par>
                            </p:childTnLst>
                          </p:cTn>
                        </p:par>
                        <p:par>
                          <p:cTn id="146" fill="hold">
                            <p:stCondLst>
                              <p:cond delay="17000"/>
                            </p:stCondLst>
                            <p:childTnLst>
                              <p:par>
                                <p:cTn id="147" presetID="42" presetClass="entr" presetSubtype="0" fill="hold" grpId="0" nodeType="afterEffect">
                                  <p:stCondLst>
                                    <p:cond delay="0"/>
                                  </p:stCondLst>
                                  <p:childTnLst>
                                    <p:set>
                                      <p:cBhvr>
                                        <p:cTn id="148" dur="1" fill="hold">
                                          <p:stCondLst>
                                            <p:cond delay="0"/>
                                          </p:stCondLst>
                                        </p:cTn>
                                        <p:tgtEl>
                                          <p:spTgt spid="70">
                                            <p:txEl>
                                              <p:pRg st="5" end="5"/>
                                            </p:txEl>
                                          </p:spTgt>
                                        </p:tgtEl>
                                        <p:attrNameLst>
                                          <p:attrName>style.visibility</p:attrName>
                                        </p:attrNameLst>
                                      </p:cBhvr>
                                      <p:to>
                                        <p:strVal val="visible"/>
                                      </p:to>
                                    </p:set>
                                    <p:animEffect transition="in" filter="fade">
                                      <p:cBhvr>
                                        <p:cTn id="149" dur="1000"/>
                                        <p:tgtEl>
                                          <p:spTgt spid="70">
                                            <p:txEl>
                                              <p:pRg st="5" end="5"/>
                                            </p:txEl>
                                          </p:spTgt>
                                        </p:tgtEl>
                                      </p:cBhvr>
                                    </p:animEffect>
                                    <p:anim calcmode="lin" valueType="num">
                                      <p:cBhvr>
                                        <p:cTn id="150" dur="1000" fill="hold"/>
                                        <p:tgtEl>
                                          <p:spTgt spid="70">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70">
                                            <p:txEl>
                                              <p:pRg st="5" end="5"/>
                                            </p:txEl>
                                          </p:spTgt>
                                        </p:tgtEl>
                                        <p:attrNameLst>
                                          <p:attrName>ppt_y</p:attrName>
                                        </p:attrNameLst>
                                      </p:cBhvr>
                                      <p:tavLst>
                                        <p:tav tm="0">
                                          <p:val>
                                            <p:strVal val="#ppt_y+.1"/>
                                          </p:val>
                                        </p:tav>
                                        <p:tav tm="100000">
                                          <p:val>
                                            <p:strVal val="#ppt_y"/>
                                          </p:val>
                                        </p:tav>
                                      </p:tavLst>
                                    </p:anim>
                                  </p:childTnLst>
                                </p:cTn>
                              </p:par>
                            </p:childTnLst>
                          </p:cTn>
                        </p:par>
                        <p:par>
                          <p:cTn id="152" fill="hold">
                            <p:stCondLst>
                              <p:cond delay="18000"/>
                            </p:stCondLst>
                            <p:childTnLst>
                              <p:par>
                                <p:cTn id="153" presetID="2" presetClass="entr" presetSubtype="8" fill="hold" nodeType="afterEffect">
                                  <p:stCondLst>
                                    <p:cond delay="0"/>
                                  </p:stCondLst>
                                  <p:childTnLst>
                                    <p:set>
                                      <p:cBhvr>
                                        <p:cTn id="154" dur="1" fill="hold">
                                          <p:stCondLst>
                                            <p:cond delay="0"/>
                                          </p:stCondLst>
                                        </p:cTn>
                                        <p:tgtEl>
                                          <p:spTgt spid="58"/>
                                        </p:tgtEl>
                                        <p:attrNameLst>
                                          <p:attrName>style.visibility</p:attrName>
                                        </p:attrNameLst>
                                      </p:cBhvr>
                                      <p:to>
                                        <p:strVal val="visible"/>
                                      </p:to>
                                    </p:set>
                                    <p:anim calcmode="lin" valueType="num">
                                      <p:cBhvr additive="base">
                                        <p:cTn id="155" dur="500" fill="hold"/>
                                        <p:tgtEl>
                                          <p:spTgt spid="58"/>
                                        </p:tgtEl>
                                        <p:attrNameLst>
                                          <p:attrName>ppt_x</p:attrName>
                                        </p:attrNameLst>
                                      </p:cBhvr>
                                      <p:tavLst>
                                        <p:tav tm="0">
                                          <p:val>
                                            <p:strVal val="0-#ppt_w/2"/>
                                          </p:val>
                                        </p:tav>
                                        <p:tav tm="100000">
                                          <p:val>
                                            <p:strVal val="#ppt_x"/>
                                          </p:val>
                                        </p:tav>
                                      </p:tavLst>
                                    </p:anim>
                                    <p:anim calcmode="lin" valueType="num">
                                      <p:cBhvr additive="base">
                                        <p:cTn id="156" dur="500" fill="hold"/>
                                        <p:tgtEl>
                                          <p:spTgt spid="58"/>
                                        </p:tgtEl>
                                        <p:attrNameLst>
                                          <p:attrName>ppt_y</p:attrName>
                                        </p:attrNameLst>
                                      </p:cBhvr>
                                      <p:tavLst>
                                        <p:tav tm="0">
                                          <p:val>
                                            <p:strVal val="#ppt_y"/>
                                          </p:val>
                                        </p:tav>
                                        <p:tav tm="100000">
                                          <p:val>
                                            <p:strVal val="#ppt_y"/>
                                          </p:val>
                                        </p:tav>
                                      </p:tavLst>
                                    </p:anim>
                                  </p:childTnLst>
                                </p:cTn>
                              </p:par>
                              <p:par>
                                <p:cTn id="157" presetID="2" presetClass="entr" presetSubtype="8" fill="hold" nodeType="withEffect">
                                  <p:stCondLst>
                                    <p:cond delay="0"/>
                                  </p:stCondLst>
                                  <p:childTnLst>
                                    <p:set>
                                      <p:cBhvr>
                                        <p:cTn id="158" dur="1" fill="hold">
                                          <p:stCondLst>
                                            <p:cond delay="0"/>
                                          </p:stCondLst>
                                        </p:cTn>
                                        <p:tgtEl>
                                          <p:spTgt spid="66"/>
                                        </p:tgtEl>
                                        <p:attrNameLst>
                                          <p:attrName>style.visibility</p:attrName>
                                        </p:attrNameLst>
                                      </p:cBhvr>
                                      <p:to>
                                        <p:strVal val="visible"/>
                                      </p:to>
                                    </p:set>
                                    <p:anim calcmode="lin" valueType="num">
                                      <p:cBhvr additive="base">
                                        <p:cTn id="159" dur="500" fill="hold"/>
                                        <p:tgtEl>
                                          <p:spTgt spid="66"/>
                                        </p:tgtEl>
                                        <p:attrNameLst>
                                          <p:attrName>ppt_x</p:attrName>
                                        </p:attrNameLst>
                                      </p:cBhvr>
                                      <p:tavLst>
                                        <p:tav tm="0">
                                          <p:val>
                                            <p:strVal val="0-#ppt_w/2"/>
                                          </p:val>
                                        </p:tav>
                                        <p:tav tm="100000">
                                          <p:val>
                                            <p:strVal val="#ppt_x"/>
                                          </p:val>
                                        </p:tav>
                                      </p:tavLst>
                                    </p:anim>
                                    <p:anim calcmode="lin" valueType="num">
                                      <p:cBhvr additive="base">
                                        <p:cTn id="160" dur="500" fill="hold"/>
                                        <p:tgtEl>
                                          <p:spTgt spid="66"/>
                                        </p:tgtEl>
                                        <p:attrNameLst>
                                          <p:attrName>ppt_y</p:attrName>
                                        </p:attrNameLst>
                                      </p:cBhvr>
                                      <p:tavLst>
                                        <p:tav tm="0">
                                          <p:val>
                                            <p:strVal val="#ppt_y"/>
                                          </p:val>
                                        </p:tav>
                                        <p:tav tm="100000">
                                          <p:val>
                                            <p:strVal val="#ppt_y"/>
                                          </p:val>
                                        </p:tav>
                                      </p:tavLst>
                                    </p:anim>
                                  </p:childTnLst>
                                </p:cTn>
                              </p:par>
                            </p:childTnLst>
                          </p:cTn>
                        </p:par>
                        <p:par>
                          <p:cTn id="161" fill="hold">
                            <p:stCondLst>
                              <p:cond delay="18500"/>
                            </p:stCondLst>
                            <p:childTnLst>
                              <p:par>
                                <p:cTn id="162" presetID="42" presetClass="entr" presetSubtype="0" fill="hold" grpId="0" nodeType="afterEffect">
                                  <p:stCondLst>
                                    <p:cond delay="0"/>
                                  </p:stCondLst>
                                  <p:childTnLst>
                                    <p:set>
                                      <p:cBhvr>
                                        <p:cTn id="163" dur="1" fill="hold">
                                          <p:stCondLst>
                                            <p:cond delay="0"/>
                                          </p:stCondLst>
                                        </p:cTn>
                                        <p:tgtEl>
                                          <p:spTgt spid="71">
                                            <p:txEl>
                                              <p:pRg st="0" end="0"/>
                                            </p:txEl>
                                          </p:spTgt>
                                        </p:tgtEl>
                                        <p:attrNameLst>
                                          <p:attrName>style.visibility</p:attrName>
                                        </p:attrNameLst>
                                      </p:cBhvr>
                                      <p:to>
                                        <p:strVal val="visible"/>
                                      </p:to>
                                    </p:set>
                                    <p:animEffect transition="in" filter="fade">
                                      <p:cBhvr>
                                        <p:cTn id="164" dur="1000"/>
                                        <p:tgtEl>
                                          <p:spTgt spid="71">
                                            <p:txEl>
                                              <p:pRg st="0" end="0"/>
                                            </p:txEl>
                                          </p:spTgt>
                                        </p:tgtEl>
                                      </p:cBhvr>
                                    </p:animEffect>
                                    <p:anim calcmode="lin" valueType="num">
                                      <p:cBhvr>
                                        <p:cTn id="165"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66"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67" fill="hold">
                            <p:stCondLst>
                              <p:cond delay="19500"/>
                            </p:stCondLst>
                            <p:childTnLst>
                              <p:par>
                                <p:cTn id="168" presetID="42" presetClass="entr" presetSubtype="0" fill="hold" grpId="0" nodeType="afterEffect">
                                  <p:stCondLst>
                                    <p:cond delay="0"/>
                                  </p:stCondLst>
                                  <p:childTnLst>
                                    <p:set>
                                      <p:cBhvr>
                                        <p:cTn id="169" dur="1" fill="hold">
                                          <p:stCondLst>
                                            <p:cond delay="0"/>
                                          </p:stCondLst>
                                        </p:cTn>
                                        <p:tgtEl>
                                          <p:spTgt spid="71">
                                            <p:txEl>
                                              <p:pRg st="2" end="2"/>
                                            </p:txEl>
                                          </p:spTgt>
                                        </p:tgtEl>
                                        <p:attrNameLst>
                                          <p:attrName>style.visibility</p:attrName>
                                        </p:attrNameLst>
                                      </p:cBhvr>
                                      <p:to>
                                        <p:strVal val="visible"/>
                                      </p:to>
                                    </p:set>
                                    <p:animEffect transition="in" filter="fade">
                                      <p:cBhvr>
                                        <p:cTn id="170" dur="1000"/>
                                        <p:tgtEl>
                                          <p:spTgt spid="71">
                                            <p:txEl>
                                              <p:pRg st="2" end="2"/>
                                            </p:txEl>
                                          </p:spTgt>
                                        </p:tgtEl>
                                      </p:cBhvr>
                                    </p:animEffect>
                                    <p:anim calcmode="lin" valueType="num">
                                      <p:cBhvr>
                                        <p:cTn id="171" dur="1000" fill="hold"/>
                                        <p:tgtEl>
                                          <p:spTgt spid="71">
                                            <p:txEl>
                                              <p:pRg st="2" end="2"/>
                                            </p:txEl>
                                          </p:spTgt>
                                        </p:tgtEl>
                                        <p:attrNameLst>
                                          <p:attrName>ppt_x</p:attrName>
                                        </p:attrNameLst>
                                      </p:cBhvr>
                                      <p:tavLst>
                                        <p:tav tm="0">
                                          <p:val>
                                            <p:strVal val="#ppt_x"/>
                                          </p:val>
                                        </p:tav>
                                        <p:tav tm="100000">
                                          <p:val>
                                            <p:strVal val="#ppt_x"/>
                                          </p:val>
                                        </p:tav>
                                      </p:tavLst>
                                    </p:anim>
                                    <p:anim calcmode="lin" valueType="num">
                                      <p:cBhvr>
                                        <p:cTn id="172" dur="1000" fill="hold"/>
                                        <p:tgtEl>
                                          <p:spTgt spid="71">
                                            <p:txEl>
                                              <p:pRg st="2" end="2"/>
                                            </p:txEl>
                                          </p:spTgt>
                                        </p:tgtEl>
                                        <p:attrNameLst>
                                          <p:attrName>ppt_y</p:attrName>
                                        </p:attrNameLst>
                                      </p:cBhvr>
                                      <p:tavLst>
                                        <p:tav tm="0">
                                          <p:val>
                                            <p:strVal val="#ppt_y+.1"/>
                                          </p:val>
                                        </p:tav>
                                        <p:tav tm="100000">
                                          <p:val>
                                            <p:strVal val="#ppt_y"/>
                                          </p:val>
                                        </p:tav>
                                      </p:tavLst>
                                    </p:anim>
                                  </p:childTnLst>
                                </p:cTn>
                              </p:par>
                            </p:childTnLst>
                          </p:cTn>
                        </p:par>
                        <p:par>
                          <p:cTn id="173" fill="hold">
                            <p:stCondLst>
                              <p:cond delay="20500"/>
                            </p:stCondLst>
                            <p:childTnLst>
                              <p:par>
                                <p:cTn id="174" presetID="42" presetClass="entr" presetSubtype="0" fill="hold" grpId="0" nodeType="afterEffect">
                                  <p:stCondLst>
                                    <p:cond delay="0"/>
                                  </p:stCondLst>
                                  <p:childTnLst>
                                    <p:set>
                                      <p:cBhvr>
                                        <p:cTn id="175" dur="1" fill="hold">
                                          <p:stCondLst>
                                            <p:cond delay="0"/>
                                          </p:stCondLst>
                                        </p:cTn>
                                        <p:tgtEl>
                                          <p:spTgt spid="71">
                                            <p:txEl>
                                              <p:pRg st="4" end="4"/>
                                            </p:txEl>
                                          </p:spTgt>
                                        </p:tgtEl>
                                        <p:attrNameLst>
                                          <p:attrName>style.visibility</p:attrName>
                                        </p:attrNameLst>
                                      </p:cBhvr>
                                      <p:to>
                                        <p:strVal val="visible"/>
                                      </p:to>
                                    </p:set>
                                    <p:animEffect transition="in" filter="fade">
                                      <p:cBhvr>
                                        <p:cTn id="176" dur="1000"/>
                                        <p:tgtEl>
                                          <p:spTgt spid="71">
                                            <p:txEl>
                                              <p:pRg st="4" end="4"/>
                                            </p:txEl>
                                          </p:spTgt>
                                        </p:tgtEl>
                                      </p:cBhvr>
                                    </p:animEffect>
                                    <p:anim calcmode="lin" valueType="num">
                                      <p:cBhvr>
                                        <p:cTn id="177" dur="1000" fill="hold"/>
                                        <p:tgtEl>
                                          <p:spTgt spid="71">
                                            <p:txEl>
                                              <p:pRg st="4" end="4"/>
                                            </p:txEl>
                                          </p:spTgt>
                                        </p:tgtEl>
                                        <p:attrNameLst>
                                          <p:attrName>ppt_x</p:attrName>
                                        </p:attrNameLst>
                                      </p:cBhvr>
                                      <p:tavLst>
                                        <p:tav tm="0">
                                          <p:val>
                                            <p:strVal val="#ppt_x"/>
                                          </p:val>
                                        </p:tav>
                                        <p:tav tm="100000">
                                          <p:val>
                                            <p:strVal val="#ppt_x"/>
                                          </p:val>
                                        </p:tav>
                                      </p:tavLst>
                                    </p:anim>
                                    <p:anim calcmode="lin" valueType="num">
                                      <p:cBhvr>
                                        <p:cTn id="178" dur="1000" fill="hold"/>
                                        <p:tgtEl>
                                          <p:spTgt spid="71">
                                            <p:txEl>
                                              <p:pRg st="4" end="4"/>
                                            </p:txEl>
                                          </p:spTgt>
                                        </p:tgtEl>
                                        <p:attrNameLst>
                                          <p:attrName>ppt_y</p:attrName>
                                        </p:attrNameLst>
                                      </p:cBhvr>
                                      <p:tavLst>
                                        <p:tav tm="0">
                                          <p:val>
                                            <p:strVal val="#ppt_y+.1"/>
                                          </p:val>
                                        </p:tav>
                                        <p:tav tm="100000">
                                          <p:val>
                                            <p:strVal val="#ppt_y"/>
                                          </p:val>
                                        </p:tav>
                                      </p:tavLst>
                                    </p:anim>
                                  </p:childTnLst>
                                </p:cTn>
                              </p:par>
                            </p:childTnLst>
                          </p:cTn>
                        </p:par>
                        <p:par>
                          <p:cTn id="179" fill="hold">
                            <p:stCondLst>
                              <p:cond delay="21500"/>
                            </p:stCondLst>
                            <p:childTnLst>
                              <p:par>
                                <p:cTn id="180" presetID="42" presetClass="entr" presetSubtype="0" fill="hold" grpId="0" nodeType="afterEffect">
                                  <p:stCondLst>
                                    <p:cond delay="0"/>
                                  </p:stCondLst>
                                  <p:childTnLst>
                                    <p:set>
                                      <p:cBhvr>
                                        <p:cTn id="181" dur="1" fill="hold">
                                          <p:stCondLst>
                                            <p:cond delay="0"/>
                                          </p:stCondLst>
                                        </p:cTn>
                                        <p:tgtEl>
                                          <p:spTgt spid="71">
                                            <p:txEl>
                                              <p:pRg st="5" end="5"/>
                                            </p:txEl>
                                          </p:spTgt>
                                        </p:tgtEl>
                                        <p:attrNameLst>
                                          <p:attrName>style.visibility</p:attrName>
                                        </p:attrNameLst>
                                      </p:cBhvr>
                                      <p:to>
                                        <p:strVal val="visible"/>
                                      </p:to>
                                    </p:set>
                                    <p:animEffect transition="in" filter="fade">
                                      <p:cBhvr>
                                        <p:cTn id="182" dur="1000"/>
                                        <p:tgtEl>
                                          <p:spTgt spid="71">
                                            <p:txEl>
                                              <p:pRg st="5" end="5"/>
                                            </p:txEl>
                                          </p:spTgt>
                                        </p:tgtEl>
                                      </p:cBhvr>
                                    </p:animEffect>
                                    <p:anim calcmode="lin" valueType="num">
                                      <p:cBhvr>
                                        <p:cTn id="183" dur="1000" fill="hold"/>
                                        <p:tgtEl>
                                          <p:spTgt spid="71">
                                            <p:txEl>
                                              <p:pRg st="5" end="5"/>
                                            </p:txEl>
                                          </p:spTgt>
                                        </p:tgtEl>
                                        <p:attrNameLst>
                                          <p:attrName>ppt_x</p:attrName>
                                        </p:attrNameLst>
                                      </p:cBhvr>
                                      <p:tavLst>
                                        <p:tav tm="0">
                                          <p:val>
                                            <p:strVal val="#ppt_x"/>
                                          </p:val>
                                        </p:tav>
                                        <p:tav tm="100000">
                                          <p:val>
                                            <p:strVal val="#ppt_x"/>
                                          </p:val>
                                        </p:tav>
                                      </p:tavLst>
                                    </p:anim>
                                    <p:anim calcmode="lin" valueType="num">
                                      <p:cBhvr>
                                        <p:cTn id="184" dur="1000" fill="hold"/>
                                        <p:tgtEl>
                                          <p:spTgt spid="7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build="p"/>
      <p:bldP spid="68" grpId="0"/>
      <p:bldP spid="69" grpId="0" build="p"/>
      <p:bldP spid="70" grpId="0" build="p"/>
      <p:bldP spid="71"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1" name="Freeform: Shape 80">
            <a:extLst>
              <a:ext uri="{FF2B5EF4-FFF2-40B4-BE49-F238E27FC236}">
                <a16:creationId xmlns:a16="http://schemas.microsoft.com/office/drawing/2014/main" id="{FCF29A8A-3F95-4127-9E1E-2698A2B8FBE0}"/>
              </a:ext>
            </a:extLst>
          </p:cNvPr>
          <p:cNvSpPr/>
          <p:nvPr/>
        </p:nvSpPr>
        <p:spPr>
          <a:xfrm rot="16200000" flipH="1">
            <a:off x="9579346" y="3545283"/>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Freeform: Shape 75">
            <a:extLst>
              <a:ext uri="{FF2B5EF4-FFF2-40B4-BE49-F238E27FC236}">
                <a16:creationId xmlns:a16="http://schemas.microsoft.com/office/drawing/2014/main" id="{019D45FB-9EFB-4BF9-A234-E16293E44FFC}"/>
              </a:ext>
            </a:extLst>
          </p:cNvPr>
          <p:cNvSpPr/>
          <p:nvPr/>
        </p:nvSpPr>
        <p:spPr>
          <a:xfrm rot="10800000" flipH="1">
            <a:off x="4888160" y="948365"/>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67FD9A9D-AE94-41E0-9801-6280F4D70DD5}"/>
              </a:ext>
            </a:extLst>
          </p:cNvPr>
          <p:cNvSpPr/>
          <p:nvPr/>
        </p:nvSpPr>
        <p:spPr>
          <a:xfrm>
            <a:off x="1408165" y="392977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 Box 10">
            <a:extLst>
              <a:ext uri="{FF2B5EF4-FFF2-40B4-BE49-F238E27FC236}">
                <a16:creationId xmlns:a16="http://schemas.microsoft.com/office/drawing/2014/main" id="{EE1DA496-2D6D-4CF1-B080-A10CE446361F}"/>
              </a:ext>
            </a:extLst>
          </p:cNvPr>
          <p:cNvSpPr txBox="1">
            <a:spLocks noChangeArrowheads="1"/>
          </p:cNvSpPr>
          <p:nvPr/>
        </p:nvSpPr>
        <p:spPr bwMode="auto">
          <a:xfrm>
            <a:off x="1399112" y="468818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21" name="Group 20">
            <a:extLst>
              <a:ext uri="{FF2B5EF4-FFF2-40B4-BE49-F238E27FC236}">
                <a16:creationId xmlns:a16="http://schemas.microsoft.com/office/drawing/2014/main" id="{E84E0527-AD96-4454-BD3F-89E257E90A15}"/>
              </a:ext>
            </a:extLst>
          </p:cNvPr>
          <p:cNvGrpSpPr/>
          <p:nvPr/>
        </p:nvGrpSpPr>
        <p:grpSpPr>
          <a:xfrm>
            <a:off x="1698757" y="4067109"/>
            <a:ext cx="2743200" cy="509854"/>
            <a:chOff x="1555542" y="3339993"/>
            <a:chExt cx="2743200" cy="509854"/>
          </a:xfrm>
        </p:grpSpPr>
        <p:sp>
          <p:nvSpPr>
            <p:cNvPr id="18" name="Freeform: Shape 17">
              <a:extLst>
                <a:ext uri="{FF2B5EF4-FFF2-40B4-BE49-F238E27FC236}">
                  <a16:creationId xmlns:a16="http://schemas.microsoft.com/office/drawing/2014/main" id="{197620A4-7E8C-4CC9-9D3D-3F13649F0AFA}"/>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 Box 10">
              <a:extLst>
                <a:ext uri="{FF2B5EF4-FFF2-40B4-BE49-F238E27FC236}">
                  <a16:creationId xmlns:a16="http://schemas.microsoft.com/office/drawing/2014/main" id="{892C3690-BA0B-4AAB-9F80-E03697C4E0B6}"/>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29" name="Freeform: Shape 28">
            <a:extLst>
              <a:ext uri="{FF2B5EF4-FFF2-40B4-BE49-F238E27FC236}">
                <a16:creationId xmlns:a16="http://schemas.microsoft.com/office/drawing/2014/main" id="{29463EC6-376F-4A4A-87DB-63FAEE7AD727}"/>
              </a:ext>
            </a:extLst>
          </p:cNvPr>
          <p:cNvSpPr/>
          <p:nvPr/>
        </p:nvSpPr>
        <p:spPr>
          <a:xfrm flipH="1">
            <a:off x="5289166" y="6460296"/>
            <a:ext cx="1450516" cy="259161"/>
          </a:xfrm>
          <a:custGeom>
            <a:avLst/>
            <a:gdLst>
              <a:gd name="connsiteX0" fmla="*/ 0 w 3097231"/>
              <a:gd name="connsiteY0" fmla="*/ 0 h 553376"/>
              <a:gd name="connsiteX1" fmla="*/ 3097231 w 3097231"/>
              <a:gd name="connsiteY1" fmla="*/ 0 h 553376"/>
              <a:gd name="connsiteX2" fmla="*/ 2740687 w 3097231"/>
              <a:gd name="connsiteY2" fmla="*/ 353487 h 553376"/>
              <a:gd name="connsiteX3" fmla="*/ 2529878 w 3097231"/>
              <a:gd name="connsiteY3" fmla="*/ 553376 h 553376"/>
              <a:gd name="connsiteX4" fmla="*/ 469951 w 3097231"/>
              <a:gd name="connsiteY4" fmla="*/ 553376 h 553376"/>
              <a:gd name="connsiteX5" fmla="*/ 469951 w 3097231"/>
              <a:gd name="connsiteY5" fmla="*/ 548580 h 553376"/>
              <a:gd name="connsiteX6" fmla="*/ 414705 w 3097231"/>
              <a:gd name="connsiteY6" fmla="*/ 539729 h 553376"/>
              <a:gd name="connsiteX7" fmla="*/ 35651 w 3097231"/>
              <a:gd name="connsiteY7" fmla="*/ 140367 h 553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97231" h="553376">
                <a:moveTo>
                  <a:pt x="0" y="0"/>
                </a:moveTo>
                <a:lnTo>
                  <a:pt x="3097231" y="0"/>
                </a:lnTo>
                <a:lnTo>
                  <a:pt x="2740687" y="353487"/>
                </a:lnTo>
                <a:lnTo>
                  <a:pt x="2529878" y="553376"/>
                </a:lnTo>
                <a:lnTo>
                  <a:pt x="469951" y="553376"/>
                </a:lnTo>
                <a:lnTo>
                  <a:pt x="469951" y="548580"/>
                </a:lnTo>
                <a:lnTo>
                  <a:pt x="414705" y="539729"/>
                </a:lnTo>
                <a:cubicBezTo>
                  <a:pt x="239205" y="497243"/>
                  <a:pt x="107200" y="347738"/>
                  <a:pt x="35651" y="140367"/>
                </a:cubicBezTo>
                <a:close/>
              </a:path>
            </a:pathLst>
          </a:custGeom>
          <a:gradFill>
            <a:gsLst>
              <a:gs pos="0">
                <a:schemeClr val="bg1">
                  <a:lumMod val="75000"/>
                </a:schemeClr>
              </a:gs>
              <a:gs pos="50000">
                <a:schemeClr val="bg1">
                  <a:lumMod val="65000"/>
                </a:schemeClr>
              </a:gs>
              <a:gs pos="75000">
                <a:schemeClr val="bg1">
                  <a:lumMod val="50000"/>
                </a:schemeClr>
              </a:gs>
              <a:gs pos="95000">
                <a:schemeClr val="tx1">
                  <a:lumMod val="50000"/>
                  <a:lumOff val="50000"/>
                </a:schemeClr>
              </a:gs>
            </a:gsLst>
            <a:lin ang="5400000" scaled="1"/>
          </a:gra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8B9A12D9-E710-4EE7-B589-80BD4277A149}"/>
              </a:ext>
            </a:extLst>
          </p:cNvPr>
          <p:cNvSpPr/>
          <p:nvPr/>
        </p:nvSpPr>
        <p:spPr>
          <a:xfrm>
            <a:off x="2320463" y="1200956"/>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FD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8" name="Text Box 10">
            <a:extLst>
              <a:ext uri="{FF2B5EF4-FFF2-40B4-BE49-F238E27FC236}">
                <a16:creationId xmlns:a16="http://schemas.microsoft.com/office/drawing/2014/main" id="{D259B33F-3984-4485-9018-ABECA20B5365}"/>
              </a:ext>
            </a:extLst>
          </p:cNvPr>
          <p:cNvSpPr txBox="1">
            <a:spLocks noChangeArrowheads="1"/>
          </p:cNvSpPr>
          <p:nvPr/>
        </p:nvSpPr>
        <p:spPr bwMode="auto">
          <a:xfrm>
            <a:off x="2311410" y="1959370"/>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39" name="Group 38">
            <a:extLst>
              <a:ext uri="{FF2B5EF4-FFF2-40B4-BE49-F238E27FC236}">
                <a16:creationId xmlns:a16="http://schemas.microsoft.com/office/drawing/2014/main" id="{86116385-15DB-40C9-B2B1-34B92531C6D6}"/>
              </a:ext>
            </a:extLst>
          </p:cNvPr>
          <p:cNvGrpSpPr/>
          <p:nvPr/>
        </p:nvGrpSpPr>
        <p:grpSpPr>
          <a:xfrm>
            <a:off x="2611055" y="1338294"/>
            <a:ext cx="2743200" cy="509854"/>
            <a:chOff x="1555542" y="3339993"/>
            <a:chExt cx="2743200" cy="509854"/>
          </a:xfrm>
        </p:grpSpPr>
        <p:sp>
          <p:nvSpPr>
            <p:cNvPr id="40" name="Freeform: Shape 39">
              <a:extLst>
                <a:ext uri="{FF2B5EF4-FFF2-40B4-BE49-F238E27FC236}">
                  <a16:creationId xmlns:a16="http://schemas.microsoft.com/office/drawing/2014/main" id="{E9ABE048-FFC8-4E22-8515-C7DED6A76500}"/>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 Box 10">
              <a:extLst>
                <a:ext uri="{FF2B5EF4-FFF2-40B4-BE49-F238E27FC236}">
                  <a16:creationId xmlns:a16="http://schemas.microsoft.com/office/drawing/2014/main" id="{9E3EE70D-3625-409B-A8F3-C55E3CDED704}"/>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60" name="Freeform: Shape 59">
            <a:extLst>
              <a:ext uri="{FF2B5EF4-FFF2-40B4-BE49-F238E27FC236}">
                <a16:creationId xmlns:a16="http://schemas.microsoft.com/office/drawing/2014/main" id="{6992A4D1-6021-45B6-B560-98F0D0402AC2}"/>
              </a:ext>
            </a:extLst>
          </p:cNvPr>
          <p:cNvSpPr/>
          <p:nvPr/>
        </p:nvSpPr>
        <p:spPr>
          <a:xfrm>
            <a:off x="6815602" y="211339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Text Box 10">
            <a:extLst>
              <a:ext uri="{FF2B5EF4-FFF2-40B4-BE49-F238E27FC236}">
                <a16:creationId xmlns:a16="http://schemas.microsoft.com/office/drawing/2014/main" id="{26BF8C87-EB91-4B03-9E3B-7FFB4867CED8}"/>
              </a:ext>
            </a:extLst>
          </p:cNvPr>
          <p:cNvSpPr txBox="1">
            <a:spLocks noChangeArrowheads="1"/>
          </p:cNvSpPr>
          <p:nvPr/>
        </p:nvSpPr>
        <p:spPr bwMode="auto">
          <a:xfrm>
            <a:off x="6806549" y="287180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56" name="Group 55">
            <a:extLst>
              <a:ext uri="{FF2B5EF4-FFF2-40B4-BE49-F238E27FC236}">
                <a16:creationId xmlns:a16="http://schemas.microsoft.com/office/drawing/2014/main" id="{180C59FF-D936-4D31-A05C-2B03DFA50B35}"/>
              </a:ext>
            </a:extLst>
          </p:cNvPr>
          <p:cNvGrpSpPr/>
          <p:nvPr/>
        </p:nvGrpSpPr>
        <p:grpSpPr>
          <a:xfrm>
            <a:off x="7106194" y="2250729"/>
            <a:ext cx="2743200" cy="509854"/>
            <a:chOff x="1555542" y="3339993"/>
            <a:chExt cx="2743200" cy="509854"/>
          </a:xfrm>
        </p:grpSpPr>
        <p:sp>
          <p:nvSpPr>
            <p:cNvPr id="57" name="Freeform: Shape 56">
              <a:extLst>
                <a:ext uri="{FF2B5EF4-FFF2-40B4-BE49-F238E27FC236}">
                  <a16:creationId xmlns:a16="http://schemas.microsoft.com/office/drawing/2014/main" id="{37153777-CECA-41CB-B7B5-8D9E3F14030B}"/>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xt Box 10">
              <a:extLst>
                <a:ext uri="{FF2B5EF4-FFF2-40B4-BE49-F238E27FC236}">
                  <a16:creationId xmlns:a16="http://schemas.microsoft.com/office/drawing/2014/main" id="{C7EA586B-44D9-4616-9E2D-A9E2808FDC5E}"/>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sp>
        <p:nvSpPr>
          <p:cNvPr id="73" name="Freeform: Shape 72">
            <a:extLst>
              <a:ext uri="{FF2B5EF4-FFF2-40B4-BE49-F238E27FC236}">
                <a16:creationId xmlns:a16="http://schemas.microsoft.com/office/drawing/2014/main" id="{0E225FCD-281B-42A5-B848-A23675BE0BCF}"/>
              </a:ext>
            </a:extLst>
          </p:cNvPr>
          <p:cNvSpPr/>
          <p:nvPr/>
        </p:nvSpPr>
        <p:spPr>
          <a:xfrm>
            <a:off x="5946117" y="4851341"/>
            <a:ext cx="3311711" cy="1558984"/>
          </a:xfrm>
          <a:custGeom>
            <a:avLst/>
            <a:gdLst>
              <a:gd name="connsiteX0" fmla="*/ 253813 w 3237123"/>
              <a:gd name="connsiteY0" fmla="*/ 0 h 1523860"/>
              <a:gd name="connsiteX1" fmla="*/ 2983311 w 3237123"/>
              <a:gd name="connsiteY1" fmla="*/ 0 h 1523860"/>
              <a:gd name="connsiteX2" fmla="*/ 2993390 w 3237123"/>
              <a:gd name="connsiteY2" fmla="*/ 1016 h 1523860"/>
              <a:gd name="connsiteX3" fmla="*/ 3180201 w 3237123"/>
              <a:gd name="connsiteY3" fmla="*/ 1016 h 1523860"/>
              <a:gd name="connsiteX4" fmla="*/ 3237123 w 3237123"/>
              <a:gd name="connsiteY4" fmla="*/ 57938 h 1523860"/>
              <a:gd name="connsiteX5" fmla="*/ 3237123 w 3237123"/>
              <a:gd name="connsiteY5" fmla="*/ 253812 h 1523860"/>
              <a:gd name="connsiteX6" fmla="*/ 3237123 w 3237123"/>
              <a:gd name="connsiteY6" fmla="*/ 1269031 h 1523860"/>
              <a:gd name="connsiteX7" fmla="*/ 3237123 w 3237123"/>
              <a:gd name="connsiteY7" fmla="*/ 1466937 h 1523860"/>
              <a:gd name="connsiteX8" fmla="*/ 3180201 w 3237123"/>
              <a:gd name="connsiteY8" fmla="*/ 1523859 h 1523860"/>
              <a:gd name="connsiteX9" fmla="*/ 2952522 w 3237123"/>
              <a:gd name="connsiteY9" fmla="*/ 1523859 h 1523860"/>
              <a:gd name="connsiteX10" fmla="*/ 2947490 w 3237123"/>
              <a:gd name="connsiteY10" fmla="*/ 1522843 h 1523860"/>
              <a:gd name="connsiteX11" fmla="*/ 289639 w 3237123"/>
              <a:gd name="connsiteY11" fmla="*/ 1522843 h 1523860"/>
              <a:gd name="connsiteX12" fmla="*/ 284601 w 3237123"/>
              <a:gd name="connsiteY12" fmla="*/ 1523860 h 1523860"/>
              <a:gd name="connsiteX13" fmla="*/ 56922 w 3237123"/>
              <a:gd name="connsiteY13" fmla="*/ 1523860 h 1523860"/>
              <a:gd name="connsiteX14" fmla="*/ 0 w 3237123"/>
              <a:gd name="connsiteY14" fmla="*/ 1466938 h 1523860"/>
              <a:gd name="connsiteX15" fmla="*/ 0 w 3237123"/>
              <a:gd name="connsiteY15" fmla="*/ 57939 h 1523860"/>
              <a:gd name="connsiteX16" fmla="*/ 56922 w 3237123"/>
              <a:gd name="connsiteY16" fmla="*/ 1017 h 1523860"/>
              <a:gd name="connsiteX17" fmla="*/ 243725 w 3237123"/>
              <a:gd name="connsiteY17" fmla="*/ 1017 h 1523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37123" h="1523860">
                <a:moveTo>
                  <a:pt x="253813" y="0"/>
                </a:moveTo>
                <a:lnTo>
                  <a:pt x="2983311" y="0"/>
                </a:lnTo>
                <a:lnTo>
                  <a:pt x="2993390" y="1016"/>
                </a:lnTo>
                <a:lnTo>
                  <a:pt x="3180201" y="1016"/>
                </a:lnTo>
                <a:cubicBezTo>
                  <a:pt x="3211638" y="1016"/>
                  <a:pt x="3237123" y="26501"/>
                  <a:pt x="3237123" y="57938"/>
                </a:cubicBezTo>
                <a:lnTo>
                  <a:pt x="3237123" y="253812"/>
                </a:lnTo>
                <a:lnTo>
                  <a:pt x="3237123" y="1269031"/>
                </a:lnTo>
                <a:lnTo>
                  <a:pt x="3237123" y="1466937"/>
                </a:lnTo>
                <a:cubicBezTo>
                  <a:pt x="3237123" y="1498374"/>
                  <a:pt x="3211638" y="1523859"/>
                  <a:pt x="3180201" y="1523859"/>
                </a:cubicBezTo>
                <a:lnTo>
                  <a:pt x="2952522" y="1523859"/>
                </a:lnTo>
                <a:lnTo>
                  <a:pt x="2947490" y="1522843"/>
                </a:lnTo>
                <a:lnTo>
                  <a:pt x="289639" y="1522843"/>
                </a:lnTo>
                <a:lnTo>
                  <a:pt x="284601" y="1523860"/>
                </a:lnTo>
                <a:lnTo>
                  <a:pt x="56922" y="1523860"/>
                </a:lnTo>
                <a:cubicBezTo>
                  <a:pt x="25485" y="1523860"/>
                  <a:pt x="0" y="1498375"/>
                  <a:pt x="0" y="1466938"/>
                </a:cubicBezTo>
                <a:lnTo>
                  <a:pt x="0" y="57939"/>
                </a:lnTo>
                <a:cubicBezTo>
                  <a:pt x="0" y="26502"/>
                  <a:pt x="25485" y="1017"/>
                  <a:pt x="56922" y="1017"/>
                </a:cubicBezTo>
                <a:lnTo>
                  <a:pt x="243725" y="1017"/>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 Box 10">
            <a:extLst>
              <a:ext uri="{FF2B5EF4-FFF2-40B4-BE49-F238E27FC236}">
                <a16:creationId xmlns:a16="http://schemas.microsoft.com/office/drawing/2014/main" id="{B74FE411-E16F-4C2F-AB4C-3FC9CFCA1DF6}"/>
              </a:ext>
            </a:extLst>
          </p:cNvPr>
          <p:cNvSpPr txBox="1">
            <a:spLocks noChangeArrowheads="1"/>
          </p:cNvSpPr>
          <p:nvPr/>
        </p:nvSpPr>
        <p:spPr bwMode="auto">
          <a:xfrm>
            <a:off x="5937064" y="5609755"/>
            <a:ext cx="3311711" cy="661720"/>
          </a:xfrm>
          <a:prstGeom prst="rect">
            <a:avLst/>
          </a:prstGeom>
          <a:noFill/>
          <a:ln w="9525">
            <a:noFill/>
            <a:miter lim="800000"/>
            <a:headEnd/>
            <a:tailEnd/>
          </a:ln>
        </p:spPr>
        <p:txBody>
          <a:bodyPr wrap="square" lIns="60960" tIns="30480" rIns="60960" bIns="3048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69" name="Group 68">
            <a:extLst>
              <a:ext uri="{FF2B5EF4-FFF2-40B4-BE49-F238E27FC236}">
                <a16:creationId xmlns:a16="http://schemas.microsoft.com/office/drawing/2014/main" id="{39A750F3-C22E-4B14-A178-EB5C9CD2527E}"/>
              </a:ext>
            </a:extLst>
          </p:cNvPr>
          <p:cNvGrpSpPr/>
          <p:nvPr/>
        </p:nvGrpSpPr>
        <p:grpSpPr>
          <a:xfrm>
            <a:off x="6236709" y="4988679"/>
            <a:ext cx="2743200" cy="509854"/>
            <a:chOff x="1555542" y="3339993"/>
            <a:chExt cx="2743200" cy="509854"/>
          </a:xfrm>
        </p:grpSpPr>
        <p:sp>
          <p:nvSpPr>
            <p:cNvPr id="70" name="Freeform: Shape 69">
              <a:extLst>
                <a:ext uri="{FF2B5EF4-FFF2-40B4-BE49-F238E27FC236}">
                  <a16:creationId xmlns:a16="http://schemas.microsoft.com/office/drawing/2014/main" id="{AD2778F6-6F7A-4BE1-9266-8161701DB085}"/>
                </a:ext>
              </a:extLst>
            </p:cNvPr>
            <p:cNvSpPr>
              <a:spLocks noChangeAspect="1"/>
            </p:cNvSpPr>
            <p:nvPr/>
          </p:nvSpPr>
          <p:spPr>
            <a:xfrm rot="10800000">
              <a:off x="1555542" y="3339993"/>
              <a:ext cx="2743200" cy="509854"/>
            </a:xfrm>
            <a:custGeom>
              <a:avLst/>
              <a:gdLst>
                <a:gd name="connsiteX0" fmla="*/ 3023014 w 3023014"/>
                <a:gd name="connsiteY0" fmla="*/ 561860 h 561860"/>
                <a:gd name="connsiteX1" fmla="*/ 0 w 3023014"/>
                <a:gd name="connsiteY1" fmla="*/ 561860 h 561860"/>
                <a:gd name="connsiteX2" fmla="*/ 0 w 3023014"/>
                <a:gd name="connsiteY2" fmla="*/ 154236 h 561860"/>
                <a:gd name="connsiteX3" fmla="*/ 1396919 w 3023014"/>
                <a:gd name="connsiteY3" fmla="*/ 154236 h 561860"/>
                <a:gd name="connsiteX4" fmla="*/ 1511507 w 3023014"/>
                <a:gd name="connsiteY4" fmla="*/ 0 h 561860"/>
                <a:gd name="connsiteX5" fmla="*/ 1626095 w 3023014"/>
                <a:gd name="connsiteY5" fmla="*/ 154236 h 561860"/>
                <a:gd name="connsiteX6" fmla="*/ 3023014 w 3023014"/>
                <a:gd name="connsiteY6" fmla="*/ 154236 h 561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023014" h="561860">
                  <a:moveTo>
                    <a:pt x="3023014" y="561860"/>
                  </a:moveTo>
                  <a:lnTo>
                    <a:pt x="0" y="561860"/>
                  </a:lnTo>
                  <a:lnTo>
                    <a:pt x="0" y="154236"/>
                  </a:lnTo>
                  <a:lnTo>
                    <a:pt x="1396919" y="154236"/>
                  </a:lnTo>
                  <a:lnTo>
                    <a:pt x="1511507" y="0"/>
                  </a:lnTo>
                  <a:lnTo>
                    <a:pt x="1626095" y="154236"/>
                  </a:lnTo>
                  <a:lnTo>
                    <a:pt x="3023014" y="154236"/>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Text Box 10">
              <a:extLst>
                <a:ext uri="{FF2B5EF4-FFF2-40B4-BE49-F238E27FC236}">
                  <a16:creationId xmlns:a16="http://schemas.microsoft.com/office/drawing/2014/main" id="{597E89CE-ED54-4591-B60B-32154AFF57E0}"/>
                </a:ext>
              </a:extLst>
            </p:cNvPr>
            <p:cNvSpPr txBox="1">
              <a:spLocks noChangeArrowheads="1"/>
            </p:cNvSpPr>
            <p:nvPr/>
          </p:nvSpPr>
          <p:spPr bwMode="auto">
            <a:xfrm>
              <a:off x="1734974" y="3377674"/>
              <a:ext cx="235355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2">
                      <a:lumMod val="25000"/>
                    </a:schemeClr>
                  </a:solidFill>
                  <a:latin typeface="Bernard MT Condensed" panose="02050806060905020404" pitchFamily="18" charset="0"/>
                </a:rPr>
                <a:t>LOREM IPSUM</a:t>
              </a:r>
            </a:p>
          </p:txBody>
        </p:sp>
      </p:grpSp>
      <p:grpSp>
        <p:nvGrpSpPr>
          <p:cNvPr id="77" name="Group 76">
            <a:extLst>
              <a:ext uri="{FF2B5EF4-FFF2-40B4-BE49-F238E27FC236}">
                <a16:creationId xmlns:a16="http://schemas.microsoft.com/office/drawing/2014/main" id="{BAA9430D-BAA0-4D32-8D19-0BE204ECD173}"/>
              </a:ext>
            </a:extLst>
          </p:cNvPr>
          <p:cNvGrpSpPr/>
          <p:nvPr/>
        </p:nvGrpSpPr>
        <p:grpSpPr>
          <a:xfrm rot="10800000">
            <a:off x="5102901" y="463144"/>
            <a:ext cx="1533634" cy="1825663"/>
            <a:chOff x="719507" y="3665989"/>
            <a:chExt cx="3274710" cy="3898264"/>
          </a:xfrm>
          <a:effectLst>
            <a:outerShdw blurRad="63500" sx="102000" sy="102000" algn="ctr" rotWithShape="0">
              <a:prstClr val="black">
                <a:alpha val="40000"/>
              </a:prstClr>
            </a:outerShdw>
          </a:effectLst>
        </p:grpSpPr>
        <p:sp>
          <p:nvSpPr>
            <p:cNvPr id="78" name="Freeform: Shape 77">
              <a:extLst>
                <a:ext uri="{FF2B5EF4-FFF2-40B4-BE49-F238E27FC236}">
                  <a16:creationId xmlns:a16="http://schemas.microsoft.com/office/drawing/2014/main" id="{512F03A7-3335-4F13-AF4A-A4E144E9FA21}"/>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0E130A81-02CE-45BD-99CA-878C5F5496A8}"/>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82" name="Group 81">
            <a:extLst>
              <a:ext uri="{FF2B5EF4-FFF2-40B4-BE49-F238E27FC236}">
                <a16:creationId xmlns:a16="http://schemas.microsoft.com/office/drawing/2014/main" id="{EB50A1E1-2B3F-4BEF-AAFD-A8B147122081}"/>
              </a:ext>
            </a:extLst>
          </p:cNvPr>
          <p:cNvGrpSpPr/>
          <p:nvPr/>
        </p:nvGrpSpPr>
        <p:grpSpPr>
          <a:xfrm rot="16200000">
            <a:off x="9239757" y="3018332"/>
            <a:ext cx="1533634" cy="1825663"/>
            <a:chOff x="719507" y="3665989"/>
            <a:chExt cx="3274710" cy="3898264"/>
          </a:xfrm>
          <a:effectLst>
            <a:outerShdw blurRad="63500" sx="102000" sy="102000" algn="ctr" rotWithShape="0">
              <a:prstClr val="black">
                <a:alpha val="40000"/>
              </a:prstClr>
            </a:outerShdw>
          </a:effectLst>
        </p:grpSpPr>
        <p:sp>
          <p:nvSpPr>
            <p:cNvPr id="83" name="Freeform: Shape 82">
              <a:extLst>
                <a:ext uri="{FF2B5EF4-FFF2-40B4-BE49-F238E27FC236}">
                  <a16:creationId xmlns:a16="http://schemas.microsoft.com/office/drawing/2014/main" id="{BD37E541-B2D5-45E6-9482-4197EBF078F0}"/>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Freeform: Shape 83">
              <a:extLst>
                <a:ext uri="{FF2B5EF4-FFF2-40B4-BE49-F238E27FC236}">
                  <a16:creationId xmlns:a16="http://schemas.microsoft.com/office/drawing/2014/main" id="{913B5741-E06D-4791-B595-C779B450B716}"/>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0" name="TextBox 89">
            <a:extLst>
              <a:ext uri="{FF2B5EF4-FFF2-40B4-BE49-F238E27FC236}">
                <a16:creationId xmlns:a16="http://schemas.microsoft.com/office/drawing/2014/main" id="{B7D45244-84ED-4BB8-B68B-87C3375ABDCE}"/>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30" name="Group 29">
            <a:extLst>
              <a:ext uri="{FF2B5EF4-FFF2-40B4-BE49-F238E27FC236}">
                <a16:creationId xmlns:a16="http://schemas.microsoft.com/office/drawing/2014/main" id="{69B269FF-6758-4999-A14F-D468E9A9C15C}"/>
              </a:ext>
            </a:extLst>
          </p:cNvPr>
          <p:cNvGrpSpPr/>
          <p:nvPr/>
        </p:nvGrpSpPr>
        <p:grpSpPr>
          <a:xfrm>
            <a:off x="4991307" y="5379015"/>
            <a:ext cx="1533634" cy="1825663"/>
            <a:chOff x="719507" y="3665989"/>
            <a:chExt cx="3274710" cy="3898264"/>
          </a:xfrm>
          <a:effectLst>
            <a:outerShdw blurRad="63500" sx="102000" sy="102000" algn="ctr" rotWithShape="0">
              <a:prstClr val="black">
                <a:alpha val="40000"/>
              </a:prstClr>
            </a:outerShdw>
          </a:effectLst>
        </p:grpSpPr>
        <p:sp>
          <p:nvSpPr>
            <p:cNvPr id="31" name="Freeform: Shape 30">
              <a:extLst>
                <a:ext uri="{FF2B5EF4-FFF2-40B4-BE49-F238E27FC236}">
                  <a16:creationId xmlns:a16="http://schemas.microsoft.com/office/drawing/2014/main" id="{C3089815-D4EB-4F8B-93F1-B4589FD9BC18}"/>
                </a:ext>
              </a:extLst>
            </p:cNvPr>
            <p:cNvSpPr>
              <a:spLocks noChangeAspect="1"/>
            </p:cNvSpPr>
            <p:nvPr/>
          </p:nvSpPr>
          <p:spPr>
            <a:xfrm rot="8101562" flipH="1">
              <a:off x="719507" y="3665989"/>
              <a:ext cx="2478985" cy="3898264"/>
            </a:xfrm>
            <a:custGeom>
              <a:avLst/>
              <a:gdLst>
                <a:gd name="connsiteX0" fmla="*/ 2466213 w 2478986"/>
                <a:gd name="connsiteY0" fmla="*/ 2711088 h 3898264"/>
                <a:gd name="connsiteX1" fmla="*/ 2430504 w 2478986"/>
                <a:gd name="connsiteY1" fmla="*/ 2746764 h 3898264"/>
                <a:gd name="connsiteX2" fmla="*/ 2429300 w 2478986"/>
                <a:gd name="connsiteY2" fmla="*/ 2747397 h 3898264"/>
                <a:gd name="connsiteX3" fmla="*/ 2232676 w 2478986"/>
                <a:gd name="connsiteY3" fmla="*/ 2943843 h 3898264"/>
                <a:gd name="connsiteX4" fmla="*/ 2232088 w 2478986"/>
                <a:gd name="connsiteY4" fmla="*/ 2943255 h 3898264"/>
                <a:gd name="connsiteX5" fmla="*/ 1323559 w 2478986"/>
                <a:gd name="connsiteY5" fmla="*/ 3851784 h 3898264"/>
                <a:gd name="connsiteX6" fmla="*/ 1318869 w 2478986"/>
                <a:gd name="connsiteY6" fmla="*/ 3851921 h 3898264"/>
                <a:gd name="connsiteX7" fmla="*/ 1308326 w 2478986"/>
                <a:gd name="connsiteY7" fmla="*/ 3864816 h 3898264"/>
                <a:gd name="connsiteX8" fmla="*/ 1146649 w 2478986"/>
                <a:gd name="connsiteY8" fmla="*/ 3864744 h 3898264"/>
                <a:gd name="connsiteX9" fmla="*/ 1140450 w 2478986"/>
                <a:gd name="connsiteY9" fmla="*/ 3857149 h 3898264"/>
                <a:gd name="connsiteX10" fmla="*/ 1137063 w 2478986"/>
                <a:gd name="connsiteY10" fmla="*/ 3857248 h 3898264"/>
                <a:gd name="connsiteX11" fmla="*/ 181482 w 2478986"/>
                <a:gd name="connsiteY11" fmla="*/ 2901670 h 3898264"/>
                <a:gd name="connsiteX12" fmla="*/ 180710 w 2478986"/>
                <a:gd name="connsiteY12" fmla="*/ 2902441 h 3898264"/>
                <a:gd name="connsiteX13" fmla="*/ 27250 w 2478986"/>
                <a:gd name="connsiteY13" fmla="*/ 2748841 h 3898264"/>
                <a:gd name="connsiteX14" fmla="*/ 28597 w 2478986"/>
                <a:gd name="connsiteY14" fmla="*/ 2747495 h 3898264"/>
                <a:gd name="connsiteX15" fmla="*/ 17239 w 2478986"/>
                <a:gd name="connsiteY15" fmla="*/ 2733577 h 3898264"/>
                <a:gd name="connsiteX16" fmla="*/ 30727 w 2478986"/>
                <a:gd name="connsiteY16" fmla="*/ 2601819 h 3898264"/>
                <a:gd name="connsiteX17" fmla="*/ 65405 w 2478986"/>
                <a:gd name="connsiteY17" fmla="*/ 2578815 h 3898264"/>
                <a:gd name="connsiteX18" fmla="*/ 65735 w 2478986"/>
                <a:gd name="connsiteY18" fmla="*/ 2578718 h 3898264"/>
                <a:gd name="connsiteX19" fmla="*/ 299194 w 2478986"/>
                <a:gd name="connsiteY19" fmla="*/ 2576140 h 3898264"/>
                <a:gd name="connsiteX20" fmla="*/ 299175 w 2478986"/>
                <a:gd name="connsiteY20" fmla="*/ 2574473 h 3898264"/>
                <a:gd name="connsiteX21" fmla="*/ 540932 w 2478986"/>
                <a:gd name="connsiteY21" fmla="*/ 2574472 h 3898264"/>
                <a:gd name="connsiteX22" fmla="*/ 540932 w 2478986"/>
                <a:gd name="connsiteY22" fmla="*/ 2314888 h 3898264"/>
                <a:gd name="connsiteX23" fmla="*/ 544291 w 2478986"/>
                <a:gd name="connsiteY23" fmla="*/ 1609303 h 3898264"/>
                <a:gd name="connsiteX24" fmla="*/ 547804 w 2478986"/>
                <a:gd name="connsiteY24" fmla="*/ 1405807 h 3898264"/>
                <a:gd name="connsiteX25" fmla="*/ 555072 w 2478986"/>
                <a:gd name="connsiteY25" fmla="*/ 1385472 h 3898264"/>
                <a:gd name="connsiteX26" fmla="*/ 588895 w 2478986"/>
                <a:gd name="connsiteY26" fmla="*/ 1326407 h 3898264"/>
                <a:gd name="connsiteX27" fmla="*/ 1916508 w 2478986"/>
                <a:gd name="connsiteY27" fmla="*/ 0 h 3898264"/>
                <a:gd name="connsiteX28" fmla="*/ 1916508 w 2478986"/>
                <a:gd name="connsiteY28" fmla="*/ 987609 h 3898264"/>
                <a:gd name="connsiteX29" fmla="*/ 1914225 w 2478986"/>
                <a:gd name="connsiteY29" fmla="*/ 987621 h 3898264"/>
                <a:gd name="connsiteX30" fmla="*/ 1914225 w 2478986"/>
                <a:gd name="connsiteY30" fmla="*/ 2574472 h 3898264"/>
                <a:gd name="connsiteX31" fmla="*/ 2241092 w 2478986"/>
                <a:gd name="connsiteY31" fmla="*/ 2574472 h 3898264"/>
                <a:gd name="connsiteX32" fmla="*/ 2418997 w 2478986"/>
                <a:gd name="connsiteY32" fmla="*/ 2576429 h 3898264"/>
                <a:gd name="connsiteX33" fmla="*/ 2432163 w 2478986"/>
                <a:gd name="connsiteY33" fmla="*/ 2582167 h 3898264"/>
                <a:gd name="connsiteX34" fmla="*/ 2451113 w 2478986"/>
                <a:gd name="connsiteY34" fmla="*/ 2596890 h 3898264"/>
                <a:gd name="connsiteX35" fmla="*/ 2471994 w 2478986"/>
                <a:gd name="connsiteY35" fmla="*/ 2700115 h 3898264"/>
                <a:gd name="connsiteX36" fmla="*/ 2469652 w 2478986"/>
                <a:gd name="connsiteY36" fmla="*/ 2704561 h 3898264"/>
                <a:gd name="connsiteX37" fmla="*/ 2470913 w 2478986"/>
                <a:gd name="connsiteY37" fmla="*/ 2705822 h 3898264"/>
                <a:gd name="connsiteX38" fmla="*/ 2466847 w 2478986"/>
                <a:gd name="connsiteY38" fmla="*/ 2709885 h 3898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478986" h="3898264">
                  <a:moveTo>
                    <a:pt x="2466213" y="2711088"/>
                  </a:moveTo>
                  <a:lnTo>
                    <a:pt x="2430504" y="2746764"/>
                  </a:lnTo>
                  <a:lnTo>
                    <a:pt x="2429300" y="2747397"/>
                  </a:lnTo>
                  <a:lnTo>
                    <a:pt x="2232676" y="2943843"/>
                  </a:lnTo>
                  <a:lnTo>
                    <a:pt x="2232088" y="2943255"/>
                  </a:lnTo>
                  <a:lnTo>
                    <a:pt x="1323559" y="3851784"/>
                  </a:lnTo>
                  <a:lnTo>
                    <a:pt x="1318869" y="3851921"/>
                  </a:lnTo>
                  <a:lnTo>
                    <a:pt x="1308326" y="3864816"/>
                  </a:lnTo>
                  <a:cubicBezTo>
                    <a:pt x="1263660" y="3909442"/>
                    <a:pt x="1191274" y="3909409"/>
                    <a:pt x="1146649" y="3864744"/>
                  </a:cubicBezTo>
                  <a:lnTo>
                    <a:pt x="1140450" y="3857149"/>
                  </a:lnTo>
                  <a:lnTo>
                    <a:pt x="1137063" y="3857248"/>
                  </a:lnTo>
                  <a:lnTo>
                    <a:pt x="181482" y="2901670"/>
                  </a:lnTo>
                  <a:lnTo>
                    <a:pt x="180710" y="2902441"/>
                  </a:lnTo>
                  <a:lnTo>
                    <a:pt x="27250" y="2748841"/>
                  </a:lnTo>
                  <a:lnTo>
                    <a:pt x="28597" y="2747495"/>
                  </a:lnTo>
                  <a:lnTo>
                    <a:pt x="17239" y="2733577"/>
                  </a:lnTo>
                  <a:cubicBezTo>
                    <a:pt x="-9600" y="2692888"/>
                    <a:pt x="-5098" y="2637613"/>
                    <a:pt x="30727" y="2601819"/>
                  </a:cubicBezTo>
                  <a:cubicBezTo>
                    <a:pt x="40964" y="2591593"/>
                    <a:pt x="52788" y="2583925"/>
                    <a:pt x="65405" y="2578815"/>
                  </a:cubicBezTo>
                  <a:lnTo>
                    <a:pt x="65735" y="2578718"/>
                  </a:lnTo>
                  <a:lnTo>
                    <a:pt x="299194" y="2576140"/>
                  </a:lnTo>
                  <a:lnTo>
                    <a:pt x="299175" y="2574473"/>
                  </a:lnTo>
                  <a:lnTo>
                    <a:pt x="540932" y="2574472"/>
                  </a:lnTo>
                  <a:lnTo>
                    <a:pt x="540932" y="2314888"/>
                  </a:lnTo>
                  <a:lnTo>
                    <a:pt x="544291" y="1609303"/>
                  </a:lnTo>
                  <a:lnTo>
                    <a:pt x="547804" y="1405807"/>
                  </a:lnTo>
                  <a:lnTo>
                    <a:pt x="555072" y="1385472"/>
                  </a:lnTo>
                  <a:lnTo>
                    <a:pt x="588895" y="1326407"/>
                  </a:lnTo>
                  <a:lnTo>
                    <a:pt x="1916508" y="0"/>
                  </a:lnTo>
                  <a:lnTo>
                    <a:pt x="1916508" y="987609"/>
                  </a:lnTo>
                  <a:lnTo>
                    <a:pt x="1914225" y="987621"/>
                  </a:lnTo>
                  <a:lnTo>
                    <a:pt x="1914225" y="2574472"/>
                  </a:lnTo>
                  <a:lnTo>
                    <a:pt x="2241092" y="2574472"/>
                  </a:lnTo>
                  <a:lnTo>
                    <a:pt x="2418997" y="2576429"/>
                  </a:lnTo>
                  <a:lnTo>
                    <a:pt x="2432163" y="2582167"/>
                  </a:lnTo>
                  <a:cubicBezTo>
                    <a:pt x="2438927" y="2586167"/>
                    <a:pt x="2445303" y="2591074"/>
                    <a:pt x="2451113" y="2596890"/>
                  </a:cubicBezTo>
                  <a:cubicBezTo>
                    <a:pt x="2479004" y="2624807"/>
                    <a:pt x="2485962" y="2665717"/>
                    <a:pt x="2471994" y="2700115"/>
                  </a:cubicBezTo>
                  <a:lnTo>
                    <a:pt x="2469652" y="2704561"/>
                  </a:lnTo>
                  <a:lnTo>
                    <a:pt x="2470913" y="2705822"/>
                  </a:lnTo>
                  <a:lnTo>
                    <a:pt x="2466847" y="2709885"/>
                  </a:lnTo>
                  <a:close/>
                </a:path>
              </a:pathLst>
            </a:custGeom>
            <a:solidFill>
              <a:schemeClr val="bg1">
                <a:lumMod val="75000"/>
              </a:schemeClr>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E7F01636-853A-4397-979E-9705F1E59CDB}"/>
                </a:ext>
              </a:extLst>
            </p:cNvPr>
            <p:cNvSpPr/>
            <p:nvPr/>
          </p:nvSpPr>
          <p:spPr>
            <a:xfrm flipH="1">
              <a:off x="1745243" y="6383494"/>
              <a:ext cx="2248974" cy="137344"/>
            </a:xfrm>
            <a:custGeom>
              <a:avLst/>
              <a:gdLst>
                <a:gd name="connsiteX0" fmla="*/ 544245 w 2248972"/>
                <a:gd name="connsiteY0" fmla="*/ 0 h 137344"/>
                <a:gd name="connsiteX1" fmla="*/ 2248972 w 2248972"/>
                <a:gd name="connsiteY1" fmla="*/ 0 h 137344"/>
                <a:gd name="connsiteX2" fmla="*/ 2130690 w 2248972"/>
                <a:gd name="connsiteY2" fmla="*/ 114371 h 137344"/>
                <a:gd name="connsiteX3" fmla="*/ 2065969 w 2248972"/>
                <a:gd name="connsiteY3" fmla="*/ 131990 h 137344"/>
                <a:gd name="connsiteX4" fmla="*/ 1937742 w 2248972"/>
                <a:gd name="connsiteY4" fmla="*/ 131991 h 137344"/>
                <a:gd name="connsiteX5" fmla="*/ 1937742 w 2248972"/>
                <a:gd name="connsiteY5" fmla="*/ 137344 h 137344"/>
                <a:gd name="connsiteX6" fmla="*/ 0 w 2248972"/>
                <a:gd name="connsiteY6" fmla="*/ 137344 h 137344"/>
                <a:gd name="connsiteX7" fmla="*/ 0 w 2248972"/>
                <a:gd name="connsiteY7" fmla="*/ 112375 h 137344"/>
                <a:gd name="connsiteX8" fmla="*/ 8626 w 2248972"/>
                <a:gd name="connsiteY8" fmla="*/ 113283 h 137344"/>
                <a:gd name="connsiteX9" fmla="*/ 172782 w 2248972"/>
                <a:gd name="connsiteY9" fmla="*/ 85143 h 137344"/>
                <a:gd name="connsiteX10" fmla="*/ 288553 w 2248972"/>
                <a:gd name="connsiteY10" fmla="*/ 18855 h 137344"/>
                <a:gd name="connsiteX11" fmla="*/ 304440 w 2248972"/>
                <a:gd name="connsiteY11" fmla="*/ 4184 h 137344"/>
                <a:gd name="connsiteX12" fmla="*/ 539714 w 2248972"/>
                <a:gd name="connsiteY12" fmla="*/ 4184 h 13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8972" h="137344">
                  <a:moveTo>
                    <a:pt x="544245" y="0"/>
                  </a:moveTo>
                  <a:lnTo>
                    <a:pt x="2248972" y="0"/>
                  </a:lnTo>
                  <a:lnTo>
                    <a:pt x="2130690" y="114371"/>
                  </a:lnTo>
                  <a:lnTo>
                    <a:pt x="2065969" y="131990"/>
                  </a:lnTo>
                  <a:lnTo>
                    <a:pt x="1937742" y="131991"/>
                  </a:lnTo>
                  <a:lnTo>
                    <a:pt x="1937742" y="137344"/>
                  </a:lnTo>
                  <a:lnTo>
                    <a:pt x="0" y="137344"/>
                  </a:lnTo>
                  <a:lnTo>
                    <a:pt x="0" y="112375"/>
                  </a:lnTo>
                  <a:lnTo>
                    <a:pt x="8626" y="113283"/>
                  </a:lnTo>
                  <a:cubicBezTo>
                    <a:pt x="64906" y="114294"/>
                    <a:pt x="120050" y="105229"/>
                    <a:pt x="172782" y="85143"/>
                  </a:cubicBezTo>
                  <a:cubicBezTo>
                    <a:pt x="214968" y="69075"/>
                    <a:pt x="253614" y="46714"/>
                    <a:pt x="288553" y="18855"/>
                  </a:cubicBezTo>
                  <a:lnTo>
                    <a:pt x="304440" y="4184"/>
                  </a:lnTo>
                  <a:lnTo>
                    <a:pt x="539714" y="4184"/>
                  </a:lnTo>
                  <a:close/>
                </a:path>
              </a:pathLst>
            </a:custGeom>
            <a:gradFill>
              <a:gsLst>
                <a:gs pos="0">
                  <a:srgbClr val="BFBFBF"/>
                </a:gs>
                <a:gs pos="50000">
                  <a:srgbClr val="ABABAB"/>
                </a:gs>
                <a:gs pos="75000">
                  <a:srgbClr val="979797"/>
                </a:gs>
                <a:gs pos="95000">
                  <a:srgbClr val="838383"/>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6" name="Group 95">
            <a:extLst>
              <a:ext uri="{FF2B5EF4-FFF2-40B4-BE49-F238E27FC236}">
                <a16:creationId xmlns:a16="http://schemas.microsoft.com/office/drawing/2014/main" id="{95B0CA3B-41BB-4518-8298-B93BB1F48C70}"/>
              </a:ext>
            </a:extLst>
          </p:cNvPr>
          <p:cNvGrpSpPr/>
          <p:nvPr/>
        </p:nvGrpSpPr>
        <p:grpSpPr>
          <a:xfrm>
            <a:off x="4893939" y="2937307"/>
            <a:ext cx="1737360" cy="1737360"/>
            <a:chOff x="4893939" y="2937307"/>
            <a:chExt cx="1737360" cy="1737360"/>
          </a:xfrm>
        </p:grpSpPr>
        <p:sp>
          <p:nvSpPr>
            <p:cNvPr id="92" name="Oval 91">
              <a:extLst>
                <a:ext uri="{FF2B5EF4-FFF2-40B4-BE49-F238E27FC236}">
                  <a16:creationId xmlns:a16="http://schemas.microsoft.com/office/drawing/2014/main" id="{2D8D3875-D676-4601-9920-54F37AF0F9B4}"/>
                </a:ext>
              </a:extLst>
            </p:cNvPr>
            <p:cNvSpPr>
              <a:spLocks noChangeAspect="1"/>
            </p:cNvSpPr>
            <p:nvPr/>
          </p:nvSpPr>
          <p:spPr>
            <a:xfrm>
              <a:off x="4893939" y="2937307"/>
              <a:ext cx="1737360" cy="173736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3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3" name="Группа 208">
              <a:extLst>
                <a:ext uri="{FF2B5EF4-FFF2-40B4-BE49-F238E27FC236}">
                  <a16:creationId xmlns:a16="http://schemas.microsoft.com/office/drawing/2014/main" id="{00804729-4894-4710-BB90-19706392048A}"/>
                </a:ext>
              </a:extLst>
            </p:cNvPr>
            <p:cNvGrpSpPr>
              <a:grpSpLocks noChangeAspect="1"/>
            </p:cNvGrpSpPr>
            <p:nvPr/>
          </p:nvGrpSpPr>
          <p:grpSpPr>
            <a:xfrm>
              <a:off x="5379347" y="3334039"/>
              <a:ext cx="776808" cy="822960"/>
              <a:chOff x="5967989" y="1990744"/>
              <a:chExt cx="2859087" cy="3028951"/>
            </a:xfrm>
            <a:solidFill>
              <a:schemeClr val="bg1"/>
            </a:solidFill>
          </p:grpSpPr>
          <p:sp>
            <p:nvSpPr>
              <p:cNvPr id="94" name="Freeform 187">
                <a:extLst>
                  <a:ext uri="{FF2B5EF4-FFF2-40B4-BE49-F238E27FC236}">
                    <a16:creationId xmlns:a16="http://schemas.microsoft.com/office/drawing/2014/main" id="{8D079B8A-9423-4964-B420-ECBB8B43CC19}"/>
                  </a:ext>
                </a:extLst>
              </p:cNvPr>
              <p:cNvSpPr>
                <a:spLocks noEditPoints="1"/>
              </p:cNvSpPr>
              <p:nvPr/>
            </p:nvSpPr>
            <p:spPr bwMode="auto">
              <a:xfrm>
                <a:off x="6245801" y="2649557"/>
                <a:ext cx="2305050" cy="2370138"/>
              </a:xfrm>
              <a:custGeom>
                <a:avLst/>
                <a:gdLst>
                  <a:gd name="T0" fmla="*/ 510 w 2904"/>
                  <a:gd name="T1" fmla="*/ 1651 h 2987"/>
                  <a:gd name="T2" fmla="*/ 510 w 2904"/>
                  <a:gd name="T3" fmla="*/ 2274 h 2987"/>
                  <a:gd name="T4" fmla="*/ 1180 w 2904"/>
                  <a:gd name="T5" fmla="*/ 2274 h 2987"/>
                  <a:gd name="T6" fmla="*/ 1180 w 2904"/>
                  <a:gd name="T7" fmla="*/ 1651 h 2987"/>
                  <a:gd name="T8" fmla="*/ 510 w 2904"/>
                  <a:gd name="T9" fmla="*/ 1651 h 2987"/>
                  <a:gd name="T10" fmla="*/ 1453 w 2904"/>
                  <a:gd name="T11" fmla="*/ 0 h 2987"/>
                  <a:gd name="T12" fmla="*/ 2904 w 2904"/>
                  <a:gd name="T13" fmla="*/ 1445 h 2987"/>
                  <a:gd name="T14" fmla="*/ 2904 w 2904"/>
                  <a:gd name="T15" fmla="*/ 2919 h 2987"/>
                  <a:gd name="T16" fmla="*/ 2900 w 2904"/>
                  <a:gd name="T17" fmla="*/ 2940 h 2987"/>
                  <a:gd name="T18" fmla="*/ 2891 w 2904"/>
                  <a:gd name="T19" fmla="*/ 2958 h 2987"/>
                  <a:gd name="T20" fmla="*/ 2876 w 2904"/>
                  <a:gd name="T21" fmla="*/ 2974 h 2987"/>
                  <a:gd name="T22" fmla="*/ 2857 w 2904"/>
                  <a:gd name="T23" fmla="*/ 2983 h 2987"/>
                  <a:gd name="T24" fmla="*/ 2836 w 2904"/>
                  <a:gd name="T25" fmla="*/ 2987 h 2987"/>
                  <a:gd name="T26" fmla="*/ 2394 w 2904"/>
                  <a:gd name="T27" fmla="*/ 2987 h 2987"/>
                  <a:gd name="T28" fmla="*/ 2394 w 2904"/>
                  <a:gd name="T29" fmla="*/ 1651 h 2987"/>
                  <a:gd name="T30" fmla="*/ 1651 w 2904"/>
                  <a:gd name="T31" fmla="*/ 1651 h 2987"/>
                  <a:gd name="T32" fmla="*/ 1651 w 2904"/>
                  <a:gd name="T33" fmla="*/ 2987 h 2987"/>
                  <a:gd name="T34" fmla="*/ 67 w 2904"/>
                  <a:gd name="T35" fmla="*/ 2987 h 2987"/>
                  <a:gd name="T36" fmla="*/ 45 w 2904"/>
                  <a:gd name="T37" fmla="*/ 2983 h 2987"/>
                  <a:gd name="T38" fmla="*/ 28 w 2904"/>
                  <a:gd name="T39" fmla="*/ 2974 h 2987"/>
                  <a:gd name="T40" fmla="*/ 13 w 2904"/>
                  <a:gd name="T41" fmla="*/ 2958 h 2987"/>
                  <a:gd name="T42" fmla="*/ 4 w 2904"/>
                  <a:gd name="T43" fmla="*/ 2940 h 2987"/>
                  <a:gd name="T44" fmla="*/ 0 w 2904"/>
                  <a:gd name="T45" fmla="*/ 2919 h 2987"/>
                  <a:gd name="T46" fmla="*/ 0 w 2904"/>
                  <a:gd name="T47" fmla="*/ 1445 h 2987"/>
                  <a:gd name="T48" fmla="*/ 1453 w 2904"/>
                  <a:gd name="T49" fmla="*/ 0 h 29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904" h="2987">
                    <a:moveTo>
                      <a:pt x="510" y="1651"/>
                    </a:moveTo>
                    <a:lnTo>
                      <a:pt x="510" y="2274"/>
                    </a:lnTo>
                    <a:lnTo>
                      <a:pt x="1180" y="2274"/>
                    </a:lnTo>
                    <a:lnTo>
                      <a:pt x="1180" y="1651"/>
                    </a:lnTo>
                    <a:lnTo>
                      <a:pt x="510" y="1651"/>
                    </a:lnTo>
                    <a:close/>
                    <a:moveTo>
                      <a:pt x="1453" y="0"/>
                    </a:moveTo>
                    <a:lnTo>
                      <a:pt x="2904" y="1445"/>
                    </a:lnTo>
                    <a:lnTo>
                      <a:pt x="2904" y="2919"/>
                    </a:lnTo>
                    <a:lnTo>
                      <a:pt x="2900" y="2940"/>
                    </a:lnTo>
                    <a:lnTo>
                      <a:pt x="2891" y="2958"/>
                    </a:lnTo>
                    <a:lnTo>
                      <a:pt x="2876" y="2974"/>
                    </a:lnTo>
                    <a:lnTo>
                      <a:pt x="2857" y="2983"/>
                    </a:lnTo>
                    <a:lnTo>
                      <a:pt x="2836" y="2987"/>
                    </a:lnTo>
                    <a:lnTo>
                      <a:pt x="2394" y="2987"/>
                    </a:lnTo>
                    <a:lnTo>
                      <a:pt x="2394" y="1651"/>
                    </a:lnTo>
                    <a:lnTo>
                      <a:pt x="1651" y="1651"/>
                    </a:lnTo>
                    <a:lnTo>
                      <a:pt x="1651" y="2987"/>
                    </a:lnTo>
                    <a:lnTo>
                      <a:pt x="67" y="2987"/>
                    </a:lnTo>
                    <a:lnTo>
                      <a:pt x="45" y="2983"/>
                    </a:lnTo>
                    <a:lnTo>
                      <a:pt x="28" y="2974"/>
                    </a:lnTo>
                    <a:lnTo>
                      <a:pt x="13" y="2958"/>
                    </a:lnTo>
                    <a:lnTo>
                      <a:pt x="4" y="2940"/>
                    </a:lnTo>
                    <a:lnTo>
                      <a:pt x="0" y="2919"/>
                    </a:lnTo>
                    <a:lnTo>
                      <a:pt x="0" y="1445"/>
                    </a:lnTo>
                    <a:lnTo>
                      <a:pt x="1453"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95" name="Freeform 188">
                <a:extLst>
                  <a:ext uri="{FF2B5EF4-FFF2-40B4-BE49-F238E27FC236}">
                    <a16:creationId xmlns:a16="http://schemas.microsoft.com/office/drawing/2014/main" id="{44B75E9C-FAC7-41C9-BB95-A8DFF80FDCD8}"/>
                  </a:ext>
                </a:extLst>
              </p:cNvPr>
              <p:cNvSpPr>
                <a:spLocks/>
              </p:cNvSpPr>
              <p:nvPr/>
            </p:nvSpPr>
            <p:spPr bwMode="auto">
              <a:xfrm>
                <a:off x="5967989" y="1990744"/>
                <a:ext cx="2859087" cy="1644650"/>
              </a:xfrm>
              <a:custGeom>
                <a:avLst/>
                <a:gdLst>
                  <a:gd name="T0" fmla="*/ 1802 w 3603"/>
                  <a:gd name="T1" fmla="*/ 0 h 2073"/>
                  <a:gd name="T2" fmla="*/ 3548 w 3603"/>
                  <a:gd name="T3" fmla="*/ 1745 h 2073"/>
                  <a:gd name="T4" fmla="*/ 3569 w 3603"/>
                  <a:gd name="T5" fmla="*/ 1772 h 2073"/>
                  <a:gd name="T6" fmla="*/ 3586 w 3603"/>
                  <a:gd name="T7" fmla="*/ 1801 h 2073"/>
                  <a:gd name="T8" fmla="*/ 3598 w 3603"/>
                  <a:gd name="T9" fmla="*/ 1832 h 2073"/>
                  <a:gd name="T10" fmla="*/ 3603 w 3603"/>
                  <a:gd name="T11" fmla="*/ 1864 h 2073"/>
                  <a:gd name="T12" fmla="*/ 3603 w 3603"/>
                  <a:gd name="T13" fmla="*/ 1898 h 2073"/>
                  <a:gd name="T14" fmla="*/ 3598 w 3603"/>
                  <a:gd name="T15" fmla="*/ 1930 h 2073"/>
                  <a:gd name="T16" fmla="*/ 3586 w 3603"/>
                  <a:gd name="T17" fmla="*/ 1961 h 2073"/>
                  <a:gd name="T18" fmla="*/ 3569 w 3603"/>
                  <a:gd name="T19" fmla="*/ 1989 h 2073"/>
                  <a:gd name="T20" fmla="*/ 3548 w 3603"/>
                  <a:gd name="T21" fmla="*/ 2017 h 2073"/>
                  <a:gd name="T22" fmla="*/ 3521 w 3603"/>
                  <a:gd name="T23" fmla="*/ 2038 h 2073"/>
                  <a:gd name="T24" fmla="*/ 3492 w 3603"/>
                  <a:gd name="T25" fmla="*/ 2055 h 2073"/>
                  <a:gd name="T26" fmla="*/ 3461 w 3603"/>
                  <a:gd name="T27" fmla="*/ 2067 h 2073"/>
                  <a:gd name="T28" fmla="*/ 3429 w 3603"/>
                  <a:gd name="T29" fmla="*/ 2072 h 2073"/>
                  <a:gd name="T30" fmla="*/ 3395 w 3603"/>
                  <a:gd name="T31" fmla="*/ 2072 h 2073"/>
                  <a:gd name="T32" fmla="*/ 3363 w 3603"/>
                  <a:gd name="T33" fmla="*/ 2067 h 2073"/>
                  <a:gd name="T34" fmla="*/ 3332 w 3603"/>
                  <a:gd name="T35" fmla="*/ 2055 h 2073"/>
                  <a:gd name="T36" fmla="*/ 3303 w 3603"/>
                  <a:gd name="T37" fmla="*/ 2038 h 2073"/>
                  <a:gd name="T38" fmla="*/ 3276 w 3603"/>
                  <a:gd name="T39" fmla="*/ 2017 h 2073"/>
                  <a:gd name="T40" fmla="*/ 1802 w 3603"/>
                  <a:gd name="T41" fmla="*/ 543 h 2073"/>
                  <a:gd name="T42" fmla="*/ 328 w 3603"/>
                  <a:gd name="T43" fmla="*/ 2017 h 2073"/>
                  <a:gd name="T44" fmla="*/ 304 w 3603"/>
                  <a:gd name="T45" fmla="*/ 2037 h 2073"/>
                  <a:gd name="T46" fmla="*/ 277 w 3603"/>
                  <a:gd name="T47" fmla="*/ 2053 h 2073"/>
                  <a:gd name="T48" fmla="*/ 250 w 3603"/>
                  <a:gd name="T49" fmla="*/ 2063 h 2073"/>
                  <a:gd name="T50" fmla="*/ 220 w 3603"/>
                  <a:gd name="T51" fmla="*/ 2070 h 2073"/>
                  <a:gd name="T52" fmla="*/ 192 w 3603"/>
                  <a:gd name="T53" fmla="*/ 2073 h 2073"/>
                  <a:gd name="T54" fmla="*/ 162 w 3603"/>
                  <a:gd name="T55" fmla="*/ 2070 h 2073"/>
                  <a:gd name="T56" fmla="*/ 133 w 3603"/>
                  <a:gd name="T57" fmla="*/ 2063 h 2073"/>
                  <a:gd name="T58" fmla="*/ 106 w 3603"/>
                  <a:gd name="T59" fmla="*/ 2053 h 2073"/>
                  <a:gd name="T60" fmla="*/ 80 w 3603"/>
                  <a:gd name="T61" fmla="*/ 2037 h 2073"/>
                  <a:gd name="T62" fmla="*/ 56 w 3603"/>
                  <a:gd name="T63" fmla="*/ 2017 h 2073"/>
                  <a:gd name="T64" fmla="*/ 33 w 3603"/>
                  <a:gd name="T65" fmla="*/ 1989 h 2073"/>
                  <a:gd name="T66" fmla="*/ 17 w 3603"/>
                  <a:gd name="T67" fmla="*/ 1961 h 2073"/>
                  <a:gd name="T68" fmla="*/ 6 w 3603"/>
                  <a:gd name="T69" fmla="*/ 1930 h 2073"/>
                  <a:gd name="T70" fmla="*/ 0 w 3603"/>
                  <a:gd name="T71" fmla="*/ 1898 h 2073"/>
                  <a:gd name="T72" fmla="*/ 0 w 3603"/>
                  <a:gd name="T73" fmla="*/ 1864 h 2073"/>
                  <a:gd name="T74" fmla="*/ 6 w 3603"/>
                  <a:gd name="T75" fmla="*/ 1832 h 2073"/>
                  <a:gd name="T76" fmla="*/ 17 w 3603"/>
                  <a:gd name="T77" fmla="*/ 1801 h 2073"/>
                  <a:gd name="T78" fmla="*/ 33 w 3603"/>
                  <a:gd name="T79" fmla="*/ 1772 h 2073"/>
                  <a:gd name="T80" fmla="*/ 56 w 3603"/>
                  <a:gd name="T81" fmla="*/ 1745 h 2073"/>
                  <a:gd name="T82" fmla="*/ 672 w 3603"/>
                  <a:gd name="T83" fmla="*/ 1130 h 2073"/>
                  <a:gd name="T84" fmla="*/ 672 w 3603"/>
                  <a:gd name="T85" fmla="*/ 461 h 2073"/>
                  <a:gd name="T86" fmla="*/ 674 w 3603"/>
                  <a:gd name="T87" fmla="*/ 430 h 2073"/>
                  <a:gd name="T88" fmla="*/ 684 w 3603"/>
                  <a:gd name="T89" fmla="*/ 402 h 2073"/>
                  <a:gd name="T90" fmla="*/ 698 w 3603"/>
                  <a:gd name="T91" fmla="*/ 375 h 2073"/>
                  <a:gd name="T92" fmla="*/ 716 w 3603"/>
                  <a:gd name="T93" fmla="*/ 353 h 2073"/>
                  <a:gd name="T94" fmla="*/ 740 w 3603"/>
                  <a:gd name="T95" fmla="*/ 335 h 2073"/>
                  <a:gd name="T96" fmla="*/ 765 w 3603"/>
                  <a:gd name="T97" fmla="*/ 321 h 2073"/>
                  <a:gd name="T98" fmla="*/ 794 w 3603"/>
                  <a:gd name="T99" fmla="*/ 311 h 2073"/>
                  <a:gd name="T100" fmla="*/ 825 w 3603"/>
                  <a:gd name="T101" fmla="*/ 309 h 2073"/>
                  <a:gd name="T102" fmla="*/ 856 w 3603"/>
                  <a:gd name="T103" fmla="*/ 311 h 2073"/>
                  <a:gd name="T104" fmla="*/ 885 w 3603"/>
                  <a:gd name="T105" fmla="*/ 321 h 2073"/>
                  <a:gd name="T106" fmla="*/ 911 w 3603"/>
                  <a:gd name="T107" fmla="*/ 335 h 2073"/>
                  <a:gd name="T108" fmla="*/ 934 w 3603"/>
                  <a:gd name="T109" fmla="*/ 353 h 2073"/>
                  <a:gd name="T110" fmla="*/ 952 w 3603"/>
                  <a:gd name="T111" fmla="*/ 375 h 2073"/>
                  <a:gd name="T112" fmla="*/ 966 w 3603"/>
                  <a:gd name="T113" fmla="*/ 402 h 2073"/>
                  <a:gd name="T114" fmla="*/ 975 w 3603"/>
                  <a:gd name="T115" fmla="*/ 430 h 2073"/>
                  <a:gd name="T116" fmla="*/ 978 w 3603"/>
                  <a:gd name="T117" fmla="*/ 461 h 2073"/>
                  <a:gd name="T118" fmla="*/ 978 w 3603"/>
                  <a:gd name="T119" fmla="*/ 824 h 2073"/>
                  <a:gd name="T120" fmla="*/ 1802 w 3603"/>
                  <a:gd name="T121" fmla="*/ 0 h 20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3" h="2073">
                    <a:moveTo>
                      <a:pt x="1802" y="0"/>
                    </a:moveTo>
                    <a:lnTo>
                      <a:pt x="3548" y="1745"/>
                    </a:lnTo>
                    <a:lnTo>
                      <a:pt x="3569" y="1772"/>
                    </a:lnTo>
                    <a:lnTo>
                      <a:pt x="3586" y="1801"/>
                    </a:lnTo>
                    <a:lnTo>
                      <a:pt x="3598" y="1832"/>
                    </a:lnTo>
                    <a:lnTo>
                      <a:pt x="3603" y="1864"/>
                    </a:lnTo>
                    <a:lnTo>
                      <a:pt x="3603" y="1898"/>
                    </a:lnTo>
                    <a:lnTo>
                      <a:pt x="3598" y="1930"/>
                    </a:lnTo>
                    <a:lnTo>
                      <a:pt x="3586" y="1961"/>
                    </a:lnTo>
                    <a:lnTo>
                      <a:pt x="3569" y="1989"/>
                    </a:lnTo>
                    <a:lnTo>
                      <a:pt x="3548" y="2017"/>
                    </a:lnTo>
                    <a:lnTo>
                      <a:pt x="3521" y="2038"/>
                    </a:lnTo>
                    <a:lnTo>
                      <a:pt x="3492" y="2055"/>
                    </a:lnTo>
                    <a:lnTo>
                      <a:pt x="3461" y="2067"/>
                    </a:lnTo>
                    <a:lnTo>
                      <a:pt x="3429" y="2072"/>
                    </a:lnTo>
                    <a:lnTo>
                      <a:pt x="3395" y="2072"/>
                    </a:lnTo>
                    <a:lnTo>
                      <a:pt x="3363" y="2067"/>
                    </a:lnTo>
                    <a:lnTo>
                      <a:pt x="3332" y="2055"/>
                    </a:lnTo>
                    <a:lnTo>
                      <a:pt x="3303" y="2038"/>
                    </a:lnTo>
                    <a:lnTo>
                      <a:pt x="3276" y="2017"/>
                    </a:lnTo>
                    <a:lnTo>
                      <a:pt x="1802" y="543"/>
                    </a:lnTo>
                    <a:lnTo>
                      <a:pt x="328" y="2017"/>
                    </a:lnTo>
                    <a:lnTo>
                      <a:pt x="304" y="2037"/>
                    </a:lnTo>
                    <a:lnTo>
                      <a:pt x="277" y="2053"/>
                    </a:lnTo>
                    <a:lnTo>
                      <a:pt x="250" y="2063"/>
                    </a:lnTo>
                    <a:lnTo>
                      <a:pt x="220" y="2070"/>
                    </a:lnTo>
                    <a:lnTo>
                      <a:pt x="192" y="2073"/>
                    </a:lnTo>
                    <a:lnTo>
                      <a:pt x="162" y="2070"/>
                    </a:lnTo>
                    <a:lnTo>
                      <a:pt x="133" y="2063"/>
                    </a:lnTo>
                    <a:lnTo>
                      <a:pt x="106" y="2053"/>
                    </a:lnTo>
                    <a:lnTo>
                      <a:pt x="80" y="2037"/>
                    </a:lnTo>
                    <a:lnTo>
                      <a:pt x="56" y="2017"/>
                    </a:lnTo>
                    <a:lnTo>
                      <a:pt x="33" y="1989"/>
                    </a:lnTo>
                    <a:lnTo>
                      <a:pt x="17" y="1961"/>
                    </a:lnTo>
                    <a:lnTo>
                      <a:pt x="6" y="1930"/>
                    </a:lnTo>
                    <a:lnTo>
                      <a:pt x="0" y="1898"/>
                    </a:lnTo>
                    <a:lnTo>
                      <a:pt x="0" y="1864"/>
                    </a:lnTo>
                    <a:lnTo>
                      <a:pt x="6" y="1832"/>
                    </a:lnTo>
                    <a:lnTo>
                      <a:pt x="17" y="1801"/>
                    </a:lnTo>
                    <a:lnTo>
                      <a:pt x="33" y="1772"/>
                    </a:lnTo>
                    <a:lnTo>
                      <a:pt x="56" y="1745"/>
                    </a:lnTo>
                    <a:lnTo>
                      <a:pt x="672" y="1130"/>
                    </a:lnTo>
                    <a:lnTo>
                      <a:pt x="672" y="461"/>
                    </a:lnTo>
                    <a:lnTo>
                      <a:pt x="674" y="430"/>
                    </a:lnTo>
                    <a:lnTo>
                      <a:pt x="684" y="402"/>
                    </a:lnTo>
                    <a:lnTo>
                      <a:pt x="698" y="375"/>
                    </a:lnTo>
                    <a:lnTo>
                      <a:pt x="716" y="353"/>
                    </a:lnTo>
                    <a:lnTo>
                      <a:pt x="740" y="335"/>
                    </a:lnTo>
                    <a:lnTo>
                      <a:pt x="765" y="321"/>
                    </a:lnTo>
                    <a:lnTo>
                      <a:pt x="794" y="311"/>
                    </a:lnTo>
                    <a:lnTo>
                      <a:pt x="825" y="309"/>
                    </a:lnTo>
                    <a:lnTo>
                      <a:pt x="856" y="311"/>
                    </a:lnTo>
                    <a:lnTo>
                      <a:pt x="885" y="321"/>
                    </a:lnTo>
                    <a:lnTo>
                      <a:pt x="911" y="335"/>
                    </a:lnTo>
                    <a:lnTo>
                      <a:pt x="934" y="353"/>
                    </a:lnTo>
                    <a:lnTo>
                      <a:pt x="952" y="375"/>
                    </a:lnTo>
                    <a:lnTo>
                      <a:pt x="966" y="402"/>
                    </a:lnTo>
                    <a:lnTo>
                      <a:pt x="975" y="430"/>
                    </a:lnTo>
                    <a:lnTo>
                      <a:pt x="978" y="461"/>
                    </a:lnTo>
                    <a:lnTo>
                      <a:pt x="978" y="824"/>
                    </a:lnTo>
                    <a:lnTo>
                      <a:pt x="1802" y="0"/>
                    </a:lnTo>
                    <a:close/>
                  </a:path>
                </a:pathLst>
              </a:custGeom>
              <a:solidFill>
                <a:srgbClr val="464646"/>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spTree>
    <p:extLst>
      <p:ext uri="{BB962C8B-B14F-4D97-AF65-F5344CB8AC3E}">
        <p14:creationId xmlns:p14="http://schemas.microsoft.com/office/powerpoint/2010/main" val="3528011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0"/>
                                        </p:tgtEl>
                                        <p:attrNameLst>
                                          <p:attrName>style.visibility</p:attrName>
                                        </p:attrNameLst>
                                      </p:cBhvr>
                                      <p:to>
                                        <p:strVal val="visible"/>
                                      </p:to>
                                    </p:set>
                                    <p:animEffect transition="in" filter="wipe(left)">
                                      <p:cBhvr>
                                        <p:cTn id="7" dur="500"/>
                                        <p:tgtEl>
                                          <p:spTgt spid="90"/>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96"/>
                                        </p:tgtEl>
                                        <p:attrNameLst>
                                          <p:attrName>style.visibility</p:attrName>
                                        </p:attrNameLst>
                                      </p:cBhvr>
                                      <p:to>
                                        <p:strVal val="visible"/>
                                      </p:to>
                                    </p:set>
                                    <p:anim calcmode="lin" valueType="num">
                                      <p:cBhvr>
                                        <p:cTn id="11" dur="500" fill="hold"/>
                                        <p:tgtEl>
                                          <p:spTgt spid="96"/>
                                        </p:tgtEl>
                                        <p:attrNameLst>
                                          <p:attrName>ppt_w</p:attrName>
                                        </p:attrNameLst>
                                      </p:cBhvr>
                                      <p:tavLst>
                                        <p:tav tm="0">
                                          <p:val>
                                            <p:fltVal val="0"/>
                                          </p:val>
                                        </p:tav>
                                        <p:tav tm="100000">
                                          <p:val>
                                            <p:strVal val="#ppt_w"/>
                                          </p:val>
                                        </p:tav>
                                      </p:tavLst>
                                    </p:anim>
                                    <p:anim calcmode="lin" valueType="num">
                                      <p:cBhvr>
                                        <p:cTn id="12" dur="500" fill="hold"/>
                                        <p:tgtEl>
                                          <p:spTgt spid="96"/>
                                        </p:tgtEl>
                                        <p:attrNameLst>
                                          <p:attrName>ppt_h</p:attrName>
                                        </p:attrNameLst>
                                      </p:cBhvr>
                                      <p:tavLst>
                                        <p:tav tm="0">
                                          <p:val>
                                            <p:fltVal val="0"/>
                                          </p:val>
                                        </p:tav>
                                        <p:tav tm="100000">
                                          <p:val>
                                            <p:strVal val="#ppt_h"/>
                                          </p:val>
                                        </p:tav>
                                      </p:tavLst>
                                    </p:anim>
                                    <p:animEffect transition="in" filter="fade">
                                      <p:cBhvr>
                                        <p:cTn id="13" dur="500"/>
                                        <p:tgtEl>
                                          <p:spTgt spid="96"/>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p:cTn id="17" dur="500" fill="hold"/>
                                        <p:tgtEl>
                                          <p:spTgt spid="43"/>
                                        </p:tgtEl>
                                        <p:attrNameLst>
                                          <p:attrName>ppt_w</p:attrName>
                                        </p:attrNameLst>
                                      </p:cBhvr>
                                      <p:tavLst>
                                        <p:tav tm="0">
                                          <p:val>
                                            <p:fltVal val="0"/>
                                          </p:val>
                                        </p:tav>
                                        <p:tav tm="100000">
                                          <p:val>
                                            <p:strVal val="#ppt_w"/>
                                          </p:val>
                                        </p:tav>
                                      </p:tavLst>
                                    </p:anim>
                                    <p:anim calcmode="lin" valueType="num">
                                      <p:cBhvr>
                                        <p:cTn id="18" dur="500" fill="hold"/>
                                        <p:tgtEl>
                                          <p:spTgt spid="43"/>
                                        </p:tgtEl>
                                        <p:attrNameLst>
                                          <p:attrName>ppt_h</p:attrName>
                                        </p:attrNameLst>
                                      </p:cBhvr>
                                      <p:tavLst>
                                        <p:tav tm="0">
                                          <p:val>
                                            <p:fltVal val="0"/>
                                          </p:val>
                                        </p:tav>
                                        <p:tav tm="100000">
                                          <p:val>
                                            <p:strVal val="#ppt_h"/>
                                          </p:val>
                                        </p:tav>
                                      </p:tavLst>
                                    </p:anim>
                                    <p:animEffect transition="in" filter="fade">
                                      <p:cBhvr>
                                        <p:cTn id="19" dur="500"/>
                                        <p:tgtEl>
                                          <p:spTgt spid="43"/>
                                        </p:tgtEl>
                                      </p:cBhvr>
                                    </p:animEffect>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39"/>
                                        </p:tgtEl>
                                        <p:attrNameLst>
                                          <p:attrName>style.visibility</p:attrName>
                                        </p:attrNameLst>
                                      </p:cBhvr>
                                      <p:to>
                                        <p:strVal val="visible"/>
                                      </p:to>
                                    </p:set>
                                    <p:animEffect transition="in" filter="fade">
                                      <p:cBhvr>
                                        <p:cTn id="23" dur="1000"/>
                                        <p:tgtEl>
                                          <p:spTgt spid="39"/>
                                        </p:tgtEl>
                                      </p:cBhvr>
                                    </p:animEffect>
                                    <p:anim calcmode="lin" valueType="num">
                                      <p:cBhvr>
                                        <p:cTn id="24" dur="1000" fill="hold"/>
                                        <p:tgtEl>
                                          <p:spTgt spid="39"/>
                                        </p:tgtEl>
                                        <p:attrNameLst>
                                          <p:attrName>ppt_x</p:attrName>
                                        </p:attrNameLst>
                                      </p:cBhvr>
                                      <p:tavLst>
                                        <p:tav tm="0">
                                          <p:val>
                                            <p:strVal val="#ppt_x"/>
                                          </p:val>
                                        </p:tav>
                                        <p:tav tm="100000">
                                          <p:val>
                                            <p:strVal val="#ppt_x"/>
                                          </p:val>
                                        </p:tav>
                                      </p:tavLst>
                                    </p:anim>
                                    <p:anim calcmode="lin" valueType="num">
                                      <p:cBhvr>
                                        <p:cTn id="25" dur="1000" fill="hold"/>
                                        <p:tgtEl>
                                          <p:spTgt spid="39"/>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wipe(up)">
                                      <p:cBhvr>
                                        <p:cTn id="29" dur="500"/>
                                        <p:tgtEl>
                                          <p:spTgt spid="38"/>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76"/>
                                        </p:tgtEl>
                                        <p:attrNameLst>
                                          <p:attrName>style.visibility</p:attrName>
                                        </p:attrNameLst>
                                      </p:cBhvr>
                                      <p:to>
                                        <p:strVal val="visible"/>
                                      </p:to>
                                    </p:set>
                                    <p:animEffect transition="in" filter="wipe(down)">
                                      <p:cBhvr>
                                        <p:cTn id="33" dur="500"/>
                                        <p:tgtEl>
                                          <p:spTgt spid="76"/>
                                        </p:tgtEl>
                                      </p:cBhvr>
                                    </p:animEffect>
                                  </p:childTnLst>
                                </p:cTn>
                              </p:par>
                              <p:par>
                                <p:cTn id="34" presetID="22" presetClass="entr" presetSubtype="1" fill="hold" nodeType="withEffect">
                                  <p:stCondLst>
                                    <p:cond delay="400"/>
                                  </p:stCondLst>
                                  <p:childTnLst>
                                    <p:set>
                                      <p:cBhvr>
                                        <p:cTn id="35" dur="1" fill="hold">
                                          <p:stCondLst>
                                            <p:cond delay="0"/>
                                          </p:stCondLst>
                                        </p:cTn>
                                        <p:tgtEl>
                                          <p:spTgt spid="77"/>
                                        </p:tgtEl>
                                        <p:attrNameLst>
                                          <p:attrName>style.visibility</p:attrName>
                                        </p:attrNameLst>
                                      </p:cBhvr>
                                      <p:to>
                                        <p:strVal val="visible"/>
                                      </p:to>
                                    </p:set>
                                    <p:animEffect transition="in" filter="wipe(up)">
                                      <p:cBhvr>
                                        <p:cTn id="36" dur="500"/>
                                        <p:tgtEl>
                                          <p:spTgt spid="77"/>
                                        </p:tgtEl>
                                      </p:cBhvr>
                                    </p:animEffect>
                                  </p:childTnLst>
                                </p:cTn>
                              </p:par>
                            </p:childTnLst>
                          </p:cTn>
                        </p:par>
                        <p:par>
                          <p:cTn id="37" fill="hold">
                            <p:stCondLst>
                              <p:cond delay="3900"/>
                            </p:stCondLst>
                            <p:childTnLst>
                              <p:par>
                                <p:cTn id="38" presetID="53" presetClass="entr" presetSubtype="16" fill="hold" grpId="0" nodeType="afterEffect">
                                  <p:stCondLst>
                                    <p:cond delay="0"/>
                                  </p:stCondLst>
                                  <p:childTnLst>
                                    <p:set>
                                      <p:cBhvr>
                                        <p:cTn id="39" dur="1" fill="hold">
                                          <p:stCondLst>
                                            <p:cond delay="0"/>
                                          </p:stCondLst>
                                        </p:cTn>
                                        <p:tgtEl>
                                          <p:spTgt spid="60"/>
                                        </p:tgtEl>
                                        <p:attrNameLst>
                                          <p:attrName>style.visibility</p:attrName>
                                        </p:attrNameLst>
                                      </p:cBhvr>
                                      <p:to>
                                        <p:strVal val="visible"/>
                                      </p:to>
                                    </p:set>
                                    <p:anim calcmode="lin" valueType="num">
                                      <p:cBhvr>
                                        <p:cTn id="40" dur="500" fill="hold"/>
                                        <p:tgtEl>
                                          <p:spTgt spid="60"/>
                                        </p:tgtEl>
                                        <p:attrNameLst>
                                          <p:attrName>ppt_w</p:attrName>
                                        </p:attrNameLst>
                                      </p:cBhvr>
                                      <p:tavLst>
                                        <p:tav tm="0">
                                          <p:val>
                                            <p:fltVal val="0"/>
                                          </p:val>
                                        </p:tav>
                                        <p:tav tm="100000">
                                          <p:val>
                                            <p:strVal val="#ppt_w"/>
                                          </p:val>
                                        </p:tav>
                                      </p:tavLst>
                                    </p:anim>
                                    <p:anim calcmode="lin" valueType="num">
                                      <p:cBhvr>
                                        <p:cTn id="41" dur="500" fill="hold"/>
                                        <p:tgtEl>
                                          <p:spTgt spid="60"/>
                                        </p:tgtEl>
                                        <p:attrNameLst>
                                          <p:attrName>ppt_h</p:attrName>
                                        </p:attrNameLst>
                                      </p:cBhvr>
                                      <p:tavLst>
                                        <p:tav tm="0">
                                          <p:val>
                                            <p:fltVal val="0"/>
                                          </p:val>
                                        </p:tav>
                                        <p:tav tm="100000">
                                          <p:val>
                                            <p:strVal val="#ppt_h"/>
                                          </p:val>
                                        </p:tav>
                                      </p:tavLst>
                                    </p:anim>
                                    <p:animEffect transition="in" filter="fade">
                                      <p:cBhvr>
                                        <p:cTn id="42" dur="500"/>
                                        <p:tgtEl>
                                          <p:spTgt spid="60"/>
                                        </p:tgtEl>
                                      </p:cBhvr>
                                    </p:animEffect>
                                  </p:childTnLst>
                                </p:cTn>
                              </p:par>
                            </p:childTnLst>
                          </p:cTn>
                        </p:par>
                        <p:par>
                          <p:cTn id="43" fill="hold">
                            <p:stCondLst>
                              <p:cond delay="4400"/>
                            </p:stCondLst>
                            <p:childTnLst>
                              <p:par>
                                <p:cTn id="44" presetID="42" presetClass="entr" presetSubtype="0" fill="hold" nodeType="afterEffect">
                                  <p:stCondLst>
                                    <p:cond delay="0"/>
                                  </p:stCondLst>
                                  <p:childTnLst>
                                    <p:set>
                                      <p:cBhvr>
                                        <p:cTn id="45" dur="1" fill="hold">
                                          <p:stCondLst>
                                            <p:cond delay="0"/>
                                          </p:stCondLst>
                                        </p:cTn>
                                        <p:tgtEl>
                                          <p:spTgt spid="56"/>
                                        </p:tgtEl>
                                        <p:attrNameLst>
                                          <p:attrName>style.visibility</p:attrName>
                                        </p:attrNameLst>
                                      </p:cBhvr>
                                      <p:to>
                                        <p:strVal val="visible"/>
                                      </p:to>
                                    </p:set>
                                    <p:animEffect transition="in" filter="fade">
                                      <p:cBhvr>
                                        <p:cTn id="46" dur="1000"/>
                                        <p:tgtEl>
                                          <p:spTgt spid="56"/>
                                        </p:tgtEl>
                                      </p:cBhvr>
                                    </p:animEffect>
                                    <p:anim calcmode="lin" valueType="num">
                                      <p:cBhvr>
                                        <p:cTn id="47" dur="1000" fill="hold"/>
                                        <p:tgtEl>
                                          <p:spTgt spid="56"/>
                                        </p:tgtEl>
                                        <p:attrNameLst>
                                          <p:attrName>ppt_x</p:attrName>
                                        </p:attrNameLst>
                                      </p:cBhvr>
                                      <p:tavLst>
                                        <p:tav tm="0">
                                          <p:val>
                                            <p:strVal val="#ppt_x"/>
                                          </p:val>
                                        </p:tav>
                                        <p:tav tm="100000">
                                          <p:val>
                                            <p:strVal val="#ppt_x"/>
                                          </p:val>
                                        </p:tav>
                                      </p:tavLst>
                                    </p:anim>
                                    <p:anim calcmode="lin" valueType="num">
                                      <p:cBhvr>
                                        <p:cTn id="48" dur="1000" fill="hold"/>
                                        <p:tgtEl>
                                          <p:spTgt spid="56"/>
                                        </p:tgtEl>
                                        <p:attrNameLst>
                                          <p:attrName>ppt_y</p:attrName>
                                        </p:attrNameLst>
                                      </p:cBhvr>
                                      <p:tavLst>
                                        <p:tav tm="0">
                                          <p:val>
                                            <p:strVal val="#ppt_y+.1"/>
                                          </p:val>
                                        </p:tav>
                                        <p:tav tm="100000">
                                          <p:val>
                                            <p:strVal val="#ppt_y"/>
                                          </p:val>
                                        </p:tav>
                                      </p:tavLst>
                                    </p:anim>
                                  </p:childTnLst>
                                </p:cTn>
                              </p:par>
                            </p:childTnLst>
                          </p:cTn>
                        </p:par>
                        <p:par>
                          <p:cTn id="49" fill="hold">
                            <p:stCondLst>
                              <p:cond delay="5400"/>
                            </p:stCondLst>
                            <p:childTnLst>
                              <p:par>
                                <p:cTn id="50" presetID="22" presetClass="entr" presetSubtype="1" fill="hold" grpId="0" nodeType="afterEffect">
                                  <p:stCondLst>
                                    <p:cond delay="0"/>
                                  </p:stCondLst>
                                  <p:childTnLst>
                                    <p:set>
                                      <p:cBhvr>
                                        <p:cTn id="51" dur="1" fill="hold">
                                          <p:stCondLst>
                                            <p:cond delay="0"/>
                                          </p:stCondLst>
                                        </p:cTn>
                                        <p:tgtEl>
                                          <p:spTgt spid="55"/>
                                        </p:tgtEl>
                                        <p:attrNameLst>
                                          <p:attrName>style.visibility</p:attrName>
                                        </p:attrNameLst>
                                      </p:cBhvr>
                                      <p:to>
                                        <p:strVal val="visible"/>
                                      </p:to>
                                    </p:set>
                                    <p:animEffect transition="in" filter="wipe(up)">
                                      <p:cBhvr>
                                        <p:cTn id="52" dur="500"/>
                                        <p:tgtEl>
                                          <p:spTgt spid="55"/>
                                        </p:tgtEl>
                                      </p:cBhvr>
                                    </p:animEffect>
                                  </p:childTnLst>
                                </p:cTn>
                              </p:par>
                            </p:childTnLst>
                          </p:cTn>
                        </p:par>
                        <p:par>
                          <p:cTn id="53" fill="hold">
                            <p:stCondLst>
                              <p:cond delay="5900"/>
                            </p:stCondLst>
                            <p:childTnLst>
                              <p:par>
                                <p:cTn id="54" presetID="22" presetClass="entr" presetSubtype="8" fill="hold" grpId="0" nodeType="afterEffect">
                                  <p:stCondLst>
                                    <p:cond delay="0"/>
                                  </p:stCondLst>
                                  <p:childTnLst>
                                    <p:set>
                                      <p:cBhvr>
                                        <p:cTn id="55" dur="1" fill="hold">
                                          <p:stCondLst>
                                            <p:cond delay="0"/>
                                          </p:stCondLst>
                                        </p:cTn>
                                        <p:tgtEl>
                                          <p:spTgt spid="81"/>
                                        </p:tgtEl>
                                        <p:attrNameLst>
                                          <p:attrName>style.visibility</p:attrName>
                                        </p:attrNameLst>
                                      </p:cBhvr>
                                      <p:to>
                                        <p:strVal val="visible"/>
                                      </p:to>
                                    </p:set>
                                    <p:animEffect transition="in" filter="wipe(left)">
                                      <p:cBhvr>
                                        <p:cTn id="56" dur="500"/>
                                        <p:tgtEl>
                                          <p:spTgt spid="81"/>
                                        </p:tgtEl>
                                      </p:cBhvr>
                                    </p:animEffect>
                                  </p:childTnLst>
                                </p:cTn>
                              </p:par>
                              <p:par>
                                <p:cTn id="57" presetID="22" presetClass="entr" presetSubtype="2" fill="hold" nodeType="withEffect">
                                  <p:stCondLst>
                                    <p:cond delay="400"/>
                                  </p:stCondLst>
                                  <p:childTnLst>
                                    <p:set>
                                      <p:cBhvr>
                                        <p:cTn id="58" dur="1" fill="hold">
                                          <p:stCondLst>
                                            <p:cond delay="0"/>
                                          </p:stCondLst>
                                        </p:cTn>
                                        <p:tgtEl>
                                          <p:spTgt spid="82"/>
                                        </p:tgtEl>
                                        <p:attrNameLst>
                                          <p:attrName>style.visibility</p:attrName>
                                        </p:attrNameLst>
                                      </p:cBhvr>
                                      <p:to>
                                        <p:strVal val="visible"/>
                                      </p:to>
                                    </p:set>
                                    <p:animEffect transition="in" filter="wipe(right)">
                                      <p:cBhvr>
                                        <p:cTn id="59" dur="500"/>
                                        <p:tgtEl>
                                          <p:spTgt spid="82"/>
                                        </p:tgtEl>
                                      </p:cBhvr>
                                    </p:animEffect>
                                  </p:childTnLst>
                                </p:cTn>
                              </p:par>
                            </p:childTnLst>
                          </p:cTn>
                        </p:par>
                        <p:par>
                          <p:cTn id="60" fill="hold">
                            <p:stCondLst>
                              <p:cond delay="6800"/>
                            </p:stCondLst>
                            <p:childTnLst>
                              <p:par>
                                <p:cTn id="61" presetID="53" presetClass="entr" presetSubtype="16" fill="hold" grpId="0" nodeType="afterEffect">
                                  <p:stCondLst>
                                    <p:cond delay="0"/>
                                  </p:stCondLst>
                                  <p:childTnLst>
                                    <p:set>
                                      <p:cBhvr>
                                        <p:cTn id="62" dur="1" fill="hold">
                                          <p:stCondLst>
                                            <p:cond delay="0"/>
                                          </p:stCondLst>
                                        </p:cTn>
                                        <p:tgtEl>
                                          <p:spTgt spid="73"/>
                                        </p:tgtEl>
                                        <p:attrNameLst>
                                          <p:attrName>style.visibility</p:attrName>
                                        </p:attrNameLst>
                                      </p:cBhvr>
                                      <p:to>
                                        <p:strVal val="visible"/>
                                      </p:to>
                                    </p:set>
                                    <p:anim calcmode="lin" valueType="num">
                                      <p:cBhvr>
                                        <p:cTn id="63" dur="500" fill="hold"/>
                                        <p:tgtEl>
                                          <p:spTgt spid="73"/>
                                        </p:tgtEl>
                                        <p:attrNameLst>
                                          <p:attrName>ppt_w</p:attrName>
                                        </p:attrNameLst>
                                      </p:cBhvr>
                                      <p:tavLst>
                                        <p:tav tm="0">
                                          <p:val>
                                            <p:fltVal val="0"/>
                                          </p:val>
                                        </p:tav>
                                        <p:tav tm="100000">
                                          <p:val>
                                            <p:strVal val="#ppt_w"/>
                                          </p:val>
                                        </p:tav>
                                      </p:tavLst>
                                    </p:anim>
                                    <p:anim calcmode="lin" valueType="num">
                                      <p:cBhvr>
                                        <p:cTn id="64" dur="500" fill="hold"/>
                                        <p:tgtEl>
                                          <p:spTgt spid="73"/>
                                        </p:tgtEl>
                                        <p:attrNameLst>
                                          <p:attrName>ppt_h</p:attrName>
                                        </p:attrNameLst>
                                      </p:cBhvr>
                                      <p:tavLst>
                                        <p:tav tm="0">
                                          <p:val>
                                            <p:fltVal val="0"/>
                                          </p:val>
                                        </p:tav>
                                        <p:tav tm="100000">
                                          <p:val>
                                            <p:strVal val="#ppt_h"/>
                                          </p:val>
                                        </p:tav>
                                      </p:tavLst>
                                    </p:anim>
                                    <p:animEffect transition="in" filter="fade">
                                      <p:cBhvr>
                                        <p:cTn id="65" dur="500"/>
                                        <p:tgtEl>
                                          <p:spTgt spid="73"/>
                                        </p:tgtEl>
                                      </p:cBhvr>
                                    </p:animEffect>
                                  </p:childTnLst>
                                </p:cTn>
                              </p:par>
                            </p:childTnLst>
                          </p:cTn>
                        </p:par>
                        <p:par>
                          <p:cTn id="66" fill="hold">
                            <p:stCondLst>
                              <p:cond delay="7300"/>
                            </p:stCondLst>
                            <p:childTnLst>
                              <p:par>
                                <p:cTn id="67" presetID="42" presetClass="entr" presetSubtype="0" fill="hold" nodeType="afterEffect">
                                  <p:stCondLst>
                                    <p:cond delay="0"/>
                                  </p:stCondLst>
                                  <p:childTnLst>
                                    <p:set>
                                      <p:cBhvr>
                                        <p:cTn id="68" dur="1" fill="hold">
                                          <p:stCondLst>
                                            <p:cond delay="0"/>
                                          </p:stCondLst>
                                        </p:cTn>
                                        <p:tgtEl>
                                          <p:spTgt spid="69"/>
                                        </p:tgtEl>
                                        <p:attrNameLst>
                                          <p:attrName>style.visibility</p:attrName>
                                        </p:attrNameLst>
                                      </p:cBhvr>
                                      <p:to>
                                        <p:strVal val="visible"/>
                                      </p:to>
                                    </p:set>
                                    <p:animEffect transition="in" filter="fade">
                                      <p:cBhvr>
                                        <p:cTn id="69" dur="1000"/>
                                        <p:tgtEl>
                                          <p:spTgt spid="69"/>
                                        </p:tgtEl>
                                      </p:cBhvr>
                                    </p:animEffect>
                                    <p:anim calcmode="lin" valueType="num">
                                      <p:cBhvr>
                                        <p:cTn id="70" dur="1000" fill="hold"/>
                                        <p:tgtEl>
                                          <p:spTgt spid="69"/>
                                        </p:tgtEl>
                                        <p:attrNameLst>
                                          <p:attrName>ppt_x</p:attrName>
                                        </p:attrNameLst>
                                      </p:cBhvr>
                                      <p:tavLst>
                                        <p:tav tm="0">
                                          <p:val>
                                            <p:strVal val="#ppt_x"/>
                                          </p:val>
                                        </p:tav>
                                        <p:tav tm="100000">
                                          <p:val>
                                            <p:strVal val="#ppt_x"/>
                                          </p:val>
                                        </p:tav>
                                      </p:tavLst>
                                    </p:anim>
                                    <p:anim calcmode="lin" valueType="num">
                                      <p:cBhvr>
                                        <p:cTn id="71" dur="1000" fill="hold"/>
                                        <p:tgtEl>
                                          <p:spTgt spid="69"/>
                                        </p:tgtEl>
                                        <p:attrNameLst>
                                          <p:attrName>ppt_y</p:attrName>
                                        </p:attrNameLst>
                                      </p:cBhvr>
                                      <p:tavLst>
                                        <p:tav tm="0">
                                          <p:val>
                                            <p:strVal val="#ppt_y+.1"/>
                                          </p:val>
                                        </p:tav>
                                        <p:tav tm="100000">
                                          <p:val>
                                            <p:strVal val="#ppt_y"/>
                                          </p:val>
                                        </p:tav>
                                      </p:tavLst>
                                    </p:anim>
                                  </p:childTnLst>
                                </p:cTn>
                              </p:par>
                            </p:childTnLst>
                          </p:cTn>
                        </p:par>
                        <p:par>
                          <p:cTn id="72" fill="hold">
                            <p:stCondLst>
                              <p:cond delay="8300"/>
                            </p:stCondLst>
                            <p:childTnLst>
                              <p:par>
                                <p:cTn id="73" presetID="22" presetClass="entr" presetSubtype="1" fill="hold" grpId="0" nodeType="afterEffect">
                                  <p:stCondLst>
                                    <p:cond delay="0"/>
                                  </p:stCondLst>
                                  <p:childTnLst>
                                    <p:set>
                                      <p:cBhvr>
                                        <p:cTn id="74" dur="1" fill="hold">
                                          <p:stCondLst>
                                            <p:cond delay="0"/>
                                          </p:stCondLst>
                                        </p:cTn>
                                        <p:tgtEl>
                                          <p:spTgt spid="68"/>
                                        </p:tgtEl>
                                        <p:attrNameLst>
                                          <p:attrName>style.visibility</p:attrName>
                                        </p:attrNameLst>
                                      </p:cBhvr>
                                      <p:to>
                                        <p:strVal val="visible"/>
                                      </p:to>
                                    </p:set>
                                    <p:animEffect transition="in" filter="wipe(up)">
                                      <p:cBhvr>
                                        <p:cTn id="75" dur="500"/>
                                        <p:tgtEl>
                                          <p:spTgt spid="68"/>
                                        </p:tgtEl>
                                      </p:cBhvr>
                                    </p:animEffect>
                                  </p:childTnLst>
                                </p:cTn>
                              </p:par>
                            </p:childTnLst>
                          </p:cTn>
                        </p:par>
                        <p:par>
                          <p:cTn id="76" fill="hold">
                            <p:stCondLst>
                              <p:cond delay="8800"/>
                            </p:stCondLst>
                            <p:childTnLst>
                              <p:par>
                                <p:cTn id="77" presetID="22" presetClass="entr" presetSubtype="1" fill="hold" grpId="0" nodeType="afterEffect">
                                  <p:stCondLst>
                                    <p:cond delay="0"/>
                                  </p:stCondLst>
                                  <p:childTnLst>
                                    <p:set>
                                      <p:cBhvr>
                                        <p:cTn id="78" dur="1" fill="hold">
                                          <p:stCondLst>
                                            <p:cond delay="0"/>
                                          </p:stCondLst>
                                        </p:cTn>
                                        <p:tgtEl>
                                          <p:spTgt spid="29"/>
                                        </p:tgtEl>
                                        <p:attrNameLst>
                                          <p:attrName>style.visibility</p:attrName>
                                        </p:attrNameLst>
                                      </p:cBhvr>
                                      <p:to>
                                        <p:strVal val="visible"/>
                                      </p:to>
                                    </p:set>
                                    <p:animEffect transition="in" filter="wipe(up)">
                                      <p:cBhvr>
                                        <p:cTn id="79" dur="500"/>
                                        <p:tgtEl>
                                          <p:spTgt spid="29"/>
                                        </p:tgtEl>
                                      </p:cBhvr>
                                    </p:animEffect>
                                  </p:childTnLst>
                                </p:cTn>
                              </p:par>
                              <p:par>
                                <p:cTn id="80" presetID="22" presetClass="entr" presetSubtype="4" fill="hold" nodeType="withEffect">
                                  <p:stCondLst>
                                    <p:cond delay="400"/>
                                  </p:stCondLst>
                                  <p:childTnLst>
                                    <p:set>
                                      <p:cBhvr>
                                        <p:cTn id="81" dur="1" fill="hold">
                                          <p:stCondLst>
                                            <p:cond delay="0"/>
                                          </p:stCondLst>
                                        </p:cTn>
                                        <p:tgtEl>
                                          <p:spTgt spid="30"/>
                                        </p:tgtEl>
                                        <p:attrNameLst>
                                          <p:attrName>style.visibility</p:attrName>
                                        </p:attrNameLst>
                                      </p:cBhvr>
                                      <p:to>
                                        <p:strVal val="visible"/>
                                      </p:to>
                                    </p:set>
                                    <p:animEffect transition="in" filter="wipe(down)">
                                      <p:cBhvr>
                                        <p:cTn id="82" dur="500"/>
                                        <p:tgtEl>
                                          <p:spTgt spid="30"/>
                                        </p:tgtEl>
                                      </p:cBhvr>
                                    </p:animEffect>
                                  </p:childTnLst>
                                </p:cTn>
                              </p:par>
                            </p:childTnLst>
                          </p:cTn>
                        </p:par>
                        <p:par>
                          <p:cTn id="83" fill="hold">
                            <p:stCondLst>
                              <p:cond delay="9700"/>
                            </p:stCondLst>
                            <p:childTnLst>
                              <p:par>
                                <p:cTn id="84" presetID="53" presetClass="entr" presetSubtype="16" fill="hold" grpId="0" nodeType="afterEffect">
                                  <p:stCondLst>
                                    <p:cond delay="0"/>
                                  </p:stCondLst>
                                  <p:childTnLst>
                                    <p:set>
                                      <p:cBhvr>
                                        <p:cTn id="85" dur="1" fill="hold">
                                          <p:stCondLst>
                                            <p:cond delay="0"/>
                                          </p:stCondLst>
                                        </p:cTn>
                                        <p:tgtEl>
                                          <p:spTgt spid="11"/>
                                        </p:tgtEl>
                                        <p:attrNameLst>
                                          <p:attrName>style.visibility</p:attrName>
                                        </p:attrNameLst>
                                      </p:cBhvr>
                                      <p:to>
                                        <p:strVal val="visible"/>
                                      </p:to>
                                    </p:set>
                                    <p:anim calcmode="lin" valueType="num">
                                      <p:cBhvr>
                                        <p:cTn id="86" dur="500" fill="hold"/>
                                        <p:tgtEl>
                                          <p:spTgt spid="11"/>
                                        </p:tgtEl>
                                        <p:attrNameLst>
                                          <p:attrName>ppt_w</p:attrName>
                                        </p:attrNameLst>
                                      </p:cBhvr>
                                      <p:tavLst>
                                        <p:tav tm="0">
                                          <p:val>
                                            <p:fltVal val="0"/>
                                          </p:val>
                                        </p:tav>
                                        <p:tav tm="100000">
                                          <p:val>
                                            <p:strVal val="#ppt_w"/>
                                          </p:val>
                                        </p:tav>
                                      </p:tavLst>
                                    </p:anim>
                                    <p:anim calcmode="lin" valueType="num">
                                      <p:cBhvr>
                                        <p:cTn id="87" dur="500" fill="hold"/>
                                        <p:tgtEl>
                                          <p:spTgt spid="11"/>
                                        </p:tgtEl>
                                        <p:attrNameLst>
                                          <p:attrName>ppt_h</p:attrName>
                                        </p:attrNameLst>
                                      </p:cBhvr>
                                      <p:tavLst>
                                        <p:tav tm="0">
                                          <p:val>
                                            <p:fltVal val="0"/>
                                          </p:val>
                                        </p:tav>
                                        <p:tav tm="100000">
                                          <p:val>
                                            <p:strVal val="#ppt_h"/>
                                          </p:val>
                                        </p:tav>
                                      </p:tavLst>
                                    </p:anim>
                                    <p:animEffect transition="in" filter="fade">
                                      <p:cBhvr>
                                        <p:cTn id="88" dur="500"/>
                                        <p:tgtEl>
                                          <p:spTgt spid="11"/>
                                        </p:tgtEl>
                                      </p:cBhvr>
                                    </p:animEffect>
                                  </p:childTnLst>
                                </p:cTn>
                              </p:par>
                            </p:childTnLst>
                          </p:cTn>
                        </p:par>
                        <p:par>
                          <p:cTn id="89" fill="hold">
                            <p:stCondLst>
                              <p:cond delay="10200"/>
                            </p:stCondLst>
                            <p:childTnLst>
                              <p:par>
                                <p:cTn id="90" presetID="42" presetClass="entr" presetSubtype="0" fill="hold" nodeType="afterEffect">
                                  <p:stCondLst>
                                    <p:cond delay="0"/>
                                  </p:stCondLst>
                                  <p:childTnLst>
                                    <p:set>
                                      <p:cBhvr>
                                        <p:cTn id="91" dur="1" fill="hold">
                                          <p:stCondLst>
                                            <p:cond delay="0"/>
                                          </p:stCondLst>
                                        </p:cTn>
                                        <p:tgtEl>
                                          <p:spTgt spid="21"/>
                                        </p:tgtEl>
                                        <p:attrNameLst>
                                          <p:attrName>style.visibility</p:attrName>
                                        </p:attrNameLst>
                                      </p:cBhvr>
                                      <p:to>
                                        <p:strVal val="visible"/>
                                      </p:to>
                                    </p:set>
                                    <p:animEffect transition="in" filter="fade">
                                      <p:cBhvr>
                                        <p:cTn id="92" dur="1000"/>
                                        <p:tgtEl>
                                          <p:spTgt spid="21"/>
                                        </p:tgtEl>
                                      </p:cBhvr>
                                    </p:animEffect>
                                    <p:anim calcmode="lin" valueType="num">
                                      <p:cBhvr>
                                        <p:cTn id="93" dur="1000" fill="hold"/>
                                        <p:tgtEl>
                                          <p:spTgt spid="21"/>
                                        </p:tgtEl>
                                        <p:attrNameLst>
                                          <p:attrName>ppt_x</p:attrName>
                                        </p:attrNameLst>
                                      </p:cBhvr>
                                      <p:tavLst>
                                        <p:tav tm="0">
                                          <p:val>
                                            <p:strVal val="#ppt_x"/>
                                          </p:val>
                                        </p:tav>
                                        <p:tav tm="100000">
                                          <p:val>
                                            <p:strVal val="#ppt_x"/>
                                          </p:val>
                                        </p:tav>
                                      </p:tavLst>
                                    </p:anim>
                                    <p:anim calcmode="lin" valueType="num">
                                      <p:cBhvr>
                                        <p:cTn id="94" dur="1000" fill="hold"/>
                                        <p:tgtEl>
                                          <p:spTgt spid="21"/>
                                        </p:tgtEl>
                                        <p:attrNameLst>
                                          <p:attrName>ppt_y</p:attrName>
                                        </p:attrNameLst>
                                      </p:cBhvr>
                                      <p:tavLst>
                                        <p:tav tm="0">
                                          <p:val>
                                            <p:strVal val="#ppt_y+.1"/>
                                          </p:val>
                                        </p:tav>
                                        <p:tav tm="100000">
                                          <p:val>
                                            <p:strVal val="#ppt_y"/>
                                          </p:val>
                                        </p:tav>
                                      </p:tavLst>
                                    </p:anim>
                                  </p:childTnLst>
                                </p:cTn>
                              </p:par>
                            </p:childTnLst>
                          </p:cTn>
                        </p:par>
                        <p:par>
                          <p:cTn id="95" fill="hold">
                            <p:stCondLst>
                              <p:cond delay="11200"/>
                            </p:stCondLst>
                            <p:childTnLst>
                              <p:par>
                                <p:cTn id="96" presetID="22" presetClass="entr" presetSubtype="1" fill="hold" grpId="0" nodeType="afterEffect">
                                  <p:stCondLst>
                                    <p:cond delay="0"/>
                                  </p:stCondLst>
                                  <p:childTnLst>
                                    <p:set>
                                      <p:cBhvr>
                                        <p:cTn id="97" dur="1" fill="hold">
                                          <p:stCondLst>
                                            <p:cond delay="0"/>
                                          </p:stCondLst>
                                        </p:cTn>
                                        <p:tgtEl>
                                          <p:spTgt spid="19"/>
                                        </p:tgtEl>
                                        <p:attrNameLst>
                                          <p:attrName>style.visibility</p:attrName>
                                        </p:attrNameLst>
                                      </p:cBhvr>
                                      <p:to>
                                        <p:strVal val="visible"/>
                                      </p:to>
                                    </p:set>
                                    <p:animEffect transition="in" filter="wipe(up)">
                                      <p:cBhvr>
                                        <p:cTn id="98"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76" grpId="0" animBg="1"/>
      <p:bldP spid="11" grpId="0" animBg="1"/>
      <p:bldP spid="19" grpId="0"/>
      <p:bldP spid="29" grpId="0" animBg="1"/>
      <p:bldP spid="43" grpId="0" animBg="1"/>
      <p:bldP spid="38" grpId="0"/>
      <p:bldP spid="60" grpId="0" animBg="1"/>
      <p:bldP spid="55" grpId="0"/>
      <p:bldP spid="73" grpId="0" animBg="1"/>
      <p:bldP spid="68" grpId="0"/>
      <p:bldP spid="90"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3"/>
          <p:cNvGrpSpPr/>
          <p:nvPr/>
        </p:nvGrpSpPr>
        <p:grpSpPr>
          <a:xfrm>
            <a:off x="1485501" y="3106001"/>
            <a:ext cx="2101516" cy="3188780"/>
            <a:chOff x="685800" y="1425575"/>
            <a:chExt cx="1905000" cy="2391585"/>
          </a:xfrm>
        </p:grpSpPr>
        <p:sp>
          <p:nvSpPr>
            <p:cNvPr id="5" name="Rectangle 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6" name="Rectangle 5"/>
            <p:cNvSpPr/>
            <p:nvPr/>
          </p:nvSpPr>
          <p:spPr>
            <a:xfrm>
              <a:off x="685800" y="1425575"/>
              <a:ext cx="1905000" cy="889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 name="Rectangle 6"/>
            <p:cNvSpPr/>
            <p:nvPr/>
          </p:nvSpPr>
          <p:spPr>
            <a:xfrm>
              <a:off x="685800" y="1581150"/>
              <a:ext cx="1905000" cy="381000"/>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8" name="Freeform 11"/>
          <p:cNvSpPr>
            <a:spLocks/>
          </p:cNvSpPr>
          <p:nvPr/>
        </p:nvSpPr>
        <p:spPr bwMode="auto">
          <a:xfrm rot="7930427">
            <a:off x="19790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FE4A1E"/>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0" name="Text Placeholder 3"/>
          <p:cNvSpPr txBox="1">
            <a:spLocks/>
          </p:cNvSpPr>
          <p:nvPr/>
        </p:nvSpPr>
        <p:spPr>
          <a:xfrm>
            <a:off x="16013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cs typeface="+mj-cs"/>
            </a:endParaRPr>
          </a:p>
        </p:txBody>
      </p:sp>
      <p:sp>
        <p:nvSpPr>
          <p:cNvPr id="11" name="Rectangle 10"/>
          <p:cNvSpPr/>
          <p:nvPr/>
        </p:nvSpPr>
        <p:spPr>
          <a:xfrm>
            <a:off x="1485501" y="3383541"/>
            <a:ext cx="2101515"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13" name="TextBox 12"/>
          <p:cNvSpPr txBox="1"/>
          <p:nvPr/>
        </p:nvSpPr>
        <p:spPr>
          <a:xfrm>
            <a:off x="2266795" y="2327434"/>
            <a:ext cx="538929"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01</a:t>
            </a:r>
          </a:p>
        </p:txBody>
      </p:sp>
      <p:grpSp>
        <p:nvGrpSpPr>
          <p:cNvPr id="14" name="Group 33"/>
          <p:cNvGrpSpPr/>
          <p:nvPr/>
        </p:nvGrpSpPr>
        <p:grpSpPr>
          <a:xfrm>
            <a:off x="3852067" y="3106001"/>
            <a:ext cx="2101516" cy="3188780"/>
            <a:chOff x="685800" y="1425575"/>
            <a:chExt cx="1905000" cy="2391585"/>
          </a:xfrm>
        </p:grpSpPr>
        <p:sp>
          <p:nvSpPr>
            <p:cNvPr id="15" name="Rectangle 14"/>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6" name="Rectangle 15"/>
            <p:cNvSpPr/>
            <p:nvPr/>
          </p:nvSpPr>
          <p:spPr>
            <a:xfrm>
              <a:off x="685800" y="1425575"/>
              <a:ext cx="1905000" cy="889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17" name="Rectangle 16"/>
            <p:cNvSpPr/>
            <p:nvPr/>
          </p:nvSpPr>
          <p:spPr>
            <a:xfrm>
              <a:off x="685800" y="1581150"/>
              <a:ext cx="1905000" cy="381000"/>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grpSp>
      <p:sp>
        <p:nvSpPr>
          <p:cNvPr id="18" name="Freeform 11"/>
          <p:cNvSpPr>
            <a:spLocks/>
          </p:cNvSpPr>
          <p:nvPr/>
        </p:nvSpPr>
        <p:spPr bwMode="auto">
          <a:xfrm rot="7930427">
            <a:off x="4345616"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5C9AD3"/>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19" name="Text Placeholder 3"/>
          <p:cNvSpPr txBox="1">
            <a:spLocks/>
          </p:cNvSpPr>
          <p:nvPr/>
        </p:nvSpPr>
        <p:spPr>
          <a:xfrm>
            <a:off x="3967906"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0" name="Rectangle 19"/>
          <p:cNvSpPr/>
          <p:nvPr/>
        </p:nvSpPr>
        <p:spPr>
          <a:xfrm>
            <a:off x="3852066"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1" name="TextBox 20"/>
          <p:cNvSpPr txBox="1"/>
          <p:nvPr/>
        </p:nvSpPr>
        <p:spPr>
          <a:xfrm>
            <a:off x="4602102"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02</a:t>
            </a:r>
          </a:p>
        </p:txBody>
      </p:sp>
      <p:grpSp>
        <p:nvGrpSpPr>
          <p:cNvPr id="22" name="Group 33"/>
          <p:cNvGrpSpPr/>
          <p:nvPr/>
        </p:nvGrpSpPr>
        <p:grpSpPr>
          <a:xfrm>
            <a:off x="6218634" y="3106001"/>
            <a:ext cx="2101516" cy="3188780"/>
            <a:chOff x="685800" y="1425575"/>
            <a:chExt cx="1905000" cy="2391585"/>
          </a:xfrm>
        </p:grpSpPr>
        <p:sp>
          <p:nvSpPr>
            <p:cNvPr id="23" name="Rectangle 22"/>
            <p:cNvSpPr/>
            <p:nvPr/>
          </p:nvSpPr>
          <p:spPr>
            <a:xfrm>
              <a:off x="685800" y="1428750"/>
              <a:ext cx="1905000" cy="2388410"/>
            </a:xfrm>
            <a:prstGeom prst="rect">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4" name="Rectangle 23"/>
            <p:cNvSpPr/>
            <p:nvPr/>
          </p:nvSpPr>
          <p:spPr>
            <a:xfrm>
              <a:off x="685800" y="1425575"/>
              <a:ext cx="1905000" cy="889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25" name="Rectangle 24"/>
            <p:cNvSpPr/>
            <p:nvPr/>
          </p:nvSpPr>
          <p:spPr>
            <a:xfrm>
              <a:off x="685800" y="1581150"/>
              <a:ext cx="1905000" cy="381000"/>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6" name="Freeform 11"/>
          <p:cNvSpPr>
            <a:spLocks/>
          </p:cNvSpPr>
          <p:nvPr/>
        </p:nvSpPr>
        <p:spPr bwMode="auto">
          <a:xfrm rot="7930427">
            <a:off x="6712183"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44546B"/>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a:p>
        </p:txBody>
      </p:sp>
      <p:sp>
        <p:nvSpPr>
          <p:cNvPr id="27" name="Text Placeholder 3"/>
          <p:cNvSpPr txBox="1">
            <a:spLocks/>
          </p:cNvSpPr>
          <p:nvPr/>
        </p:nvSpPr>
        <p:spPr>
          <a:xfrm>
            <a:off x="6334473"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28" name="Rectangle 27"/>
          <p:cNvSpPr/>
          <p:nvPr/>
        </p:nvSpPr>
        <p:spPr>
          <a:xfrm>
            <a:off x="6218633" y="3383541"/>
            <a:ext cx="2101517"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29" name="TextBox 28"/>
          <p:cNvSpPr txBox="1"/>
          <p:nvPr/>
        </p:nvSpPr>
        <p:spPr>
          <a:xfrm>
            <a:off x="6976150"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03</a:t>
            </a:r>
          </a:p>
        </p:txBody>
      </p:sp>
      <p:grpSp>
        <p:nvGrpSpPr>
          <p:cNvPr id="30" name="Group 33"/>
          <p:cNvGrpSpPr/>
          <p:nvPr/>
        </p:nvGrpSpPr>
        <p:grpSpPr>
          <a:xfrm>
            <a:off x="8585201" y="3106001"/>
            <a:ext cx="2101516" cy="3188780"/>
            <a:chOff x="685800" y="1425575"/>
            <a:chExt cx="1905000" cy="2391585"/>
          </a:xfrm>
        </p:grpSpPr>
        <p:sp>
          <p:nvSpPr>
            <p:cNvPr id="31" name="Rectangle 30"/>
            <p:cNvSpPr/>
            <p:nvPr/>
          </p:nvSpPr>
          <p:spPr>
            <a:xfrm>
              <a:off x="685800" y="1428750"/>
              <a:ext cx="1905000" cy="2388410"/>
            </a:xfrm>
            <a:prstGeom prst="rect">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2" name="Rectangle 31"/>
            <p:cNvSpPr/>
            <p:nvPr/>
          </p:nvSpPr>
          <p:spPr>
            <a:xfrm>
              <a:off x="685800" y="1425575"/>
              <a:ext cx="1905000" cy="889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33" name="Rectangle 32"/>
            <p:cNvSpPr/>
            <p:nvPr/>
          </p:nvSpPr>
          <p:spPr>
            <a:xfrm>
              <a:off x="685800" y="1581150"/>
              <a:ext cx="1905000" cy="381000"/>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4" name="Freeform 11"/>
          <p:cNvSpPr>
            <a:spLocks/>
          </p:cNvSpPr>
          <p:nvPr/>
        </p:nvSpPr>
        <p:spPr bwMode="auto">
          <a:xfrm rot="7930427">
            <a:off x="9078749" y="1785360"/>
            <a:ext cx="1114416" cy="1086945"/>
          </a:xfrm>
          <a:custGeom>
            <a:avLst/>
            <a:gdLst/>
            <a:ahLst/>
            <a:cxnLst>
              <a:cxn ang="0">
                <a:pos x="96" y="591"/>
              </a:cxn>
              <a:cxn ang="0">
                <a:pos x="21" y="508"/>
              </a:cxn>
              <a:cxn ang="0">
                <a:pos x="29" y="425"/>
              </a:cxn>
              <a:cxn ang="0">
                <a:pos x="270" y="207"/>
              </a:cxn>
              <a:cxn ang="0">
                <a:pos x="254" y="162"/>
              </a:cxn>
              <a:cxn ang="0">
                <a:pos x="220" y="160"/>
              </a:cxn>
              <a:cxn ang="0">
                <a:pos x="161" y="95"/>
              </a:cxn>
              <a:cxn ang="0">
                <a:pos x="162" y="61"/>
              </a:cxn>
              <a:cxn ang="0">
                <a:pos x="228" y="1"/>
              </a:cxn>
              <a:cxn ang="0">
                <a:pos x="579" y="19"/>
              </a:cxn>
              <a:cxn ang="0">
                <a:pos x="638" y="84"/>
              </a:cxn>
              <a:cxn ang="0">
                <a:pos x="621" y="436"/>
              </a:cxn>
              <a:cxn ang="0">
                <a:pos x="555" y="495"/>
              </a:cxn>
              <a:cxn ang="0">
                <a:pos x="521" y="493"/>
              </a:cxn>
              <a:cxn ang="0">
                <a:pos x="462" y="428"/>
              </a:cxn>
              <a:cxn ang="0">
                <a:pos x="464" y="394"/>
              </a:cxn>
              <a:cxn ang="0">
                <a:pos x="421" y="373"/>
              </a:cxn>
              <a:cxn ang="0">
                <a:pos x="180" y="591"/>
              </a:cxn>
              <a:cxn ang="0">
                <a:pos x="96" y="591"/>
              </a:cxn>
            </a:cxnLst>
            <a:rect l="0" t="0" r="r" b="b"/>
            <a:pathLst>
              <a:path w="640" h="614">
                <a:moveTo>
                  <a:pt x="96" y="591"/>
                </a:moveTo>
                <a:cubicBezTo>
                  <a:pt x="75" y="568"/>
                  <a:pt x="41" y="531"/>
                  <a:pt x="21" y="508"/>
                </a:cubicBezTo>
                <a:cubicBezTo>
                  <a:pt x="0" y="485"/>
                  <a:pt x="4" y="448"/>
                  <a:pt x="29" y="425"/>
                </a:cubicBezTo>
                <a:cubicBezTo>
                  <a:pt x="270" y="207"/>
                  <a:pt x="270" y="207"/>
                  <a:pt x="270" y="207"/>
                </a:cubicBezTo>
                <a:cubicBezTo>
                  <a:pt x="295" y="184"/>
                  <a:pt x="288" y="164"/>
                  <a:pt x="254" y="162"/>
                </a:cubicBezTo>
                <a:cubicBezTo>
                  <a:pt x="220" y="160"/>
                  <a:pt x="220" y="160"/>
                  <a:pt x="220" y="160"/>
                </a:cubicBezTo>
                <a:cubicBezTo>
                  <a:pt x="186" y="158"/>
                  <a:pt x="159" y="129"/>
                  <a:pt x="161" y="95"/>
                </a:cubicBezTo>
                <a:cubicBezTo>
                  <a:pt x="162" y="61"/>
                  <a:pt x="162" y="61"/>
                  <a:pt x="162" y="61"/>
                </a:cubicBezTo>
                <a:cubicBezTo>
                  <a:pt x="164" y="26"/>
                  <a:pt x="194" y="0"/>
                  <a:pt x="228" y="1"/>
                </a:cubicBezTo>
                <a:cubicBezTo>
                  <a:pt x="579" y="19"/>
                  <a:pt x="579" y="19"/>
                  <a:pt x="579" y="19"/>
                </a:cubicBezTo>
                <a:cubicBezTo>
                  <a:pt x="613" y="21"/>
                  <a:pt x="640" y="50"/>
                  <a:pt x="638" y="84"/>
                </a:cubicBezTo>
                <a:cubicBezTo>
                  <a:pt x="621" y="436"/>
                  <a:pt x="621" y="436"/>
                  <a:pt x="621" y="436"/>
                </a:cubicBezTo>
                <a:cubicBezTo>
                  <a:pt x="619" y="470"/>
                  <a:pt x="590" y="497"/>
                  <a:pt x="555" y="495"/>
                </a:cubicBezTo>
                <a:cubicBezTo>
                  <a:pt x="521" y="493"/>
                  <a:pt x="521" y="493"/>
                  <a:pt x="521" y="493"/>
                </a:cubicBezTo>
                <a:cubicBezTo>
                  <a:pt x="487" y="492"/>
                  <a:pt x="460" y="462"/>
                  <a:pt x="462" y="428"/>
                </a:cubicBezTo>
                <a:cubicBezTo>
                  <a:pt x="464" y="394"/>
                  <a:pt x="464" y="394"/>
                  <a:pt x="464" y="394"/>
                </a:cubicBezTo>
                <a:cubicBezTo>
                  <a:pt x="466" y="360"/>
                  <a:pt x="446" y="350"/>
                  <a:pt x="421" y="373"/>
                </a:cubicBezTo>
                <a:cubicBezTo>
                  <a:pt x="180" y="591"/>
                  <a:pt x="180" y="591"/>
                  <a:pt x="180" y="591"/>
                </a:cubicBezTo>
                <a:cubicBezTo>
                  <a:pt x="155" y="614"/>
                  <a:pt x="117" y="614"/>
                  <a:pt x="96" y="591"/>
                </a:cubicBezTo>
                <a:close/>
              </a:path>
            </a:pathLst>
          </a:custGeom>
          <a:solidFill>
            <a:srgbClr val="7A7A7A"/>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bodyPr>
          <a:lstStyle/>
          <a:p>
            <a:endParaRPr lang="en-US" sz="2400" dirty="0"/>
          </a:p>
        </p:txBody>
      </p:sp>
      <p:sp>
        <p:nvSpPr>
          <p:cNvPr id="35" name="Text Placeholder 3"/>
          <p:cNvSpPr txBox="1">
            <a:spLocks/>
          </p:cNvSpPr>
          <p:nvPr/>
        </p:nvSpPr>
        <p:spPr>
          <a:xfrm>
            <a:off x="8701039" y="4159434"/>
            <a:ext cx="1869839" cy="1600438"/>
          </a:xfrm>
          <a:prstGeom prst="rect">
            <a:avLst/>
          </a:prstGeom>
        </p:spPr>
        <p:txBody>
          <a:bodyPr wrap="square" lIns="0" tIns="0" rIns="0" bIns="0" anchor="t" anchorCtr="0">
            <a:spAutoFit/>
          </a:bodyPr>
          <a:lstStyle>
            <a:lvl1pPr marL="0" indent="0" algn="ctr">
              <a:buNone/>
              <a:defRPr sz="16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sz="1300" dirty="0">
              <a:solidFill>
                <a:schemeClr val="tx1">
                  <a:lumMod val="75000"/>
                  <a:lumOff val="25000"/>
                </a:schemeClr>
              </a:solidFill>
            </a:endParaRPr>
          </a:p>
        </p:txBody>
      </p:sp>
      <p:sp>
        <p:nvSpPr>
          <p:cNvPr id="36" name="Rectangle 35"/>
          <p:cNvSpPr/>
          <p:nvPr/>
        </p:nvSpPr>
        <p:spPr>
          <a:xfrm>
            <a:off x="8585201" y="3383540"/>
            <a:ext cx="2101516" cy="338554"/>
          </a:xfrm>
          <a:prstGeom prst="rect">
            <a:avLst/>
          </a:prstGeom>
        </p:spPr>
        <p:txBody>
          <a:bodyPr wrap="square">
            <a:spAutoFit/>
          </a:bodyPr>
          <a:lstStyle/>
          <a:p>
            <a:pPr algn="ctr">
              <a:spcBef>
                <a:spcPct val="20000"/>
              </a:spcBef>
              <a:defRPr/>
            </a:pPr>
            <a:r>
              <a:rPr lang="en-US" sz="1600" dirty="0">
                <a:solidFill>
                  <a:schemeClr val="bg1"/>
                </a:solidFill>
                <a:latin typeface="Bernard MT Condensed" panose="02050806060905020404" pitchFamily="18" charset="0"/>
              </a:rPr>
              <a:t>LOREM IPSUM</a:t>
            </a:r>
            <a:endParaRPr lang="en-US" sz="1200" dirty="0">
              <a:solidFill>
                <a:schemeClr val="bg1"/>
              </a:solidFill>
              <a:latin typeface="Bernard MT Condensed" panose="02050806060905020404" pitchFamily="18" charset="0"/>
            </a:endParaRPr>
          </a:p>
        </p:txBody>
      </p:sp>
      <p:sp>
        <p:nvSpPr>
          <p:cNvPr id="37" name="TextBox 36"/>
          <p:cNvSpPr txBox="1"/>
          <p:nvPr/>
        </p:nvSpPr>
        <p:spPr>
          <a:xfrm>
            <a:off x="9335234" y="2327434"/>
            <a:ext cx="601447" cy="584775"/>
          </a:xfrm>
          <a:prstGeom prst="rect">
            <a:avLst/>
          </a:prstGeom>
          <a:noFill/>
        </p:spPr>
        <p:txBody>
          <a:bodyPr wrap="none" rtlCol="0">
            <a:spAutoFit/>
          </a:bodyPr>
          <a:lstStyle/>
          <a:p>
            <a:pPr algn="ctr"/>
            <a:r>
              <a:rPr lang="en-US" sz="3200" dirty="0">
                <a:solidFill>
                  <a:schemeClr val="bg1"/>
                </a:solidFill>
                <a:latin typeface="Bernard MT Condensed" panose="02050806060905020404" pitchFamily="18" charset="0"/>
              </a:rPr>
              <a:t>04</a:t>
            </a:r>
          </a:p>
        </p:txBody>
      </p:sp>
      <p:sp>
        <p:nvSpPr>
          <p:cNvPr id="38" name="TextBox 37">
            <a:extLst>
              <a:ext uri="{FF2B5EF4-FFF2-40B4-BE49-F238E27FC236}">
                <a16:creationId xmlns:a16="http://schemas.microsoft.com/office/drawing/2014/main" id="{112B3437-680F-44A1-A048-0EAE48F0B7A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73760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wipe(left)">
                                      <p:cBhvr>
                                        <p:cTn id="7" dur="500"/>
                                        <p:tgtEl>
                                          <p:spTgt spid="38"/>
                                        </p:tgtEl>
                                      </p:cBhvr>
                                    </p:animEffect>
                                  </p:childTnLst>
                                </p:cTn>
                              </p:par>
                            </p:childTnLst>
                          </p:cTn>
                        </p:par>
                        <p:par>
                          <p:cTn id="8" fill="hold">
                            <p:stCondLst>
                              <p:cond delay="500"/>
                            </p:stCondLst>
                            <p:childTnLst>
                              <p:par>
                                <p:cTn id="9" presetID="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ppt_x"/>
                                          </p:val>
                                        </p:tav>
                                        <p:tav tm="100000">
                                          <p:val>
                                            <p:strVal val="#ppt_x"/>
                                          </p:val>
                                        </p:tav>
                                      </p:tavLst>
                                    </p:anim>
                                    <p:anim calcmode="lin" valueType="num">
                                      <p:cBhvr additive="base">
                                        <p:cTn id="16" dur="500" fill="hold"/>
                                        <p:tgtEl>
                                          <p:spTgt spid="13"/>
                                        </p:tgtEl>
                                        <p:attrNameLst>
                                          <p:attrName>ppt_y</p:attrName>
                                        </p:attrNameLst>
                                      </p:cBhvr>
                                      <p:tavLst>
                                        <p:tav tm="0">
                                          <p:val>
                                            <p:strVal val="0-#ppt_h/2"/>
                                          </p:val>
                                        </p:tav>
                                        <p:tav tm="100000">
                                          <p:val>
                                            <p:strVal val="#ppt_y"/>
                                          </p:val>
                                        </p:tav>
                                      </p:tavLst>
                                    </p:anim>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11"/>
                                        </p:tgtEl>
                                        <p:attrNameLst>
                                          <p:attrName>style.visibility</p:attrName>
                                        </p:attrNameLst>
                                      </p:cBhvr>
                                      <p:to>
                                        <p:strVal val="visible"/>
                                      </p:to>
                                    </p:set>
                                    <p:animEffect transition="in" filter="fade">
                                      <p:cBhvr>
                                        <p:cTn id="24" dur="500"/>
                                        <p:tgtEl>
                                          <p:spTgt spid="11"/>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1000"/>
                                        <p:tgtEl>
                                          <p:spTgt spid="10"/>
                                        </p:tgtEl>
                                      </p:cBhvr>
                                    </p:animEffect>
                                    <p:anim calcmode="lin" valueType="num">
                                      <p:cBhvr>
                                        <p:cTn id="29" dur="1000" fill="hold"/>
                                        <p:tgtEl>
                                          <p:spTgt spid="10"/>
                                        </p:tgtEl>
                                        <p:attrNameLst>
                                          <p:attrName>ppt_x</p:attrName>
                                        </p:attrNameLst>
                                      </p:cBhvr>
                                      <p:tavLst>
                                        <p:tav tm="0">
                                          <p:val>
                                            <p:strVal val="#ppt_x"/>
                                          </p:val>
                                        </p:tav>
                                        <p:tav tm="100000">
                                          <p:val>
                                            <p:strVal val="#ppt_x"/>
                                          </p:val>
                                        </p:tav>
                                      </p:tavLst>
                                    </p:anim>
                                    <p:anim calcmode="lin" valueType="num">
                                      <p:cBhvr>
                                        <p:cTn id="30" dur="1000" fill="hold"/>
                                        <p:tgtEl>
                                          <p:spTgt spid="10"/>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2" presetClass="entr" presetSubtype="1" fill="hold" grpId="0" nodeType="afterEffect">
                                  <p:stCondLst>
                                    <p:cond delay="0"/>
                                  </p:stCondLst>
                                  <p:childTnLst>
                                    <p:set>
                                      <p:cBhvr>
                                        <p:cTn id="33" dur="1" fill="hold">
                                          <p:stCondLst>
                                            <p:cond delay="0"/>
                                          </p:stCondLst>
                                        </p:cTn>
                                        <p:tgtEl>
                                          <p:spTgt spid="18"/>
                                        </p:tgtEl>
                                        <p:attrNameLst>
                                          <p:attrName>style.visibility</p:attrName>
                                        </p:attrNameLst>
                                      </p:cBhvr>
                                      <p:to>
                                        <p:strVal val="visible"/>
                                      </p:to>
                                    </p:set>
                                    <p:anim calcmode="lin" valueType="num">
                                      <p:cBhvr additive="base">
                                        <p:cTn id="34" dur="500" fill="hold"/>
                                        <p:tgtEl>
                                          <p:spTgt spid="18"/>
                                        </p:tgtEl>
                                        <p:attrNameLst>
                                          <p:attrName>ppt_x</p:attrName>
                                        </p:attrNameLst>
                                      </p:cBhvr>
                                      <p:tavLst>
                                        <p:tav tm="0">
                                          <p:val>
                                            <p:strVal val="#ppt_x"/>
                                          </p:val>
                                        </p:tav>
                                        <p:tav tm="100000">
                                          <p:val>
                                            <p:strVal val="#ppt_x"/>
                                          </p:val>
                                        </p:tav>
                                      </p:tavLst>
                                    </p:anim>
                                    <p:anim calcmode="lin" valueType="num">
                                      <p:cBhvr additive="base">
                                        <p:cTn id="35" dur="500" fill="hold"/>
                                        <p:tgtEl>
                                          <p:spTgt spid="18"/>
                                        </p:tgtEl>
                                        <p:attrNameLst>
                                          <p:attrName>ppt_y</p:attrName>
                                        </p:attrNameLst>
                                      </p:cBhvr>
                                      <p:tavLst>
                                        <p:tav tm="0">
                                          <p:val>
                                            <p:strVal val="0-#ppt_h/2"/>
                                          </p:val>
                                        </p:tav>
                                        <p:tav tm="100000">
                                          <p:val>
                                            <p:strVal val="#ppt_y"/>
                                          </p:val>
                                        </p:tav>
                                      </p:tavLst>
                                    </p:anim>
                                  </p:childTnLst>
                                </p:cTn>
                              </p:par>
                              <p:par>
                                <p:cTn id="36" presetID="2" presetClass="entr" presetSubtype="1" fill="hold" grpId="0" nodeType="with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0-#ppt_h/2"/>
                                          </p:val>
                                        </p:tav>
                                        <p:tav tm="100000">
                                          <p:val>
                                            <p:strVal val="#ppt_y"/>
                                          </p:val>
                                        </p:tav>
                                      </p:tavLst>
                                    </p:anim>
                                  </p:childTnLst>
                                </p:cTn>
                              </p:par>
                            </p:childTnLst>
                          </p:cTn>
                        </p:par>
                        <p:par>
                          <p:cTn id="40" fill="hold">
                            <p:stCondLst>
                              <p:cond delay="3500"/>
                            </p:stCondLst>
                            <p:childTnLst>
                              <p:par>
                                <p:cTn id="41" presetID="22" presetClass="entr" presetSubtype="1" fill="hold" nodeType="afterEffect">
                                  <p:stCondLst>
                                    <p:cond delay="0"/>
                                  </p:stCondLst>
                                  <p:childTnLst>
                                    <p:set>
                                      <p:cBhvr>
                                        <p:cTn id="42" dur="1" fill="hold">
                                          <p:stCondLst>
                                            <p:cond delay="0"/>
                                          </p:stCondLst>
                                        </p:cTn>
                                        <p:tgtEl>
                                          <p:spTgt spid="14"/>
                                        </p:tgtEl>
                                        <p:attrNameLst>
                                          <p:attrName>style.visibility</p:attrName>
                                        </p:attrNameLst>
                                      </p:cBhvr>
                                      <p:to>
                                        <p:strVal val="visible"/>
                                      </p:to>
                                    </p:set>
                                    <p:animEffect transition="in" filter="wipe(up)">
                                      <p:cBhvr>
                                        <p:cTn id="43" dur="500"/>
                                        <p:tgtEl>
                                          <p:spTgt spid="14"/>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500"/>
                                        <p:tgtEl>
                                          <p:spTgt spid="20"/>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fade">
                                      <p:cBhvr>
                                        <p:cTn id="51" dur="1000"/>
                                        <p:tgtEl>
                                          <p:spTgt spid="19"/>
                                        </p:tgtEl>
                                      </p:cBhvr>
                                    </p:animEffect>
                                    <p:anim calcmode="lin" valueType="num">
                                      <p:cBhvr>
                                        <p:cTn id="52" dur="1000" fill="hold"/>
                                        <p:tgtEl>
                                          <p:spTgt spid="19"/>
                                        </p:tgtEl>
                                        <p:attrNameLst>
                                          <p:attrName>ppt_x</p:attrName>
                                        </p:attrNameLst>
                                      </p:cBhvr>
                                      <p:tavLst>
                                        <p:tav tm="0">
                                          <p:val>
                                            <p:strVal val="#ppt_x"/>
                                          </p:val>
                                        </p:tav>
                                        <p:tav tm="100000">
                                          <p:val>
                                            <p:strVal val="#ppt_x"/>
                                          </p:val>
                                        </p:tav>
                                      </p:tavLst>
                                    </p:anim>
                                    <p:anim calcmode="lin" valueType="num">
                                      <p:cBhvr>
                                        <p:cTn id="53" dur="1000" fill="hold"/>
                                        <p:tgtEl>
                                          <p:spTgt spid="19"/>
                                        </p:tgtEl>
                                        <p:attrNameLst>
                                          <p:attrName>ppt_y</p:attrName>
                                        </p:attrNameLst>
                                      </p:cBhvr>
                                      <p:tavLst>
                                        <p:tav tm="0">
                                          <p:val>
                                            <p:strVal val="#ppt_y+.1"/>
                                          </p:val>
                                        </p:tav>
                                        <p:tav tm="100000">
                                          <p:val>
                                            <p:strVal val="#ppt_y"/>
                                          </p:val>
                                        </p:tav>
                                      </p:tavLst>
                                    </p:anim>
                                  </p:childTnLst>
                                </p:cTn>
                              </p:par>
                            </p:childTnLst>
                          </p:cTn>
                        </p:par>
                        <p:par>
                          <p:cTn id="54" fill="hold">
                            <p:stCondLst>
                              <p:cond delay="5500"/>
                            </p:stCondLst>
                            <p:childTnLst>
                              <p:par>
                                <p:cTn id="55" presetID="2" presetClass="entr" presetSubtype="1" fill="hold" grpId="0" nodeType="afterEffect">
                                  <p:stCondLst>
                                    <p:cond delay="0"/>
                                  </p:stCondLst>
                                  <p:childTnLst>
                                    <p:set>
                                      <p:cBhvr>
                                        <p:cTn id="56" dur="1" fill="hold">
                                          <p:stCondLst>
                                            <p:cond delay="0"/>
                                          </p:stCondLst>
                                        </p:cTn>
                                        <p:tgtEl>
                                          <p:spTgt spid="26"/>
                                        </p:tgtEl>
                                        <p:attrNameLst>
                                          <p:attrName>style.visibility</p:attrName>
                                        </p:attrNameLst>
                                      </p:cBhvr>
                                      <p:to>
                                        <p:strVal val="visible"/>
                                      </p:to>
                                    </p:set>
                                    <p:anim calcmode="lin" valueType="num">
                                      <p:cBhvr additive="base">
                                        <p:cTn id="57" dur="500" fill="hold"/>
                                        <p:tgtEl>
                                          <p:spTgt spid="26"/>
                                        </p:tgtEl>
                                        <p:attrNameLst>
                                          <p:attrName>ppt_x</p:attrName>
                                        </p:attrNameLst>
                                      </p:cBhvr>
                                      <p:tavLst>
                                        <p:tav tm="0">
                                          <p:val>
                                            <p:strVal val="#ppt_x"/>
                                          </p:val>
                                        </p:tav>
                                        <p:tav tm="100000">
                                          <p:val>
                                            <p:strVal val="#ppt_x"/>
                                          </p:val>
                                        </p:tav>
                                      </p:tavLst>
                                    </p:anim>
                                    <p:anim calcmode="lin" valueType="num">
                                      <p:cBhvr additive="base">
                                        <p:cTn id="58" dur="500" fill="hold"/>
                                        <p:tgtEl>
                                          <p:spTgt spid="26"/>
                                        </p:tgtEl>
                                        <p:attrNameLst>
                                          <p:attrName>ppt_y</p:attrName>
                                        </p:attrNameLst>
                                      </p:cBhvr>
                                      <p:tavLst>
                                        <p:tav tm="0">
                                          <p:val>
                                            <p:strVal val="0-#ppt_h/2"/>
                                          </p:val>
                                        </p:tav>
                                        <p:tav tm="100000">
                                          <p:val>
                                            <p:strVal val="#ppt_y"/>
                                          </p:val>
                                        </p:tav>
                                      </p:tavLst>
                                    </p:anim>
                                  </p:childTnLst>
                                </p:cTn>
                              </p:par>
                              <p:par>
                                <p:cTn id="59" presetID="2" presetClass="entr" presetSubtype="1" fill="hold" grpId="0" nodeType="withEffect">
                                  <p:stCondLst>
                                    <p:cond delay="0"/>
                                  </p:stCondLst>
                                  <p:childTnLst>
                                    <p:set>
                                      <p:cBhvr>
                                        <p:cTn id="60" dur="1" fill="hold">
                                          <p:stCondLst>
                                            <p:cond delay="0"/>
                                          </p:stCondLst>
                                        </p:cTn>
                                        <p:tgtEl>
                                          <p:spTgt spid="29"/>
                                        </p:tgtEl>
                                        <p:attrNameLst>
                                          <p:attrName>style.visibility</p:attrName>
                                        </p:attrNameLst>
                                      </p:cBhvr>
                                      <p:to>
                                        <p:strVal val="visible"/>
                                      </p:to>
                                    </p:set>
                                    <p:anim calcmode="lin" valueType="num">
                                      <p:cBhvr additive="base">
                                        <p:cTn id="61" dur="500" fill="hold"/>
                                        <p:tgtEl>
                                          <p:spTgt spid="29"/>
                                        </p:tgtEl>
                                        <p:attrNameLst>
                                          <p:attrName>ppt_x</p:attrName>
                                        </p:attrNameLst>
                                      </p:cBhvr>
                                      <p:tavLst>
                                        <p:tav tm="0">
                                          <p:val>
                                            <p:strVal val="#ppt_x"/>
                                          </p:val>
                                        </p:tav>
                                        <p:tav tm="100000">
                                          <p:val>
                                            <p:strVal val="#ppt_x"/>
                                          </p:val>
                                        </p:tav>
                                      </p:tavLst>
                                    </p:anim>
                                    <p:anim calcmode="lin" valueType="num">
                                      <p:cBhvr additive="base">
                                        <p:cTn id="62" dur="500" fill="hold"/>
                                        <p:tgtEl>
                                          <p:spTgt spid="29"/>
                                        </p:tgtEl>
                                        <p:attrNameLst>
                                          <p:attrName>ppt_y</p:attrName>
                                        </p:attrNameLst>
                                      </p:cBhvr>
                                      <p:tavLst>
                                        <p:tav tm="0">
                                          <p:val>
                                            <p:strVal val="0-#ppt_h/2"/>
                                          </p:val>
                                        </p:tav>
                                        <p:tav tm="100000">
                                          <p:val>
                                            <p:strVal val="#ppt_y"/>
                                          </p:val>
                                        </p:tav>
                                      </p:tavLst>
                                    </p:anim>
                                  </p:childTnLst>
                                </p:cTn>
                              </p:par>
                            </p:childTnLst>
                          </p:cTn>
                        </p:par>
                        <p:par>
                          <p:cTn id="63" fill="hold">
                            <p:stCondLst>
                              <p:cond delay="6000"/>
                            </p:stCondLst>
                            <p:childTnLst>
                              <p:par>
                                <p:cTn id="64" presetID="22" presetClass="entr" presetSubtype="1" fill="hold" nodeType="after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wipe(up)">
                                      <p:cBhvr>
                                        <p:cTn id="66" dur="500"/>
                                        <p:tgtEl>
                                          <p:spTgt spid="22"/>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28"/>
                                        </p:tgtEl>
                                        <p:attrNameLst>
                                          <p:attrName>style.visibility</p:attrName>
                                        </p:attrNameLst>
                                      </p:cBhvr>
                                      <p:to>
                                        <p:strVal val="visible"/>
                                      </p:to>
                                    </p:set>
                                    <p:animEffect transition="in" filter="fade">
                                      <p:cBhvr>
                                        <p:cTn id="70" dur="500"/>
                                        <p:tgtEl>
                                          <p:spTgt spid="28"/>
                                        </p:tgtEl>
                                      </p:cBhvr>
                                    </p:animEffect>
                                  </p:childTnLst>
                                </p:cTn>
                              </p:par>
                            </p:childTnLst>
                          </p:cTn>
                        </p:par>
                        <p:par>
                          <p:cTn id="71" fill="hold">
                            <p:stCondLst>
                              <p:cond delay="7000"/>
                            </p:stCondLst>
                            <p:childTnLst>
                              <p:par>
                                <p:cTn id="72" presetID="42" presetClass="entr" presetSubtype="0" fill="hold" grpId="0" nodeType="afterEffect">
                                  <p:stCondLst>
                                    <p:cond delay="0"/>
                                  </p:stCondLst>
                                  <p:childTnLst>
                                    <p:set>
                                      <p:cBhvr>
                                        <p:cTn id="73" dur="1" fill="hold">
                                          <p:stCondLst>
                                            <p:cond delay="0"/>
                                          </p:stCondLst>
                                        </p:cTn>
                                        <p:tgtEl>
                                          <p:spTgt spid="27"/>
                                        </p:tgtEl>
                                        <p:attrNameLst>
                                          <p:attrName>style.visibility</p:attrName>
                                        </p:attrNameLst>
                                      </p:cBhvr>
                                      <p:to>
                                        <p:strVal val="visible"/>
                                      </p:to>
                                    </p:set>
                                    <p:animEffect transition="in" filter="fade">
                                      <p:cBhvr>
                                        <p:cTn id="74" dur="1000"/>
                                        <p:tgtEl>
                                          <p:spTgt spid="27"/>
                                        </p:tgtEl>
                                      </p:cBhvr>
                                    </p:animEffect>
                                    <p:anim calcmode="lin" valueType="num">
                                      <p:cBhvr>
                                        <p:cTn id="75" dur="1000" fill="hold"/>
                                        <p:tgtEl>
                                          <p:spTgt spid="27"/>
                                        </p:tgtEl>
                                        <p:attrNameLst>
                                          <p:attrName>ppt_x</p:attrName>
                                        </p:attrNameLst>
                                      </p:cBhvr>
                                      <p:tavLst>
                                        <p:tav tm="0">
                                          <p:val>
                                            <p:strVal val="#ppt_x"/>
                                          </p:val>
                                        </p:tav>
                                        <p:tav tm="100000">
                                          <p:val>
                                            <p:strVal val="#ppt_x"/>
                                          </p:val>
                                        </p:tav>
                                      </p:tavLst>
                                    </p:anim>
                                    <p:anim calcmode="lin" valueType="num">
                                      <p:cBhvr>
                                        <p:cTn id="76" dur="1000" fill="hold"/>
                                        <p:tgtEl>
                                          <p:spTgt spid="27"/>
                                        </p:tgtEl>
                                        <p:attrNameLst>
                                          <p:attrName>ppt_y</p:attrName>
                                        </p:attrNameLst>
                                      </p:cBhvr>
                                      <p:tavLst>
                                        <p:tav tm="0">
                                          <p:val>
                                            <p:strVal val="#ppt_y+.1"/>
                                          </p:val>
                                        </p:tav>
                                        <p:tav tm="100000">
                                          <p:val>
                                            <p:strVal val="#ppt_y"/>
                                          </p:val>
                                        </p:tav>
                                      </p:tavLst>
                                    </p:anim>
                                  </p:childTnLst>
                                </p:cTn>
                              </p:par>
                            </p:childTnLst>
                          </p:cTn>
                        </p:par>
                        <p:par>
                          <p:cTn id="77" fill="hold">
                            <p:stCondLst>
                              <p:cond delay="8000"/>
                            </p:stCondLst>
                            <p:childTnLst>
                              <p:par>
                                <p:cTn id="78" presetID="2" presetClass="entr" presetSubtype="1" fill="hold" grpId="0" nodeType="afterEffect">
                                  <p:stCondLst>
                                    <p:cond delay="0"/>
                                  </p:stCondLst>
                                  <p:childTnLst>
                                    <p:set>
                                      <p:cBhvr>
                                        <p:cTn id="79" dur="1" fill="hold">
                                          <p:stCondLst>
                                            <p:cond delay="0"/>
                                          </p:stCondLst>
                                        </p:cTn>
                                        <p:tgtEl>
                                          <p:spTgt spid="34"/>
                                        </p:tgtEl>
                                        <p:attrNameLst>
                                          <p:attrName>style.visibility</p:attrName>
                                        </p:attrNameLst>
                                      </p:cBhvr>
                                      <p:to>
                                        <p:strVal val="visible"/>
                                      </p:to>
                                    </p:set>
                                    <p:anim calcmode="lin" valueType="num">
                                      <p:cBhvr additive="base">
                                        <p:cTn id="80" dur="500" fill="hold"/>
                                        <p:tgtEl>
                                          <p:spTgt spid="34"/>
                                        </p:tgtEl>
                                        <p:attrNameLst>
                                          <p:attrName>ppt_x</p:attrName>
                                        </p:attrNameLst>
                                      </p:cBhvr>
                                      <p:tavLst>
                                        <p:tav tm="0">
                                          <p:val>
                                            <p:strVal val="#ppt_x"/>
                                          </p:val>
                                        </p:tav>
                                        <p:tav tm="100000">
                                          <p:val>
                                            <p:strVal val="#ppt_x"/>
                                          </p:val>
                                        </p:tav>
                                      </p:tavLst>
                                    </p:anim>
                                    <p:anim calcmode="lin" valueType="num">
                                      <p:cBhvr additive="base">
                                        <p:cTn id="81" dur="500" fill="hold"/>
                                        <p:tgtEl>
                                          <p:spTgt spid="34"/>
                                        </p:tgtEl>
                                        <p:attrNameLst>
                                          <p:attrName>ppt_y</p:attrName>
                                        </p:attrNameLst>
                                      </p:cBhvr>
                                      <p:tavLst>
                                        <p:tav tm="0">
                                          <p:val>
                                            <p:strVal val="0-#ppt_h/2"/>
                                          </p:val>
                                        </p:tav>
                                        <p:tav tm="100000">
                                          <p:val>
                                            <p:strVal val="#ppt_y"/>
                                          </p:val>
                                        </p:tav>
                                      </p:tavLst>
                                    </p:anim>
                                  </p:childTnLst>
                                </p:cTn>
                              </p:par>
                              <p:par>
                                <p:cTn id="82" presetID="2" presetClass="entr" presetSubtype="1" fill="hold" grpId="0" nodeType="withEffect">
                                  <p:stCondLst>
                                    <p:cond delay="0"/>
                                  </p:stCondLst>
                                  <p:childTnLst>
                                    <p:set>
                                      <p:cBhvr>
                                        <p:cTn id="83" dur="1" fill="hold">
                                          <p:stCondLst>
                                            <p:cond delay="0"/>
                                          </p:stCondLst>
                                        </p:cTn>
                                        <p:tgtEl>
                                          <p:spTgt spid="37"/>
                                        </p:tgtEl>
                                        <p:attrNameLst>
                                          <p:attrName>style.visibility</p:attrName>
                                        </p:attrNameLst>
                                      </p:cBhvr>
                                      <p:to>
                                        <p:strVal val="visible"/>
                                      </p:to>
                                    </p:set>
                                    <p:anim calcmode="lin" valueType="num">
                                      <p:cBhvr additive="base">
                                        <p:cTn id="84" dur="500" fill="hold"/>
                                        <p:tgtEl>
                                          <p:spTgt spid="37"/>
                                        </p:tgtEl>
                                        <p:attrNameLst>
                                          <p:attrName>ppt_x</p:attrName>
                                        </p:attrNameLst>
                                      </p:cBhvr>
                                      <p:tavLst>
                                        <p:tav tm="0">
                                          <p:val>
                                            <p:strVal val="#ppt_x"/>
                                          </p:val>
                                        </p:tav>
                                        <p:tav tm="100000">
                                          <p:val>
                                            <p:strVal val="#ppt_x"/>
                                          </p:val>
                                        </p:tav>
                                      </p:tavLst>
                                    </p:anim>
                                    <p:anim calcmode="lin" valueType="num">
                                      <p:cBhvr additive="base">
                                        <p:cTn id="85" dur="500" fill="hold"/>
                                        <p:tgtEl>
                                          <p:spTgt spid="37"/>
                                        </p:tgtEl>
                                        <p:attrNameLst>
                                          <p:attrName>ppt_y</p:attrName>
                                        </p:attrNameLst>
                                      </p:cBhvr>
                                      <p:tavLst>
                                        <p:tav tm="0">
                                          <p:val>
                                            <p:strVal val="0-#ppt_h/2"/>
                                          </p:val>
                                        </p:tav>
                                        <p:tav tm="100000">
                                          <p:val>
                                            <p:strVal val="#ppt_y"/>
                                          </p:val>
                                        </p:tav>
                                      </p:tavLst>
                                    </p:anim>
                                  </p:childTnLst>
                                </p:cTn>
                              </p:par>
                            </p:childTnLst>
                          </p:cTn>
                        </p:par>
                        <p:par>
                          <p:cTn id="86" fill="hold">
                            <p:stCondLst>
                              <p:cond delay="8500"/>
                            </p:stCondLst>
                            <p:childTnLst>
                              <p:par>
                                <p:cTn id="87" presetID="22" presetClass="entr" presetSubtype="1" fill="hold" nodeType="afterEffect">
                                  <p:stCondLst>
                                    <p:cond delay="0"/>
                                  </p:stCondLst>
                                  <p:childTnLst>
                                    <p:set>
                                      <p:cBhvr>
                                        <p:cTn id="88" dur="1" fill="hold">
                                          <p:stCondLst>
                                            <p:cond delay="0"/>
                                          </p:stCondLst>
                                        </p:cTn>
                                        <p:tgtEl>
                                          <p:spTgt spid="30"/>
                                        </p:tgtEl>
                                        <p:attrNameLst>
                                          <p:attrName>style.visibility</p:attrName>
                                        </p:attrNameLst>
                                      </p:cBhvr>
                                      <p:to>
                                        <p:strVal val="visible"/>
                                      </p:to>
                                    </p:set>
                                    <p:animEffect transition="in" filter="wipe(up)">
                                      <p:cBhvr>
                                        <p:cTn id="89" dur="500"/>
                                        <p:tgtEl>
                                          <p:spTgt spid="30"/>
                                        </p:tgtEl>
                                      </p:cBhvr>
                                    </p:animEffect>
                                  </p:childTnLst>
                                </p:cTn>
                              </p:par>
                            </p:childTnLst>
                          </p:cTn>
                        </p:par>
                        <p:par>
                          <p:cTn id="90" fill="hold">
                            <p:stCondLst>
                              <p:cond delay="9000"/>
                            </p:stCondLst>
                            <p:childTnLst>
                              <p:par>
                                <p:cTn id="91" presetID="10" presetClass="entr" presetSubtype="0" fill="hold" grpId="0" nodeType="afterEffect">
                                  <p:stCondLst>
                                    <p:cond delay="0"/>
                                  </p:stCondLst>
                                  <p:childTnLst>
                                    <p:set>
                                      <p:cBhvr>
                                        <p:cTn id="92" dur="1" fill="hold">
                                          <p:stCondLst>
                                            <p:cond delay="0"/>
                                          </p:stCondLst>
                                        </p:cTn>
                                        <p:tgtEl>
                                          <p:spTgt spid="36"/>
                                        </p:tgtEl>
                                        <p:attrNameLst>
                                          <p:attrName>style.visibility</p:attrName>
                                        </p:attrNameLst>
                                      </p:cBhvr>
                                      <p:to>
                                        <p:strVal val="visible"/>
                                      </p:to>
                                    </p:set>
                                    <p:animEffect transition="in" filter="fade">
                                      <p:cBhvr>
                                        <p:cTn id="93" dur="500"/>
                                        <p:tgtEl>
                                          <p:spTgt spid="36"/>
                                        </p:tgtEl>
                                      </p:cBhvr>
                                    </p:animEffect>
                                  </p:childTnLst>
                                </p:cTn>
                              </p:par>
                            </p:childTnLst>
                          </p:cTn>
                        </p:par>
                        <p:par>
                          <p:cTn id="94" fill="hold">
                            <p:stCondLst>
                              <p:cond delay="9500"/>
                            </p:stCondLst>
                            <p:childTnLst>
                              <p:par>
                                <p:cTn id="95" presetID="42" presetClass="entr" presetSubtype="0"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Effect transition="in" filter="fade">
                                      <p:cBhvr>
                                        <p:cTn id="97" dur="1000"/>
                                        <p:tgtEl>
                                          <p:spTgt spid="35"/>
                                        </p:tgtEl>
                                      </p:cBhvr>
                                    </p:animEffect>
                                    <p:anim calcmode="lin" valueType="num">
                                      <p:cBhvr>
                                        <p:cTn id="98" dur="1000" fill="hold"/>
                                        <p:tgtEl>
                                          <p:spTgt spid="35"/>
                                        </p:tgtEl>
                                        <p:attrNameLst>
                                          <p:attrName>ppt_x</p:attrName>
                                        </p:attrNameLst>
                                      </p:cBhvr>
                                      <p:tavLst>
                                        <p:tav tm="0">
                                          <p:val>
                                            <p:strVal val="#ppt_x"/>
                                          </p:val>
                                        </p:tav>
                                        <p:tav tm="100000">
                                          <p:val>
                                            <p:strVal val="#ppt_x"/>
                                          </p:val>
                                        </p:tav>
                                      </p:tavLst>
                                    </p:anim>
                                    <p:anim calcmode="lin" valueType="num">
                                      <p:cBhvr>
                                        <p:cTn id="99" dur="1000" fill="hold"/>
                                        <p:tgtEl>
                                          <p:spTgt spid="3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0" grpId="0"/>
      <p:bldP spid="11" grpId="0"/>
      <p:bldP spid="13" grpId="0"/>
      <p:bldP spid="18" grpId="0" animBg="1"/>
      <p:bldP spid="19" grpId="0"/>
      <p:bldP spid="20" grpId="0"/>
      <p:bldP spid="21" grpId="0"/>
      <p:bldP spid="26" grpId="0" animBg="1"/>
      <p:bldP spid="27" grpId="0"/>
      <p:bldP spid="28" grpId="0"/>
      <p:bldP spid="29" grpId="0"/>
      <p:bldP spid="34" grpId="0" animBg="1"/>
      <p:bldP spid="35" grpId="0"/>
      <p:bldP spid="36" grpId="0"/>
      <p:bldP spid="37" grpId="0"/>
      <p:bldP spid="38"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21"/>
          <p:cNvGrpSpPr/>
          <p:nvPr/>
        </p:nvGrpSpPr>
        <p:grpSpPr>
          <a:xfrm>
            <a:off x="5820835" y="3992034"/>
            <a:ext cx="1263651" cy="1502833"/>
            <a:chOff x="4365626" y="2994025"/>
            <a:chExt cx="947738" cy="1127125"/>
          </a:xfrm>
          <a:solidFill>
            <a:srgbClr val="7A7A7A"/>
          </a:solidFill>
        </p:grpSpPr>
        <p:sp>
          <p:nvSpPr>
            <p:cNvPr id="2055" name="Freeform 7"/>
            <p:cNvSpPr>
              <a:spLocks/>
            </p:cNvSpPr>
            <p:nvPr/>
          </p:nvSpPr>
          <p:spPr bwMode="auto">
            <a:xfrm flipH="1">
              <a:off x="4365626" y="2994025"/>
              <a:ext cx="947738" cy="1127125"/>
            </a:xfrm>
            <a:custGeom>
              <a:avLst/>
              <a:gdLst/>
              <a:ahLst/>
              <a:cxnLst>
                <a:cxn ang="0">
                  <a:pos x="0" y="57"/>
                </a:cxn>
                <a:cxn ang="0">
                  <a:pos x="20" y="73"/>
                </a:cxn>
                <a:cxn ang="0">
                  <a:pos x="17" y="64"/>
                </a:cxn>
                <a:cxn ang="0">
                  <a:pos x="62" y="0"/>
                </a:cxn>
                <a:cxn ang="0">
                  <a:pos x="37" y="0"/>
                </a:cxn>
                <a:cxn ang="0">
                  <a:pos x="8" y="40"/>
                </a:cxn>
                <a:cxn ang="0">
                  <a:pos x="5" y="30"/>
                </a:cxn>
                <a:cxn ang="0">
                  <a:pos x="0" y="57"/>
                </a:cxn>
              </a:cxnLst>
              <a:rect l="0" t="0" r="r" b="b"/>
              <a:pathLst>
                <a:path w="62" h="73">
                  <a:moveTo>
                    <a:pt x="0" y="57"/>
                  </a:moveTo>
                  <a:cubicBezTo>
                    <a:pt x="20" y="73"/>
                    <a:pt x="20" y="73"/>
                    <a:pt x="20" y="73"/>
                  </a:cubicBezTo>
                  <a:cubicBezTo>
                    <a:pt x="17" y="64"/>
                    <a:pt x="17" y="64"/>
                    <a:pt x="17" y="64"/>
                  </a:cubicBezTo>
                  <a:cubicBezTo>
                    <a:pt x="43" y="55"/>
                    <a:pt x="62" y="30"/>
                    <a:pt x="62" y="0"/>
                  </a:cubicBezTo>
                  <a:cubicBezTo>
                    <a:pt x="37" y="0"/>
                    <a:pt x="37" y="0"/>
                    <a:pt x="37" y="0"/>
                  </a:cubicBezTo>
                  <a:cubicBezTo>
                    <a:pt x="37" y="19"/>
                    <a:pt x="25" y="34"/>
                    <a:pt x="8" y="40"/>
                  </a:cubicBezTo>
                  <a:cubicBezTo>
                    <a:pt x="5" y="30"/>
                    <a:pt x="5" y="30"/>
                    <a:pt x="5" y="30"/>
                  </a:cubicBezTo>
                  <a:lnTo>
                    <a:pt x="0" y="57"/>
                  </a:lnTo>
                  <a:close/>
                </a:path>
              </a:pathLst>
            </a:custGeom>
            <a:solidFill>
              <a:srgbClr val="989898"/>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6" name="Freeform 8"/>
            <p:cNvSpPr>
              <a:spLocks/>
            </p:cNvSpPr>
            <p:nvPr/>
          </p:nvSpPr>
          <p:spPr bwMode="auto">
            <a:xfrm flipH="1">
              <a:off x="4365626" y="2994025"/>
              <a:ext cx="947738" cy="1127125"/>
            </a:xfrm>
            <a:custGeom>
              <a:avLst/>
              <a:gdLst/>
              <a:ahLst/>
              <a:cxnLst>
                <a:cxn ang="0">
                  <a:pos x="50" y="0"/>
                </a:cxn>
                <a:cxn ang="0">
                  <a:pos x="13" y="54"/>
                </a:cxn>
                <a:cxn ang="0">
                  <a:pos x="0" y="57"/>
                </a:cxn>
                <a:cxn ang="0">
                  <a:pos x="11" y="66"/>
                </a:cxn>
                <a:cxn ang="0">
                  <a:pos x="20" y="73"/>
                </a:cxn>
                <a:cxn ang="0">
                  <a:pos x="17" y="64"/>
                </a:cxn>
                <a:cxn ang="0">
                  <a:pos x="62" y="0"/>
                </a:cxn>
                <a:cxn ang="0">
                  <a:pos x="50" y="0"/>
                </a:cxn>
              </a:cxnLst>
              <a:rect l="0" t="0" r="r" b="b"/>
              <a:pathLst>
                <a:path w="62" h="73">
                  <a:moveTo>
                    <a:pt x="50" y="0"/>
                  </a:moveTo>
                  <a:cubicBezTo>
                    <a:pt x="50" y="25"/>
                    <a:pt x="35" y="46"/>
                    <a:pt x="13" y="54"/>
                  </a:cubicBezTo>
                  <a:cubicBezTo>
                    <a:pt x="9" y="56"/>
                    <a:pt x="4" y="57"/>
                    <a:pt x="0" y="57"/>
                  </a:cubicBezTo>
                  <a:cubicBezTo>
                    <a:pt x="11" y="66"/>
                    <a:pt x="11" y="66"/>
                    <a:pt x="11" y="66"/>
                  </a:cubicBezTo>
                  <a:cubicBezTo>
                    <a:pt x="20" y="73"/>
                    <a:pt x="20" y="73"/>
                    <a:pt x="20" y="73"/>
                  </a:cubicBezTo>
                  <a:cubicBezTo>
                    <a:pt x="17" y="64"/>
                    <a:pt x="17" y="64"/>
                    <a:pt x="17" y="64"/>
                  </a:cubicBezTo>
                  <a:cubicBezTo>
                    <a:pt x="43" y="55"/>
                    <a:pt x="62" y="30"/>
                    <a:pt x="62" y="0"/>
                  </a:cubicBezTo>
                  <a:lnTo>
                    <a:pt x="50"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5" name="Group 20"/>
          <p:cNvGrpSpPr/>
          <p:nvPr/>
        </p:nvGrpSpPr>
        <p:grpSpPr>
          <a:xfrm>
            <a:off x="7247469" y="4135967"/>
            <a:ext cx="1488017" cy="1276351"/>
            <a:chOff x="5435601" y="3101975"/>
            <a:chExt cx="1116013" cy="957263"/>
          </a:xfrm>
          <a:solidFill>
            <a:srgbClr val="939393"/>
          </a:solidFill>
        </p:grpSpPr>
        <p:sp>
          <p:nvSpPr>
            <p:cNvPr id="2057" name="Freeform 9"/>
            <p:cNvSpPr>
              <a:spLocks/>
            </p:cNvSpPr>
            <p:nvPr/>
          </p:nvSpPr>
          <p:spPr bwMode="auto">
            <a:xfrm flipH="1">
              <a:off x="5435601" y="3101975"/>
              <a:ext cx="1116013" cy="957263"/>
            </a:xfrm>
            <a:custGeom>
              <a:avLst/>
              <a:gdLst/>
              <a:ahLst/>
              <a:cxnLst>
                <a:cxn ang="0">
                  <a:pos x="16" y="0"/>
                </a:cxn>
                <a:cxn ang="0">
                  <a:pos x="0" y="20"/>
                </a:cxn>
                <a:cxn ang="0">
                  <a:pos x="9" y="17"/>
                </a:cxn>
                <a:cxn ang="0">
                  <a:pos x="73" y="62"/>
                </a:cxn>
                <a:cxn ang="0">
                  <a:pos x="73" y="37"/>
                </a:cxn>
                <a:cxn ang="0">
                  <a:pos x="33" y="8"/>
                </a:cxn>
                <a:cxn ang="0">
                  <a:pos x="43" y="5"/>
                </a:cxn>
                <a:cxn ang="0">
                  <a:pos x="16" y="0"/>
                </a:cxn>
              </a:cxnLst>
              <a:rect l="0" t="0" r="r" b="b"/>
              <a:pathLst>
                <a:path w="73" h="62">
                  <a:moveTo>
                    <a:pt x="16" y="0"/>
                  </a:moveTo>
                  <a:cubicBezTo>
                    <a:pt x="0" y="20"/>
                    <a:pt x="0" y="20"/>
                    <a:pt x="0" y="20"/>
                  </a:cubicBezTo>
                  <a:cubicBezTo>
                    <a:pt x="9" y="17"/>
                    <a:pt x="9" y="17"/>
                    <a:pt x="9" y="17"/>
                  </a:cubicBezTo>
                  <a:cubicBezTo>
                    <a:pt x="18" y="43"/>
                    <a:pt x="44" y="62"/>
                    <a:pt x="73" y="62"/>
                  </a:cubicBezTo>
                  <a:cubicBezTo>
                    <a:pt x="73" y="37"/>
                    <a:pt x="73" y="37"/>
                    <a:pt x="73" y="37"/>
                  </a:cubicBezTo>
                  <a:cubicBezTo>
                    <a:pt x="55" y="37"/>
                    <a:pt x="39" y="25"/>
                    <a:pt x="33" y="8"/>
                  </a:cubicBezTo>
                  <a:cubicBezTo>
                    <a:pt x="43" y="5"/>
                    <a:pt x="43" y="5"/>
                    <a:pt x="43" y="5"/>
                  </a:cubicBezTo>
                  <a:lnTo>
                    <a:pt x="16" y="0"/>
                  </a:lnTo>
                  <a:close/>
                </a:path>
              </a:pathLst>
            </a:custGeom>
            <a:solidFill>
              <a:srgbClr val="B1B1B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8" name="Freeform 10"/>
            <p:cNvSpPr>
              <a:spLocks/>
            </p:cNvSpPr>
            <p:nvPr/>
          </p:nvSpPr>
          <p:spPr bwMode="auto">
            <a:xfrm flipH="1">
              <a:off x="5435601" y="3101975"/>
              <a:ext cx="1116013" cy="957263"/>
            </a:xfrm>
            <a:custGeom>
              <a:avLst/>
              <a:gdLst/>
              <a:ahLst/>
              <a:cxnLst>
                <a:cxn ang="0">
                  <a:pos x="73" y="50"/>
                </a:cxn>
                <a:cxn ang="0">
                  <a:pos x="19" y="13"/>
                </a:cxn>
                <a:cxn ang="0">
                  <a:pos x="16" y="0"/>
                </a:cxn>
                <a:cxn ang="0">
                  <a:pos x="7" y="10"/>
                </a:cxn>
                <a:cxn ang="0">
                  <a:pos x="0" y="20"/>
                </a:cxn>
                <a:cxn ang="0">
                  <a:pos x="9" y="17"/>
                </a:cxn>
                <a:cxn ang="0">
                  <a:pos x="73" y="62"/>
                </a:cxn>
                <a:cxn ang="0">
                  <a:pos x="73" y="50"/>
                </a:cxn>
              </a:cxnLst>
              <a:rect l="0" t="0" r="r" b="b"/>
              <a:pathLst>
                <a:path w="73" h="62">
                  <a:moveTo>
                    <a:pt x="73" y="50"/>
                  </a:moveTo>
                  <a:cubicBezTo>
                    <a:pt x="48" y="50"/>
                    <a:pt x="27" y="34"/>
                    <a:pt x="19" y="13"/>
                  </a:cubicBezTo>
                  <a:cubicBezTo>
                    <a:pt x="17" y="9"/>
                    <a:pt x="16" y="4"/>
                    <a:pt x="16" y="0"/>
                  </a:cubicBezTo>
                  <a:cubicBezTo>
                    <a:pt x="7" y="10"/>
                    <a:pt x="7" y="10"/>
                    <a:pt x="7" y="10"/>
                  </a:cubicBezTo>
                  <a:cubicBezTo>
                    <a:pt x="0" y="20"/>
                    <a:pt x="0" y="20"/>
                    <a:pt x="0" y="20"/>
                  </a:cubicBezTo>
                  <a:cubicBezTo>
                    <a:pt x="9" y="17"/>
                    <a:pt x="9" y="17"/>
                    <a:pt x="9" y="17"/>
                  </a:cubicBezTo>
                  <a:cubicBezTo>
                    <a:pt x="18" y="43"/>
                    <a:pt x="44" y="62"/>
                    <a:pt x="73" y="62"/>
                  </a:cubicBezTo>
                  <a:lnTo>
                    <a:pt x="73"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6" name="Group 19"/>
          <p:cNvGrpSpPr/>
          <p:nvPr/>
        </p:nvGrpSpPr>
        <p:grpSpPr>
          <a:xfrm>
            <a:off x="7349069" y="2510368"/>
            <a:ext cx="1284817" cy="1502833"/>
            <a:chOff x="5511801" y="1882775"/>
            <a:chExt cx="963613" cy="1127125"/>
          </a:xfrm>
          <a:solidFill>
            <a:srgbClr val="BFBFBF"/>
          </a:solidFill>
        </p:grpSpPr>
        <p:sp>
          <p:nvSpPr>
            <p:cNvPr id="2059" name="Freeform 11"/>
            <p:cNvSpPr>
              <a:spLocks/>
            </p:cNvSpPr>
            <p:nvPr/>
          </p:nvSpPr>
          <p:spPr bwMode="auto">
            <a:xfrm flipH="1">
              <a:off x="5511801" y="1882775"/>
              <a:ext cx="963613" cy="1127125"/>
            </a:xfrm>
            <a:custGeom>
              <a:avLst/>
              <a:gdLst/>
              <a:ahLst/>
              <a:cxnLst>
                <a:cxn ang="0">
                  <a:pos x="63" y="16"/>
                </a:cxn>
                <a:cxn ang="0">
                  <a:pos x="43" y="0"/>
                </a:cxn>
                <a:cxn ang="0">
                  <a:pos x="46" y="9"/>
                </a:cxn>
                <a:cxn ang="0">
                  <a:pos x="0" y="73"/>
                </a:cxn>
                <a:cxn ang="0">
                  <a:pos x="26" y="73"/>
                </a:cxn>
                <a:cxn ang="0">
                  <a:pos x="54" y="33"/>
                </a:cxn>
                <a:cxn ang="0">
                  <a:pos x="58" y="43"/>
                </a:cxn>
                <a:cxn ang="0">
                  <a:pos x="63" y="16"/>
                </a:cxn>
              </a:cxnLst>
              <a:rect l="0" t="0" r="r" b="b"/>
              <a:pathLst>
                <a:path w="63" h="73">
                  <a:moveTo>
                    <a:pt x="63" y="16"/>
                  </a:moveTo>
                  <a:cubicBezTo>
                    <a:pt x="43" y="0"/>
                    <a:pt x="43" y="0"/>
                    <a:pt x="43" y="0"/>
                  </a:cubicBezTo>
                  <a:cubicBezTo>
                    <a:pt x="46" y="9"/>
                    <a:pt x="46" y="9"/>
                    <a:pt x="46" y="9"/>
                  </a:cubicBezTo>
                  <a:cubicBezTo>
                    <a:pt x="19" y="18"/>
                    <a:pt x="0" y="43"/>
                    <a:pt x="0" y="73"/>
                  </a:cubicBezTo>
                  <a:cubicBezTo>
                    <a:pt x="26" y="73"/>
                    <a:pt x="26" y="73"/>
                    <a:pt x="26" y="73"/>
                  </a:cubicBezTo>
                  <a:cubicBezTo>
                    <a:pt x="26" y="55"/>
                    <a:pt x="38" y="39"/>
                    <a:pt x="54" y="33"/>
                  </a:cubicBezTo>
                  <a:cubicBezTo>
                    <a:pt x="58" y="43"/>
                    <a:pt x="58" y="43"/>
                    <a:pt x="58" y="43"/>
                  </a:cubicBezTo>
                  <a:lnTo>
                    <a:pt x="63" y="16"/>
                  </a:lnTo>
                  <a:close/>
                </a:path>
              </a:pathLst>
            </a:custGeom>
            <a:solidFill>
              <a:srgbClr val="DDDDDD"/>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0" name="Freeform 12"/>
            <p:cNvSpPr>
              <a:spLocks/>
            </p:cNvSpPr>
            <p:nvPr/>
          </p:nvSpPr>
          <p:spPr bwMode="auto">
            <a:xfrm flipH="1">
              <a:off x="5511801" y="1882775"/>
              <a:ext cx="963613" cy="1127125"/>
            </a:xfrm>
            <a:custGeom>
              <a:avLst/>
              <a:gdLst/>
              <a:ahLst/>
              <a:cxnLst>
                <a:cxn ang="0">
                  <a:pos x="13" y="73"/>
                </a:cxn>
                <a:cxn ang="0">
                  <a:pos x="49" y="19"/>
                </a:cxn>
                <a:cxn ang="0">
                  <a:pos x="63" y="16"/>
                </a:cxn>
                <a:cxn ang="0">
                  <a:pos x="52" y="7"/>
                </a:cxn>
                <a:cxn ang="0">
                  <a:pos x="43" y="0"/>
                </a:cxn>
                <a:cxn ang="0">
                  <a:pos x="46" y="9"/>
                </a:cxn>
                <a:cxn ang="0">
                  <a:pos x="0" y="73"/>
                </a:cxn>
                <a:cxn ang="0">
                  <a:pos x="13" y="73"/>
                </a:cxn>
              </a:cxnLst>
              <a:rect l="0" t="0" r="r" b="b"/>
              <a:pathLst>
                <a:path w="63" h="73">
                  <a:moveTo>
                    <a:pt x="13" y="73"/>
                  </a:moveTo>
                  <a:cubicBezTo>
                    <a:pt x="13" y="48"/>
                    <a:pt x="28" y="27"/>
                    <a:pt x="49" y="19"/>
                  </a:cubicBezTo>
                  <a:cubicBezTo>
                    <a:pt x="54" y="17"/>
                    <a:pt x="58" y="16"/>
                    <a:pt x="63" y="16"/>
                  </a:cubicBezTo>
                  <a:cubicBezTo>
                    <a:pt x="52" y="7"/>
                    <a:pt x="52" y="7"/>
                    <a:pt x="52" y="7"/>
                  </a:cubicBezTo>
                  <a:cubicBezTo>
                    <a:pt x="43" y="0"/>
                    <a:pt x="43" y="0"/>
                    <a:pt x="43" y="0"/>
                  </a:cubicBezTo>
                  <a:cubicBezTo>
                    <a:pt x="46" y="9"/>
                    <a:pt x="46" y="9"/>
                    <a:pt x="46" y="9"/>
                  </a:cubicBezTo>
                  <a:cubicBezTo>
                    <a:pt x="19" y="18"/>
                    <a:pt x="0" y="43"/>
                    <a:pt x="0" y="73"/>
                  </a:cubicBezTo>
                  <a:lnTo>
                    <a:pt x="13"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7" name="Group 22"/>
          <p:cNvGrpSpPr/>
          <p:nvPr/>
        </p:nvGrpSpPr>
        <p:grpSpPr>
          <a:xfrm>
            <a:off x="4923369" y="2592918"/>
            <a:ext cx="1488017" cy="1276351"/>
            <a:chOff x="3692526" y="1944688"/>
            <a:chExt cx="1116013" cy="957263"/>
          </a:xfrm>
          <a:solidFill>
            <a:srgbClr val="44546B"/>
          </a:solidFill>
        </p:grpSpPr>
        <p:sp>
          <p:nvSpPr>
            <p:cNvPr id="2053" name="Freeform 5"/>
            <p:cNvSpPr>
              <a:spLocks/>
            </p:cNvSpPr>
            <p:nvPr/>
          </p:nvSpPr>
          <p:spPr bwMode="auto">
            <a:xfrm flipH="1">
              <a:off x="3692526" y="1944688"/>
              <a:ext cx="1116013" cy="957263"/>
            </a:xfrm>
            <a:custGeom>
              <a:avLst/>
              <a:gdLst/>
              <a:ahLst/>
              <a:cxnLst>
                <a:cxn ang="0">
                  <a:pos x="16" y="62"/>
                </a:cxn>
                <a:cxn ang="0">
                  <a:pos x="0" y="42"/>
                </a:cxn>
                <a:cxn ang="0">
                  <a:pos x="9" y="45"/>
                </a:cxn>
                <a:cxn ang="0">
                  <a:pos x="73" y="0"/>
                </a:cxn>
                <a:cxn ang="0">
                  <a:pos x="73" y="25"/>
                </a:cxn>
                <a:cxn ang="0">
                  <a:pos x="33" y="54"/>
                </a:cxn>
                <a:cxn ang="0">
                  <a:pos x="43" y="57"/>
                </a:cxn>
                <a:cxn ang="0">
                  <a:pos x="16" y="62"/>
                </a:cxn>
              </a:cxnLst>
              <a:rect l="0" t="0" r="r" b="b"/>
              <a:pathLst>
                <a:path w="73" h="62">
                  <a:moveTo>
                    <a:pt x="16" y="62"/>
                  </a:moveTo>
                  <a:cubicBezTo>
                    <a:pt x="0" y="42"/>
                    <a:pt x="0" y="42"/>
                    <a:pt x="0" y="42"/>
                  </a:cubicBezTo>
                  <a:cubicBezTo>
                    <a:pt x="9" y="45"/>
                    <a:pt x="9" y="45"/>
                    <a:pt x="9" y="45"/>
                  </a:cubicBezTo>
                  <a:cubicBezTo>
                    <a:pt x="18" y="19"/>
                    <a:pt x="44" y="0"/>
                    <a:pt x="73" y="0"/>
                  </a:cubicBezTo>
                  <a:cubicBezTo>
                    <a:pt x="73" y="25"/>
                    <a:pt x="73" y="25"/>
                    <a:pt x="73" y="25"/>
                  </a:cubicBezTo>
                  <a:cubicBezTo>
                    <a:pt x="55" y="25"/>
                    <a:pt x="39" y="37"/>
                    <a:pt x="33" y="54"/>
                  </a:cubicBezTo>
                  <a:cubicBezTo>
                    <a:pt x="43" y="57"/>
                    <a:pt x="43" y="57"/>
                    <a:pt x="43" y="57"/>
                  </a:cubicBezTo>
                  <a:lnTo>
                    <a:pt x="16" y="62"/>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54" name="Freeform 6"/>
            <p:cNvSpPr>
              <a:spLocks/>
            </p:cNvSpPr>
            <p:nvPr/>
          </p:nvSpPr>
          <p:spPr bwMode="auto">
            <a:xfrm flipH="1">
              <a:off x="3692526" y="1944688"/>
              <a:ext cx="1116013" cy="957263"/>
            </a:xfrm>
            <a:custGeom>
              <a:avLst/>
              <a:gdLst/>
              <a:ahLst/>
              <a:cxnLst>
                <a:cxn ang="0">
                  <a:pos x="73" y="13"/>
                </a:cxn>
                <a:cxn ang="0">
                  <a:pos x="19" y="49"/>
                </a:cxn>
                <a:cxn ang="0">
                  <a:pos x="16" y="62"/>
                </a:cxn>
                <a:cxn ang="0">
                  <a:pos x="7" y="52"/>
                </a:cxn>
                <a:cxn ang="0">
                  <a:pos x="0" y="42"/>
                </a:cxn>
                <a:cxn ang="0">
                  <a:pos x="9" y="45"/>
                </a:cxn>
                <a:cxn ang="0">
                  <a:pos x="73" y="0"/>
                </a:cxn>
                <a:cxn ang="0">
                  <a:pos x="73" y="13"/>
                </a:cxn>
              </a:cxnLst>
              <a:rect l="0" t="0" r="r" b="b"/>
              <a:pathLst>
                <a:path w="73" h="62">
                  <a:moveTo>
                    <a:pt x="73" y="13"/>
                  </a:moveTo>
                  <a:cubicBezTo>
                    <a:pt x="48" y="13"/>
                    <a:pt x="27" y="28"/>
                    <a:pt x="19" y="49"/>
                  </a:cubicBezTo>
                  <a:cubicBezTo>
                    <a:pt x="17" y="53"/>
                    <a:pt x="16" y="58"/>
                    <a:pt x="16" y="62"/>
                  </a:cubicBezTo>
                  <a:cubicBezTo>
                    <a:pt x="7" y="52"/>
                    <a:pt x="7" y="52"/>
                    <a:pt x="7" y="52"/>
                  </a:cubicBezTo>
                  <a:cubicBezTo>
                    <a:pt x="0" y="42"/>
                    <a:pt x="0" y="42"/>
                    <a:pt x="0" y="42"/>
                  </a:cubicBezTo>
                  <a:cubicBezTo>
                    <a:pt x="9" y="45"/>
                    <a:pt x="9" y="45"/>
                    <a:pt x="9" y="45"/>
                  </a:cubicBezTo>
                  <a:cubicBezTo>
                    <a:pt x="18" y="19"/>
                    <a:pt x="44" y="0"/>
                    <a:pt x="73" y="0"/>
                  </a:cubicBezTo>
                  <a:lnTo>
                    <a:pt x="73" y="1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8" name="Group 24"/>
          <p:cNvGrpSpPr/>
          <p:nvPr/>
        </p:nvGrpSpPr>
        <p:grpSpPr>
          <a:xfrm>
            <a:off x="3414185" y="4199468"/>
            <a:ext cx="1488017" cy="1274233"/>
            <a:chOff x="2560638" y="3149600"/>
            <a:chExt cx="1116013" cy="955675"/>
          </a:xfrm>
          <a:solidFill>
            <a:srgbClr val="FE4A1E"/>
          </a:solidFill>
        </p:grpSpPr>
        <p:sp>
          <p:nvSpPr>
            <p:cNvPr id="2061" name="Freeform 13"/>
            <p:cNvSpPr>
              <a:spLocks/>
            </p:cNvSpPr>
            <p:nvPr/>
          </p:nvSpPr>
          <p:spPr bwMode="auto">
            <a:xfrm flipH="1">
              <a:off x="2560638" y="3149600"/>
              <a:ext cx="1116013" cy="955675"/>
            </a:xfrm>
            <a:custGeom>
              <a:avLst/>
              <a:gdLst/>
              <a:ahLst/>
              <a:cxnLst>
                <a:cxn ang="0">
                  <a:pos x="57" y="0"/>
                </a:cxn>
                <a:cxn ang="0">
                  <a:pos x="73" y="20"/>
                </a:cxn>
                <a:cxn ang="0">
                  <a:pos x="64" y="17"/>
                </a:cxn>
                <a:cxn ang="0">
                  <a:pos x="0" y="62"/>
                </a:cxn>
                <a:cxn ang="0">
                  <a:pos x="0" y="37"/>
                </a:cxn>
                <a:cxn ang="0">
                  <a:pos x="40" y="8"/>
                </a:cxn>
                <a:cxn ang="0">
                  <a:pos x="30" y="5"/>
                </a:cxn>
                <a:cxn ang="0">
                  <a:pos x="57" y="0"/>
                </a:cxn>
              </a:cxnLst>
              <a:rect l="0" t="0" r="r" b="b"/>
              <a:pathLst>
                <a:path w="73" h="62">
                  <a:moveTo>
                    <a:pt x="57" y="0"/>
                  </a:moveTo>
                  <a:cubicBezTo>
                    <a:pt x="73" y="20"/>
                    <a:pt x="73" y="20"/>
                    <a:pt x="73" y="20"/>
                  </a:cubicBezTo>
                  <a:cubicBezTo>
                    <a:pt x="64" y="17"/>
                    <a:pt x="64" y="17"/>
                    <a:pt x="64" y="17"/>
                  </a:cubicBezTo>
                  <a:cubicBezTo>
                    <a:pt x="55" y="43"/>
                    <a:pt x="29" y="62"/>
                    <a:pt x="0" y="62"/>
                  </a:cubicBezTo>
                  <a:cubicBezTo>
                    <a:pt x="0" y="37"/>
                    <a:pt x="0" y="37"/>
                    <a:pt x="0" y="37"/>
                  </a:cubicBezTo>
                  <a:cubicBezTo>
                    <a:pt x="18" y="37"/>
                    <a:pt x="34" y="25"/>
                    <a:pt x="40" y="8"/>
                  </a:cubicBezTo>
                  <a:cubicBezTo>
                    <a:pt x="30" y="5"/>
                    <a:pt x="30" y="5"/>
                    <a:pt x="30" y="5"/>
                  </a:cubicBezTo>
                  <a:lnTo>
                    <a:pt x="57" y="0"/>
                  </a:lnTo>
                  <a:close/>
                </a:path>
              </a:pathLst>
            </a:custGeom>
            <a:solidFill>
              <a:srgbClr val="FF72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2" name="Freeform 14"/>
            <p:cNvSpPr>
              <a:spLocks/>
            </p:cNvSpPr>
            <p:nvPr/>
          </p:nvSpPr>
          <p:spPr bwMode="auto">
            <a:xfrm flipH="1">
              <a:off x="2560638" y="3149600"/>
              <a:ext cx="1116013" cy="955675"/>
            </a:xfrm>
            <a:custGeom>
              <a:avLst/>
              <a:gdLst/>
              <a:ahLst/>
              <a:cxnLst>
                <a:cxn ang="0">
                  <a:pos x="0" y="50"/>
                </a:cxn>
                <a:cxn ang="0">
                  <a:pos x="54" y="13"/>
                </a:cxn>
                <a:cxn ang="0">
                  <a:pos x="57" y="0"/>
                </a:cxn>
                <a:cxn ang="0">
                  <a:pos x="66" y="11"/>
                </a:cxn>
                <a:cxn ang="0">
                  <a:pos x="73" y="20"/>
                </a:cxn>
                <a:cxn ang="0">
                  <a:pos x="64" y="17"/>
                </a:cxn>
                <a:cxn ang="0">
                  <a:pos x="0" y="62"/>
                </a:cxn>
                <a:cxn ang="0">
                  <a:pos x="0" y="50"/>
                </a:cxn>
              </a:cxnLst>
              <a:rect l="0" t="0" r="r" b="b"/>
              <a:pathLst>
                <a:path w="73" h="62">
                  <a:moveTo>
                    <a:pt x="0" y="50"/>
                  </a:moveTo>
                  <a:cubicBezTo>
                    <a:pt x="25" y="50"/>
                    <a:pt x="46" y="34"/>
                    <a:pt x="54" y="13"/>
                  </a:cubicBezTo>
                  <a:cubicBezTo>
                    <a:pt x="56" y="9"/>
                    <a:pt x="57" y="4"/>
                    <a:pt x="57" y="0"/>
                  </a:cubicBezTo>
                  <a:cubicBezTo>
                    <a:pt x="66" y="11"/>
                    <a:pt x="66" y="11"/>
                    <a:pt x="66" y="11"/>
                  </a:cubicBezTo>
                  <a:cubicBezTo>
                    <a:pt x="73" y="20"/>
                    <a:pt x="73" y="20"/>
                    <a:pt x="73" y="20"/>
                  </a:cubicBezTo>
                  <a:cubicBezTo>
                    <a:pt x="64" y="17"/>
                    <a:pt x="64" y="17"/>
                    <a:pt x="64" y="17"/>
                  </a:cubicBezTo>
                  <a:cubicBezTo>
                    <a:pt x="55" y="43"/>
                    <a:pt x="29" y="62"/>
                    <a:pt x="0" y="62"/>
                  </a:cubicBezTo>
                  <a:lnTo>
                    <a:pt x="0" y="5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9" name="Group 23"/>
          <p:cNvGrpSpPr/>
          <p:nvPr/>
        </p:nvGrpSpPr>
        <p:grpSpPr>
          <a:xfrm>
            <a:off x="3496735" y="2531534"/>
            <a:ext cx="1282700" cy="1502833"/>
            <a:chOff x="2622551" y="1898650"/>
            <a:chExt cx="962025" cy="1127125"/>
          </a:xfrm>
          <a:solidFill>
            <a:srgbClr val="5C9AD3"/>
          </a:solidFill>
        </p:grpSpPr>
        <p:sp>
          <p:nvSpPr>
            <p:cNvPr id="2063" name="Freeform 15"/>
            <p:cNvSpPr>
              <a:spLocks/>
            </p:cNvSpPr>
            <p:nvPr/>
          </p:nvSpPr>
          <p:spPr bwMode="auto">
            <a:xfrm flipH="1">
              <a:off x="2622551" y="1898650"/>
              <a:ext cx="962025" cy="1127125"/>
            </a:xfrm>
            <a:custGeom>
              <a:avLst/>
              <a:gdLst/>
              <a:ahLst/>
              <a:cxnLst>
                <a:cxn ang="0">
                  <a:pos x="0" y="16"/>
                </a:cxn>
                <a:cxn ang="0">
                  <a:pos x="21" y="0"/>
                </a:cxn>
                <a:cxn ang="0">
                  <a:pos x="17" y="9"/>
                </a:cxn>
                <a:cxn ang="0">
                  <a:pos x="63" y="73"/>
                </a:cxn>
                <a:cxn ang="0">
                  <a:pos x="38" y="73"/>
                </a:cxn>
                <a:cxn ang="0">
                  <a:pos x="9" y="33"/>
                </a:cxn>
                <a:cxn ang="0">
                  <a:pos x="6" y="43"/>
                </a:cxn>
                <a:cxn ang="0">
                  <a:pos x="0" y="16"/>
                </a:cxn>
              </a:cxnLst>
              <a:rect l="0" t="0" r="r" b="b"/>
              <a:pathLst>
                <a:path w="63" h="73">
                  <a:moveTo>
                    <a:pt x="0" y="16"/>
                  </a:moveTo>
                  <a:cubicBezTo>
                    <a:pt x="21" y="0"/>
                    <a:pt x="21" y="0"/>
                    <a:pt x="21" y="0"/>
                  </a:cubicBezTo>
                  <a:cubicBezTo>
                    <a:pt x="17" y="9"/>
                    <a:pt x="17" y="9"/>
                    <a:pt x="17" y="9"/>
                  </a:cubicBezTo>
                  <a:cubicBezTo>
                    <a:pt x="44" y="18"/>
                    <a:pt x="63" y="43"/>
                    <a:pt x="63" y="73"/>
                  </a:cubicBezTo>
                  <a:cubicBezTo>
                    <a:pt x="38" y="73"/>
                    <a:pt x="38" y="73"/>
                    <a:pt x="38" y="73"/>
                  </a:cubicBezTo>
                  <a:cubicBezTo>
                    <a:pt x="38" y="54"/>
                    <a:pt x="26" y="39"/>
                    <a:pt x="9" y="33"/>
                  </a:cubicBezTo>
                  <a:cubicBezTo>
                    <a:pt x="6" y="43"/>
                    <a:pt x="6" y="43"/>
                    <a:pt x="6" y="43"/>
                  </a:cubicBezTo>
                  <a:lnTo>
                    <a:pt x="0" y="1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64" name="Freeform 16"/>
            <p:cNvSpPr>
              <a:spLocks/>
            </p:cNvSpPr>
            <p:nvPr/>
          </p:nvSpPr>
          <p:spPr bwMode="auto">
            <a:xfrm flipH="1">
              <a:off x="2622551" y="1898650"/>
              <a:ext cx="962025" cy="1127125"/>
            </a:xfrm>
            <a:custGeom>
              <a:avLst/>
              <a:gdLst/>
              <a:ahLst/>
              <a:cxnLst>
                <a:cxn ang="0">
                  <a:pos x="50" y="73"/>
                </a:cxn>
                <a:cxn ang="0">
                  <a:pos x="14" y="19"/>
                </a:cxn>
                <a:cxn ang="0">
                  <a:pos x="0" y="16"/>
                </a:cxn>
                <a:cxn ang="0">
                  <a:pos x="11" y="7"/>
                </a:cxn>
                <a:cxn ang="0">
                  <a:pos x="21" y="0"/>
                </a:cxn>
                <a:cxn ang="0">
                  <a:pos x="17" y="9"/>
                </a:cxn>
                <a:cxn ang="0">
                  <a:pos x="63" y="73"/>
                </a:cxn>
                <a:cxn ang="0">
                  <a:pos x="50" y="73"/>
                </a:cxn>
              </a:cxnLst>
              <a:rect l="0" t="0" r="r" b="b"/>
              <a:pathLst>
                <a:path w="63" h="73">
                  <a:moveTo>
                    <a:pt x="50" y="73"/>
                  </a:moveTo>
                  <a:cubicBezTo>
                    <a:pt x="50" y="48"/>
                    <a:pt x="35" y="27"/>
                    <a:pt x="14" y="19"/>
                  </a:cubicBezTo>
                  <a:cubicBezTo>
                    <a:pt x="10" y="17"/>
                    <a:pt x="5" y="16"/>
                    <a:pt x="0" y="16"/>
                  </a:cubicBezTo>
                  <a:cubicBezTo>
                    <a:pt x="11" y="7"/>
                    <a:pt x="11" y="7"/>
                    <a:pt x="11" y="7"/>
                  </a:cubicBezTo>
                  <a:cubicBezTo>
                    <a:pt x="21" y="0"/>
                    <a:pt x="21" y="0"/>
                    <a:pt x="21" y="0"/>
                  </a:cubicBezTo>
                  <a:cubicBezTo>
                    <a:pt x="17" y="9"/>
                    <a:pt x="17" y="9"/>
                    <a:pt x="17" y="9"/>
                  </a:cubicBezTo>
                  <a:cubicBezTo>
                    <a:pt x="44" y="18"/>
                    <a:pt x="63" y="43"/>
                    <a:pt x="63" y="73"/>
                  </a:cubicBezTo>
                  <a:lnTo>
                    <a:pt x="50" y="7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27" name="Oval 26"/>
          <p:cNvSpPr/>
          <p:nvPr/>
        </p:nvSpPr>
        <p:spPr>
          <a:xfrm>
            <a:off x="4305680"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0" name="Oval 29"/>
          <p:cNvSpPr/>
          <p:nvPr/>
        </p:nvSpPr>
        <p:spPr>
          <a:xfrm>
            <a:off x="6671056" y="3395512"/>
            <a:ext cx="1214208" cy="1214208"/>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4" name="TextBox 33"/>
          <p:cNvSpPr txBox="1"/>
          <p:nvPr/>
        </p:nvSpPr>
        <p:spPr>
          <a:xfrm rot="20378142">
            <a:off x="3615446" y="4299581"/>
            <a:ext cx="495649" cy="461665"/>
          </a:xfrm>
          <a:prstGeom prst="rect">
            <a:avLst/>
          </a:prstGeom>
          <a:noFill/>
        </p:spPr>
        <p:txBody>
          <a:bodyPr wrap="none" rtlCol="0">
            <a:spAutoFit/>
          </a:bodyPr>
          <a:lstStyle/>
          <a:p>
            <a:pPr algn="ctr"/>
            <a:r>
              <a:rPr lang="en-US" sz="2400" dirty="0">
                <a:solidFill>
                  <a:schemeClr val="bg1"/>
                </a:solidFill>
              </a:rPr>
              <a:t>01</a:t>
            </a:r>
          </a:p>
        </p:txBody>
      </p:sp>
      <p:sp>
        <p:nvSpPr>
          <p:cNvPr id="35" name="TextBox 34"/>
          <p:cNvSpPr txBox="1"/>
          <p:nvPr/>
        </p:nvSpPr>
        <p:spPr>
          <a:xfrm rot="3999129">
            <a:off x="4198178" y="2741585"/>
            <a:ext cx="495649" cy="461665"/>
          </a:xfrm>
          <a:prstGeom prst="rect">
            <a:avLst/>
          </a:prstGeom>
          <a:noFill/>
        </p:spPr>
        <p:txBody>
          <a:bodyPr wrap="none" rtlCol="0">
            <a:spAutoFit/>
          </a:bodyPr>
          <a:lstStyle/>
          <a:p>
            <a:pPr algn="ctr"/>
            <a:r>
              <a:rPr lang="en-US" sz="2400" dirty="0">
                <a:solidFill>
                  <a:schemeClr val="bg1"/>
                </a:solidFill>
              </a:rPr>
              <a:t>02</a:t>
            </a:r>
          </a:p>
        </p:txBody>
      </p:sp>
      <p:sp>
        <p:nvSpPr>
          <p:cNvPr id="36" name="TextBox 35"/>
          <p:cNvSpPr txBox="1"/>
          <p:nvPr/>
        </p:nvSpPr>
        <p:spPr>
          <a:xfrm rot="20515583">
            <a:off x="5704801" y="3307382"/>
            <a:ext cx="495649" cy="461665"/>
          </a:xfrm>
          <a:prstGeom prst="rect">
            <a:avLst/>
          </a:prstGeom>
          <a:noFill/>
        </p:spPr>
        <p:txBody>
          <a:bodyPr wrap="none" rtlCol="0">
            <a:spAutoFit/>
          </a:bodyPr>
          <a:lstStyle/>
          <a:p>
            <a:pPr algn="ctr"/>
            <a:r>
              <a:rPr lang="en-US" sz="2400" dirty="0">
                <a:solidFill>
                  <a:schemeClr val="bg1"/>
                </a:solidFill>
              </a:rPr>
              <a:t>03</a:t>
            </a:r>
          </a:p>
        </p:txBody>
      </p:sp>
      <p:sp>
        <p:nvSpPr>
          <p:cNvPr id="37" name="TextBox 36"/>
          <p:cNvSpPr txBox="1"/>
          <p:nvPr/>
        </p:nvSpPr>
        <p:spPr>
          <a:xfrm rot="1800000">
            <a:off x="6519112" y="4807173"/>
            <a:ext cx="495649" cy="461665"/>
          </a:xfrm>
          <a:prstGeom prst="rect">
            <a:avLst/>
          </a:prstGeom>
          <a:noFill/>
        </p:spPr>
        <p:txBody>
          <a:bodyPr wrap="none" rtlCol="0">
            <a:spAutoFit/>
          </a:bodyPr>
          <a:lstStyle/>
          <a:p>
            <a:pPr algn="ctr"/>
            <a:r>
              <a:rPr lang="en-US" sz="2400" dirty="0">
                <a:solidFill>
                  <a:schemeClr val="bg1"/>
                </a:solidFill>
              </a:rPr>
              <a:t>04</a:t>
            </a:r>
          </a:p>
        </p:txBody>
      </p:sp>
      <p:sp>
        <p:nvSpPr>
          <p:cNvPr id="38" name="TextBox 37"/>
          <p:cNvSpPr txBox="1"/>
          <p:nvPr/>
        </p:nvSpPr>
        <p:spPr>
          <a:xfrm rot="1099619">
            <a:off x="8036273" y="4229961"/>
            <a:ext cx="495649" cy="461665"/>
          </a:xfrm>
          <a:prstGeom prst="rect">
            <a:avLst/>
          </a:prstGeom>
          <a:noFill/>
        </p:spPr>
        <p:txBody>
          <a:bodyPr wrap="none" rtlCol="0">
            <a:spAutoFit/>
          </a:bodyPr>
          <a:lstStyle/>
          <a:p>
            <a:pPr algn="ctr"/>
            <a:r>
              <a:rPr lang="en-US" sz="2400" dirty="0">
                <a:solidFill>
                  <a:schemeClr val="bg1"/>
                </a:solidFill>
              </a:rPr>
              <a:t>05</a:t>
            </a:r>
          </a:p>
        </p:txBody>
      </p:sp>
      <p:sp>
        <p:nvSpPr>
          <p:cNvPr id="39" name="TextBox 38"/>
          <p:cNvSpPr txBox="1"/>
          <p:nvPr/>
        </p:nvSpPr>
        <p:spPr>
          <a:xfrm rot="17359790">
            <a:off x="7420693" y="2721949"/>
            <a:ext cx="495649" cy="461665"/>
          </a:xfrm>
          <a:prstGeom prst="rect">
            <a:avLst/>
          </a:prstGeom>
          <a:noFill/>
        </p:spPr>
        <p:txBody>
          <a:bodyPr wrap="none" rtlCol="0">
            <a:spAutoFit/>
          </a:bodyPr>
          <a:lstStyle/>
          <a:p>
            <a:pPr algn="ctr"/>
            <a:r>
              <a:rPr lang="en-US" sz="2400" dirty="0">
                <a:solidFill>
                  <a:schemeClr val="bg1"/>
                </a:solidFill>
              </a:rPr>
              <a:t>06</a:t>
            </a:r>
          </a:p>
        </p:txBody>
      </p:sp>
      <p:sp>
        <p:nvSpPr>
          <p:cNvPr id="41" name="TextBox 40"/>
          <p:cNvSpPr txBox="1"/>
          <p:nvPr/>
        </p:nvSpPr>
        <p:spPr>
          <a:xfrm>
            <a:off x="4937768" y="1395934"/>
            <a:ext cx="2286000" cy="947952"/>
          </a:xfrm>
          <a:prstGeom prst="rect">
            <a:avLst/>
          </a:prstGeom>
          <a:noFill/>
        </p:spPr>
        <p:txBody>
          <a:bodyPr wrap="square" rtlCol="0">
            <a:spAutoFit/>
          </a:bodyPr>
          <a:lstStyle/>
          <a:p>
            <a:r>
              <a:rPr lang="en-US" sz="1400" dirty="0">
                <a:solidFill>
                  <a:srgbClr val="44546B"/>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Lorem Ipsum available, but  majority have suffered</a:t>
            </a:r>
          </a:p>
        </p:txBody>
      </p:sp>
      <p:sp>
        <p:nvSpPr>
          <p:cNvPr id="42" name="TextBox 41"/>
          <p:cNvSpPr txBox="1"/>
          <p:nvPr/>
        </p:nvSpPr>
        <p:spPr>
          <a:xfrm>
            <a:off x="5450361" y="5565950"/>
            <a:ext cx="2286000" cy="947952"/>
          </a:xfrm>
          <a:prstGeom prst="rect">
            <a:avLst/>
          </a:prstGeom>
          <a:noFill/>
        </p:spPr>
        <p:txBody>
          <a:bodyPr wrap="square" rtlCol="0">
            <a:spAutoFit/>
          </a:bodyPr>
          <a:lstStyle/>
          <a:p>
            <a:pPr algn="r"/>
            <a:r>
              <a:rPr lang="en-US" sz="1400" dirty="0">
                <a:solidFill>
                  <a:srgbClr val="7A7A7A"/>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3" name="TextBox 42"/>
          <p:cNvSpPr txBox="1"/>
          <p:nvPr/>
        </p:nvSpPr>
        <p:spPr>
          <a:xfrm>
            <a:off x="900213" y="4256115"/>
            <a:ext cx="2286000" cy="947952"/>
          </a:xfrm>
          <a:prstGeom prst="rect">
            <a:avLst/>
          </a:prstGeom>
          <a:noFill/>
        </p:spPr>
        <p:txBody>
          <a:bodyPr wrap="square" rtlCol="0">
            <a:spAutoFit/>
          </a:bodyPr>
          <a:lstStyle/>
          <a:p>
            <a:pPr algn="r"/>
            <a:r>
              <a:rPr lang="en-US" sz="1400" dirty="0">
                <a:solidFill>
                  <a:srgbClr val="FE4A1E"/>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4" name="TextBox 43"/>
          <p:cNvSpPr txBox="1"/>
          <p:nvPr/>
        </p:nvSpPr>
        <p:spPr>
          <a:xfrm>
            <a:off x="1258070" y="2063791"/>
            <a:ext cx="2286000" cy="947952"/>
          </a:xfrm>
          <a:prstGeom prst="rect">
            <a:avLst/>
          </a:prstGeom>
          <a:noFill/>
        </p:spPr>
        <p:txBody>
          <a:bodyPr wrap="square" rtlCol="0">
            <a:spAutoFit/>
          </a:bodyPr>
          <a:lstStyle/>
          <a:p>
            <a:pPr algn="r"/>
            <a:r>
              <a:rPr lang="en-US" sz="1400" dirty="0">
                <a:solidFill>
                  <a:srgbClr val="5C9AD3"/>
                </a:solidFill>
                <a:latin typeface="Bernard MT Condensed" panose="02050806060905020404" pitchFamily="18" charset="0"/>
              </a:rPr>
              <a:t>Title Goes Here</a:t>
            </a:r>
          </a:p>
          <a:p>
            <a:pPr algn="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5" name="TextBox 44"/>
          <p:cNvSpPr txBox="1"/>
          <p:nvPr/>
        </p:nvSpPr>
        <p:spPr>
          <a:xfrm>
            <a:off x="9019120" y="4012386"/>
            <a:ext cx="2286000" cy="947952"/>
          </a:xfrm>
          <a:prstGeom prst="rect">
            <a:avLst/>
          </a:prstGeom>
          <a:noFill/>
        </p:spPr>
        <p:txBody>
          <a:bodyPr wrap="square" rtlCol="0">
            <a:spAutoFit/>
          </a:bodyPr>
          <a:lstStyle/>
          <a:p>
            <a:r>
              <a:rPr lang="en-US" sz="1400" dirty="0">
                <a:solidFill>
                  <a:srgbClr val="939393"/>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sp>
        <p:nvSpPr>
          <p:cNvPr id="46" name="TextBox 45"/>
          <p:cNvSpPr txBox="1"/>
          <p:nvPr/>
        </p:nvSpPr>
        <p:spPr>
          <a:xfrm>
            <a:off x="8898469" y="1913960"/>
            <a:ext cx="2286000" cy="947952"/>
          </a:xfrm>
          <a:prstGeom prst="rect">
            <a:avLst/>
          </a:prstGeom>
          <a:noFill/>
        </p:spPr>
        <p:txBody>
          <a:bodyPr wrap="square" rtlCol="0">
            <a:spAutoFit/>
          </a:bodyPr>
          <a:lstStyle/>
          <a:p>
            <a:r>
              <a:rPr lang="en-US" sz="1400" dirty="0">
                <a:solidFill>
                  <a:srgbClr val="BFBFBF"/>
                </a:solidFill>
                <a:latin typeface="Bernard MT Condensed" panose="02050806060905020404" pitchFamily="18" charset="0"/>
              </a:rPr>
              <a:t>Title Goes Here</a:t>
            </a:r>
          </a:p>
          <a:p>
            <a:pPr defTabSz="1219170">
              <a:spcBef>
                <a:spcPct val="20000"/>
              </a:spcBef>
              <a:defRPr/>
            </a:pPr>
            <a:r>
              <a:rPr lang="en-US" sz="1300" dirty="0">
                <a:solidFill>
                  <a:schemeClr val="bg1"/>
                </a:solidFill>
                <a:latin typeface="Candara" panose="020E0502030303020204" pitchFamily="34" charset="0"/>
              </a:rPr>
              <a:t>There are many variations of</a:t>
            </a:r>
            <a:br>
              <a:rPr lang="en-US" sz="1300" dirty="0">
                <a:solidFill>
                  <a:schemeClr val="bg1"/>
                </a:solidFill>
                <a:latin typeface="Candara" panose="020E0502030303020204" pitchFamily="34" charset="0"/>
              </a:rPr>
            </a:br>
            <a:r>
              <a:rPr lang="en-US" sz="1300" dirty="0">
                <a:solidFill>
                  <a:schemeClr val="bg1"/>
                </a:solidFill>
                <a:latin typeface="Candara" panose="020E0502030303020204" pitchFamily="34" charset="0"/>
              </a:rPr>
              <a:t> Lorem Ipsum available, but  majority have suffered</a:t>
            </a:r>
          </a:p>
        </p:txBody>
      </p:sp>
      <p:grpSp>
        <p:nvGrpSpPr>
          <p:cNvPr id="47" name="Group 46"/>
          <p:cNvGrpSpPr/>
          <p:nvPr/>
        </p:nvGrpSpPr>
        <p:grpSpPr>
          <a:xfrm>
            <a:off x="3341511" y="258228"/>
            <a:ext cx="5508978" cy="954108"/>
            <a:chOff x="3341511" y="258228"/>
            <a:chExt cx="5508978" cy="954108"/>
          </a:xfrm>
        </p:grpSpPr>
        <p:sp>
          <p:nvSpPr>
            <p:cNvPr id="48" name="TextBox 4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9" name="TextBox 4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50" name="Freeform 296"/>
          <p:cNvSpPr>
            <a:spLocks noChangeAspect="1" noEditPoints="1"/>
          </p:cNvSpPr>
          <p:nvPr/>
        </p:nvSpPr>
        <p:spPr bwMode="auto">
          <a:xfrm>
            <a:off x="7049560" y="3703240"/>
            <a:ext cx="457200" cy="63739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144"/>
          <p:cNvSpPr>
            <a:spLocks noChangeAspect="1" noEditPoints="1"/>
          </p:cNvSpPr>
          <p:nvPr/>
        </p:nvSpPr>
        <p:spPr bwMode="auto">
          <a:xfrm>
            <a:off x="4608832" y="3728296"/>
            <a:ext cx="548640" cy="54864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Tree>
    <p:extLst>
      <p:ext uri="{BB962C8B-B14F-4D97-AF65-F5344CB8AC3E}">
        <p14:creationId xmlns:p14="http://schemas.microsoft.com/office/powerpoint/2010/main" val="23060946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wipe(left)">
                                      <p:cBhvr>
                                        <p:cTn id="7" dur="750"/>
                                        <p:tgtEl>
                                          <p:spTgt spid="47"/>
                                        </p:tgtEl>
                                      </p:cBhvr>
                                    </p:animEffect>
                                  </p:childTnLst>
                                </p:cTn>
                              </p:par>
                            </p:childTnLst>
                          </p:cTn>
                        </p:par>
                        <p:par>
                          <p:cTn id="8" fill="hold">
                            <p:stCondLst>
                              <p:cond delay="75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childTnLst>
                          </p:cTn>
                        </p:par>
                        <p:par>
                          <p:cTn id="14" fill="hold">
                            <p:stCondLst>
                              <p:cond delay="1250"/>
                            </p:stCondLst>
                            <p:childTnLst>
                              <p:par>
                                <p:cTn id="15" presetID="53" presetClass="entr" presetSubtype="16" fill="hold" grpId="0" nodeType="afterEffect">
                                  <p:stCondLst>
                                    <p:cond delay="0"/>
                                  </p:stCondLst>
                                  <p:childTnLst>
                                    <p:set>
                                      <p:cBhvr>
                                        <p:cTn id="16" dur="1" fill="hold">
                                          <p:stCondLst>
                                            <p:cond delay="0"/>
                                          </p:stCondLst>
                                        </p:cTn>
                                        <p:tgtEl>
                                          <p:spTgt spid="51"/>
                                        </p:tgtEl>
                                        <p:attrNameLst>
                                          <p:attrName>style.visibility</p:attrName>
                                        </p:attrNameLst>
                                      </p:cBhvr>
                                      <p:to>
                                        <p:strVal val="visible"/>
                                      </p:to>
                                    </p:set>
                                    <p:anim calcmode="lin" valueType="num">
                                      <p:cBhvr>
                                        <p:cTn id="17" dur="500" fill="hold"/>
                                        <p:tgtEl>
                                          <p:spTgt spid="51"/>
                                        </p:tgtEl>
                                        <p:attrNameLst>
                                          <p:attrName>ppt_w</p:attrName>
                                        </p:attrNameLst>
                                      </p:cBhvr>
                                      <p:tavLst>
                                        <p:tav tm="0">
                                          <p:val>
                                            <p:fltVal val="0"/>
                                          </p:val>
                                        </p:tav>
                                        <p:tav tm="100000">
                                          <p:val>
                                            <p:strVal val="#ppt_w"/>
                                          </p:val>
                                        </p:tav>
                                      </p:tavLst>
                                    </p:anim>
                                    <p:anim calcmode="lin" valueType="num">
                                      <p:cBhvr>
                                        <p:cTn id="18" dur="500" fill="hold"/>
                                        <p:tgtEl>
                                          <p:spTgt spid="51"/>
                                        </p:tgtEl>
                                        <p:attrNameLst>
                                          <p:attrName>ppt_h</p:attrName>
                                        </p:attrNameLst>
                                      </p:cBhvr>
                                      <p:tavLst>
                                        <p:tav tm="0">
                                          <p:val>
                                            <p:fltVal val="0"/>
                                          </p:val>
                                        </p:tav>
                                        <p:tav tm="100000">
                                          <p:val>
                                            <p:strVal val="#ppt_h"/>
                                          </p:val>
                                        </p:tav>
                                      </p:tavLst>
                                    </p:anim>
                                    <p:animEffect transition="in" filter="fade">
                                      <p:cBhvr>
                                        <p:cTn id="19" dur="500"/>
                                        <p:tgtEl>
                                          <p:spTgt spid="51"/>
                                        </p:tgtEl>
                                      </p:cBhvr>
                                    </p:animEffect>
                                  </p:childTnLst>
                                </p:cTn>
                              </p:par>
                            </p:childTnLst>
                          </p:cTn>
                        </p:par>
                        <p:par>
                          <p:cTn id="20" fill="hold">
                            <p:stCondLst>
                              <p:cond delay="1750"/>
                            </p:stCondLst>
                            <p:childTnLst>
                              <p:par>
                                <p:cTn id="21" presetID="18" presetClass="entr" presetSubtype="9" fill="hold" nodeType="afterEffect">
                                  <p:stCondLst>
                                    <p:cond delay="0"/>
                                  </p:stCondLst>
                                  <p:childTnLst>
                                    <p:set>
                                      <p:cBhvr>
                                        <p:cTn id="22" dur="1" fill="hold">
                                          <p:stCondLst>
                                            <p:cond delay="0"/>
                                          </p:stCondLst>
                                        </p:cTn>
                                        <p:tgtEl>
                                          <p:spTgt spid="8"/>
                                        </p:tgtEl>
                                        <p:attrNameLst>
                                          <p:attrName>style.visibility</p:attrName>
                                        </p:attrNameLst>
                                      </p:cBhvr>
                                      <p:to>
                                        <p:strVal val="visible"/>
                                      </p:to>
                                    </p:set>
                                    <p:animEffect transition="in" filter="strips(upLeft)">
                                      <p:cBhvr>
                                        <p:cTn id="23" dur="500"/>
                                        <p:tgtEl>
                                          <p:spTgt spid="8"/>
                                        </p:tgtEl>
                                      </p:cBhvr>
                                    </p:animEffect>
                                  </p:childTnLst>
                                </p:cTn>
                              </p:par>
                            </p:childTnLst>
                          </p:cTn>
                        </p:par>
                        <p:par>
                          <p:cTn id="24" fill="hold">
                            <p:stCondLst>
                              <p:cond delay="2250"/>
                            </p:stCondLst>
                            <p:childTnLst>
                              <p:par>
                                <p:cTn id="25" presetID="10" presetClass="entr" presetSubtype="0" fill="hold" grpId="0" nodeType="after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500"/>
                                        <p:tgtEl>
                                          <p:spTgt spid="34"/>
                                        </p:tgtEl>
                                      </p:cBhvr>
                                    </p:animEffect>
                                  </p:childTnLst>
                                </p:cTn>
                              </p:par>
                            </p:childTnLst>
                          </p:cTn>
                        </p:par>
                        <p:par>
                          <p:cTn id="28" fill="hold">
                            <p:stCondLst>
                              <p:cond delay="2750"/>
                            </p:stCondLst>
                            <p:childTnLst>
                              <p:par>
                                <p:cTn id="29" presetID="22" presetClass="entr" presetSubtype="2" fill="hold" grpId="0" nodeType="afterEffect">
                                  <p:stCondLst>
                                    <p:cond delay="0"/>
                                  </p:stCondLst>
                                  <p:childTnLst>
                                    <p:set>
                                      <p:cBhvr>
                                        <p:cTn id="30" dur="1" fill="hold">
                                          <p:stCondLst>
                                            <p:cond delay="0"/>
                                          </p:stCondLst>
                                        </p:cTn>
                                        <p:tgtEl>
                                          <p:spTgt spid="43"/>
                                        </p:tgtEl>
                                        <p:attrNameLst>
                                          <p:attrName>style.visibility</p:attrName>
                                        </p:attrNameLst>
                                      </p:cBhvr>
                                      <p:to>
                                        <p:strVal val="visible"/>
                                      </p:to>
                                    </p:set>
                                    <p:animEffect transition="in" filter="wipe(right)">
                                      <p:cBhvr>
                                        <p:cTn id="31" dur="500"/>
                                        <p:tgtEl>
                                          <p:spTgt spid="43"/>
                                        </p:tgtEl>
                                      </p:cBhvr>
                                    </p:animEffect>
                                  </p:childTnLst>
                                </p:cTn>
                              </p:par>
                            </p:childTnLst>
                          </p:cTn>
                        </p:par>
                        <p:par>
                          <p:cTn id="32" fill="hold">
                            <p:stCondLst>
                              <p:cond delay="3250"/>
                            </p:stCondLst>
                            <p:childTnLst>
                              <p:par>
                                <p:cTn id="33" presetID="18" presetClass="entr" presetSubtype="3"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strips(upRight)">
                                      <p:cBhvr>
                                        <p:cTn id="35" dur="500"/>
                                        <p:tgtEl>
                                          <p:spTgt spid="9"/>
                                        </p:tgtEl>
                                      </p:cBhvr>
                                    </p:animEffect>
                                  </p:childTnLst>
                                </p:cTn>
                              </p:par>
                            </p:childTnLst>
                          </p:cTn>
                        </p:par>
                        <p:par>
                          <p:cTn id="36" fill="hold">
                            <p:stCondLst>
                              <p:cond delay="3750"/>
                            </p:stCondLst>
                            <p:childTnLst>
                              <p:par>
                                <p:cTn id="37" presetID="10" presetClass="entr" presetSubtype="0" fill="hold" grpId="0" nodeType="afterEffect">
                                  <p:stCondLst>
                                    <p:cond delay="0"/>
                                  </p:stCondLst>
                                  <p:childTnLst>
                                    <p:set>
                                      <p:cBhvr>
                                        <p:cTn id="38" dur="1" fill="hold">
                                          <p:stCondLst>
                                            <p:cond delay="0"/>
                                          </p:stCondLst>
                                        </p:cTn>
                                        <p:tgtEl>
                                          <p:spTgt spid="35"/>
                                        </p:tgtEl>
                                        <p:attrNameLst>
                                          <p:attrName>style.visibility</p:attrName>
                                        </p:attrNameLst>
                                      </p:cBhvr>
                                      <p:to>
                                        <p:strVal val="visible"/>
                                      </p:to>
                                    </p:set>
                                    <p:animEffect transition="in" filter="fade">
                                      <p:cBhvr>
                                        <p:cTn id="39" dur="500"/>
                                        <p:tgtEl>
                                          <p:spTgt spid="35"/>
                                        </p:tgtEl>
                                      </p:cBhvr>
                                    </p:animEffect>
                                  </p:childTnLst>
                                </p:cTn>
                              </p:par>
                            </p:childTnLst>
                          </p:cTn>
                        </p:par>
                        <p:par>
                          <p:cTn id="40" fill="hold">
                            <p:stCondLst>
                              <p:cond delay="4250"/>
                            </p:stCondLst>
                            <p:childTnLst>
                              <p:par>
                                <p:cTn id="41" presetID="22" presetClass="entr" presetSubtype="2" fill="hold" grpId="0" nodeType="afterEffect">
                                  <p:stCondLst>
                                    <p:cond delay="0"/>
                                  </p:stCondLst>
                                  <p:childTnLst>
                                    <p:set>
                                      <p:cBhvr>
                                        <p:cTn id="42" dur="1" fill="hold">
                                          <p:stCondLst>
                                            <p:cond delay="0"/>
                                          </p:stCondLst>
                                        </p:cTn>
                                        <p:tgtEl>
                                          <p:spTgt spid="44"/>
                                        </p:tgtEl>
                                        <p:attrNameLst>
                                          <p:attrName>style.visibility</p:attrName>
                                        </p:attrNameLst>
                                      </p:cBhvr>
                                      <p:to>
                                        <p:strVal val="visible"/>
                                      </p:to>
                                    </p:set>
                                    <p:animEffect transition="in" filter="wipe(right)">
                                      <p:cBhvr>
                                        <p:cTn id="43" dur="500"/>
                                        <p:tgtEl>
                                          <p:spTgt spid="44"/>
                                        </p:tgtEl>
                                      </p:cBhvr>
                                    </p:animEffect>
                                  </p:childTnLst>
                                </p:cTn>
                              </p:par>
                            </p:childTnLst>
                          </p:cTn>
                        </p:par>
                        <p:par>
                          <p:cTn id="44" fill="hold">
                            <p:stCondLst>
                              <p:cond delay="4750"/>
                            </p:stCondLst>
                            <p:childTnLst>
                              <p:par>
                                <p:cTn id="45" presetID="18" presetClass="entr" presetSubtype="6" fill="hold" nodeType="afterEffect">
                                  <p:stCondLst>
                                    <p:cond delay="0"/>
                                  </p:stCondLst>
                                  <p:childTnLst>
                                    <p:set>
                                      <p:cBhvr>
                                        <p:cTn id="46" dur="1" fill="hold">
                                          <p:stCondLst>
                                            <p:cond delay="0"/>
                                          </p:stCondLst>
                                        </p:cTn>
                                        <p:tgtEl>
                                          <p:spTgt spid="7"/>
                                        </p:tgtEl>
                                        <p:attrNameLst>
                                          <p:attrName>style.visibility</p:attrName>
                                        </p:attrNameLst>
                                      </p:cBhvr>
                                      <p:to>
                                        <p:strVal val="visible"/>
                                      </p:to>
                                    </p:set>
                                    <p:animEffect transition="in" filter="strips(downRight)">
                                      <p:cBhvr>
                                        <p:cTn id="47" dur="500"/>
                                        <p:tgtEl>
                                          <p:spTgt spid="7"/>
                                        </p:tgtEl>
                                      </p:cBhvr>
                                    </p:animEffect>
                                  </p:childTnLst>
                                </p:cTn>
                              </p:par>
                            </p:childTnLst>
                          </p:cTn>
                        </p:par>
                        <p:par>
                          <p:cTn id="48" fill="hold">
                            <p:stCondLst>
                              <p:cond delay="5250"/>
                            </p:stCondLst>
                            <p:childTnLst>
                              <p:par>
                                <p:cTn id="49" presetID="10" presetClass="entr" presetSubtype="0" fill="hold" grpId="0" nodeType="afterEffect">
                                  <p:stCondLst>
                                    <p:cond delay="0"/>
                                  </p:stCondLst>
                                  <p:childTnLst>
                                    <p:set>
                                      <p:cBhvr>
                                        <p:cTn id="50" dur="1" fill="hold">
                                          <p:stCondLst>
                                            <p:cond delay="0"/>
                                          </p:stCondLst>
                                        </p:cTn>
                                        <p:tgtEl>
                                          <p:spTgt spid="36"/>
                                        </p:tgtEl>
                                        <p:attrNameLst>
                                          <p:attrName>style.visibility</p:attrName>
                                        </p:attrNameLst>
                                      </p:cBhvr>
                                      <p:to>
                                        <p:strVal val="visible"/>
                                      </p:to>
                                    </p:set>
                                    <p:animEffect transition="in" filter="fade">
                                      <p:cBhvr>
                                        <p:cTn id="51" dur="500"/>
                                        <p:tgtEl>
                                          <p:spTgt spid="36"/>
                                        </p:tgtEl>
                                      </p:cBhvr>
                                    </p:animEffect>
                                  </p:childTnLst>
                                </p:cTn>
                              </p:par>
                            </p:childTnLst>
                          </p:cTn>
                        </p:par>
                        <p:par>
                          <p:cTn id="52" fill="hold">
                            <p:stCondLst>
                              <p:cond delay="5750"/>
                            </p:stCondLst>
                            <p:childTnLst>
                              <p:par>
                                <p:cTn id="53" presetID="22" presetClass="entr" presetSubtype="8" fill="hold" grpId="0" nodeType="afterEffect">
                                  <p:stCondLst>
                                    <p:cond delay="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500"/>
                                        <p:tgtEl>
                                          <p:spTgt spid="41"/>
                                        </p:tgtEl>
                                      </p:cBhvr>
                                    </p:animEffect>
                                  </p:childTnLst>
                                </p:cTn>
                              </p:par>
                            </p:childTnLst>
                          </p:cTn>
                        </p:par>
                        <p:par>
                          <p:cTn id="56" fill="hold">
                            <p:stCondLst>
                              <p:cond delay="6250"/>
                            </p:stCondLst>
                            <p:childTnLst>
                              <p:par>
                                <p:cTn id="57" presetID="53" presetClass="entr" presetSubtype="16" fill="hold" grpId="0" nodeType="after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500" fill="hold"/>
                                        <p:tgtEl>
                                          <p:spTgt spid="50"/>
                                        </p:tgtEl>
                                        <p:attrNameLst>
                                          <p:attrName>ppt_w</p:attrName>
                                        </p:attrNameLst>
                                      </p:cBhvr>
                                      <p:tavLst>
                                        <p:tav tm="0">
                                          <p:val>
                                            <p:fltVal val="0"/>
                                          </p:val>
                                        </p:tav>
                                        <p:tav tm="100000">
                                          <p:val>
                                            <p:strVal val="#ppt_w"/>
                                          </p:val>
                                        </p:tav>
                                      </p:tavLst>
                                    </p:anim>
                                    <p:anim calcmode="lin" valueType="num">
                                      <p:cBhvr>
                                        <p:cTn id="60" dur="500" fill="hold"/>
                                        <p:tgtEl>
                                          <p:spTgt spid="50"/>
                                        </p:tgtEl>
                                        <p:attrNameLst>
                                          <p:attrName>ppt_h</p:attrName>
                                        </p:attrNameLst>
                                      </p:cBhvr>
                                      <p:tavLst>
                                        <p:tav tm="0">
                                          <p:val>
                                            <p:fltVal val="0"/>
                                          </p:val>
                                        </p:tav>
                                        <p:tav tm="100000">
                                          <p:val>
                                            <p:strVal val="#ppt_h"/>
                                          </p:val>
                                        </p:tav>
                                      </p:tavLst>
                                    </p:anim>
                                    <p:animEffect transition="in" filter="fade">
                                      <p:cBhvr>
                                        <p:cTn id="61" dur="500"/>
                                        <p:tgtEl>
                                          <p:spTgt spid="50"/>
                                        </p:tgtEl>
                                      </p:cBhvr>
                                    </p:animEffect>
                                  </p:childTnLst>
                                </p:cTn>
                              </p:par>
                            </p:childTnLst>
                          </p:cTn>
                        </p:par>
                        <p:par>
                          <p:cTn id="62" fill="hold">
                            <p:stCondLst>
                              <p:cond delay="6750"/>
                            </p:stCondLst>
                            <p:childTnLst>
                              <p:par>
                                <p:cTn id="63" presetID="53" presetClass="entr" presetSubtype="16" fill="hold" grpId="0" nodeType="afterEffect">
                                  <p:stCondLst>
                                    <p:cond delay="0"/>
                                  </p:stCondLst>
                                  <p:childTnLst>
                                    <p:set>
                                      <p:cBhvr>
                                        <p:cTn id="64" dur="1" fill="hold">
                                          <p:stCondLst>
                                            <p:cond delay="0"/>
                                          </p:stCondLst>
                                        </p:cTn>
                                        <p:tgtEl>
                                          <p:spTgt spid="30"/>
                                        </p:tgtEl>
                                        <p:attrNameLst>
                                          <p:attrName>style.visibility</p:attrName>
                                        </p:attrNameLst>
                                      </p:cBhvr>
                                      <p:to>
                                        <p:strVal val="visible"/>
                                      </p:to>
                                    </p:set>
                                    <p:anim calcmode="lin" valueType="num">
                                      <p:cBhvr>
                                        <p:cTn id="65" dur="500" fill="hold"/>
                                        <p:tgtEl>
                                          <p:spTgt spid="30"/>
                                        </p:tgtEl>
                                        <p:attrNameLst>
                                          <p:attrName>ppt_w</p:attrName>
                                        </p:attrNameLst>
                                      </p:cBhvr>
                                      <p:tavLst>
                                        <p:tav tm="0">
                                          <p:val>
                                            <p:fltVal val="0"/>
                                          </p:val>
                                        </p:tav>
                                        <p:tav tm="100000">
                                          <p:val>
                                            <p:strVal val="#ppt_w"/>
                                          </p:val>
                                        </p:tav>
                                      </p:tavLst>
                                    </p:anim>
                                    <p:anim calcmode="lin" valueType="num">
                                      <p:cBhvr>
                                        <p:cTn id="66" dur="500" fill="hold"/>
                                        <p:tgtEl>
                                          <p:spTgt spid="30"/>
                                        </p:tgtEl>
                                        <p:attrNameLst>
                                          <p:attrName>ppt_h</p:attrName>
                                        </p:attrNameLst>
                                      </p:cBhvr>
                                      <p:tavLst>
                                        <p:tav tm="0">
                                          <p:val>
                                            <p:fltVal val="0"/>
                                          </p:val>
                                        </p:tav>
                                        <p:tav tm="100000">
                                          <p:val>
                                            <p:strVal val="#ppt_h"/>
                                          </p:val>
                                        </p:tav>
                                      </p:tavLst>
                                    </p:anim>
                                    <p:animEffect transition="in" filter="fade">
                                      <p:cBhvr>
                                        <p:cTn id="67" dur="500"/>
                                        <p:tgtEl>
                                          <p:spTgt spid="30"/>
                                        </p:tgtEl>
                                      </p:cBhvr>
                                    </p:animEffect>
                                  </p:childTnLst>
                                </p:cTn>
                              </p:par>
                            </p:childTnLst>
                          </p:cTn>
                        </p:par>
                        <p:par>
                          <p:cTn id="68" fill="hold">
                            <p:stCondLst>
                              <p:cond delay="7250"/>
                            </p:stCondLst>
                            <p:childTnLst>
                              <p:par>
                                <p:cTn id="69" presetID="18" presetClass="entr" presetSubtype="6" fill="hold" nodeType="afterEffect">
                                  <p:stCondLst>
                                    <p:cond delay="0"/>
                                  </p:stCondLst>
                                  <p:childTnLst>
                                    <p:set>
                                      <p:cBhvr>
                                        <p:cTn id="70" dur="1" fill="hold">
                                          <p:stCondLst>
                                            <p:cond delay="0"/>
                                          </p:stCondLst>
                                        </p:cTn>
                                        <p:tgtEl>
                                          <p:spTgt spid="4"/>
                                        </p:tgtEl>
                                        <p:attrNameLst>
                                          <p:attrName>style.visibility</p:attrName>
                                        </p:attrNameLst>
                                      </p:cBhvr>
                                      <p:to>
                                        <p:strVal val="visible"/>
                                      </p:to>
                                    </p:set>
                                    <p:animEffect transition="in" filter="strips(downRight)">
                                      <p:cBhvr>
                                        <p:cTn id="71" dur="500"/>
                                        <p:tgtEl>
                                          <p:spTgt spid="4"/>
                                        </p:tgtEl>
                                      </p:cBhvr>
                                    </p:animEffect>
                                  </p:childTnLst>
                                </p:cTn>
                              </p:par>
                            </p:childTnLst>
                          </p:cTn>
                        </p:par>
                        <p:par>
                          <p:cTn id="72" fill="hold">
                            <p:stCondLst>
                              <p:cond delay="7750"/>
                            </p:stCondLst>
                            <p:childTnLst>
                              <p:par>
                                <p:cTn id="73" presetID="10" presetClass="entr" presetSubtype="0" fill="hold" grpId="0" nodeType="afterEffect">
                                  <p:stCondLst>
                                    <p:cond delay="0"/>
                                  </p:stCondLst>
                                  <p:childTnLst>
                                    <p:set>
                                      <p:cBhvr>
                                        <p:cTn id="74" dur="1" fill="hold">
                                          <p:stCondLst>
                                            <p:cond delay="0"/>
                                          </p:stCondLst>
                                        </p:cTn>
                                        <p:tgtEl>
                                          <p:spTgt spid="37"/>
                                        </p:tgtEl>
                                        <p:attrNameLst>
                                          <p:attrName>style.visibility</p:attrName>
                                        </p:attrNameLst>
                                      </p:cBhvr>
                                      <p:to>
                                        <p:strVal val="visible"/>
                                      </p:to>
                                    </p:set>
                                    <p:animEffect transition="in" filter="fade">
                                      <p:cBhvr>
                                        <p:cTn id="75" dur="500"/>
                                        <p:tgtEl>
                                          <p:spTgt spid="37"/>
                                        </p:tgtEl>
                                      </p:cBhvr>
                                    </p:animEffect>
                                  </p:childTnLst>
                                </p:cTn>
                              </p:par>
                            </p:childTnLst>
                          </p:cTn>
                        </p:par>
                        <p:par>
                          <p:cTn id="76" fill="hold">
                            <p:stCondLst>
                              <p:cond delay="8250"/>
                            </p:stCondLst>
                            <p:childTnLst>
                              <p:par>
                                <p:cTn id="77" presetID="22" presetClass="entr" presetSubtype="2" fill="hold" grpId="0" nodeType="afterEffect">
                                  <p:stCondLst>
                                    <p:cond delay="0"/>
                                  </p:stCondLst>
                                  <p:childTnLst>
                                    <p:set>
                                      <p:cBhvr>
                                        <p:cTn id="78" dur="1" fill="hold">
                                          <p:stCondLst>
                                            <p:cond delay="0"/>
                                          </p:stCondLst>
                                        </p:cTn>
                                        <p:tgtEl>
                                          <p:spTgt spid="42"/>
                                        </p:tgtEl>
                                        <p:attrNameLst>
                                          <p:attrName>style.visibility</p:attrName>
                                        </p:attrNameLst>
                                      </p:cBhvr>
                                      <p:to>
                                        <p:strVal val="visible"/>
                                      </p:to>
                                    </p:set>
                                    <p:animEffect transition="in" filter="wipe(right)">
                                      <p:cBhvr>
                                        <p:cTn id="79" dur="500"/>
                                        <p:tgtEl>
                                          <p:spTgt spid="42"/>
                                        </p:tgtEl>
                                      </p:cBhvr>
                                    </p:animEffect>
                                  </p:childTnLst>
                                </p:cTn>
                              </p:par>
                            </p:childTnLst>
                          </p:cTn>
                        </p:par>
                        <p:par>
                          <p:cTn id="80" fill="hold">
                            <p:stCondLst>
                              <p:cond delay="8750"/>
                            </p:stCondLst>
                            <p:childTnLst>
                              <p:par>
                                <p:cTn id="81" presetID="18" presetClass="entr" presetSubtype="3"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Effect transition="in" filter="strips(upRight)">
                                      <p:cBhvr>
                                        <p:cTn id="83" dur="500"/>
                                        <p:tgtEl>
                                          <p:spTgt spid="5"/>
                                        </p:tgtEl>
                                      </p:cBhvr>
                                    </p:animEffect>
                                  </p:childTnLst>
                                </p:cTn>
                              </p:par>
                            </p:childTnLst>
                          </p:cTn>
                        </p:par>
                        <p:par>
                          <p:cTn id="84" fill="hold">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38"/>
                                        </p:tgtEl>
                                        <p:attrNameLst>
                                          <p:attrName>style.visibility</p:attrName>
                                        </p:attrNameLst>
                                      </p:cBhvr>
                                      <p:to>
                                        <p:strVal val="visible"/>
                                      </p:to>
                                    </p:set>
                                    <p:animEffect transition="in" filter="fade">
                                      <p:cBhvr>
                                        <p:cTn id="87" dur="500"/>
                                        <p:tgtEl>
                                          <p:spTgt spid="38"/>
                                        </p:tgtEl>
                                      </p:cBhvr>
                                    </p:animEffect>
                                  </p:childTnLst>
                                </p:cTn>
                              </p:par>
                            </p:childTnLst>
                          </p:cTn>
                        </p:par>
                        <p:par>
                          <p:cTn id="88" fill="hold">
                            <p:stCondLst>
                              <p:cond delay="9750"/>
                            </p:stCondLst>
                            <p:childTnLst>
                              <p:par>
                                <p:cTn id="89" presetID="22" presetClass="entr" presetSubtype="8" fill="hold" grpId="0" nodeType="afterEffect">
                                  <p:stCondLst>
                                    <p:cond delay="0"/>
                                  </p:stCondLst>
                                  <p:childTnLst>
                                    <p:set>
                                      <p:cBhvr>
                                        <p:cTn id="90" dur="1" fill="hold">
                                          <p:stCondLst>
                                            <p:cond delay="0"/>
                                          </p:stCondLst>
                                        </p:cTn>
                                        <p:tgtEl>
                                          <p:spTgt spid="45"/>
                                        </p:tgtEl>
                                        <p:attrNameLst>
                                          <p:attrName>style.visibility</p:attrName>
                                        </p:attrNameLst>
                                      </p:cBhvr>
                                      <p:to>
                                        <p:strVal val="visible"/>
                                      </p:to>
                                    </p:set>
                                    <p:animEffect transition="in" filter="wipe(left)">
                                      <p:cBhvr>
                                        <p:cTn id="91" dur="500"/>
                                        <p:tgtEl>
                                          <p:spTgt spid="45"/>
                                        </p:tgtEl>
                                      </p:cBhvr>
                                    </p:animEffect>
                                  </p:childTnLst>
                                </p:cTn>
                              </p:par>
                            </p:childTnLst>
                          </p:cTn>
                        </p:par>
                        <p:par>
                          <p:cTn id="92" fill="hold">
                            <p:stCondLst>
                              <p:cond delay="10250"/>
                            </p:stCondLst>
                            <p:childTnLst>
                              <p:par>
                                <p:cTn id="93" presetID="18" presetClass="entr" presetSubtype="9" fill="hold" nodeType="afterEffect">
                                  <p:stCondLst>
                                    <p:cond delay="0"/>
                                  </p:stCondLst>
                                  <p:childTnLst>
                                    <p:set>
                                      <p:cBhvr>
                                        <p:cTn id="94" dur="1" fill="hold">
                                          <p:stCondLst>
                                            <p:cond delay="0"/>
                                          </p:stCondLst>
                                        </p:cTn>
                                        <p:tgtEl>
                                          <p:spTgt spid="6"/>
                                        </p:tgtEl>
                                        <p:attrNameLst>
                                          <p:attrName>style.visibility</p:attrName>
                                        </p:attrNameLst>
                                      </p:cBhvr>
                                      <p:to>
                                        <p:strVal val="visible"/>
                                      </p:to>
                                    </p:set>
                                    <p:animEffect transition="in" filter="strips(upLeft)">
                                      <p:cBhvr>
                                        <p:cTn id="95" dur="500"/>
                                        <p:tgtEl>
                                          <p:spTgt spid="6"/>
                                        </p:tgtEl>
                                      </p:cBhvr>
                                    </p:animEffect>
                                  </p:childTnLst>
                                </p:cTn>
                              </p:par>
                            </p:childTnLst>
                          </p:cTn>
                        </p:par>
                        <p:par>
                          <p:cTn id="96" fill="hold">
                            <p:stCondLst>
                              <p:cond delay="10750"/>
                            </p:stCondLst>
                            <p:childTnLst>
                              <p:par>
                                <p:cTn id="97" presetID="10" presetClass="entr" presetSubtype="0" fill="hold" grpId="0" nodeType="afterEffect">
                                  <p:stCondLst>
                                    <p:cond delay="0"/>
                                  </p:stCondLst>
                                  <p:childTnLst>
                                    <p:set>
                                      <p:cBhvr>
                                        <p:cTn id="98" dur="1" fill="hold">
                                          <p:stCondLst>
                                            <p:cond delay="0"/>
                                          </p:stCondLst>
                                        </p:cTn>
                                        <p:tgtEl>
                                          <p:spTgt spid="39"/>
                                        </p:tgtEl>
                                        <p:attrNameLst>
                                          <p:attrName>style.visibility</p:attrName>
                                        </p:attrNameLst>
                                      </p:cBhvr>
                                      <p:to>
                                        <p:strVal val="visible"/>
                                      </p:to>
                                    </p:set>
                                    <p:animEffect transition="in" filter="fade">
                                      <p:cBhvr>
                                        <p:cTn id="99" dur="500"/>
                                        <p:tgtEl>
                                          <p:spTgt spid="39"/>
                                        </p:tgtEl>
                                      </p:cBhvr>
                                    </p:animEffect>
                                  </p:childTnLst>
                                </p:cTn>
                              </p:par>
                            </p:childTnLst>
                          </p:cTn>
                        </p:par>
                        <p:par>
                          <p:cTn id="100" fill="hold">
                            <p:stCondLst>
                              <p:cond delay="11250"/>
                            </p:stCondLst>
                            <p:childTnLst>
                              <p:par>
                                <p:cTn id="101" presetID="22" presetClass="entr" presetSubtype="8" fill="hold" grpId="0" nodeType="afterEffect">
                                  <p:stCondLst>
                                    <p:cond delay="0"/>
                                  </p:stCondLst>
                                  <p:childTnLst>
                                    <p:set>
                                      <p:cBhvr>
                                        <p:cTn id="102" dur="1" fill="hold">
                                          <p:stCondLst>
                                            <p:cond delay="0"/>
                                          </p:stCondLst>
                                        </p:cTn>
                                        <p:tgtEl>
                                          <p:spTgt spid="46"/>
                                        </p:tgtEl>
                                        <p:attrNameLst>
                                          <p:attrName>style.visibility</p:attrName>
                                        </p:attrNameLst>
                                      </p:cBhvr>
                                      <p:to>
                                        <p:strVal val="visible"/>
                                      </p:to>
                                    </p:set>
                                    <p:animEffect transition="in" filter="wipe(left)">
                                      <p:cBhvr>
                                        <p:cTn id="10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30" grpId="0" animBg="1"/>
      <p:bldP spid="34" grpId="0"/>
      <p:bldP spid="35" grpId="0"/>
      <p:bldP spid="36" grpId="0"/>
      <p:bldP spid="37" grpId="0"/>
      <p:bldP spid="38" grpId="0"/>
      <p:bldP spid="39" grpId="0"/>
      <p:bldP spid="41" grpId="0"/>
      <p:bldP spid="42" grpId="0"/>
      <p:bldP spid="43" grpId="0"/>
      <p:bldP spid="44" grpId="0"/>
      <p:bldP spid="45" grpId="0"/>
      <p:bldP spid="46" grpId="0"/>
      <p:bldP spid="50" grpId="0" animBg="1"/>
      <p:bldP spid="51"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rot="16200000">
            <a:off x="640080" y="2329081"/>
            <a:ext cx="2743200" cy="2487135"/>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1554480" y="2606726"/>
            <a:ext cx="3011961"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86" name="Group 85">
            <a:extLst>
              <a:ext uri="{FF2B5EF4-FFF2-40B4-BE49-F238E27FC236}">
                <a16:creationId xmlns:a16="http://schemas.microsoft.com/office/drawing/2014/main" id="{5B6D01AF-9D2B-491A-886C-A84ECEE3B370}"/>
              </a:ext>
            </a:extLst>
          </p:cNvPr>
          <p:cNvGrpSpPr/>
          <p:nvPr/>
        </p:nvGrpSpPr>
        <p:grpSpPr>
          <a:xfrm>
            <a:off x="1645920" y="1294641"/>
            <a:ext cx="914400" cy="914401"/>
            <a:chOff x="10616963" y="664706"/>
            <a:chExt cx="914400" cy="914401"/>
          </a:xfrm>
        </p:grpSpPr>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0796871" y="855933"/>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92" name="TextBox 91">
            <a:extLst>
              <a:ext uri="{FF2B5EF4-FFF2-40B4-BE49-F238E27FC236}">
                <a16:creationId xmlns:a16="http://schemas.microsoft.com/office/drawing/2014/main" id="{E5C96ECD-898F-4DCC-A13E-CC475D55EBBC}"/>
              </a:ext>
            </a:extLst>
          </p:cNvPr>
          <p:cNvSpPr txBox="1"/>
          <p:nvPr/>
        </p:nvSpPr>
        <p:spPr>
          <a:xfrm>
            <a:off x="5212080" y="4252646"/>
            <a:ext cx="3011961"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1" name="TextBox 100">
            <a:extLst>
              <a:ext uri="{FF2B5EF4-FFF2-40B4-BE49-F238E27FC236}">
                <a16:creationId xmlns:a16="http://schemas.microsoft.com/office/drawing/2014/main" id="{9EE1527A-292C-4056-ACF8-1FA39FF2839C}"/>
              </a:ext>
            </a:extLst>
          </p:cNvPr>
          <p:cNvSpPr txBox="1"/>
          <p:nvPr/>
        </p:nvSpPr>
        <p:spPr>
          <a:xfrm>
            <a:off x="8961120" y="2606726"/>
            <a:ext cx="3011961"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6BABCC65-E6CF-4D53-8C64-2BEF571040E0}"/>
              </a:ext>
            </a:extLst>
          </p:cNvPr>
          <p:cNvGrpSpPr>
            <a:grpSpLocks noChangeAspect="1"/>
          </p:cNvGrpSpPr>
          <p:nvPr/>
        </p:nvGrpSpPr>
        <p:grpSpPr>
          <a:xfrm rot="16200000">
            <a:off x="4297680" y="3984605"/>
            <a:ext cx="2743200" cy="2487135"/>
            <a:chOff x="1262615" y="914400"/>
            <a:chExt cx="8841505" cy="8016169"/>
          </a:xfrm>
          <a:effectLst>
            <a:outerShdw blurRad="203200" dist="101600" dir="8100000" algn="tr" rotWithShape="0">
              <a:prstClr val="black">
                <a:alpha val="40000"/>
              </a:prstClr>
            </a:outerShdw>
          </a:effectLst>
        </p:grpSpPr>
        <p:sp>
          <p:nvSpPr>
            <p:cNvPr id="109" name="Freeform: Shape 108">
              <a:extLst>
                <a:ext uri="{FF2B5EF4-FFF2-40B4-BE49-F238E27FC236}">
                  <a16:creationId xmlns:a16="http://schemas.microsoft.com/office/drawing/2014/main" id="{E4557281-1CF2-484D-9E88-6C27D2888E43}"/>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0" name="Arc 109">
              <a:extLst>
                <a:ext uri="{FF2B5EF4-FFF2-40B4-BE49-F238E27FC236}">
                  <a16:creationId xmlns:a16="http://schemas.microsoft.com/office/drawing/2014/main" id="{46878C47-6941-484E-81C7-E7BFB9B86D95}"/>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1" name="Group 110">
            <a:extLst>
              <a:ext uri="{FF2B5EF4-FFF2-40B4-BE49-F238E27FC236}">
                <a16:creationId xmlns:a16="http://schemas.microsoft.com/office/drawing/2014/main" id="{975FED8A-371B-4B7C-9F48-96C2B9320BCB}"/>
              </a:ext>
            </a:extLst>
          </p:cNvPr>
          <p:cNvGrpSpPr/>
          <p:nvPr/>
        </p:nvGrpSpPr>
        <p:grpSpPr>
          <a:xfrm>
            <a:off x="5303520" y="2950165"/>
            <a:ext cx="914400" cy="914401"/>
            <a:chOff x="10616963" y="664706"/>
            <a:chExt cx="914400" cy="914401"/>
          </a:xfrm>
        </p:grpSpPr>
        <p:sp>
          <p:nvSpPr>
            <p:cNvPr id="112" name="Freeform: Shape 111">
              <a:extLst>
                <a:ext uri="{FF2B5EF4-FFF2-40B4-BE49-F238E27FC236}">
                  <a16:creationId xmlns:a16="http://schemas.microsoft.com/office/drawing/2014/main" id="{23787FD1-241C-447A-9266-5DFF91E05234}"/>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3" name="Freeform: Shape 112">
              <a:extLst>
                <a:ext uri="{FF2B5EF4-FFF2-40B4-BE49-F238E27FC236}">
                  <a16:creationId xmlns:a16="http://schemas.microsoft.com/office/drawing/2014/main" id="{DE8EBD58-1299-4542-9F9A-B11C136D5932}"/>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TextBox 113">
              <a:extLst>
                <a:ext uri="{FF2B5EF4-FFF2-40B4-BE49-F238E27FC236}">
                  <a16:creationId xmlns:a16="http://schemas.microsoft.com/office/drawing/2014/main" id="{DAE83FDB-1D1C-4A3D-B5B3-B54627995E42}"/>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115" name="Group 114">
            <a:extLst>
              <a:ext uri="{FF2B5EF4-FFF2-40B4-BE49-F238E27FC236}">
                <a16:creationId xmlns:a16="http://schemas.microsoft.com/office/drawing/2014/main" id="{1574E836-5E17-4ACB-8A40-699A43B454E4}"/>
              </a:ext>
            </a:extLst>
          </p:cNvPr>
          <p:cNvGrpSpPr>
            <a:grpSpLocks noChangeAspect="1"/>
          </p:cNvGrpSpPr>
          <p:nvPr/>
        </p:nvGrpSpPr>
        <p:grpSpPr>
          <a:xfrm rot="16200000">
            <a:off x="8046720" y="2336297"/>
            <a:ext cx="2743200" cy="2487135"/>
            <a:chOff x="1262615" y="914400"/>
            <a:chExt cx="8841505" cy="8016169"/>
          </a:xfrm>
          <a:effectLst>
            <a:outerShdw blurRad="203200" dist="101600" dir="8100000" algn="tr" rotWithShape="0">
              <a:prstClr val="black">
                <a:alpha val="40000"/>
              </a:prstClr>
            </a:outerShdw>
          </a:effectLst>
        </p:grpSpPr>
        <p:sp>
          <p:nvSpPr>
            <p:cNvPr id="116" name="Freeform: Shape 115">
              <a:extLst>
                <a:ext uri="{FF2B5EF4-FFF2-40B4-BE49-F238E27FC236}">
                  <a16:creationId xmlns:a16="http://schemas.microsoft.com/office/drawing/2014/main" id="{235E8009-F861-47DA-AD59-8A0C51E3E0C2}"/>
                </a:ext>
              </a:extLst>
            </p:cNvPr>
            <p:cNvSpPr>
              <a:spLocks noChangeAspect="1"/>
            </p:cNvSpPr>
            <p:nvPr/>
          </p:nvSpPr>
          <p:spPr>
            <a:xfrm>
              <a:off x="1262615" y="914400"/>
              <a:ext cx="8841505" cy="4911187"/>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Arc 116">
              <a:extLst>
                <a:ext uri="{FF2B5EF4-FFF2-40B4-BE49-F238E27FC236}">
                  <a16:creationId xmlns:a16="http://schemas.microsoft.com/office/drawing/2014/main" id="{368FE168-673B-4428-8017-6F0BC10BC502}"/>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4EEA7F4B-9F40-4225-A1DF-55B030CBE265}"/>
              </a:ext>
            </a:extLst>
          </p:cNvPr>
          <p:cNvGrpSpPr/>
          <p:nvPr/>
        </p:nvGrpSpPr>
        <p:grpSpPr>
          <a:xfrm>
            <a:off x="9052560" y="1301857"/>
            <a:ext cx="914400" cy="914401"/>
            <a:chOff x="10616963" y="664706"/>
            <a:chExt cx="914400" cy="914401"/>
          </a:xfrm>
        </p:grpSpPr>
        <p:sp>
          <p:nvSpPr>
            <p:cNvPr id="119" name="Freeform: Shape 118">
              <a:extLst>
                <a:ext uri="{FF2B5EF4-FFF2-40B4-BE49-F238E27FC236}">
                  <a16:creationId xmlns:a16="http://schemas.microsoft.com/office/drawing/2014/main" id="{30811865-D3CC-4EFB-A965-88AFF8AEF992}"/>
                </a:ext>
              </a:extLst>
            </p:cNvPr>
            <p:cNvSpPr>
              <a:spLocks noChangeAspect="1"/>
            </p:cNvSpPr>
            <p:nvPr/>
          </p:nvSpPr>
          <p:spPr>
            <a:xfrm rot="8120371">
              <a:off x="10616963" y="664706"/>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0" name="Freeform: Shape 119">
              <a:extLst>
                <a:ext uri="{FF2B5EF4-FFF2-40B4-BE49-F238E27FC236}">
                  <a16:creationId xmlns:a16="http://schemas.microsoft.com/office/drawing/2014/main" id="{06E63423-B94C-4234-91D3-1E68E8C1DBBA}"/>
                </a:ext>
              </a:extLst>
            </p:cNvPr>
            <p:cNvSpPr>
              <a:spLocks noChangeAspect="1"/>
            </p:cNvSpPr>
            <p:nvPr/>
          </p:nvSpPr>
          <p:spPr>
            <a:xfrm rot="8120371">
              <a:off x="10708404" y="774434"/>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1" name="TextBox 120">
              <a:extLst>
                <a:ext uri="{FF2B5EF4-FFF2-40B4-BE49-F238E27FC236}">
                  <a16:creationId xmlns:a16="http://schemas.microsoft.com/office/drawing/2014/main" id="{0AA137D6-FA00-439A-8739-1631DB1BA1D6}"/>
                </a:ext>
              </a:extLst>
            </p:cNvPr>
            <p:cNvSpPr txBox="1"/>
            <p:nvPr/>
          </p:nvSpPr>
          <p:spPr>
            <a:xfrm>
              <a:off x="10796871" y="855933"/>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Tree>
    <p:extLst>
      <p:ext uri="{BB962C8B-B14F-4D97-AF65-F5344CB8AC3E}">
        <p14:creationId xmlns:p14="http://schemas.microsoft.com/office/powerpoint/2010/main" val="1180847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5" presetClass="entr" presetSubtype="0" fill="hold" nodeType="afterEffect">
                                  <p:stCondLst>
                                    <p:cond delay="500"/>
                                  </p:stCondLst>
                                  <p:childTnLst>
                                    <p:set>
                                      <p:cBhvr>
                                        <p:cTn id="10" dur="1" fill="hold">
                                          <p:stCondLst>
                                            <p:cond delay="0"/>
                                          </p:stCondLst>
                                        </p:cTn>
                                        <p:tgtEl>
                                          <p:spTgt spid="86"/>
                                        </p:tgtEl>
                                        <p:attrNameLst>
                                          <p:attrName>style.visibility</p:attrName>
                                        </p:attrNameLst>
                                      </p:cBhvr>
                                      <p:to>
                                        <p:strVal val="visible"/>
                                      </p:to>
                                    </p:set>
                                    <p:animEffect transition="in" filter="fade">
                                      <p:cBhvr>
                                        <p:cTn id="11" dur="3000"/>
                                        <p:tgtEl>
                                          <p:spTgt spid="86"/>
                                        </p:tgtEl>
                                      </p:cBhvr>
                                    </p:animEffect>
                                    <p:anim calcmode="lin" valueType="num">
                                      <p:cBhvr>
                                        <p:cTn id="12" dur="3000" fill="hold"/>
                                        <p:tgtEl>
                                          <p:spTgt spid="86"/>
                                        </p:tgtEl>
                                        <p:attrNameLst>
                                          <p:attrName>ppt_w</p:attrName>
                                        </p:attrNameLst>
                                      </p:cBhvr>
                                      <p:tavLst>
                                        <p:tav tm="0" fmla="#ppt_w*sin(2.5*pi*$)">
                                          <p:val>
                                            <p:fltVal val="0"/>
                                          </p:val>
                                        </p:tav>
                                        <p:tav tm="100000">
                                          <p:val>
                                            <p:fltVal val="1"/>
                                          </p:val>
                                        </p:tav>
                                      </p:tavLst>
                                    </p:anim>
                                    <p:anim calcmode="lin" valueType="num">
                                      <p:cBhvr>
                                        <p:cTn id="13" dur="3000" fill="hold"/>
                                        <p:tgtEl>
                                          <p:spTgt spid="86"/>
                                        </p:tgtEl>
                                        <p:attrNameLst>
                                          <p:attrName>ppt_h</p:attrName>
                                        </p:attrNameLst>
                                      </p:cBhvr>
                                      <p:tavLst>
                                        <p:tav tm="0">
                                          <p:val>
                                            <p:strVal val="#ppt_h"/>
                                          </p:val>
                                        </p:tav>
                                        <p:tav tm="100000">
                                          <p:val>
                                            <p:strVal val="#ppt_h"/>
                                          </p:val>
                                        </p:tav>
                                      </p:tavLst>
                                    </p:anim>
                                  </p:childTnLst>
                                </p:cTn>
                              </p:par>
                              <p:par>
                                <p:cTn id="14" presetID="31" presetClass="entr" presetSubtype="0" fill="hold" nodeType="withEffect">
                                  <p:stCondLst>
                                    <p:cond delay="0"/>
                                  </p:stCondLst>
                                  <p:childTnLst>
                                    <p:set>
                                      <p:cBhvr>
                                        <p:cTn id="15" dur="1" fill="hold">
                                          <p:stCondLst>
                                            <p:cond delay="0"/>
                                          </p:stCondLst>
                                        </p:cTn>
                                        <p:tgtEl>
                                          <p:spTgt spid="8"/>
                                        </p:tgtEl>
                                        <p:attrNameLst>
                                          <p:attrName>style.visibility</p:attrName>
                                        </p:attrNameLst>
                                      </p:cBhvr>
                                      <p:to>
                                        <p:strVal val="visible"/>
                                      </p:to>
                                    </p:set>
                                    <p:anim calcmode="lin" valueType="num">
                                      <p:cBhvr>
                                        <p:cTn id="16" dur="1500" fill="hold"/>
                                        <p:tgtEl>
                                          <p:spTgt spid="8"/>
                                        </p:tgtEl>
                                        <p:attrNameLst>
                                          <p:attrName>ppt_w</p:attrName>
                                        </p:attrNameLst>
                                      </p:cBhvr>
                                      <p:tavLst>
                                        <p:tav tm="0">
                                          <p:val>
                                            <p:fltVal val="0"/>
                                          </p:val>
                                        </p:tav>
                                        <p:tav tm="100000">
                                          <p:val>
                                            <p:strVal val="#ppt_w"/>
                                          </p:val>
                                        </p:tav>
                                      </p:tavLst>
                                    </p:anim>
                                    <p:anim calcmode="lin" valueType="num">
                                      <p:cBhvr>
                                        <p:cTn id="17" dur="1500" fill="hold"/>
                                        <p:tgtEl>
                                          <p:spTgt spid="8"/>
                                        </p:tgtEl>
                                        <p:attrNameLst>
                                          <p:attrName>ppt_h</p:attrName>
                                        </p:attrNameLst>
                                      </p:cBhvr>
                                      <p:tavLst>
                                        <p:tav tm="0">
                                          <p:val>
                                            <p:fltVal val="0"/>
                                          </p:val>
                                        </p:tav>
                                        <p:tav tm="100000">
                                          <p:val>
                                            <p:strVal val="#ppt_h"/>
                                          </p:val>
                                        </p:tav>
                                      </p:tavLst>
                                    </p:anim>
                                    <p:anim calcmode="lin" valueType="num">
                                      <p:cBhvr>
                                        <p:cTn id="18" dur="1500" fill="hold"/>
                                        <p:tgtEl>
                                          <p:spTgt spid="8"/>
                                        </p:tgtEl>
                                        <p:attrNameLst>
                                          <p:attrName>style.rotation</p:attrName>
                                        </p:attrNameLst>
                                      </p:cBhvr>
                                      <p:tavLst>
                                        <p:tav tm="0">
                                          <p:val>
                                            <p:fltVal val="90"/>
                                          </p:val>
                                        </p:tav>
                                        <p:tav tm="100000">
                                          <p:val>
                                            <p:fltVal val="0"/>
                                          </p:val>
                                        </p:tav>
                                      </p:tavLst>
                                    </p:anim>
                                    <p:animEffect transition="in" filter="fade">
                                      <p:cBhvr>
                                        <p:cTn id="19" dur="1500"/>
                                        <p:tgtEl>
                                          <p:spTgt spid="8"/>
                                        </p:tgtEl>
                                      </p:cBhvr>
                                    </p:animEffect>
                                  </p:childTnLst>
                                </p:cTn>
                              </p:par>
                              <p:par>
                                <p:cTn id="20" presetID="42" presetClass="entr" presetSubtype="0" fill="hold" grpId="0" nodeType="withEffect">
                                  <p:stCondLst>
                                    <p:cond delay="1500"/>
                                  </p:stCondLst>
                                  <p:childTnLst>
                                    <p:set>
                                      <p:cBhvr>
                                        <p:cTn id="21" dur="1" fill="hold">
                                          <p:stCondLst>
                                            <p:cond delay="0"/>
                                          </p:stCondLst>
                                        </p:cTn>
                                        <p:tgtEl>
                                          <p:spTgt spid="51"/>
                                        </p:tgtEl>
                                        <p:attrNameLst>
                                          <p:attrName>style.visibility</p:attrName>
                                        </p:attrNameLst>
                                      </p:cBhvr>
                                      <p:to>
                                        <p:strVal val="visible"/>
                                      </p:to>
                                    </p:set>
                                    <p:animEffect transition="in" filter="fade">
                                      <p:cBhvr>
                                        <p:cTn id="22" dur="1500"/>
                                        <p:tgtEl>
                                          <p:spTgt spid="51"/>
                                        </p:tgtEl>
                                      </p:cBhvr>
                                    </p:animEffect>
                                    <p:anim calcmode="lin" valueType="num">
                                      <p:cBhvr>
                                        <p:cTn id="23" dur="1500" fill="hold"/>
                                        <p:tgtEl>
                                          <p:spTgt spid="51"/>
                                        </p:tgtEl>
                                        <p:attrNameLst>
                                          <p:attrName>ppt_x</p:attrName>
                                        </p:attrNameLst>
                                      </p:cBhvr>
                                      <p:tavLst>
                                        <p:tav tm="0">
                                          <p:val>
                                            <p:strVal val="#ppt_x"/>
                                          </p:val>
                                        </p:tav>
                                        <p:tav tm="100000">
                                          <p:val>
                                            <p:strVal val="#ppt_x"/>
                                          </p:val>
                                        </p:tav>
                                      </p:tavLst>
                                    </p:anim>
                                    <p:anim calcmode="lin" valueType="num">
                                      <p:cBhvr>
                                        <p:cTn id="24" dur="1500" fill="hold"/>
                                        <p:tgtEl>
                                          <p:spTgt spid="51"/>
                                        </p:tgtEl>
                                        <p:attrNameLst>
                                          <p:attrName>ppt_y</p:attrName>
                                        </p:attrNameLst>
                                      </p:cBhvr>
                                      <p:tavLst>
                                        <p:tav tm="0">
                                          <p:val>
                                            <p:strVal val="#ppt_y+.1"/>
                                          </p:val>
                                        </p:tav>
                                        <p:tav tm="100000">
                                          <p:val>
                                            <p:strVal val="#ppt_y"/>
                                          </p:val>
                                        </p:tav>
                                      </p:tavLst>
                                    </p:anim>
                                  </p:childTnLst>
                                </p:cTn>
                              </p:par>
                            </p:childTnLst>
                          </p:cTn>
                        </p:par>
                        <p:par>
                          <p:cTn id="25" fill="hold">
                            <p:stCondLst>
                              <p:cond delay="4500"/>
                            </p:stCondLst>
                            <p:childTnLst>
                              <p:par>
                                <p:cTn id="26" presetID="45" presetClass="entr" presetSubtype="0" fill="hold" nodeType="afterEffect">
                                  <p:stCondLst>
                                    <p:cond delay="500"/>
                                  </p:stCondLst>
                                  <p:childTnLst>
                                    <p:set>
                                      <p:cBhvr>
                                        <p:cTn id="27" dur="1" fill="hold">
                                          <p:stCondLst>
                                            <p:cond delay="0"/>
                                          </p:stCondLst>
                                        </p:cTn>
                                        <p:tgtEl>
                                          <p:spTgt spid="111"/>
                                        </p:tgtEl>
                                        <p:attrNameLst>
                                          <p:attrName>style.visibility</p:attrName>
                                        </p:attrNameLst>
                                      </p:cBhvr>
                                      <p:to>
                                        <p:strVal val="visible"/>
                                      </p:to>
                                    </p:set>
                                    <p:animEffect transition="in" filter="fade">
                                      <p:cBhvr>
                                        <p:cTn id="28" dur="3000"/>
                                        <p:tgtEl>
                                          <p:spTgt spid="111"/>
                                        </p:tgtEl>
                                      </p:cBhvr>
                                    </p:animEffect>
                                    <p:anim calcmode="lin" valueType="num">
                                      <p:cBhvr>
                                        <p:cTn id="29" dur="3000" fill="hold"/>
                                        <p:tgtEl>
                                          <p:spTgt spid="111"/>
                                        </p:tgtEl>
                                        <p:attrNameLst>
                                          <p:attrName>ppt_w</p:attrName>
                                        </p:attrNameLst>
                                      </p:cBhvr>
                                      <p:tavLst>
                                        <p:tav tm="0" fmla="#ppt_w*sin(2.5*pi*$)">
                                          <p:val>
                                            <p:fltVal val="0"/>
                                          </p:val>
                                        </p:tav>
                                        <p:tav tm="100000">
                                          <p:val>
                                            <p:fltVal val="1"/>
                                          </p:val>
                                        </p:tav>
                                      </p:tavLst>
                                    </p:anim>
                                    <p:anim calcmode="lin" valueType="num">
                                      <p:cBhvr>
                                        <p:cTn id="30" dur="3000" fill="hold"/>
                                        <p:tgtEl>
                                          <p:spTgt spid="111"/>
                                        </p:tgtEl>
                                        <p:attrNameLst>
                                          <p:attrName>ppt_h</p:attrName>
                                        </p:attrNameLst>
                                      </p:cBhvr>
                                      <p:tavLst>
                                        <p:tav tm="0">
                                          <p:val>
                                            <p:strVal val="#ppt_h"/>
                                          </p:val>
                                        </p:tav>
                                        <p:tav tm="100000">
                                          <p:val>
                                            <p:strVal val="#ppt_h"/>
                                          </p:val>
                                        </p:tav>
                                      </p:tavLst>
                                    </p:anim>
                                  </p:childTnLst>
                                </p:cTn>
                              </p:par>
                              <p:par>
                                <p:cTn id="31" presetID="31" presetClass="entr" presetSubtype="0" fill="hold" nodeType="withEffect">
                                  <p:stCondLst>
                                    <p:cond delay="0"/>
                                  </p:stCondLst>
                                  <p:childTnLst>
                                    <p:set>
                                      <p:cBhvr>
                                        <p:cTn id="32" dur="1" fill="hold">
                                          <p:stCondLst>
                                            <p:cond delay="0"/>
                                          </p:stCondLst>
                                        </p:cTn>
                                        <p:tgtEl>
                                          <p:spTgt spid="108"/>
                                        </p:tgtEl>
                                        <p:attrNameLst>
                                          <p:attrName>style.visibility</p:attrName>
                                        </p:attrNameLst>
                                      </p:cBhvr>
                                      <p:to>
                                        <p:strVal val="visible"/>
                                      </p:to>
                                    </p:set>
                                    <p:anim calcmode="lin" valueType="num">
                                      <p:cBhvr>
                                        <p:cTn id="33" dur="1500" fill="hold"/>
                                        <p:tgtEl>
                                          <p:spTgt spid="108"/>
                                        </p:tgtEl>
                                        <p:attrNameLst>
                                          <p:attrName>ppt_w</p:attrName>
                                        </p:attrNameLst>
                                      </p:cBhvr>
                                      <p:tavLst>
                                        <p:tav tm="0">
                                          <p:val>
                                            <p:fltVal val="0"/>
                                          </p:val>
                                        </p:tav>
                                        <p:tav tm="100000">
                                          <p:val>
                                            <p:strVal val="#ppt_w"/>
                                          </p:val>
                                        </p:tav>
                                      </p:tavLst>
                                    </p:anim>
                                    <p:anim calcmode="lin" valueType="num">
                                      <p:cBhvr>
                                        <p:cTn id="34" dur="1500" fill="hold"/>
                                        <p:tgtEl>
                                          <p:spTgt spid="108"/>
                                        </p:tgtEl>
                                        <p:attrNameLst>
                                          <p:attrName>ppt_h</p:attrName>
                                        </p:attrNameLst>
                                      </p:cBhvr>
                                      <p:tavLst>
                                        <p:tav tm="0">
                                          <p:val>
                                            <p:fltVal val="0"/>
                                          </p:val>
                                        </p:tav>
                                        <p:tav tm="100000">
                                          <p:val>
                                            <p:strVal val="#ppt_h"/>
                                          </p:val>
                                        </p:tav>
                                      </p:tavLst>
                                    </p:anim>
                                    <p:anim calcmode="lin" valueType="num">
                                      <p:cBhvr>
                                        <p:cTn id="35" dur="1500" fill="hold"/>
                                        <p:tgtEl>
                                          <p:spTgt spid="108"/>
                                        </p:tgtEl>
                                        <p:attrNameLst>
                                          <p:attrName>style.rotation</p:attrName>
                                        </p:attrNameLst>
                                      </p:cBhvr>
                                      <p:tavLst>
                                        <p:tav tm="0">
                                          <p:val>
                                            <p:fltVal val="90"/>
                                          </p:val>
                                        </p:tav>
                                        <p:tav tm="100000">
                                          <p:val>
                                            <p:fltVal val="0"/>
                                          </p:val>
                                        </p:tav>
                                      </p:tavLst>
                                    </p:anim>
                                    <p:animEffect transition="in" filter="fade">
                                      <p:cBhvr>
                                        <p:cTn id="36" dur="1500"/>
                                        <p:tgtEl>
                                          <p:spTgt spid="108"/>
                                        </p:tgtEl>
                                      </p:cBhvr>
                                    </p:animEffect>
                                  </p:childTnLst>
                                </p:cTn>
                              </p:par>
                              <p:par>
                                <p:cTn id="37" presetID="42" presetClass="entr" presetSubtype="0" fill="hold" grpId="0" nodeType="withEffect">
                                  <p:stCondLst>
                                    <p:cond delay="1500"/>
                                  </p:stCondLst>
                                  <p:childTnLst>
                                    <p:set>
                                      <p:cBhvr>
                                        <p:cTn id="38" dur="1" fill="hold">
                                          <p:stCondLst>
                                            <p:cond delay="0"/>
                                          </p:stCondLst>
                                        </p:cTn>
                                        <p:tgtEl>
                                          <p:spTgt spid="92"/>
                                        </p:tgtEl>
                                        <p:attrNameLst>
                                          <p:attrName>style.visibility</p:attrName>
                                        </p:attrNameLst>
                                      </p:cBhvr>
                                      <p:to>
                                        <p:strVal val="visible"/>
                                      </p:to>
                                    </p:set>
                                    <p:animEffect transition="in" filter="fade">
                                      <p:cBhvr>
                                        <p:cTn id="39" dur="1500"/>
                                        <p:tgtEl>
                                          <p:spTgt spid="92"/>
                                        </p:tgtEl>
                                      </p:cBhvr>
                                    </p:animEffect>
                                    <p:anim calcmode="lin" valueType="num">
                                      <p:cBhvr>
                                        <p:cTn id="40" dur="1500" fill="hold"/>
                                        <p:tgtEl>
                                          <p:spTgt spid="92"/>
                                        </p:tgtEl>
                                        <p:attrNameLst>
                                          <p:attrName>ppt_x</p:attrName>
                                        </p:attrNameLst>
                                      </p:cBhvr>
                                      <p:tavLst>
                                        <p:tav tm="0">
                                          <p:val>
                                            <p:strVal val="#ppt_x"/>
                                          </p:val>
                                        </p:tav>
                                        <p:tav tm="100000">
                                          <p:val>
                                            <p:strVal val="#ppt_x"/>
                                          </p:val>
                                        </p:tav>
                                      </p:tavLst>
                                    </p:anim>
                                    <p:anim calcmode="lin" valueType="num">
                                      <p:cBhvr>
                                        <p:cTn id="41" dur="1500" fill="hold"/>
                                        <p:tgtEl>
                                          <p:spTgt spid="92"/>
                                        </p:tgtEl>
                                        <p:attrNameLst>
                                          <p:attrName>ppt_y</p:attrName>
                                        </p:attrNameLst>
                                      </p:cBhvr>
                                      <p:tavLst>
                                        <p:tav tm="0">
                                          <p:val>
                                            <p:strVal val="#ppt_y+.1"/>
                                          </p:val>
                                        </p:tav>
                                        <p:tav tm="100000">
                                          <p:val>
                                            <p:strVal val="#ppt_y"/>
                                          </p:val>
                                        </p:tav>
                                      </p:tavLst>
                                    </p:anim>
                                  </p:childTnLst>
                                </p:cTn>
                              </p:par>
                            </p:childTnLst>
                          </p:cTn>
                        </p:par>
                        <p:par>
                          <p:cTn id="42" fill="hold">
                            <p:stCondLst>
                              <p:cond delay="8000"/>
                            </p:stCondLst>
                            <p:childTnLst>
                              <p:par>
                                <p:cTn id="43" presetID="45" presetClass="entr" presetSubtype="0" fill="hold" nodeType="afterEffect">
                                  <p:stCondLst>
                                    <p:cond delay="500"/>
                                  </p:stCondLst>
                                  <p:childTnLst>
                                    <p:set>
                                      <p:cBhvr>
                                        <p:cTn id="44" dur="1" fill="hold">
                                          <p:stCondLst>
                                            <p:cond delay="0"/>
                                          </p:stCondLst>
                                        </p:cTn>
                                        <p:tgtEl>
                                          <p:spTgt spid="118"/>
                                        </p:tgtEl>
                                        <p:attrNameLst>
                                          <p:attrName>style.visibility</p:attrName>
                                        </p:attrNameLst>
                                      </p:cBhvr>
                                      <p:to>
                                        <p:strVal val="visible"/>
                                      </p:to>
                                    </p:set>
                                    <p:animEffect transition="in" filter="fade">
                                      <p:cBhvr>
                                        <p:cTn id="45" dur="3000"/>
                                        <p:tgtEl>
                                          <p:spTgt spid="118"/>
                                        </p:tgtEl>
                                      </p:cBhvr>
                                    </p:animEffect>
                                    <p:anim calcmode="lin" valueType="num">
                                      <p:cBhvr>
                                        <p:cTn id="46" dur="3000" fill="hold"/>
                                        <p:tgtEl>
                                          <p:spTgt spid="118"/>
                                        </p:tgtEl>
                                        <p:attrNameLst>
                                          <p:attrName>ppt_w</p:attrName>
                                        </p:attrNameLst>
                                      </p:cBhvr>
                                      <p:tavLst>
                                        <p:tav tm="0" fmla="#ppt_w*sin(2.5*pi*$)">
                                          <p:val>
                                            <p:fltVal val="0"/>
                                          </p:val>
                                        </p:tav>
                                        <p:tav tm="100000">
                                          <p:val>
                                            <p:fltVal val="1"/>
                                          </p:val>
                                        </p:tav>
                                      </p:tavLst>
                                    </p:anim>
                                    <p:anim calcmode="lin" valueType="num">
                                      <p:cBhvr>
                                        <p:cTn id="47" dur="3000" fill="hold"/>
                                        <p:tgtEl>
                                          <p:spTgt spid="118"/>
                                        </p:tgtEl>
                                        <p:attrNameLst>
                                          <p:attrName>ppt_h</p:attrName>
                                        </p:attrNameLst>
                                      </p:cBhvr>
                                      <p:tavLst>
                                        <p:tav tm="0">
                                          <p:val>
                                            <p:strVal val="#ppt_h"/>
                                          </p:val>
                                        </p:tav>
                                        <p:tav tm="100000">
                                          <p:val>
                                            <p:strVal val="#ppt_h"/>
                                          </p:val>
                                        </p:tav>
                                      </p:tavLst>
                                    </p:anim>
                                  </p:childTnLst>
                                </p:cTn>
                              </p:par>
                              <p:par>
                                <p:cTn id="48" presetID="31" presetClass="entr" presetSubtype="0" fill="hold" nodeType="withEffect">
                                  <p:stCondLst>
                                    <p:cond delay="0"/>
                                  </p:stCondLst>
                                  <p:childTnLst>
                                    <p:set>
                                      <p:cBhvr>
                                        <p:cTn id="49" dur="1" fill="hold">
                                          <p:stCondLst>
                                            <p:cond delay="0"/>
                                          </p:stCondLst>
                                        </p:cTn>
                                        <p:tgtEl>
                                          <p:spTgt spid="115"/>
                                        </p:tgtEl>
                                        <p:attrNameLst>
                                          <p:attrName>style.visibility</p:attrName>
                                        </p:attrNameLst>
                                      </p:cBhvr>
                                      <p:to>
                                        <p:strVal val="visible"/>
                                      </p:to>
                                    </p:set>
                                    <p:anim calcmode="lin" valueType="num">
                                      <p:cBhvr>
                                        <p:cTn id="50" dur="1500" fill="hold"/>
                                        <p:tgtEl>
                                          <p:spTgt spid="115"/>
                                        </p:tgtEl>
                                        <p:attrNameLst>
                                          <p:attrName>ppt_w</p:attrName>
                                        </p:attrNameLst>
                                      </p:cBhvr>
                                      <p:tavLst>
                                        <p:tav tm="0">
                                          <p:val>
                                            <p:fltVal val="0"/>
                                          </p:val>
                                        </p:tav>
                                        <p:tav tm="100000">
                                          <p:val>
                                            <p:strVal val="#ppt_w"/>
                                          </p:val>
                                        </p:tav>
                                      </p:tavLst>
                                    </p:anim>
                                    <p:anim calcmode="lin" valueType="num">
                                      <p:cBhvr>
                                        <p:cTn id="51" dur="1500" fill="hold"/>
                                        <p:tgtEl>
                                          <p:spTgt spid="115"/>
                                        </p:tgtEl>
                                        <p:attrNameLst>
                                          <p:attrName>ppt_h</p:attrName>
                                        </p:attrNameLst>
                                      </p:cBhvr>
                                      <p:tavLst>
                                        <p:tav tm="0">
                                          <p:val>
                                            <p:fltVal val="0"/>
                                          </p:val>
                                        </p:tav>
                                        <p:tav tm="100000">
                                          <p:val>
                                            <p:strVal val="#ppt_h"/>
                                          </p:val>
                                        </p:tav>
                                      </p:tavLst>
                                    </p:anim>
                                    <p:anim calcmode="lin" valueType="num">
                                      <p:cBhvr>
                                        <p:cTn id="52" dur="1500" fill="hold"/>
                                        <p:tgtEl>
                                          <p:spTgt spid="115"/>
                                        </p:tgtEl>
                                        <p:attrNameLst>
                                          <p:attrName>style.rotation</p:attrName>
                                        </p:attrNameLst>
                                      </p:cBhvr>
                                      <p:tavLst>
                                        <p:tav tm="0">
                                          <p:val>
                                            <p:fltVal val="90"/>
                                          </p:val>
                                        </p:tav>
                                        <p:tav tm="100000">
                                          <p:val>
                                            <p:fltVal val="0"/>
                                          </p:val>
                                        </p:tav>
                                      </p:tavLst>
                                    </p:anim>
                                    <p:animEffect transition="in" filter="fade">
                                      <p:cBhvr>
                                        <p:cTn id="53" dur="1500"/>
                                        <p:tgtEl>
                                          <p:spTgt spid="115"/>
                                        </p:tgtEl>
                                      </p:cBhvr>
                                    </p:animEffect>
                                  </p:childTnLst>
                                </p:cTn>
                              </p:par>
                              <p:par>
                                <p:cTn id="54" presetID="42" presetClass="entr" presetSubtype="0" fill="hold" grpId="0" nodeType="withEffect">
                                  <p:stCondLst>
                                    <p:cond delay="1500"/>
                                  </p:stCondLst>
                                  <p:childTnLst>
                                    <p:set>
                                      <p:cBhvr>
                                        <p:cTn id="55" dur="1" fill="hold">
                                          <p:stCondLst>
                                            <p:cond delay="0"/>
                                          </p:stCondLst>
                                        </p:cTn>
                                        <p:tgtEl>
                                          <p:spTgt spid="101"/>
                                        </p:tgtEl>
                                        <p:attrNameLst>
                                          <p:attrName>style.visibility</p:attrName>
                                        </p:attrNameLst>
                                      </p:cBhvr>
                                      <p:to>
                                        <p:strVal val="visible"/>
                                      </p:to>
                                    </p:set>
                                    <p:animEffect transition="in" filter="fade">
                                      <p:cBhvr>
                                        <p:cTn id="56" dur="1500"/>
                                        <p:tgtEl>
                                          <p:spTgt spid="101"/>
                                        </p:tgtEl>
                                      </p:cBhvr>
                                    </p:animEffect>
                                    <p:anim calcmode="lin" valueType="num">
                                      <p:cBhvr>
                                        <p:cTn id="57" dur="1500" fill="hold"/>
                                        <p:tgtEl>
                                          <p:spTgt spid="101"/>
                                        </p:tgtEl>
                                        <p:attrNameLst>
                                          <p:attrName>ppt_x</p:attrName>
                                        </p:attrNameLst>
                                      </p:cBhvr>
                                      <p:tavLst>
                                        <p:tav tm="0">
                                          <p:val>
                                            <p:strVal val="#ppt_x"/>
                                          </p:val>
                                        </p:tav>
                                        <p:tav tm="100000">
                                          <p:val>
                                            <p:strVal val="#ppt_x"/>
                                          </p:val>
                                        </p:tav>
                                      </p:tavLst>
                                    </p:anim>
                                    <p:anim calcmode="lin" valueType="num">
                                      <p:cBhvr>
                                        <p:cTn id="58" dur="1500" fill="hold"/>
                                        <p:tgtEl>
                                          <p:spTgt spid="10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85" grpId="0"/>
      <p:bldP spid="92" grpId="0"/>
      <p:bldP spid="101" grpId="0"/>
    </p:bld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6" name="Freeform: Shape 75">
            <a:extLst>
              <a:ext uri="{FF2B5EF4-FFF2-40B4-BE49-F238E27FC236}">
                <a16:creationId xmlns:a16="http://schemas.microsoft.com/office/drawing/2014/main" id="{9247432F-1C42-42B1-A72A-BAB9E8977923}"/>
              </a:ext>
            </a:extLst>
          </p:cNvPr>
          <p:cNvSpPr>
            <a:spLocks noChangeAspect="1"/>
          </p:cNvSpPr>
          <p:nvPr/>
        </p:nvSpPr>
        <p:spPr>
          <a:xfrm rot="8120371">
            <a:off x="974150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Freeform: Shape 66">
            <a:extLst>
              <a:ext uri="{FF2B5EF4-FFF2-40B4-BE49-F238E27FC236}">
                <a16:creationId xmlns:a16="http://schemas.microsoft.com/office/drawing/2014/main" id="{07DD5BC2-0772-43F4-8748-A853D9CEB50C}"/>
              </a:ext>
            </a:extLst>
          </p:cNvPr>
          <p:cNvSpPr>
            <a:spLocks noChangeAspect="1"/>
          </p:cNvSpPr>
          <p:nvPr/>
        </p:nvSpPr>
        <p:spPr>
          <a:xfrm rot="8120371">
            <a:off x="70009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143D4698-B90D-4FA9-9309-14C2E6E6234F}"/>
              </a:ext>
            </a:extLst>
          </p:cNvPr>
          <p:cNvSpPr>
            <a:spLocks noChangeAspect="1"/>
          </p:cNvSpPr>
          <p:nvPr/>
        </p:nvSpPr>
        <p:spPr>
          <a:xfrm rot="8120371">
            <a:off x="4260795"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5" name="Freeform: Shape 54">
            <a:extLst>
              <a:ext uri="{FF2B5EF4-FFF2-40B4-BE49-F238E27FC236}">
                <a16:creationId xmlns:a16="http://schemas.microsoft.com/office/drawing/2014/main" id="{9CB23B4B-2FC0-4EEC-BE96-8103F3512CA4}"/>
              </a:ext>
            </a:extLst>
          </p:cNvPr>
          <p:cNvSpPr>
            <a:spLocks noChangeAspect="1"/>
          </p:cNvSpPr>
          <p:nvPr/>
        </p:nvSpPr>
        <p:spPr>
          <a:xfrm rot="8120371">
            <a:off x="1519337" y="1719501"/>
            <a:ext cx="914400" cy="91440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 name="Group 7">
            <a:extLst>
              <a:ext uri="{FF2B5EF4-FFF2-40B4-BE49-F238E27FC236}">
                <a16:creationId xmlns:a16="http://schemas.microsoft.com/office/drawing/2014/main" id="{5D25D54B-63C4-4FC9-8686-169564E57619}"/>
              </a:ext>
            </a:extLst>
          </p:cNvPr>
          <p:cNvGrpSpPr>
            <a:grpSpLocks noChangeAspect="1"/>
          </p:cNvGrpSpPr>
          <p:nvPr/>
        </p:nvGrpSpPr>
        <p:grpSpPr>
          <a:xfrm>
            <a:off x="381000" y="2588181"/>
            <a:ext cx="3200400" cy="2901658"/>
            <a:chOff x="1262615" y="914400"/>
            <a:chExt cx="8841505" cy="8016169"/>
          </a:xfrm>
          <a:effectLst>
            <a:outerShdw blurRad="203200" dist="101600" dir="8100000" algn="tr" rotWithShape="0">
              <a:prstClr val="black">
                <a:alpha val="40000"/>
              </a:prstClr>
            </a:outerShdw>
          </a:effectLst>
        </p:grpSpPr>
        <p:sp>
          <p:nvSpPr>
            <p:cNvPr id="9" name="Freeform: Shape 8">
              <a:extLst>
                <a:ext uri="{FF2B5EF4-FFF2-40B4-BE49-F238E27FC236}">
                  <a16:creationId xmlns:a16="http://schemas.microsoft.com/office/drawing/2014/main" id="{7A20008F-E409-41AC-94E6-E0DA5814B3C9}"/>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Arc 9">
              <a:extLst>
                <a:ext uri="{FF2B5EF4-FFF2-40B4-BE49-F238E27FC236}">
                  <a16:creationId xmlns:a16="http://schemas.microsoft.com/office/drawing/2014/main" id="{514A94CE-625A-44C1-8EC9-DB915E7DAEBB}"/>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F6CFCE5D-089D-45AF-8870-4E956FD2A6E9}"/>
              </a:ext>
            </a:extLst>
          </p:cNvPr>
          <p:cNvGrpSpPr>
            <a:grpSpLocks noChangeAspect="1"/>
          </p:cNvGrpSpPr>
          <p:nvPr/>
        </p:nvGrpSpPr>
        <p:grpSpPr>
          <a:xfrm>
            <a:off x="3124200" y="2588181"/>
            <a:ext cx="3200400" cy="2901658"/>
            <a:chOff x="1262615" y="914400"/>
            <a:chExt cx="8841505" cy="8016169"/>
          </a:xfrm>
          <a:effectLst>
            <a:outerShdw blurRad="203200" dist="101600" dir="8100000" algn="tr" rotWithShape="0">
              <a:prstClr val="black">
                <a:alpha val="40000"/>
              </a:prstClr>
            </a:outerShdw>
          </a:effectLst>
        </p:grpSpPr>
        <p:sp>
          <p:nvSpPr>
            <p:cNvPr id="12" name="Freeform: Shape 11">
              <a:extLst>
                <a:ext uri="{FF2B5EF4-FFF2-40B4-BE49-F238E27FC236}">
                  <a16:creationId xmlns:a16="http://schemas.microsoft.com/office/drawing/2014/main" id="{71D49DCD-9BBF-4629-A715-73CF85ACE623}"/>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Arc 13">
              <a:extLst>
                <a:ext uri="{FF2B5EF4-FFF2-40B4-BE49-F238E27FC236}">
                  <a16:creationId xmlns:a16="http://schemas.microsoft.com/office/drawing/2014/main" id="{BAEC7BD5-01DB-4162-8649-B22B164A22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5" name="Group 14">
            <a:extLst>
              <a:ext uri="{FF2B5EF4-FFF2-40B4-BE49-F238E27FC236}">
                <a16:creationId xmlns:a16="http://schemas.microsoft.com/office/drawing/2014/main" id="{295B5B94-ABD3-4547-8144-37CE104BF9B6}"/>
              </a:ext>
            </a:extLst>
          </p:cNvPr>
          <p:cNvGrpSpPr>
            <a:grpSpLocks noChangeAspect="1"/>
          </p:cNvGrpSpPr>
          <p:nvPr/>
        </p:nvGrpSpPr>
        <p:grpSpPr>
          <a:xfrm>
            <a:off x="5867400" y="2588181"/>
            <a:ext cx="3200400" cy="2901658"/>
            <a:chOff x="1262615" y="914400"/>
            <a:chExt cx="8841505" cy="8016169"/>
          </a:xfrm>
          <a:effectLst>
            <a:outerShdw blurRad="203200" dist="101600" dir="8100000" algn="tr" rotWithShape="0">
              <a:prstClr val="black">
                <a:alpha val="40000"/>
              </a:prstClr>
            </a:outerShdw>
          </a:effectLst>
        </p:grpSpPr>
        <p:sp>
          <p:nvSpPr>
            <p:cNvPr id="16" name="Freeform: Shape 15">
              <a:extLst>
                <a:ext uri="{FF2B5EF4-FFF2-40B4-BE49-F238E27FC236}">
                  <a16:creationId xmlns:a16="http://schemas.microsoft.com/office/drawing/2014/main" id="{A73950DB-D12F-43B6-AAA0-24563B09D2D7}"/>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 name="Arc 16">
              <a:extLst>
                <a:ext uri="{FF2B5EF4-FFF2-40B4-BE49-F238E27FC236}">
                  <a16:creationId xmlns:a16="http://schemas.microsoft.com/office/drawing/2014/main" id="{10244998-C37C-4048-A814-1EEC5DCEE51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8BC2D0C7-2E6F-42D6-A0C1-2BF80BBE2969}"/>
              </a:ext>
            </a:extLst>
          </p:cNvPr>
          <p:cNvGrpSpPr>
            <a:grpSpLocks noChangeAspect="1"/>
          </p:cNvGrpSpPr>
          <p:nvPr/>
        </p:nvGrpSpPr>
        <p:grpSpPr>
          <a:xfrm>
            <a:off x="8610600" y="2588181"/>
            <a:ext cx="3200400" cy="2901658"/>
            <a:chOff x="1262615" y="914400"/>
            <a:chExt cx="8841505" cy="8016169"/>
          </a:xfrm>
          <a:effectLst>
            <a:outerShdw blurRad="203200" dist="101600" dir="8100000" algn="tr" rotWithShape="0">
              <a:prstClr val="black">
                <a:alpha val="40000"/>
              </a:prstClr>
            </a:outerShdw>
          </a:effectLst>
        </p:grpSpPr>
        <p:sp>
          <p:nvSpPr>
            <p:cNvPr id="19" name="Freeform: Shape 18">
              <a:extLst>
                <a:ext uri="{FF2B5EF4-FFF2-40B4-BE49-F238E27FC236}">
                  <a16:creationId xmlns:a16="http://schemas.microsoft.com/office/drawing/2014/main" id="{19C844D4-94D5-4247-9099-FB9D3DA596B5}"/>
                </a:ext>
              </a:extLst>
            </p:cNvPr>
            <p:cNvSpPr>
              <a:spLocks noChangeAspect="1"/>
            </p:cNvSpPr>
            <p:nvPr/>
          </p:nvSpPr>
          <p:spPr>
            <a:xfrm>
              <a:off x="1262615" y="914400"/>
              <a:ext cx="8841505" cy="4911188"/>
            </a:xfrm>
            <a:custGeom>
              <a:avLst/>
              <a:gdLst>
                <a:gd name="connsiteX0" fmla="*/ 4420751 w 8841505"/>
                <a:gd name="connsiteY0" fmla="*/ 0 h 4911188"/>
                <a:gd name="connsiteX1" fmla="*/ 8825632 w 8841505"/>
                <a:gd name="connsiteY1" fmla="*/ 3975051 h 4911188"/>
                <a:gd name="connsiteX2" fmla="*/ 8841505 w 8841505"/>
                <a:gd name="connsiteY2" fmla="*/ 4289392 h 4911188"/>
                <a:gd name="connsiteX3" fmla="*/ 8219713 w 8841505"/>
                <a:gd name="connsiteY3" fmla="*/ 4911188 h 4911188"/>
                <a:gd name="connsiteX4" fmla="*/ 7597921 w 8841505"/>
                <a:gd name="connsiteY4" fmla="*/ 4289392 h 4911188"/>
                <a:gd name="connsiteX5" fmla="*/ 7596203 w 8841505"/>
                <a:gd name="connsiteY5" fmla="*/ 4289392 h 4911188"/>
                <a:gd name="connsiteX6" fmla="*/ 7586758 w 8841505"/>
                <a:gd name="connsiteY6" fmla="*/ 4102375 h 4911188"/>
                <a:gd name="connsiteX7" fmla="*/ 4420751 w 8841505"/>
                <a:gd name="connsiteY7" fmla="*/ 1245308 h 4911188"/>
                <a:gd name="connsiteX8" fmla="*/ 1254744 w 8841505"/>
                <a:gd name="connsiteY8" fmla="*/ 4102375 h 4911188"/>
                <a:gd name="connsiteX9" fmla="*/ 1245302 w 8841505"/>
                <a:gd name="connsiteY9" fmla="*/ 4289392 h 4911188"/>
                <a:gd name="connsiteX10" fmla="*/ 1243584 w 8841505"/>
                <a:gd name="connsiteY10" fmla="*/ 4289392 h 4911188"/>
                <a:gd name="connsiteX11" fmla="*/ 621792 w 8841505"/>
                <a:gd name="connsiteY11" fmla="*/ 4911188 h 4911188"/>
                <a:gd name="connsiteX12" fmla="*/ 0 w 8841505"/>
                <a:gd name="connsiteY12" fmla="*/ 4289392 h 4911188"/>
                <a:gd name="connsiteX13" fmla="*/ 15874 w 8841505"/>
                <a:gd name="connsiteY13" fmla="*/ 3975051 h 4911188"/>
                <a:gd name="connsiteX14" fmla="*/ 4420751 w 8841505"/>
                <a:gd name="connsiteY14" fmla="*/ 0 h 4911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841505" h="4911188">
                  <a:moveTo>
                    <a:pt x="4420751" y="0"/>
                  </a:moveTo>
                  <a:cubicBezTo>
                    <a:pt x="6713289" y="0"/>
                    <a:pt x="8598888" y="1742324"/>
                    <a:pt x="8825632" y="3975051"/>
                  </a:cubicBezTo>
                  <a:lnTo>
                    <a:pt x="8841505" y="4289392"/>
                  </a:lnTo>
                  <a:cubicBezTo>
                    <a:pt x="8841505" y="4632800"/>
                    <a:pt x="8563119" y="4911188"/>
                    <a:pt x="8219713" y="4911188"/>
                  </a:cubicBezTo>
                  <a:cubicBezTo>
                    <a:pt x="7876307" y="4911188"/>
                    <a:pt x="7597921" y="4632800"/>
                    <a:pt x="7597921" y="4289392"/>
                  </a:cubicBezTo>
                  <a:lnTo>
                    <a:pt x="7596203" y="4289392"/>
                  </a:lnTo>
                  <a:lnTo>
                    <a:pt x="7586758" y="4102375"/>
                  </a:lnTo>
                  <a:cubicBezTo>
                    <a:pt x="7423787" y="2497602"/>
                    <a:pt x="6068515" y="1245308"/>
                    <a:pt x="4420751" y="1245308"/>
                  </a:cubicBezTo>
                  <a:cubicBezTo>
                    <a:pt x="2772991" y="1245308"/>
                    <a:pt x="1417719" y="2497602"/>
                    <a:pt x="1254744" y="4102375"/>
                  </a:cubicBezTo>
                  <a:lnTo>
                    <a:pt x="1245302" y="4289392"/>
                  </a:lnTo>
                  <a:lnTo>
                    <a:pt x="1243584" y="4289392"/>
                  </a:lnTo>
                  <a:cubicBezTo>
                    <a:pt x="1243584" y="4632800"/>
                    <a:pt x="965199" y="4911188"/>
                    <a:pt x="621792" y="4911188"/>
                  </a:cubicBezTo>
                  <a:cubicBezTo>
                    <a:pt x="278386" y="4911188"/>
                    <a:pt x="0" y="4632800"/>
                    <a:pt x="0" y="4289392"/>
                  </a:cubicBezTo>
                  <a:lnTo>
                    <a:pt x="15874" y="3975051"/>
                  </a:lnTo>
                  <a:cubicBezTo>
                    <a:pt x="242617" y="1742324"/>
                    <a:pt x="2128214" y="0"/>
                    <a:pt x="4420751" y="0"/>
                  </a:cubicBez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Arc 20">
              <a:extLst>
                <a:ext uri="{FF2B5EF4-FFF2-40B4-BE49-F238E27FC236}">
                  <a16:creationId xmlns:a16="http://schemas.microsoft.com/office/drawing/2014/main" id="{62EC3B90-482C-43DF-BA2E-580732C85F4F}"/>
                </a:ext>
              </a:extLst>
            </p:cNvPr>
            <p:cNvSpPr>
              <a:spLocks/>
            </p:cNvSpPr>
            <p:nvPr/>
          </p:nvSpPr>
          <p:spPr>
            <a:xfrm rot="16643189">
              <a:off x="1967166" y="1432489"/>
              <a:ext cx="7406640" cy="7589520"/>
            </a:xfrm>
            <a:prstGeom prst="arc">
              <a:avLst>
                <a:gd name="adj1" fmla="val 15801242"/>
                <a:gd name="adj2" fmla="val 4996611"/>
              </a:avLst>
            </a:prstGeom>
            <a:ln cmpd="sng">
              <a:solidFill>
                <a:schemeClr val="bg1"/>
              </a:solidFill>
              <a:prstDash val="lg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grpSp>
      <p:sp>
        <p:nvSpPr>
          <p:cNvPr id="47" name="Partial Circle 46">
            <a:extLst>
              <a:ext uri="{FF2B5EF4-FFF2-40B4-BE49-F238E27FC236}">
                <a16:creationId xmlns:a16="http://schemas.microsoft.com/office/drawing/2014/main" id="{71BD2523-6D8C-476C-A26A-3F2336B1C7DE}"/>
              </a:ext>
            </a:extLst>
          </p:cNvPr>
          <p:cNvSpPr>
            <a:spLocks noChangeAspect="1"/>
          </p:cNvSpPr>
          <p:nvPr/>
        </p:nvSpPr>
        <p:spPr>
          <a:xfrm rot="240000" flipV="1">
            <a:off x="1465002" y="3456861"/>
            <a:ext cx="1005840" cy="1005840"/>
          </a:xfrm>
          <a:prstGeom prst="pie">
            <a:avLst>
              <a:gd name="adj1" fmla="val 10117550"/>
              <a:gd name="adj2" fmla="val 5485403"/>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48" name="Group 47">
            <a:extLst>
              <a:ext uri="{FF2B5EF4-FFF2-40B4-BE49-F238E27FC236}">
                <a16:creationId xmlns:a16="http://schemas.microsoft.com/office/drawing/2014/main" id="{ED85F93D-2B97-42E7-80B7-C790476053FB}"/>
              </a:ext>
            </a:extLst>
          </p:cNvPr>
          <p:cNvGrpSpPr/>
          <p:nvPr/>
        </p:nvGrpSpPr>
        <p:grpSpPr>
          <a:xfrm>
            <a:off x="1599220" y="3615767"/>
            <a:ext cx="731520" cy="694944"/>
            <a:chOff x="2947974" y="2280750"/>
            <a:chExt cx="731520" cy="694944"/>
          </a:xfrm>
        </p:grpSpPr>
        <p:sp>
          <p:nvSpPr>
            <p:cNvPr id="49" name="Oval 48">
              <a:extLst>
                <a:ext uri="{FF2B5EF4-FFF2-40B4-BE49-F238E27FC236}">
                  <a16:creationId xmlns:a16="http://schemas.microsoft.com/office/drawing/2014/main" id="{7C006787-C3BC-4D23-9053-FEB1D7F2F851}"/>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45EA83FE-E758-4B1F-8911-734CE2005F7B}"/>
                </a:ext>
              </a:extLst>
            </p:cNvPr>
            <p:cNvSpPr txBox="1"/>
            <p:nvPr/>
          </p:nvSpPr>
          <p:spPr>
            <a:xfrm>
              <a:off x="2947974" y="2473632"/>
              <a:ext cx="731520" cy="27432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$2,174</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51" name="TextBox 50">
            <a:extLst>
              <a:ext uri="{FF2B5EF4-FFF2-40B4-BE49-F238E27FC236}">
                <a16:creationId xmlns:a16="http://schemas.microsoft.com/office/drawing/2014/main" id="{991212A8-7A43-49CF-A184-AD6A6A83A076}"/>
              </a:ext>
            </a:extLst>
          </p:cNvPr>
          <p:cNvSpPr txBox="1"/>
          <p:nvPr/>
        </p:nvSpPr>
        <p:spPr>
          <a:xfrm>
            <a:off x="711693" y="4782741"/>
            <a:ext cx="2523744" cy="1846659"/>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6" name="Freeform: Shape 55">
            <a:extLst>
              <a:ext uri="{FF2B5EF4-FFF2-40B4-BE49-F238E27FC236}">
                <a16:creationId xmlns:a16="http://schemas.microsoft.com/office/drawing/2014/main" id="{EB3647FB-2421-4CC3-8FF5-39CBBD8A2303}"/>
              </a:ext>
            </a:extLst>
          </p:cNvPr>
          <p:cNvSpPr>
            <a:spLocks noChangeAspect="1"/>
          </p:cNvSpPr>
          <p:nvPr/>
        </p:nvSpPr>
        <p:spPr>
          <a:xfrm rot="8120371">
            <a:off x="16107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FE4A1E"/>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2A0EF52A-78F3-4E17-AA9D-56652954CE6A}"/>
              </a:ext>
            </a:extLst>
          </p:cNvPr>
          <p:cNvSpPr txBox="1"/>
          <p:nvPr/>
        </p:nvSpPr>
        <p:spPr>
          <a:xfrm>
            <a:off x="1699245" y="1910728"/>
            <a:ext cx="548640" cy="548640"/>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sp>
        <p:nvSpPr>
          <p:cNvPr id="60" name="Partial Circle 59">
            <a:extLst>
              <a:ext uri="{FF2B5EF4-FFF2-40B4-BE49-F238E27FC236}">
                <a16:creationId xmlns:a16="http://schemas.microsoft.com/office/drawing/2014/main" id="{DBE65F42-62DE-4B8C-85F2-5DE73BBDBAA8}"/>
              </a:ext>
            </a:extLst>
          </p:cNvPr>
          <p:cNvSpPr>
            <a:spLocks noChangeAspect="1"/>
          </p:cNvSpPr>
          <p:nvPr/>
        </p:nvSpPr>
        <p:spPr>
          <a:xfrm rot="240000" flipV="1">
            <a:off x="4206460" y="3456861"/>
            <a:ext cx="1005840" cy="1005840"/>
          </a:xfrm>
          <a:prstGeom prst="pie">
            <a:avLst>
              <a:gd name="adj1" fmla="val 13162610"/>
              <a:gd name="adj2" fmla="val 5485403"/>
            </a:avLst>
          </a:prstGeom>
          <a:solidFill>
            <a:srgbClr val="5C9AD3"/>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61" name="Group 60">
            <a:extLst>
              <a:ext uri="{FF2B5EF4-FFF2-40B4-BE49-F238E27FC236}">
                <a16:creationId xmlns:a16="http://schemas.microsoft.com/office/drawing/2014/main" id="{842489C6-7F3F-4F75-93A5-6FF765F99336}"/>
              </a:ext>
            </a:extLst>
          </p:cNvPr>
          <p:cNvGrpSpPr/>
          <p:nvPr/>
        </p:nvGrpSpPr>
        <p:grpSpPr>
          <a:xfrm>
            <a:off x="4340678" y="3615767"/>
            <a:ext cx="731520" cy="694944"/>
            <a:chOff x="2947974" y="2280750"/>
            <a:chExt cx="731520" cy="694944"/>
          </a:xfrm>
        </p:grpSpPr>
        <p:sp>
          <p:nvSpPr>
            <p:cNvPr id="62" name="Oval 61">
              <a:extLst>
                <a:ext uri="{FF2B5EF4-FFF2-40B4-BE49-F238E27FC236}">
                  <a16:creationId xmlns:a16="http://schemas.microsoft.com/office/drawing/2014/main" id="{864EBBC2-181F-4C8B-98CD-A1EC89D63CE0}"/>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3" name="TextBox 62">
              <a:extLst>
                <a:ext uri="{FF2B5EF4-FFF2-40B4-BE49-F238E27FC236}">
                  <a16:creationId xmlns:a16="http://schemas.microsoft.com/office/drawing/2014/main" id="{45420121-344F-465A-9DFC-5DB67B673E76}"/>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$1,732</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64" name="TextBox 63">
            <a:extLst>
              <a:ext uri="{FF2B5EF4-FFF2-40B4-BE49-F238E27FC236}">
                <a16:creationId xmlns:a16="http://schemas.microsoft.com/office/drawing/2014/main" id="{4590280F-6ECA-4855-A9DA-B13AF000307A}"/>
              </a:ext>
            </a:extLst>
          </p:cNvPr>
          <p:cNvSpPr txBox="1"/>
          <p:nvPr/>
        </p:nvSpPr>
        <p:spPr>
          <a:xfrm>
            <a:off x="3453151" y="4782741"/>
            <a:ext cx="2523744" cy="1846659"/>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Freeform: Shape 64">
            <a:extLst>
              <a:ext uri="{FF2B5EF4-FFF2-40B4-BE49-F238E27FC236}">
                <a16:creationId xmlns:a16="http://schemas.microsoft.com/office/drawing/2014/main" id="{594C7BB0-DE75-4A26-AA9A-E6C845B48B7E}"/>
              </a:ext>
            </a:extLst>
          </p:cNvPr>
          <p:cNvSpPr>
            <a:spLocks noChangeAspect="1"/>
          </p:cNvSpPr>
          <p:nvPr/>
        </p:nvSpPr>
        <p:spPr>
          <a:xfrm rot="8120371">
            <a:off x="435223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5C9AD3"/>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211F1406-6DDA-4EAA-9A93-E81434F08E8F}"/>
              </a:ext>
            </a:extLst>
          </p:cNvPr>
          <p:cNvSpPr txBox="1"/>
          <p:nvPr/>
        </p:nvSpPr>
        <p:spPr>
          <a:xfrm>
            <a:off x="444070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sp>
        <p:nvSpPr>
          <p:cNvPr id="69" name="Partial Circle 68">
            <a:extLst>
              <a:ext uri="{FF2B5EF4-FFF2-40B4-BE49-F238E27FC236}">
                <a16:creationId xmlns:a16="http://schemas.microsoft.com/office/drawing/2014/main" id="{77EE155F-E8BA-4599-B1CD-37711C32547D}"/>
              </a:ext>
            </a:extLst>
          </p:cNvPr>
          <p:cNvSpPr>
            <a:spLocks noChangeAspect="1"/>
          </p:cNvSpPr>
          <p:nvPr/>
        </p:nvSpPr>
        <p:spPr>
          <a:xfrm rot="240000" flipV="1">
            <a:off x="6946602" y="3456861"/>
            <a:ext cx="1005840" cy="1005840"/>
          </a:xfrm>
          <a:prstGeom prst="pie">
            <a:avLst>
              <a:gd name="adj1" fmla="val 18031924"/>
              <a:gd name="adj2" fmla="val 5485403"/>
            </a:avLst>
          </a:prstGeom>
          <a:solidFill>
            <a:srgbClr val="44546B"/>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0" name="Group 69">
            <a:extLst>
              <a:ext uri="{FF2B5EF4-FFF2-40B4-BE49-F238E27FC236}">
                <a16:creationId xmlns:a16="http://schemas.microsoft.com/office/drawing/2014/main" id="{48FCF064-A32F-4520-BE63-3FF138C08CF4}"/>
              </a:ext>
            </a:extLst>
          </p:cNvPr>
          <p:cNvGrpSpPr/>
          <p:nvPr/>
        </p:nvGrpSpPr>
        <p:grpSpPr>
          <a:xfrm>
            <a:off x="7080820" y="3615767"/>
            <a:ext cx="731520" cy="694944"/>
            <a:chOff x="2947974" y="2280750"/>
            <a:chExt cx="731520" cy="694944"/>
          </a:xfrm>
        </p:grpSpPr>
        <p:sp>
          <p:nvSpPr>
            <p:cNvPr id="71" name="Oval 70">
              <a:extLst>
                <a:ext uri="{FF2B5EF4-FFF2-40B4-BE49-F238E27FC236}">
                  <a16:creationId xmlns:a16="http://schemas.microsoft.com/office/drawing/2014/main" id="{BC90BEDE-76E8-4F0A-BC80-C8A900DFEE5B}"/>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2" name="TextBox 71">
              <a:extLst>
                <a:ext uri="{FF2B5EF4-FFF2-40B4-BE49-F238E27FC236}">
                  <a16:creationId xmlns:a16="http://schemas.microsoft.com/office/drawing/2014/main" id="{508409C1-6B23-4680-B4C7-70BB3080A38D}"/>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$1,189</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73" name="TextBox 72">
            <a:extLst>
              <a:ext uri="{FF2B5EF4-FFF2-40B4-BE49-F238E27FC236}">
                <a16:creationId xmlns:a16="http://schemas.microsoft.com/office/drawing/2014/main" id="{C2E1ED9B-573A-4738-8900-2E2CD4850ED3}"/>
              </a:ext>
            </a:extLst>
          </p:cNvPr>
          <p:cNvSpPr txBox="1"/>
          <p:nvPr/>
        </p:nvSpPr>
        <p:spPr>
          <a:xfrm>
            <a:off x="6193293" y="4782741"/>
            <a:ext cx="2523744" cy="1846659"/>
          </a:xfrm>
          <a:prstGeom prst="rect">
            <a:avLst/>
          </a:prstGeom>
          <a:noFill/>
        </p:spPr>
        <p:txBody>
          <a:bodyPr wrap="square" rtlCol="0">
            <a:spAutoFit/>
          </a:bodyPr>
          <a:lstStyle/>
          <a:p>
            <a:pPr algn="ctr"/>
            <a:r>
              <a:rPr lang="en-US" sz="1400" dirty="0">
                <a:solidFill>
                  <a:srgbClr val="44546B"/>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4" name="Freeform: Shape 73">
            <a:extLst>
              <a:ext uri="{FF2B5EF4-FFF2-40B4-BE49-F238E27FC236}">
                <a16:creationId xmlns:a16="http://schemas.microsoft.com/office/drawing/2014/main" id="{92DE66B0-B90D-4DD0-8A7F-F724DDF314FD}"/>
              </a:ext>
            </a:extLst>
          </p:cNvPr>
          <p:cNvSpPr>
            <a:spLocks noChangeAspect="1"/>
          </p:cNvSpPr>
          <p:nvPr/>
        </p:nvSpPr>
        <p:spPr>
          <a:xfrm rot="8120371">
            <a:off x="7092378"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44546B"/>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5" name="TextBox 74">
            <a:extLst>
              <a:ext uri="{FF2B5EF4-FFF2-40B4-BE49-F238E27FC236}">
                <a16:creationId xmlns:a16="http://schemas.microsoft.com/office/drawing/2014/main" id="{6013F65D-1C6E-4C6B-836A-8F357F097A8D}"/>
              </a:ext>
            </a:extLst>
          </p:cNvPr>
          <p:cNvSpPr txBox="1"/>
          <p:nvPr/>
        </p:nvSpPr>
        <p:spPr>
          <a:xfrm>
            <a:off x="7180845"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sp>
        <p:nvSpPr>
          <p:cNvPr id="78" name="Partial Circle 77">
            <a:extLst>
              <a:ext uri="{FF2B5EF4-FFF2-40B4-BE49-F238E27FC236}">
                <a16:creationId xmlns:a16="http://schemas.microsoft.com/office/drawing/2014/main" id="{1C3BB4F1-0892-4AF9-B06A-EEB36DAB55D1}"/>
              </a:ext>
            </a:extLst>
          </p:cNvPr>
          <p:cNvSpPr>
            <a:spLocks noChangeAspect="1"/>
          </p:cNvSpPr>
          <p:nvPr/>
        </p:nvSpPr>
        <p:spPr>
          <a:xfrm rot="240000" flipV="1">
            <a:off x="9687170" y="3456861"/>
            <a:ext cx="1005840" cy="1005840"/>
          </a:xfrm>
          <a:prstGeom prst="pie">
            <a:avLst>
              <a:gd name="adj1" fmla="val 9047915"/>
              <a:gd name="adj2" fmla="val 5485403"/>
            </a:avLst>
          </a:prstGeom>
          <a:solidFill>
            <a:srgbClr val="7A7A7A"/>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grpSp>
        <p:nvGrpSpPr>
          <p:cNvPr id="79" name="Group 78">
            <a:extLst>
              <a:ext uri="{FF2B5EF4-FFF2-40B4-BE49-F238E27FC236}">
                <a16:creationId xmlns:a16="http://schemas.microsoft.com/office/drawing/2014/main" id="{817F1213-3F21-48A0-9773-F42DFAA01C16}"/>
              </a:ext>
            </a:extLst>
          </p:cNvPr>
          <p:cNvGrpSpPr/>
          <p:nvPr/>
        </p:nvGrpSpPr>
        <p:grpSpPr>
          <a:xfrm>
            <a:off x="9821388" y="3615767"/>
            <a:ext cx="731520" cy="694944"/>
            <a:chOff x="2947974" y="2280750"/>
            <a:chExt cx="731520" cy="694944"/>
          </a:xfrm>
        </p:grpSpPr>
        <p:sp>
          <p:nvSpPr>
            <p:cNvPr id="80" name="Oval 79">
              <a:extLst>
                <a:ext uri="{FF2B5EF4-FFF2-40B4-BE49-F238E27FC236}">
                  <a16:creationId xmlns:a16="http://schemas.microsoft.com/office/drawing/2014/main" id="{AACA1D83-ABEF-4797-98D8-EA987B0837EF}"/>
                </a:ext>
              </a:extLst>
            </p:cNvPr>
            <p:cNvSpPr>
              <a:spLocks noChangeAspect="1"/>
            </p:cNvSpPr>
            <p:nvPr/>
          </p:nvSpPr>
          <p:spPr>
            <a:xfrm>
              <a:off x="2974847" y="2280750"/>
              <a:ext cx="694944" cy="694944"/>
            </a:xfrm>
            <a:prstGeom prst="ellipse">
              <a:avLst/>
            </a:prstGeom>
            <a:solidFill>
              <a:schemeClr val="bg1"/>
            </a:solidFill>
            <a:ln>
              <a:noFill/>
            </a:ln>
            <a:effectLst>
              <a:outerShdw blurRad="762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1" name="TextBox 80">
              <a:extLst>
                <a:ext uri="{FF2B5EF4-FFF2-40B4-BE49-F238E27FC236}">
                  <a16:creationId xmlns:a16="http://schemas.microsoft.com/office/drawing/2014/main" id="{96396A90-F486-4205-AAB6-70C3D34A4BE9}"/>
                </a:ext>
              </a:extLst>
            </p:cNvPr>
            <p:cNvSpPr txBox="1"/>
            <p:nvPr/>
          </p:nvSpPr>
          <p:spPr>
            <a:xfrm>
              <a:off x="2947974" y="2473632"/>
              <a:ext cx="731520" cy="344710"/>
            </a:xfrm>
            <a:prstGeom prst="rect">
              <a:avLst/>
            </a:prstGeom>
            <a:noFill/>
          </p:spPr>
          <p:txBody>
            <a:bodyPr wrap="square" rtlCol="0">
              <a:spAutoFit/>
            </a:bodyPr>
            <a:lstStyle/>
            <a:p>
              <a:pPr algn="ctr" defTabSz="1219170">
                <a:spcBef>
                  <a:spcPct val="20000"/>
                </a:spcBef>
                <a:defRPr/>
              </a:pPr>
              <a:r>
                <a:rPr lang="en-US" sz="1400" dirty="0">
                  <a:solidFill>
                    <a:srgbClr val="4D4D4D"/>
                  </a:solidFill>
                  <a:latin typeface="Bernard MT Condensed" panose="02050806060905020404" pitchFamily="18" charset="0"/>
                </a:rPr>
                <a:t>$2,657</a:t>
              </a:r>
              <a:endParaRPr lang="en-US" sz="1400" b="1" dirty="0">
                <a:solidFill>
                  <a:srgbClr val="4D4D4D"/>
                </a:solidFill>
                <a:latin typeface="Bernard MT Condensed" panose="02050806060905020404" pitchFamily="18" charset="0"/>
              </a:endParaRPr>
            </a:p>
            <a:p>
              <a:pPr algn="ctr" defTabSz="1219170">
                <a:spcBef>
                  <a:spcPct val="20000"/>
                </a:spcBef>
                <a:defRPr/>
              </a:pPr>
              <a:endParaRPr lang="en-US" sz="200" b="1" dirty="0">
                <a:solidFill>
                  <a:srgbClr val="585858"/>
                </a:solidFill>
                <a:latin typeface="Candara" panose="020E0502030303020204" pitchFamily="34" charset="0"/>
              </a:endParaRPr>
            </a:p>
          </p:txBody>
        </p:sp>
      </p:grpSp>
      <p:sp>
        <p:nvSpPr>
          <p:cNvPr id="82" name="TextBox 81">
            <a:extLst>
              <a:ext uri="{FF2B5EF4-FFF2-40B4-BE49-F238E27FC236}">
                <a16:creationId xmlns:a16="http://schemas.microsoft.com/office/drawing/2014/main" id="{A9298F2F-56BB-446E-9AE6-44659515EF24}"/>
              </a:ext>
            </a:extLst>
          </p:cNvPr>
          <p:cNvSpPr txBox="1"/>
          <p:nvPr/>
        </p:nvSpPr>
        <p:spPr>
          <a:xfrm>
            <a:off x="8933861" y="4782741"/>
            <a:ext cx="2523744" cy="1846659"/>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3" name="Freeform: Shape 82">
            <a:extLst>
              <a:ext uri="{FF2B5EF4-FFF2-40B4-BE49-F238E27FC236}">
                <a16:creationId xmlns:a16="http://schemas.microsoft.com/office/drawing/2014/main" id="{F17B4768-7E1D-44C8-81FA-4DDAF327CDBE}"/>
              </a:ext>
            </a:extLst>
          </p:cNvPr>
          <p:cNvSpPr>
            <a:spLocks noChangeAspect="1"/>
          </p:cNvSpPr>
          <p:nvPr/>
        </p:nvSpPr>
        <p:spPr>
          <a:xfrm rot="8120371">
            <a:off x="9832946" y="1829229"/>
            <a:ext cx="731520" cy="731521"/>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solidFill>
            <a:srgbClr val="7A7A7A"/>
          </a:soli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938F694E-E066-4A82-A432-5FFB5296D044}"/>
              </a:ext>
            </a:extLst>
          </p:cNvPr>
          <p:cNvSpPr txBox="1"/>
          <p:nvPr/>
        </p:nvSpPr>
        <p:spPr>
          <a:xfrm>
            <a:off x="9921413" y="1911525"/>
            <a:ext cx="548640"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04</a:t>
            </a:r>
          </a:p>
          <a:p>
            <a:pPr algn="ctr"/>
            <a:r>
              <a:rPr lang="en-US" sz="800" b="1" dirty="0">
                <a:solidFill>
                  <a:schemeClr val="bg1"/>
                </a:solidFill>
              </a:rPr>
              <a:t>OPTION</a:t>
            </a:r>
          </a:p>
        </p:txBody>
      </p:sp>
      <p:sp>
        <p:nvSpPr>
          <p:cNvPr id="85" name="TextBox 84">
            <a:extLst>
              <a:ext uri="{FF2B5EF4-FFF2-40B4-BE49-F238E27FC236}">
                <a16:creationId xmlns:a16="http://schemas.microsoft.com/office/drawing/2014/main" id="{D5F97A81-2FE9-49E2-BFB8-AFCA4CAA1327}"/>
              </a:ext>
            </a:extLst>
          </p:cNvPr>
          <p:cNvSpPr txBox="1"/>
          <p:nvPr/>
        </p:nvSpPr>
        <p:spPr>
          <a:xfrm>
            <a:off x="3341511" y="258228"/>
            <a:ext cx="5508978" cy="120032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30154534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5"/>
                                        </p:tgtEl>
                                        <p:attrNameLst>
                                          <p:attrName>style.visibility</p:attrName>
                                        </p:attrNameLst>
                                      </p:cBhvr>
                                      <p:to>
                                        <p:strVal val="visible"/>
                                      </p:to>
                                    </p:set>
                                    <p:animEffect transition="in" filter="wipe(left)">
                                      <p:cBhvr>
                                        <p:cTn id="7" dur="1000"/>
                                        <p:tgtEl>
                                          <p:spTgt spid="85"/>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par>
                                <p:cTn id="14" presetID="47"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1000"/>
                                        <p:tgtEl>
                                          <p:spTgt spid="55"/>
                                        </p:tgtEl>
                                      </p:cBhvr>
                                    </p:animEffect>
                                    <p:anim calcmode="lin" valueType="num">
                                      <p:cBhvr>
                                        <p:cTn id="17" dur="1000" fill="hold"/>
                                        <p:tgtEl>
                                          <p:spTgt spid="55"/>
                                        </p:tgtEl>
                                        <p:attrNameLst>
                                          <p:attrName>ppt_x</p:attrName>
                                        </p:attrNameLst>
                                      </p:cBhvr>
                                      <p:tavLst>
                                        <p:tav tm="0">
                                          <p:val>
                                            <p:strVal val="#ppt_x"/>
                                          </p:val>
                                        </p:tav>
                                        <p:tav tm="100000">
                                          <p:val>
                                            <p:strVal val="#ppt_x"/>
                                          </p:val>
                                        </p:tav>
                                      </p:tavLst>
                                    </p:anim>
                                    <p:anim calcmode="lin" valueType="num">
                                      <p:cBhvr>
                                        <p:cTn id="18" dur="1000" fill="hold"/>
                                        <p:tgtEl>
                                          <p:spTgt spid="55"/>
                                        </p:tgtEl>
                                        <p:attrNameLst>
                                          <p:attrName>ppt_y</p:attrName>
                                        </p:attrNameLst>
                                      </p:cBhvr>
                                      <p:tavLst>
                                        <p:tav tm="0">
                                          <p:val>
                                            <p:strVal val="#ppt_y-.1"/>
                                          </p:val>
                                        </p:tav>
                                        <p:tav tm="100000">
                                          <p:val>
                                            <p:strVal val="#ppt_y"/>
                                          </p:val>
                                        </p:tav>
                                      </p:tavLst>
                                    </p:anim>
                                  </p:childTnLst>
                                </p:cTn>
                              </p:par>
                              <p:par>
                                <p:cTn id="19" presetID="47" presetClass="entr" presetSubtype="0" fill="hold" grpId="0" nodeType="withEffect">
                                  <p:stCondLst>
                                    <p:cond delay="0"/>
                                  </p:stCondLst>
                                  <p:childTnLst>
                                    <p:set>
                                      <p:cBhvr>
                                        <p:cTn id="20" dur="1" fill="hold">
                                          <p:stCondLst>
                                            <p:cond delay="0"/>
                                          </p:stCondLst>
                                        </p:cTn>
                                        <p:tgtEl>
                                          <p:spTgt spid="56"/>
                                        </p:tgtEl>
                                        <p:attrNameLst>
                                          <p:attrName>style.visibility</p:attrName>
                                        </p:attrNameLst>
                                      </p:cBhvr>
                                      <p:to>
                                        <p:strVal val="visible"/>
                                      </p:to>
                                    </p:set>
                                    <p:animEffect transition="in" filter="fade">
                                      <p:cBhvr>
                                        <p:cTn id="21" dur="1000"/>
                                        <p:tgtEl>
                                          <p:spTgt spid="56"/>
                                        </p:tgtEl>
                                      </p:cBhvr>
                                    </p:animEffect>
                                    <p:anim calcmode="lin" valueType="num">
                                      <p:cBhvr>
                                        <p:cTn id="22" dur="1000" fill="hold"/>
                                        <p:tgtEl>
                                          <p:spTgt spid="56"/>
                                        </p:tgtEl>
                                        <p:attrNameLst>
                                          <p:attrName>ppt_x</p:attrName>
                                        </p:attrNameLst>
                                      </p:cBhvr>
                                      <p:tavLst>
                                        <p:tav tm="0">
                                          <p:val>
                                            <p:strVal val="#ppt_x"/>
                                          </p:val>
                                        </p:tav>
                                        <p:tav tm="100000">
                                          <p:val>
                                            <p:strVal val="#ppt_x"/>
                                          </p:val>
                                        </p:tav>
                                      </p:tavLst>
                                    </p:anim>
                                    <p:anim calcmode="lin" valueType="num">
                                      <p:cBhvr>
                                        <p:cTn id="23" dur="1000" fill="hold"/>
                                        <p:tgtEl>
                                          <p:spTgt spid="56"/>
                                        </p:tgtEl>
                                        <p:attrNameLst>
                                          <p:attrName>ppt_y</p:attrName>
                                        </p:attrNameLst>
                                      </p:cBhvr>
                                      <p:tavLst>
                                        <p:tav tm="0">
                                          <p:val>
                                            <p:strVal val="#ppt_y-.1"/>
                                          </p:val>
                                        </p:tav>
                                        <p:tav tm="100000">
                                          <p:val>
                                            <p:strVal val="#ppt_y"/>
                                          </p:val>
                                        </p:tav>
                                      </p:tavLst>
                                    </p:anim>
                                  </p:childTnLst>
                                </p:cTn>
                              </p:par>
                              <p:par>
                                <p:cTn id="24" presetID="47" presetClass="entr" presetSubtype="0" fill="hold" grpId="0" nodeType="withEffect">
                                  <p:stCondLst>
                                    <p:cond delay="0"/>
                                  </p:stCondLst>
                                  <p:childTnLst>
                                    <p:set>
                                      <p:cBhvr>
                                        <p:cTn id="25" dur="1" fill="hold">
                                          <p:stCondLst>
                                            <p:cond delay="0"/>
                                          </p:stCondLst>
                                        </p:cTn>
                                        <p:tgtEl>
                                          <p:spTgt spid="57"/>
                                        </p:tgtEl>
                                        <p:attrNameLst>
                                          <p:attrName>style.visibility</p:attrName>
                                        </p:attrNameLst>
                                      </p:cBhvr>
                                      <p:to>
                                        <p:strVal val="visible"/>
                                      </p:to>
                                    </p:set>
                                    <p:animEffect transition="in" filter="fade">
                                      <p:cBhvr>
                                        <p:cTn id="26" dur="1000"/>
                                        <p:tgtEl>
                                          <p:spTgt spid="57"/>
                                        </p:tgtEl>
                                      </p:cBhvr>
                                    </p:animEffect>
                                    <p:anim calcmode="lin" valueType="num">
                                      <p:cBhvr>
                                        <p:cTn id="27" dur="1000" fill="hold"/>
                                        <p:tgtEl>
                                          <p:spTgt spid="57"/>
                                        </p:tgtEl>
                                        <p:attrNameLst>
                                          <p:attrName>ppt_x</p:attrName>
                                        </p:attrNameLst>
                                      </p:cBhvr>
                                      <p:tavLst>
                                        <p:tav tm="0">
                                          <p:val>
                                            <p:strVal val="#ppt_x"/>
                                          </p:val>
                                        </p:tav>
                                        <p:tav tm="100000">
                                          <p:val>
                                            <p:strVal val="#ppt_x"/>
                                          </p:val>
                                        </p:tav>
                                      </p:tavLst>
                                    </p:anim>
                                    <p:anim calcmode="lin" valueType="num">
                                      <p:cBhvr>
                                        <p:cTn id="28" dur="1000" fill="hold"/>
                                        <p:tgtEl>
                                          <p:spTgt spid="57"/>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9" presetClass="entr" presetSubtype="0" decel="100000" fill="hold" nodeType="afterEffect">
                                  <p:stCondLst>
                                    <p:cond delay="0"/>
                                  </p:stCondLst>
                                  <p:childTnLst>
                                    <p:set>
                                      <p:cBhvr>
                                        <p:cTn id="31" dur="1" fill="hold">
                                          <p:stCondLst>
                                            <p:cond delay="0"/>
                                          </p:stCondLst>
                                        </p:cTn>
                                        <p:tgtEl>
                                          <p:spTgt spid="48"/>
                                        </p:tgtEl>
                                        <p:attrNameLst>
                                          <p:attrName>style.visibility</p:attrName>
                                        </p:attrNameLst>
                                      </p:cBhvr>
                                      <p:to>
                                        <p:strVal val="visible"/>
                                      </p:to>
                                    </p:set>
                                    <p:anim calcmode="lin" valueType="num">
                                      <p:cBhvr>
                                        <p:cTn id="32" dur="1000" fill="hold"/>
                                        <p:tgtEl>
                                          <p:spTgt spid="48"/>
                                        </p:tgtEl>
                                        <p:attrNameLst>
                                          <p:attrName>ppt_w</p:attrName>
                                        </p:attrNameLst>
                                      </p:cBhvr>
                                      <p:tavLst>
                                        <p:tav tm="0">
                                          <p:val>
                                            <p:fltVal val="0"/>
                                          </p:val>
                                        </p:tav>
                                        <p:tav tm="100000">
                                          <p:val>
                                            <p:strVal val="#ppt_w"/>
                                          </p:val>
                                        </p:tav>
                                      </p:tavLst>
                                    </p:anim>
                                    <p:anim calcmode="lin" valueType="num">
                                      <p:cBhvr>
                                        <p:cTn id="33" dur="1000" fill="hold"/>
                                        <p:tgtEl>
                                          <p:spTgt spid="48"/>
                                        </p:tgtEl>
                                        <p:attrNameLst>
                                          <p:attrName>ppt_h</p:attrName>
                                        </p:attrNameLst>
                                      </p:cBhvr>
                                      <p:tavLst>
                                        <p:tav tm="0">
                                          <p:val>
                                            <p:fltVal val="0"/>
                                          </p:val>
                                        </p:tav>
                                        <p:tav tm="100000">
                                          <p:val>
                                            <p:strVal val="#ppt_h"/>
                                          </p:val>
                                        </p:tav>
                                      </p:tavLst>
                                    </p:anim>
                                    <p:anim calcmode="lin" valueType="num">
                                      <p:cBhvr>
                                        <p:cTn id="34" dur="1000" fill="hold"/>
                                        <p:tgtEl>
                                          <p:spTgt spid="48"/>
                                        </p:tgtEl>
                                        <p:attrNameLst>
                                          <p:attrName>style.rotation</p:attrName>
                                        </p:attrNameLst>
                                      </p:cBhvr>
                                      <p:tavLst>
                                        <p:tav tm="0">
                                          <p:val>
                                            <p:fltVal val="360"/>
                                          </p:val>
                                        </p:tav>
                                        <p:tav tm="100000">
                                          <p:val>
                                            <p:fltVal val="0"/>
                                          </p:val>
                                        </p:tav>
                                      </p:tavLst>
                                    </p:anim>
                                    <p:animEffect transition="in" filter="fade">
                                      <p:cBhvr>
                                        <p:cTn id="35" dur="1000"/>
                                        <p:tgtEl>
                                          <p:spTgt spid="48"/>
                                        </p:tgtEl>
                                      </p:cBhvr>
                                    </p:animEffect>
                                  </p:childTnLst>
                                </p:cTn>
                              </p:par>
                              <p:par>
                                <p:cTn id="36" presetID="49" presetClass="entr" presetSubtype="0" decel="100000"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 calcmode="lin" valueType="num">
                                      <p:cBhvr>
                                        <p:cTn id="38" dur="1000" fill="hold"/>
                                        <p:tgtEl>
                                          <p:spTgt spid="47"/>
                                        </p:tgtEl>
                                        <p:attrNameLst>
                                          <p:attrName>ppt_w</p:attrName>
                                        </p:attrNameLst>
                                      </p:cBhvr>
                                      <p:tavLst>
                                        <p:tav tm="0">
                                          <p:val>
                                            <p:fltVal val="0"/>
                                          </p:val>
                                        </p:tav>
                                        <p:tav tm="100000">
                                          <p:val>
                                            <p:strVal val="#ppt_w"/>
                                          </p:val>
                                        </p:tav>
                                      </p:tavLst>
                                    </p:anim>
                                    <p:anim calcmode="lin" valueType="num">
                                      <p:cBhvr>
                                        <p:cTn id="39" dur="1000" fill="hold"/>
                                        <p:tgtEl>
                                          <p:spTgt spid="47"/>
                                        </p:tgtEl>
                                        <p:attrNameLst>
                                          <p:attrName>ppt_h</p:attrName>
                                        </p:attrNameLst>
                                      </p:cBhvr>
                                      <p:tavLst>
                                        <p:tav tm="0">
                                          <p:val>
                                            <p:fltVal val="0"/>
                                          </p:val>
                                        </p:tav>
                                        <p:tav tm="100000">
                                          <p:val>
                                            <p:strVal val="#ppt_h"/>
                                          </p:val>
                                        </p:tav>
                                      </p:tavLst>
                                    </p:anim>
                                    <p:anim calcmode="lin" valueType="num">
                                      <p:cBhvr>
                                        <p:cTn id="40" dur="1000" fill="hold"/>
                                        <p:tgtEl>
                                          <p:spTgt spid="47"/>
                                        </p:tgtEl>
                                        <p:attrNameLst>
                                          <p:attrName>style.rotation</p:attrName>
                                        </p:attrNameLst>
                                      </p:cBhvr>
                                      <p:tavLst>
                                        <p:tav tm="0">
                                          <p:val>
                                            <p:fltVal val="360"/>
                                          </p:val>
                                        </p:tav>
                                        <p:tav tm="100000">
                                          <p:val>
                                            <p:fltVal val="0"/>
                                          </p:val>
                                        </p:tav>
                                      </p:tavLst>
                                    </p:anim>
                                    <p:animEffect transition="in" filter="fade">
                                      <p:cBhvr>
                                        <p:cTn id="41" dur="1000"/>
                                        <p:tgtEl>
                                          <p:spTgt spid="47"/>
                                        </p:tgtEl>
                                      </p:cBhvr>
                                    </p:animEffect>
                                  </p:childTnLst>
                                </p:cTn>
                              </p:par>
                            </p:childTnLst>
                          </p:cTn>
                        </p:par>
                        <p:par>
                          <p:cTn id="42" fill="hold">
                            <p:stCondLst>
                              <p:cond delay="3000"/>
                            </p:stCondLst>
                            <p:childTnLst>
                              <p:par>
                                <p:cTn id="43" presetID="42" presetClass="entr" presetSubtype="0" fill="hold" grpId="0" nodeType="afterEffect">
                                  <p:stCondLst>
                                    <p:cond delay="0"/>
                                  </p:stCondLst>
                                  <p:childTnLst>
                                    <p:set>
                                      <p:cBhvr>
                                        <p:cTn id="44" dur="1" fill="hold">
                                          <p:stCondLst>
                                            <p:cond delay="0"/>
                                          </p:stCondLst>
                                        </p:cTn>
                                        <p:tgtEl>
                                          <p:spTgt spid="51"/>
                                        </p:tgtEl>
                                        <p:attrNameLst>
                                          <p:attrName>style.visibility</p:attrName>
                                        </p:attrNameLst>
                                      </p:cBhvr>
                                      <p:to>
                                        <p:strVal val="visible"/>
                                      </p:to>
                                    </p:set>
                                    <p:animEffect transition="in" filter="fade">
                                      <p:cBhvr>
                                        <p:cTn id="45" dur="1000"/>
                                        <p:tgtEl>
                                          <p:spTgt spid="51"/>
                                        </p:tgtEl>
                                      </p:cBhvr>
                                    </p:animEffect>
                                    <p:anim calcmode="lin" valueType="num">
                                      <p:cBhvr>
                                        <p:cTn id="46" dur="1000" fill="hold"/>
                                        <p:tgtEl>
                                          <p:spTgt spid="51"/>
                                        </p:tgtEl>
                                        <p:attrNameLst>
                                          <p:attrName>ppt_x</p:attrName>
                                        </p:attrNameLst>
                                      </p:cBhvr>
                                      <p:tavLst>
                                        <p:tav tm="0">
                                          <p:val>
                                            <p:strVal val="#ppt_x"/>
                                          </p:val>
                                        </p:tav>
                                        <p:tav tm="100000">
                                          <p:val>
                                            <p:strVal val="#ppt_x"/>
                                          </p:val>
                                        </p:tav>
                                      </p:tavLst>
                                    </p:anim>
                                    <p:anim calcmode="lin" valueType="num">
                                      <p:cBhvr>
                                        <p:cTn id="47" dur="1000" fill="hold"/>
                                        <p:tgtEl>
                                          <p:spTgt spid="51"/>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42" presetClass="entr" presetSubtype="0"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Effect transition="in" filter="fade">
                                      <p:cBhvr>
                                        <p:cTn id="51" dur="1000"/>
                                        <p:tgtEl>
                                          <p:spTgt spid="11"/>
                                        </p:tgtEl>
                                      </p:cBhvr>
                                    </p:animEffect>
                                    <p:anim calcmode="lin" valueType="num">
                                      <p:cBhvr>
                                        <p:cTn id="52" dur="1000" fill="hold"/>
                                        <p:tgtEl>
                                          <p:spTgt spid="11"/>
                                        </p:tgtEl>
                                        <p:attrNameLst>
                                          <p:attrName>ppt_x</p:attrName>
                                        </p:attrNameLst>
                                      </p:cBhvr>
                                      <p:tavLst>
                                        <p:tav tm="0">
                                          <p:val>
                                            <p:strVal val="#ppt_x"/>
                                          </p:val>
                                        </p:tav>
                                        <p:tav tm="100000">
                                          <p:val>
                                            <p:strVal val="#ppt_x"/>
                                          </p:val>
                                        </p:tav>
                                      </p:tavLst>
                                    </p:anim>
                                    <p:anim calcmode="lin" valueType="num">
                                      <p:cBhvr>
                                        <p:cTn id="53" dur="1000" fill="hold"/>
                                        <p:tgtEl>
                                          <p:spTgt spid="11"/>
                                        </p:tgtEl>
                                        <p:attrNameLst>
                                          <p:attrName>ppt_y</p:attrName>
                                        </p:attrNameLst>
                                      </p:cBhvr>
                                      <p:tavLst>
                                        <p:tav tm="0">
                                          <p:val>
                                            <p:strVal val="#ppt_y+.1"/>
                                          </p:val>
                                        </p:tav>
                                        <p:tav tm="100000">
                                          <p:val>
                                            <p:strVal val="#ppt_y"/>
                                          </p:val>
                                        </p:tav>
                                      </p:tavLst>
                                    </p:anim>
                                  </p:childTnLst>
                                </p:cTn>
                              </p:par>
                              <p:par>
                                <p:cTn id="54" presetID="47"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1000"/>
                                        <p:tgtEl>
                                          <p:spTgt spid="58"/>
                                        </p:tgtEl>
                                      </p:cBhvr>
                                    </p:animEffect>
                                    <p:anim calcmode="lin" valueType="num">
                                      <p:cBhvr>
                                        <p:cTn id="57" dur="1000" fill="hold"/>
                                        <p:tgtEl>
                                          <p:spTgt spid="58"/>
                                        </p:tgtEl>
                                        <p:attrNameLst>
                                          <p:attrName>ppt_x</p:attrName>
                                        </p:attrNameLst>
                                      </p:cBhvr>
                                      <p:tavLst>
                                        <p:tav tm="0">
                                          <p:val>
                                            <p:strVal val="#ppt_x"/>
                                          </p:val>
                                        </p:tav>
                                        <p:tav tm="100000">
                                          <p:val>
                                            <p:strVal val="#ppt_x"/>
                                          </p:val>
                                        </p:tav>
                                      </p:tavLst>
                                    </p:anim>
                                    <p:anim calcmode="lin" valueType="num">
                                      <p:cBhvr>
                                        <p:cTn id="58" dur="1000" fill="hold"/>
                                        <p:tgtEl>
                                          <p:spTgt spid="58"/>
                                        </p:tgtEl>
                                        <p:attrNameLst>
                                          <p:attrName>ppt_y</p:attrName>
                                        </p:attrNameLst>
                                      </p:cBhvr>
                                      <p:tavLst>
                                        <p:tav tm="0">
                                          <p:val>
                                            <p:strVal val="#ppt_y-.1"/>
                                          </p:val>
                                        </p:tav>
                                        <p:tav tm="100000">
                                          <p:val>
                                            <p:strVal val="#ppt_y"/>
                                          </p:val>
                                        </p:tav>
                                      </p:tavLst>
                                    </p:anim>
                                  </p:childTnLst>
                                </p:cTn>
                              </p:par>
                              <p:par>
                                <p:cTn id="59" presetID="47" presetClass="entr" presetSubtype="0" fill="hold" grpId="0" nodeType="withEffect">
                                  <p:stCondLst>
                                    <p:cond delay="0"/>
                                  </p:stCondLst>
                                  <p:childTnLst>
                                    <p:set>
                                      <p:cBhvr>
                                        <p:cTn id="60" dur="1" fill="hold">
                                          <p:stCondLst>
                                            <p:cond delay="0"/>
                                          </p:stCondLst>
                                        </p:cTn>
                                        <p:tgtEl>
                                          <p:spTgt spid="65"/>
                                        </p:tgtEl>
                                        <p:attrNameLst>
                                          <p:attrName>style.visibility</p:attrName>
                                        </p:attrNameLst>
                                      </p:cBhvr>
                                      <p:to>
                                        <p:strVal val="visible"/>
                                      </p:to>
                                    </p:set>
                                    <p:animEffect transition="in" filter="fade">
                                      <p:cBhvr>
                                        <p:cTn id="61" dur="1000"/>
                                        <p:tgtEl>
                                          <p:spTgt spid="65"/>
                                        </p:tgtEl>
                                      </p:cBhvr>
                                    </p:animEffect>
                                    <p:anim calcmode="lin" valueType="num">
                                      <p:cBhvr>
                                        <p:cTn id="62" dur="1000" fill="hold"/>
                                        <p:tgtEl>
                                          <p:spTgt spid="65"/>
                                        </p:tgtEl>
                                        <p:attrNameLst>
                                          <p:attrName>ppt_x</p:attrName>
                                        </p:attrNameLst>
                                      </p:cBhvr>
                                      <p:tavLst>
                                        <p:tav tm="0">
                                          <p:val>
                                            <p:strVal val="#ppt_x"/>
                                          </p:val>
                                        </p:tav>
                                        <p:tav tm="100000">
                                          <p:val>
                                            <p:strVal val="#ppt_x"/>
                                          </p:val>
                                        </p:tav>
                                      </p:tavLst>
                                    </p:anim>
                                    <p:anim calcmode="lin" valueType="num">
                                      <p:cBhvr>
                                        <p:cTn id="63" dur="1000" fill="hold"/>
                                        <p:tgtEl>
                                          <p:spTgt spid="65"/>
                                        </p:tgtEl>
                                        <p:attrNameLst>
                                          <p:attrName>ppt_y</p:attrName>
                                        </p:attrNameLst>
                                      </p:cBhvr>
                                      <p:tavLst>
                                        <p:tav tm="0">
                                          <p:val>
                                            <p:strVal val="#ppt_y-.1"/>
                                          </p:val>
                                        </p:tav>
                                        <p:tav tm="100000">
                                          <p:val>
                                            <p:strVal val="#ppt_y"/>
                                          </p:val>
                                        </p:tav>
                                      </p:tavLst>
                                    </p:anim>
                                  </p:childTnLst>
                                </p:cTn>
                              </p:par>
                              <p:par>
                                <p:cTn id="64" presetID="47" presetClass="entr" presetSubtype="0"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Effect transition="in" filter="fade">
                                      <p:cBhvr>
                                        <p:cTn id="66" dur="1000"/>
                                        <p:tgtEl>
                                          <p:spTgt spid="66"/>
                                        </p:tgtEl>
                                      </p:cBhvr>
                                    </p:animEffect>
                                    <p:anim calcmode="lin" valueType="num">
                                      <p:cBhvr>
                                        <p:cTn id="67" dur="1000" fill="hold"/>
                                        <p:tgtEl>
                                          <p:spTgt spid="66"/>
                                        </p:tgtEl>
                                        <p:attrNameLst>
                                          <p:attrName>ppt_x</p:attrName>
                                        </p:attrNameLst>
                                      </p:cBhvr>
                                      <p:tavLst>
                                        <p:tav tm="0">
                                          <p:val>
                                            <p:strVal val="#ppt_x"/>
                                          </p:val>
                                        </p:tav>
                                        <p:tav tm="100000">
                                          <p:val>
                                            <p:strVal val="#ppt_x"/>
                                          </p:val>
                                        </p:tav>
                                      </p:tavLst>
                                    </p:anim>
                                    <p:anim calcmode="lin" valueType="num">
                                      <p:cBhvr>
                                        <p:cTn id="68" dur="1000" fill="hold"/>
                                        <p:tgtEl>
                                          <p:spTgt spid="66"/>
                                        </p:tgtEl>
                                        <p:attrNameLst>
                                          <p:attrName>ppt_y</p:attrName>
                                        </p:attrNameLst>
                                      </p:cBhvr>
                                      <p:tavLst>
                                        <p:tav tm="0">
                                          <p:val>
                                            <p:strVal val="#ppt_y-.1"/>
                                          </p:val>
                                        </p:tav>
                                        <p:tav tm="100000">
                                          <p:val>
                                            <p:strVal val="#ppt_y"/>
                                          </p:val>
                                        </p:tav>
                                      </p:tavLst>
                                    </p:anim>
                                  </p:childTnLst>
                                </p:cTn>
                              </p:par>
                            </p:childTnLst>
                          </p:cTn>
                        </p:par>
                        <p:par>
                          <p:cTn id="69" fill="hold">
                            <p:stCondLst>
                              <p:cond delay="5000"/>
                            </p:stCondLst>
                            <p:childTnLst>
                              <p:par>
                                <p:cTn id="70" presetID="49" presetClass="entr" presetSubtype="0" decel="100000" fill="hold" nodeType="afterEffect">
                                  <p:stCondLst>
                                    <p:cond delay="0"/>
                                  </p:stCondLst>
                                  <p:childTnLst>
                                    <p:set>
                                      <p:cBhvr>
                                        <p:cTn id="71" dur="1" fill="hold">
                                          <p:stCondLst>
                                            <p:cond delay="0"/>
                                          </p:stCondLst>
                                        </p:cTn>
                                        <p:tgtEl>
                                          <p:spTgt spid="61"/>
                                        </p:tgtEl>
                                        <p:attrNameLst>
                                          <p:attrName>style.visibility</p:attrName>
                                        </p:attrNameLst>
                                      </p:cBhvr>
                                      <p:to>
                                        <p:strVal val="visible"/>
                                      </p:to>
                                    </p:set>
                                    <p:anim calcmode="lin" valueType="num">
                                      <p:cBhvr>
                                        <p:cTn id="72" dur="1000" fill="hold"/>
                                        <p:tgtEl>
                                          <p:spTgt spid="61"/>
                                        </p:tgtEl>
                                        <p:attrNameLst>
                                          <p:attrName>ppt_w</p:attrName>
                                        </p:attrNameLst>
                                      </p:cBhvr>
                                      <p:tavLst>
                                        <p:tav tm="0">
                                          <p:val>
                                            <p:fltVal val="0"/>
                                          </p:val>
                                        </p:tav>
                                        <p:tav tm="100000">
                                          <p:val>
                                            <p:strVal val="#ppt_w"/>
                                          </p:val>
                                        </p:tav>
                                      </p:tavLst>
                                    </p:anim>
                                    <p:anim calcmode="lin" valueType="num">
                                      <p:cBhvr>
                                        <p:cTn id="73" dur="1000" fill="hold"/>
                                        <p:tgtEl>
                                          <p:spTgt spid="61"/>
                                        </p:tgtEl>
                                        <p:attrNameLst>
                                          <p:attrName>ppt_h</p:attrName>
                                        </p:attrNameLst>
                                      </p:cBhvr>
                                      <p:tavLst>
                                        <p:tav tm="0">
                                          <p:val>
                                            <p:fltVal val="0"/>
                                          </p:val>
                                        </p:tav>
                                        <p:tav tm="100000">
                                          <p:val>
                                            <p:strVal val="#ppt_h"/>
                                          </p:val>
                                        </p:tav>
                                      </p:tavLst>
                                    </p:anim>
                                    <p:anim calcmode="lin" valueType="num">
                                      <p:cBhvr>
                                        <p:cTn id="74" dur="1000" fill="hold"/>
                                        <p:tgtEl>
                                          <p:spTgt spid="61"/>
                                        </p:tgtEl>
                                        <p:attrNameLst>
                                          <p:attrName>style.rotation</p:attrName>
                                        </p:attrNameLst>
                                      </p:cBhvr>
                                      <p:tavLst>
                                        <p:tav tm="0">
                                          <p:val>
                                            <p:fltVal val="360"/>
                                          </p:val>
                                        </p:tav>
                                        <p:tav tm="100000">
                                          <p:val>
                                            <p:fltVal val="0"/>
                                          </p:val>
                                        </p:tav>
                                      </p:tavLst>
                                    </p:anim>
                                    <p:animEffect transition="in" filter="fade">
                                      <p:cBhvr>
                                        <p:cTn id="75" dur="1000"/>
                                        <p:tgtEl>
                                          <p:spTgt spid="61"/>
                                        </p:tgtEl>
                                      </p:cBhvr>
                                    </p:animEffect>
                                  </p:childTnLst>
                                </p:cTn>
                              </p:par>
                              <p:par>
                                <p:cTn id="76" presetID="49" presetClass="entr" presetSubtype="0" decel="100000" fill="hold" grpId="0" nodeType="withEffect">
                                  <p:stCondLst>
                                    <p:cond delay="0"/>
                                  </p:stCondLst>
                                  <p:childTnLst>
                                    <p:set>
                                      <p:cBhvr>
                                        <p:cTn id="77" dur="1" fill="hold">
                                          <p:stCondLst>
                                            <p:cond delay="0"/>
                                          </p:stCondLst>
                                        </p:cTn>
                                        <p:tgtEl>
                                          <p:spTgt spid="60"/>
                                        </p:tgtEl>
                                        <p:attrNameLst>
                                          <p:attrName>style.visibility</p:attrName>
                                        </p:attrNameLst>
                                      </p:cBhvr>
                                      <p:to>
                                        <p:strVal val="visible"/>
                                      </p:to>
                                    </p:set>
                                    <p:anim calcmode="lin" valueType="num">
                                      <p:cBhvr>
                                        <p:cTn id="78" dur="1000" fill="hold"/>
                                        <p:tgtEl>
                                          <p:spTgt spid="60"/>
                                        </p:tgtEl>
                                        <p:attrNameLst>
                                          <p:attrName>ppt_w</p:attrName>
                                        </p:attrNameLst>
                                      </p:cBhvr>
                                      <p:tavLst>
                                        <p:tav tm="0">
                                          <p:val>
                                            <p:fltVal val="0"/>
                                          </p:val>
                                        </p:tav>
                                        <p:tav tm="100000">
                                          <p:val>
                                            <p:strVal val="#ppt_w"/>
                                          </p:val>
                                        </p:tav>
                                      </p:tavLst>
                                    </p:anim>
                                    <p:anim calcmode="lin" valueType="num">
                                      <p:cBhvr>
                                        <p:cTn id="79" dur="1000" fill="hold"/>
                                        <p:tgtEl>
                                          <p:spTgt spid="60"/>
                                        </p:tgtEl>
                                        <p:attrNameLst>
                                          <p:attrName>ppt_h</p:attrName>
                                        </p:attrNameLst>
                                      </p:cBhvr>
                                      <p:tavLst>
                                        <p:tav tm="0">
                                          <p:val>
                                            <p:fltVal val="0"/>
                                          </p:val>
                                        </p:tav>
                                        <p:tav tm="100000">
                                          <p:val>
                                            <p:strVal val="#ppt_h"/>
                                          </p:val>
                                        </p:tav>
                                      </p:tavLst>
                                    </p:anim>
                                    <p:anim calcmode="lin" valueType="num">
                                      <p:cBhvr>
                                        <p:cTn id="80" dur="1000" fill="hold"/>
                                        <p:tgtEl>
                                          <p:spTgt spid="60"/>
                                        </p:tgtEl>
                                        <p:attrNameLst>
                                          <p:attrName>style.rotation</p:attrName>
                                        </p:attrNameLst>
                                      </p:cBhvr>
                                      <p:tavLst>
                                        <p:tav tm="0">
                                          <p:val>
                                            <p:fltVal val="360"/>
                                          </p:val>
                                        </p:tav>
                                        <p:tav tm="100000">
                                          <p:val>
                                            <p:fltVal val="0"/>
                                          </p:val>
                                        </p:tav>
                                      </p:tavLst>
                                    </p:anim>
                                    <p:animEffect transition="in" filter="fade">
                                      <p:cBhvr>
                                        <p:cTn id="81" dur="1000"/>
                                        <p:tgtEl>
                                          <p:spTgt spid="60"/>
                                        </p:tgtEl>
                                      </p:cBhvr>
                                    </p:animEffect>
                                  </p:childTnLst>
                                </p:cTn>
                              </p:par>
                            </p:childTnLst>
                          </p:cTn>
                        </p:par>
                        <p:par>
                          <p:cTn id="82" fill="hold">
                            <p:stCondLst>
                              <p:cond delay="6000"/>
                            </p:stCondLst>
                            <p:childTnLst>
                              <p:par>
                                <p:cTn id="83" presetID="42" presetClass="entr" presetSubtype="0" fill="hold" grpId="0" nodeType="afterEffect">
                                  <p:stCondLst>
                                    <p:cond delay="0"/>
                                  </p:stCondLst>
                                  <p:childTnLst>
                                    <p:set>
                                      <p:cBhvr>
                                        <p:cTn id="84" dur="1" fill="hold">
                                          <p:stCondLst>
                                            <p:cond delay="0"/>
                                          </p:stCondLst>
                                        </p:cTn>
                                        <p:tgtEl>
                                          <p:spTgt spid="64"/>
                                        </p:tgtEl>
                                        <p:attrNameLst>
                                          <p:attrName>style.visibility</p:attrName>
                                        </p:attrNameLst>
                                      </p:cBhvr>
                                      <p:to>
                                        <p:strVal val="visible"/>
                                      </p:to>
                                    </p:set>
                                    <p:animEffect transition="in" filter="fade">
                                      <p:cBhvr>
                                        <p:cTn id="85" dur="1000"/>
                                        <p:tgtEl>
                                          <p:spTgt spid="64"/>
                                        </p:tgtEl>
                                      </p:cBhvr>
                                    </p:animEffect>
                                    <p:anim calcmode="lin" valueType="num">
                                      <p:cBhvr>
                                        <p:cTn id="86" dur="1000" fill="hold"/>
                                        <p:tgtEl>
                                          <p:spTgt spid="64"/>
                                        </p:tgtEl>
                                        <p:attrNameLst>
                                          <p:attrName>ppt_x</p:attrName>
                                        </p:attrNameLst>
                                      </p:cBhvr>
                                      <p:tavLst>
                                        <p:tav tm="0">
                                          <p:val>
                                            <p:strVal val="#ppt_x"/>
                                          </p:val>
                                        </p:tav>
                                        <p:tav tm="100000">
                                          <p:val>
                                            <p:strVal val="#ppt_x"/>
                                          </p:val>
                                        </p:tav>
                                      </p:tavLst>
                                    </p:anim>
                                    <p:anim calcmode="lin" valueType="num">
                                      <p:cBhvr>
                                        <p:cTn id="87" dur="1000" fill="hold"/>
                                        <p:tgtEl>
                                          <p:spTgt spid="64"/>
                                        </p:tgtEl>
                                        <p:attrNameLst>
                                          <p:attrName>ppt_y</p:attrName>
                                        </p:attrNameLst>
                                      </p:cBhvr>
                                      <p:tavLst>
                                        <p:tav tm="0">
                                          <p:val>
                                            <p:strVal val="#ppt_y+.1"/>
                                          </p:val>
                                        </p:tav>
                                        <p:tav tm="100000">
                                          <p:val>
                                            <p:strVal val="#ppt_y"/>
                                          </p:val>
                                        </p:tav>
                                      </p:tavLst>
                                    </p:anim>
                                  </p:childTnLst>
                                </p:cTn>
                              </p:par>
                            </p:childTnLst>
                          </p:cTn>
                        </p:par>
                        <p:par>
                          <p:cTn id="88" fill="hold">
                            <p:stCondLst>
                              <p:cond delay="7000"/>
                            </p:stCondLst>
                            <p:childTnLst>
                              <p:par>
                                <p:cTn id="89" presetID="42" presetClass="entr" presetSubtype="0" fill="hold" nodeType="afterEffect">
                                  <p:stCondLst>
                                    <p:cond delay="0"/>
                                  </p:stCondLst>
                                  <p:childTnLst>
                                    <p:set>
                                      <p:cBhvr>
                                        <p:cTn id="90" dur="1" fill="hold">
                                          <p:stCondLst>
                                            <p:cond delay="0"/>
                                          </p:stCondLst>
                                        </p:cTn>
                                        <p:tgtEl>
                                          <p:spTgt spid="15"/>
                                        </p:tgtEl>
                                        <p:attrNameLst>
                                          <p:attrName>style.visibility</p:attrName>
                                        </p:attrNameLst>
                                      </p:cBhvr>
                                      <p:to>
                                        <p:strVal val="visible"/>
                                      </p:to>
                                    </p:set>
                                    <p:animEffect transition="in" filter="fade">
                                      <p:cBhvr>
                                        <p:cTn id="91" dur="1000"/>
                                        <p:tgtEl>
                                          <p:spTgt spid="15"/>
                                        </p:tgtEl>
                                      </p:cBhvr>
                                    </p:animEffect>
                                    <p:anim calcmode="lin" valueType="num">
                                      <p:cBhvr>
                                        <p:cTn id="92" dur="1000" fill="hold"/>
                                        <p:tgtEl>
                                          <p:spTgt spid="15"/>
                                        </p:tgtEl>
                                        <p:attrNameLst>
                                          <p:attrName>ppt_x</p:attrName>
                                        </p:attrNameLst>
                                      </p:cBhvr>
                                      <p:tavLst>
                                        <p:tav tm="0">
                                          <p:val>
                                            <p:strVal val="#ppt_x"/>
                                          </p:val>
                                        </p:tav>
                                        <p:tav tm="100000">
                                          <p:val>
                                            <p:strVal val="#ppt_x"/>
                                          </p:val>
                                        </p:tav>
                                      </p:tavLst>
                                    </p:anim>
                                    <p:anim calcmode="lin" valueType="num">
                                      <p:cBhvr>
                                        <p:cTn id="93" dur="1000" fill="hold"/>
                                        <p:tgtEl>
                                          <p:spTgt spid="15"/>
                                        </p:tgtEl>
                                        <p:attrNameLst>
                                          <p:attrName>ppt_y</p:attrName>
                                        </p:attrNameLst>
                                      </p:cBhvr>
                                      <p:tavLst>
                                        <p:tav tm="0">
                                          <p:val>
                                            <p:strVal val="#ppt_y+.1"/>
                                          </p:val>
                                        </p:tav>
                                        <p:tav tm="100000">
                                          <p:val>
                                            <p:strVal val="#ppt_y"/>
                                          </p:val>
                                        </p:tav>
                                      </p:tavLst>
                                    </p:anim>
                                  </p:childTnLst>
                                </p:cTn>
                              </p:par>
                              <p:par>
                                <p:cTn id="94" presetID="47" presetClass="entr" presetSubtype="0" fill="hold" grpId="0" nodeType="withEffect">
                                  <p:stCondLst>
                                    <p:cond delay="0"/>
                                  </p:stCondLst>
                                  <p:childTnLst>
                                    <p:set>
                                      <p:cBhvr>
                                        <p:cTn id="95" dur="1" fill="hold">
                                          <p:stCondLst>
                                            <p:cond delay="0"/>
                                          </p:stCondLst>
                                        </p:cTn>
                                        <p:tgtEl>
                                          <p:spTgt spid="67"/>
                                        </p:tgtEl>
                                        <p:attrNameLst>
                                          <p:attrName>style.visibility</p:attrName>
                                        </p:attrNameLst>
                                      </p:cBhvr>
                                      <p:to>
                                        <p:strVal val="visible"/>
                                      </p:to>
                                    </p:set>
                                    <p:animEffect transition="in" filter="fade">
                                      <p:cBhvr>
                                        <p:cTn id="96" dur="1000"/>
                                        <p:tgtEl>
                                          <p:spTgt spid="67"/>
                                        </p:tgtEl>
                                      </p:cBhvr>
                                    </p:animEffect>
                                    <p:anim calcmode="lin" valueType="num">
                                      <p:cBhvr>
                                        <p:cTn id="97" dur="1000" fill="hold"/>
                                        <p:tgtEl>
                                          <p:spTgt spid="67"/>
                                        </p:tgtEl>
                                        <p:attrNameLst>
                                          <p:attrName>ppt_x</p:attrName>
                                        </p:attrNameLst>
                                      </p:cBhvr>
                                      <p:tavLst>
                                        <p:tav tm="0">
                                          <p:val>
                                            <p:strVal val="#ppt_x"/>
                                          </p:val>
                                        </p:tav>
                                        <p:tav tm="100000">
                                          <p:val>
                                            <p:strVal val="#ppt_x"/>
                                          </p:val>
                                        </p:tav>
                                      </p:tavLst>
                                    </p:anim>
                                    <p:anim calcmode="lin" valueType="num">
                                      <p:cBhvr>
                                        <p:cTn id="98" dur="1000" fill="hold"/>
                                        <p:tgtEl>
                                          <p:spTgt spid="67"/>
                                        </p:tgtEl>
                                        <p:attrNameLst>
                                          <p:attrName>ppt_y</p:attrName>
                                        </p:attrNameLst>
                                      </p:cBhvr>
                                      <p:tavLst>
                                        <p:tav tm="0">
                                          <p:val>
                                            <p:strVal val="#ppt_y-.1"/>
                                          </p:val>
                                        </p:tav>
                                        <p:tav tm="100000">
                                          <p:val>
                                            <p:strVal val="#ppt_y"/>
                                          </p:val>
                                        </p:tav>
                                      </p:tavLst>
                                    </p:anim>
                                  </p:childTnLst>
                                </p:cTn>
                              </p:par>
                              <p:par>
                                <p:cTn id="99" presetID="47" presetClass="entr" presetSubtype="0" fill="hold" grpId="0" nodeType="withEffect">
                                  <p:stCondLst>
                                    <p:cond delay="0"/>
                                  </p:stCondLst>
                                  <p:childTnLst>
                                    <p:set>
                                      <p:cBhvr>
                                        <p:cTn id="100" dur="1" fill="hold">
                                          <p:stCondLst>
                                            <p:cond delay="0"/>
                                          </p:stCondLst>
                                        </p:cTn>
                                        <p:tgtEl>
                                          <p:spTgt spid="74"/>
                                        </p:tgtEl>
                                        <p:attrNameLst>
                                          <p:attrName>style.visibility</p:attrName>
                                        </p:attrNameLst>
                                      </p:cBhvr>
                                      <p:to>
                                        <p:strVal val="visible"/>
                                      </p:to>
                                    </p:set>
                                    <p:animEffect transition="in" filter="fade">
                                      <p:cBhvr>
                                        <p:cTn id="101" dur="1000"/>
                                        <p:tgtEl>
                                          <p:spTgt spid="74"/>
                                        </p:tgtEl>
                                      </p:cBhvr>
                                    </p:animEffect>
                                    <p:anim calcmode="lin" valueType="num">
                                      <p:cBhvr>
                                        <p:cTn id="102" dur="1000" fill="hold"/>
                                        <p:tgtEl>
                                          <p:spTgt spid="74"/>
                                        </p:tgtEl>
                                        <p:attrNameLst>
                                          <p:attrName>ppt_x</p:attrName>
                                        </p:attrNameLst>
                                      </p:cBhvr>
                                      <p:tavLst>
                                        <p:tav tm="0">
                                          <p:val>
                                            <p:strVal val="#ppt_x"/>
                                          </p:val>
                                        </p:tav>
                                        <p:tav tm="100000">
                                          <p:val>
                                            <p:strVal val="#ppt_x"/>
                                          </p:val>
                                        </p:tav>
                                      </p:tavLst>
                                    </p:anim>
                                    <p:anim calcmode="lin" valueType="num">
                                      <p:cBhvr>
                                        <p:cTn id="103" dur="1000" fill="hold"/>
                                        <p:tgtEl>
                                          <p:spTgt spid="74"/>
                                        </p:tgtEl>
                                        <p:attrNameLst>
                                          <p:attrName>ppt_y</p:attrName>
                                        </p:attrNameLst>
                                      </p:cBhvr>
                                      <p:tavLst>
                                        <p:tav tm="0">
                                          <p:val>
                                            <p:strVal val="#ppt_y-.1"/>
                                          </p:val>
                                        </p:tav>
                                        <p:tav tm="100000">
                                          <p:val>
                                            <p:strVal val="#ppt_y"/>
                                          </p:val>
                                        </p:tav>
                                      </p:tavLst>
                                    </p:anim>
                                  </p:childTnLst>
                                </p:cTn>
                              </p:par>
                              <p:par>
                                <p:cTn id="104" presetID="47" presetClass="entr" presetSubtype="0" fill="hold" grpId="0" nodeType="withEffect">
                                  <p:stCondLst>
                                    <p:cond delay="0"/>
                                  </p:stCondLst>
                                  <p:childTnLst>
                                    <p:set>
                                      <p:cBhvr>
                                        <p:cTn id="105" dur="1" fill="hold">
                                          <p:stCondLst>
                                            <p:cond delay="0"/>
                                          </p:stCondLst>
                                        </p:cTn>
                                        <p:tgtEl>
                                          <p:spTgt spid="75"/>
                                        </p:tgtEl>
                                        <p:attrNameLst>
                                          <p:attrName>style.visibility</p:attrName>
                                        </p:attrNameLst>
                                      </p:cBhvr>
                                      <p:to>
                                        <p:strVal val="visible"/>
                                      </p:to>
                                    </p:set>
                                    <p:animEffect transition="in" filter="fade">
                                      <p:cBhvr>
                                        <p:cTn id="106" dur="1000"/>
                                        <p:tgtEl>
                                          <p:spTgt spid="75"/>
                                        </p:tgtEl>
                                      </p:cBhvr>
                                    </p:animEffect>
                                    <p:anim calcmode="lin" valueType="num">
                                      <p:cBhvr>
                                        <p:cTn id="107" dur="1000" fill="hold"/>
                                        <p:tgtEl>
                                          <p:spTgt spid="75"/>
                                        </p:tgtEl>
                                        <p:attrNameLst>
                                          <p:attrName>ppt_x</p:attrName>
                                        </p:attrNameLst>
                                      </p:cBhvr>
                                      <p:tavLst>
                                        <p:tav tm="0">
                                          <p:val>
                                            <p:strVal val="#ppt_x"/>
                                          </p:val>
                                        </p:tav>
                                        <p:tav tm="100000">
                                          <p:val>
                                            <p:strVal val="#ppt_x"/>
                                          </p:val>
                                        </p:tav>
                                      </p:tavLst>
                                    </p:anim>
                                    <p:anim calcmode="lin" valueType="num">
                                      <p:cBhvr>
                                        <p:cTn id="108" dur="1000" fill="hold"/>
                                        <p:tgtEl>
                                          <p:spTgt spid="75"/>
                                        </p:tgtEl>
                                        <p:attrNameLst>
                                          <p:attrName>ppt_y</p:attrName>
                                        </p:attrNameLst>
                                      </p:cBhvr>
                                      <p:tavLst>
                                        <p:tav tm="0">
                                          <p:val>
                                            <p:strVal val="#ppt_y-.1"/>
                                          </p:val>
                                        </p:tav>
                                        <p:tav tm="100000">
                                          <p:val>
                                            <p:strVal val="#ppt_y"/>
                                          </p:val>
                                        </p:tav>
                                      </p:tavLst>
                                    </p:anim>
                                  </p:childTnLst>
                                </p:cTn>
                              </p:par>
                            </p:childTnLst>
                          </p:cTn>
                        </p:par>
                        <p:par>
                          <p:cTn id="109" fill="hold">
                            <p:stCondLst>
                              <p:cond delay="8000"/>
                            </p:stCondLst>
                            <p:childTnLst>
                              <p:par>
                                <p:cTn id="110" presetID="49" presetClass="entr" presetSubtype="0" decel="100000" fill="hold" nodeType="afterEffect">
                                  <p:stCondLst>
                                    <p:cond delay="0"/>
                                  </p:stCondLst>
                                  <p:childTnLst>
                                    <p:set>
                                      <p:cBhvr>
                                        <p:cTn id="111" dur="1" fill="hold">
                                          <p:stCondLst>
                                            <p:cond delay="0"/>
                                          </p:stCondLst>
                                        </p:cTn>
                                        <p:tgtEl>
                                          <p:spTgt spid="70"/>
                                        </p:tgtEl>
                                        <p:attrNameLst>
                                          <p:attrName>style.visibility</p:attrName>
                                        </p:attrNameLst>
                                      </p:cBhvr>
                                      <p:to>
                                        <p:strVal val="visible"/>
                                      </p:to>
                                    </p:set>
                                    <p:anim calcmode="lin" valueType="num">
                                      <p:cBhvr>
                                        <p:cTn id="112" dur="1000" fill="hold"/>
                                        <p:tgtEl>
                                          <p:spTgt spid="70"/>
                                        </p:tgtEl>
                                        <p:attrNameLst>
                                          <p:attrName>ppt_w</p:attrName>
                                        </p:attrNameLst>
                                      </p:cBhvr>
                                      <p:tavLst>
                                        <p:tav tm="0">
                                          <p:val>
                                            <p:fltVal val="0"/>
                                          </p:val>
                                        </p:tav>
                                        <p:tav tm="100000">
                                          <p:val>
                                            <p:strVal val="#ppt_w"/>
                                          </p:val>
                                        </p:tav>
                                      </p:tavLst>
                                    </p:anim>
                                    <p:anim calcmode="lin" valueType="num">
                                      <p:cBhvr>
                                        <p:cTn id="113" dur="1000" fill="hold"/>
                                        <p:tgtEl>
                                          <p:spTgt spid="70"/>
                                        </p:tgtEl>
                                        <p:attrNameLst>
                                          <p:attrName>ppt_h</p:attrName>
                                        </p:attrNameLst>
                                      </p:cBhvr>
                                      <p:tavLst>
                                        <p:tav tm="0">
                                          <p:val>
                                            <p:fltVal val="0"/>
                                          </p:val>
                                        </p:tav>
                                        <p:tav tm="100000">
                                          <p:val>
                                            <p:strVal val="#ppt_h"/>
                                          </p:val>
                                        </p:tav>
                                      </p:tavLst>
                                    </p:anim>
                                    <p:anim calcmode="lin" valueType="num">
                                      <p:cBhvr>
                                        <p:cTn id="114" dur="1000" fill="hold"/>
                                        <p:tgtEl>
                                          <p:spTgt spid="70"/>
                                        </p:tgtEl>
                                        <p:attrNameLst>
                                          <p:attrName>style.rotation</p:attrName>
                                        </p:attrNameLst>
                                      </p:cBhvr>
                                      <p:tavLst>
                                        <p:tav tm="0">
                                          <p:val>
                                            <p:fltVal val="360"/>
                                          </p:val>
                                        </p:tav>
                                        <p:tav tm="100000">
                                          <p:val>
                                            <p:fltVal val="0"/>
                                          </p:val>
                                        </p:tav>
                                      </p:tavLst>
                                    </p:anim>
                                    <p:animEffect transition="in" filter="fade">
                                      <p:cBhvr>
                                        <p:cTn id="115" dur="1000"/>
                                        <p:tgtEl>
                                          <p:spTgt spid="70"/>
                                        </p:tgtEl>
                                      </p:cBhvr>
                                    </p:animEffect>
                                  </p:childTnLst>
                                </p:cTn>
                              </p:par>
                              <p:par>
                                <p:cTn id="116" presetID="49" presetClass="entr" presetSubtype="0" decel="100000" fill="hold" grpId="0" nodeType="withEffect">
                                  <p:stCondLst>
                                    <p:cond delay="0"/>
                                  </p:stCondLst>
                                  <p:childTnLst>
                                    <p:set>
                                      <p:cBhvr>
                                        <p:cTn id="117" dur="1" fill="hold">
                                          <p:stCondLst>
                                            <p:cond delay="0"/>
                                          </p:stCondLst>
                                        </p:cTn>
                                        <p:tgtEl>
                                          <p:spTgt spid="69"/>
                                        </p:tgtEl>
                                        <p:attrNameLst>
                                          <p:attrName>style.visibility</p:attrName>
                                        </p:attrNameLst>
                                      </p:cBhvr>
                                      <p:to>
                                        <p:strVal val="visible"/>
                                      </p:to>
                                    </p:set>
                                    <p:anim calcmode="lin" valueType="num">
                                      <p:cBhvr>
                                        <p:cTn id="118" dur="1000" fill="hold"/>
                                        <p:tgtEl>
                                          <p:spTgt spid="69"/>
                                        </p:tgtEl>
                                        <p:attrNameLst>
                                          <p:attrName>ppt_w</p:attrName>
                                        </p:attrNameLst>
                                      </p:cBhvr>
                                      <p:tavLst>
                                        <p:tav tm="0">
                                          <p:val>
                                            <p:fltVal val="0"/>
                                          </p:val>
                                        </p:tav>
                                        <p:tav tm="100000">
                                          <p:val>
                                            <p:strVal val="#ppt_w"/>
                                          </p:val>
                                        </p:tav>
                                      </p:tavLst>
                                    </p:anim>
                                    <p:anim calcmode="lin" valueType="num">
                                      <p:cBhvr>
                                        <p:cTn id="119" dur="1000" fill="hold"/>
                                        <p:tgtEl>
                                          <p:spTgt spid="69"/>
                                        </p:tgtEl>
                                        <p:attrNameLst>
                                          <p:attrName>ppt_h</p:attrName>
                                        </p:attrNameLst>
                                      </p:cBhvr>
                                      <p:tavLst>
                                        <p:tav tm="0">
                                          <p:val>
                                            <p:fltVal val="0"/>
                                          </p:val>
                                        </p:tav>
                                        <p:tav tm="100000">
                                          <p:val>
                                            <p:strVal val="#ppt_h"/>
                                          </p:val>
                                        </p:tav>
                                      </p:tavLst>
                                    </p:anim>
                                    <p:anim calcmode="lin" valueType="num">
                                      <p:cBhvr>
                                        <p:cTn id="120" dur="1000" fill="hold"/>
                                        <p:tgtEl>
                                          <p:spTgt spid="69"/>
                                        </p:tgtEl>
                                        <p:attrNameLst>
                                          <p:attrName>style.rotation</p:attrName>
                                        </p:attrNameLst>
                                      </p:cBhvr>
                                      <p:tavLst>
                                        <p:tav tm="0">
                                          <p:val>
                                            <p:fltVal val="360"/>
                                          </p:val>
                                        </p:tav>
                                        <p:tav tm="100000">
                                          <p:val>
                                            <p:fltVal val="0"/>
                                          </p:val>
                                        </p:tav>
                                      </p:tavLst>
                                    </p:anim>
                                    <p:animEffect transition="in" filter="fade">
                                      <p:cBhvr>
                                        <p:cTn id="121" dur="1000"/>
                                        <p:tgtEl>
                                          <p:spTgt spid="69"/>
                                        </p:tgtEl>
                                      </p:cBhvr>
                                    </p:animEffect>
                                  </p:childTnLst>
                                </p:cTn>
                              </p:par>
                            </p:childTnLst>
                          </p:cTn>
                        </p:par>
                        <p:par>
                          <p:cTn id="122" fill="hold">
                            <p:stCondLst>
                              <p:cond delay="9000"/>
                            </p:stCondLst>
                            <p:childTnLst>
                              <p:par>
                                <p:cTn id="123" presetID="42" presetClass="entr" presetSubtype="0" fill="hold" grpId="0" nodeType="afterEffect">
                                  <p:stCondLst>
                                    <p:cond delay="0"/>
                                  </p:stCondLst>
                                  <p:childTnLst>
                                    <p:set>
                                      <p:cBhvr>
                                        <p:cTn id="124" dur="1" fill="hold">
                                          <p:stCondLst>
                                            <p:cond delay="0"/>
                                          </p:stCondLst>
                                        </p:cTn>
                                        <p:tgtEl>
                                          <p:spTgt spid="73"/>
                                        </p:tgtEl>
                                        <p:attrNameLst>
                                          <p:attrName>style.visibility</p:attrName>
                                        </p:attrNameLst>
                                      </p:cBhvr>
                                      <p:to>
                                        <p:strVal val="visible"/>
                                      </p:to>
                                    </p:set>
                                    <p:animEffect transition="in" filter="fade">
                                      <p:cBhvr>
                                        <p:cTn id="125" dur="1000"/>
                                        <p:tgtEl>
                                          <p:spTgt spid="73"/>
                                        </p:tgtEl>
                                      </p:cBhvr>
                                    </p:animEffect>
                                    <p:anim calcmode="lin" valueType="num">
                                      <p:cBhvr>
                                        <p:cTn id="126" dur="1000" fill="hold"/>
                                        <p:tgtEl>
                                          <p:spTgt spid="73"/>
                                        </p:tgtEl>
                                        <p:attrNameLst>
                                          <p:attrName>ppt_x</p:attrName>
                                        </p:attrNameLst>
                                      </p:cBhvr>
                                      <p:tavLst>
                                        <p:tav tm="0">
                                          <p:val>
                                            <p:strVal val="#ppt_x"/>
                                          </p:val>
                                        </p:tav>
                                        <p:tav tm="100000">
                                          <p:val>
                                            <p:strVal val="#ppt_x"/>
                                          </p:val>
                                        </p:tav>
                                      </p:tavLst>
                                    </p:anim>
                                    <p:anim calcmode="lin" valueType="num">
                                      <p:cBhvr>
                                        <p:cTn id="127" dur="1000" fill="hold"/>
                                        <p:tgtEl>
                                          <p:spTgt spid="73"/>
                                        </p:tgtEl>
                                        <p:attrNameLst>
                                          <p:attrName>ppt_y</p:attrName>
                                        </p:attrNameLst>
                                      </p:cBhvr>
                                      <p:tavLst>
                                        <p:tav tm="0">
                                          <p:val>
                                            <p:strVal val="#ppt_y+.1"/>
                                          </p:val>
                                        </p:tav>
                                        <p:tav tm="100000">
                                          <p:val>
                                            <p:strVal val="#ppt_y"/>
                                          </p:val>
                                        </p:tav>
                                      </p:tavLst>
                                    </p:anim>
                                  </p:childTnLst>
                                </p:cTn>
                              </p:par>
                            </p:childTnLst>
                          </p:cTn>
                        </p:par>
                        <p:par>
                          <p:cTn id="128" fill="hold">
                            <p:stCondLst>
                              <p:cond delay="10000"/>
                            </p:stCondLst>
                            <p:childTnLst>
                              <p:par>
                                <p:cTn id="129" presetID="42" presetClass="entr" presetSubtype="0" fill="hold" nodeType="afterEffect">
                                  <p:stCondLst>
                                    <p:cond delay="0"/>
                                  </p:stCondLst>
                                  <p:childTnLst>
                                    <p:set>
                                      <p:cBhvr>
                                        <p:cTn id="130" dur="1" fill="hold">
                                          <p:stCondLst>
                                            <p:cond delay="0"/>
                                          </p:stCondLst>
                                        </p:cTn>
                                        <p:tgtEl>
                                          <p:spTgt spid="18"/>
                                        </p:tgtEl>
                                        <p:attrNameLst>
                                          <p:attrName>style.visibility</p:attrName>
                                        </p:attrNameLst>
                                      </p:cBhvr>
                                      <p:to>
                                        <p:strVal val="visible"/>
                                      </p:to>
                                    </p:set>
                                    <p:animEffect transition="in" filter="fade">
                                      <p:cBhvr>
                                        <p:cTn id="131" dur="1000"/>
                                        <p:tgtEl>
                                          <p:spTgt spid="18"/>
                                        </p:tgtEl>
                                      </p:cBhvr>
                                    </p:animEffect>
                                    <p:anim calcmode="lin" valueType="num">
                                      <p:cBhvr>
                                        <p:cTn id="132" dur="1000" fill="hold"/>
                                        <p:tgtEl>
                                          <p:spTgt spid="18"/>
                                        </p:tgtEl>
                                        <p:attrNameLst>
                                          <p:attrName>ppt_x</p:attrName>
                                        </p:attrNameLst>
                                      </p:cBhvr>
                                      <p:tavLst>
                                        <p:tav tm="0">
                                          <p:val>
                                            <p:strVal val="#ppt_x"/>
                                          </p:val>
                                        </p:tav>
                                        <p:tav tm="100000">
                                          <p:val>
                                            <p:strVal val="#ppt_x"/>
                                          </p:val>
                                        </p:tav>
                                      </p:tavLst>
                                    </p:anim>
                                    <p:anim calcmode="lin" valueType="num">
                                      <p:cBhvr>
                                        <p:cTn id="133" dur="1000" fill="hold"/>
                                        <p:tgtEl>
                                          <p:spTgt spid="18"/>
                                        </p:tgtEl>
                                        <p:attrNameLst>
                                          <p:attrName>ppt_y</p:attrName>
                                        </p:attrNameLst>
                                      </p:cBhvr>
                                      <p:tavLst>
                                        <p:tav tm="0">
                                          <p:val>
                                            <p:strVal val="#ppt_y+.1"/>
                                          </p:val>
                                        </p:tav>
                                        <p:tav tm="100000">
                                          <p:val>
                                            <p:strVal val="#ppt_y"/>
                                          </p:val>
                                        </p:tav>
                                      </p:tavLst>
                                    </p:anim>
                                  </p:childTnLst>
                                </p:cTn>
                              </p:par>
                              <p:par>
                                <p:cTn id="134" presetID="47" presetClass="entr" presetSubtype="0" fill="hold" grpId="0" nodeType="withEffect">
                                  <p:stCondLst>
                                    <p:cond delay="0"/>
                                  </p:stCondLst>
                                  <p:childTnLst>
                                    <p:set>
                                      <p:cBhvr>
                                        <p:cTn id="135" dur="1" fill="hold">
                                          <p:stCondLst>
                                            <p:cond delay="0"/>
                                          </p:stCondLst>
                                        </p:cTn>
                                        <p:tgtEl>
                                          <p:spTgt spid="76"/>
                                        </p:tgtEl>
                                        <p:attrNameLst>
                                          <p:attrName>style.visibility</p:attrName>
                                        </p:attrNameLst>
                                      </p:cBhvr>
                                      <p:to>
                                        <p:strVal val="visible"/>
                                      </p:to>
                                    </p:set>
                                    <p:animEffect transition="in" filter="fade">
                                      <p:cBhvr>
                                        <p:cTn id="136" dur="1000"/>
                                        <p:tgtEl>
                                          <p:spTgt spid="76"/>
                                        </p:tgtEl>
                                      </p:cBhvr>
                                    </p:animEffect>
                                    <p:anim calcmode="lin" valueType="num">
                                      <p:cBhvr>
                                        <p:cTn id="137" dur="1000" fill="hold"/>
                                        <p:tgtEl>
                                          <p:spTgt spid="76"/>
                                        </p:tgtEl>
                                        <p:attrNameLst>
                                          <p:attrName>ppt_x</p:attrName>
                                        </p:attrNameLst>
                                      </p:cBhvr>
                                      <p:tavLst>
                                        <p:tav tm="0">
                                          <p:val>
                                            <p:strVal val="#ppt_x"/>
                                          </p:val>
                                        </p:tav>
                                        <p:tav tm="100000">
                                          <p:val>
                                            <p:strVal val="#ppt_x"/>
                                          </p:val>
                                        </p:tav>
                                      </p:tavLst>
                                    </p:anim>
                                    <p:anim calcmode="lin" valueType="num">
                                      <p:cBhvr>
                                        <p:cTn id="138" dur="1000" fill="hold"/>
                                        <p:tgtEl>
                                          <p:spTgt spid="76"/>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83"/>
                                        </p:tgtEl>
                                        <p:attrNameLst>
                                          <p:attrName>style.visibility</p:attrName>
                                        </p:attrNameLst>
                                      </p:cBhvr>
                                      <p:to>
                                        <p:strVal val="visible"/>
                                      </p:to>
                                    </p:set>
                                    <p:animEffect transition="in" filter="fade">
                                      <p:cBhvr>
                                        <p:cTn id="141" dur="1000"/>
                                        <p:tgtEl>
                                          <p:spTgt spid="83"/>
                                        </p:tgtEl>
                                      </p:cBhvr>
                                    </p:animEffect>
                                    <p:anim calcmode="lin" valueType="num">
                                      <p:cBhvr>
                                        <p:cTn id="142" dur="1000" fill="hold"/>
                                        <p:tgtEl>
                                          <p:spTgt spid="83"/>
                                        </p:tgtEl>
                                        <p:attrNameLst>
                                          <p:attrName>ppt_x</p:attrName>
                                        </p:attrNameLst>
                                      </p:cBhvr>
                                      <p:tavLst>
                                        <p:tav tm="0">
                                          <p:val>
                                            <p:strVal val="#ppt_x"/>
                                          </p:val>
                                        </p:tav>
                                        <p:tav tm="100000">
                                          <p:val>
                                            <p:strVal val="#ppt_x"/>
                                          </p:val>
                                        </p:tav>
                                      </p:tavLst>
                                    </p:anim>
                                    <p:anim calcmode="lin" valueType="num">
                                      <p:cBhvr>
                                        <p:cTn id="143" dur="1000" fill="hold"/>
                                        <p:tgtEl>
                                          <p:spTgt spid="83"/>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1000"/>
                                        <p:tgtEl>
                                          <p:spTgt spid="84"/>
                                        </p:tgtEl>
                                      </p:cBhvr>
                                    </p:animEffect>
                                    <p:anim calcmode="lin" valueType="num">
                                      <p:cBhvr>
                                        <p:cTn id="147" dur="1000" fill="hold"/>
                                        <p:tgtEl>
                                          <p:spTgt spid="84"/>
                                        </p:tgtEl>
                                        <p:attrNameLst>
                                          <p:attrName>ppt_x</p:attrName>
                                        </p:attrNameLst>
                                      </p:cBhvr>
                                      <p:tavLst>
                                        <p:tav tm="0">
                                          <p:val>
                                            <p:strVal val="#ppt_x"/>
                                          </p:val>
                                        </p:tav>
                                        <p:tav tm="100000">
                                          <p:val>
                                            <p:strVal val="#ppt_x"/>
                                          </p:val>
                                        </p:tav>
                                      </p:tavLst>
                                    </p:anim>
                                    <p:anim calcmode="lin" valueType="num">
                                      <p:cBhvr>
                                        <p:cTn id="148" dur="1000" fill="hold"/>
                                        <p:tgtEl>
                                          <p:spTgt spid="84"/>
                                        </p:tgtEl>
                                        <p:attrNameLst>
                                          <p:attrName>ppt_y</p:attrName>
                                        </p:attrNameLst>
                                      </p:cBhvr>
                                      <p:tavLst>
                                        <p:tav tm="0">
                                          <p:val>
                                            <p:strVal val="#ppt_y-.1"/>
                                          </p:val>
                                        </p:tav>
                                        <p:tav tm="100000">
                                          <p:val>
                                            <p:strVal val="#ppt_y"/>
                                          </p:val>
                                        </p:tav>
                                      </p:tavLst>
                                    </p:anim>
                                  </p:childTnLst>
                                </p:cTn>
                              </p:par>
                            </p:childTnLst>
                          </p:cTn>
                        </p:par>
                        <p:par>
                          <p:cTn id="149" fill="hold">
                            <p:stCondLst>
                              <p:cond delay="11000"/>
                            </p:stCondLst>
                            <p:childTnLst>
                              <p:par>
                                <p:cTn id="150" presetID="49" presetClass="entr" presetSubtype="0" decel="100000" fill="hold" nodeType="afterEffect">
                                  <p:stCondLst>
                                    <p:cond delay="0"/>
                                  </p:stCondLst>
                                  <p:childTnLst>
                                    <p:set>
                                      <p:cBhvr>
                                        <p:cTn id="151" dur="1" fill="hold">
                                          <p:stCondLst>
                                            <p:cond delay="0"/>
                                          </p:stCondLst>
                                        </p:cTn>
                                        <p:tgtEl>
                                          <p:spTgt spid="79"/>
                                        </p:tgtEl>
                                        <p:attrNameLst>
                                          <p:attrName>style.visibility</p:attrName>
                                        </p:attrNameLst>
                                      </p:cBhvr>
                                      <p:to>
                                        <p:strVal val="visible"/>
                                      </p:to>
                                    </p:set>
                                    <p:anim calcmode="lin" valueType="num">
                                      <p:cBhvr>
                                        <p:cTn id="152" dur="1000" fill="hold"/>
                                        <p:tgtEl>
                                          <p:spTgt spid="79"/>
                                        </p:tgtEl>
                                        <p:attrNameLst>
                                          <p:attrName>ppt_w</p:attrName>
                                        </p:attrNameLst>
                                      </p:cBhvr>
                                      <p:tavLst>
                                        <p:tav tm="0">
                                          <p:val>
                                            <p:fltVal val="0"/>
                                          </p:val>
                                        </p:tav>
                                        <p:tav tm="100000">
                                          <p:val>
                                            <p:strVal val="#ppt_w"/>
                                          </p:val>
                                        </p:tav>
                                      </p:tavLst>
                                    </p:anim>
                                    <p:anim calcmode="lin" valueType="num">
                                      <p:cBhvr>
                                        <p:cTn id="153" dur="1000" fill="hold"/>
                                        <p:tgtEl>
                                          <p:spTgt spid="79"/>
                                        </p:tgtEl>
                                        <p:attrNameLst>
                                          <p:attrName>ppt_h</p:attrName>
                                        </p:attrNameLst>
                                      </p:cBhvr>
                                      <p:tavLst>
                                        <p:tav tm="0">
                                          <p:val>
                                            <p:fltVal val="0"/>
                                          </p:val>
                                        </p:tav>
                                        <p:tav tm="100000">
                                          <p:val>
                                            <p:strVal val="#ppt_h"/>
                                          </p:val>
                                        </p:tav>
                                      </p:tavLst>
                                    </p:anim>
                                    <p:anim calcmode="lin" valueType="num">
                                      <p:cBhvr>
                                        <p:cTn id="154" dur="1000" fill="hold"/>
                                        <p:tgtEl>
                                          <p:spTgt spid="79"/>
                                        </p:tgtEl>
                                        <p:attrNameLst>
                                          <p:attrName>style.rotation</p:attrName>
                                        </p:attrNameLst>
                                      </p:cBhvr>
                                      <p:tavLst>
                                        <p:tav tm="0">
                                          <p:val>
                                            <p:fltVal val="360"/>
                                          </p:val>
                                        </p:tav>
                                        <p:tav tm="100000">
                                          <p:val>
                                            <p:fltVal val="0"/>
                                          </p:val>
                                        </p:tav>
                                      </p:tavLst>
                                    </p:anim>
                                    <p:animEffect transition="in" filter="fade">
                                      <p:cBhvr>
                                        <p:cTn id="155" dur="1000"/>
                                        <p:tgtEl>
                                          <p:spTgt spid="79"/>
                                        </p:tgtEl>
                                      </p:cBhvr>
                                    </p:animEffect>
                                  </p:childTnLst>
                                </p:cTn>
                              </p:par>
                              <p:par>
                                <p:cTn id="156" presetID="49" presetClass="entr" presetSubtype="0" decel="100000" fill="hold" grpId="0" nodeType="withEffect">
                                  <p:stCondLst>
                                    <p:cond delay="0"/>
                                  </p:stCondLst>
                                  <p:childTnLst>
                                    <p:set>
                                      <p:cBhvr>
                                        <p:cTn id="157" dur="1" fill="hold">
                                          <p:stCondLst>
                                            <p:cond delay="0"/>
                                          </p:stCondLst>
                                        </p:cTn>
                                        <p:tgtEl>
                                          <p:spTgt spid="78"/>
                                        </p:tgtEl>
                                        <p:attrNameLst>
                                          <p:attrName>style.visibility</p:attrName>
                                        </p:attrNameLst>
                                      </p:cBhvr>
                                      <p:to>
                                        <p:strVal val="visible"/>
                                      </p:to>
                                    </p:set>
                                    <p:anim calcmode="lin" valueType="num">
                                      <p:cBhvr>
                                        <p:cTn id="158" dur="1000" fill="hold"/>
                                        <p:tgtEl>
                                          <p:spTgt spid="78"/>
                                        </p:tgtEl>
                                        <p:attrNameLst>
                                          <p:attrName>ppt_w</p:attrName>
                                        </p:attrNameLst>
                                      </p:cBhvr>
                                      <p:tavLst>
                                        <p:tav tm="0">
                                          <p:val>
                                            <p:fltVal val="0"/>
                                          </p:val>
                                        </p:tav>
                                        <p:tav tm="100000">
                                          <p:val>
                                            <p:strVal val="#ppt_w"/>
                                          </p:val>
                                        </p:tav>
                                      </p:tavLst>
                                    </p:anim>
                                    <p:anim calcmode="lin" valueType="num">
                                      <p:cBhvr>
                                        <p:cTn id="159" dur="1000" fill="hold"/>
                                        <p:tgtEl>
                                          <p:spTgt spid="78"/>
                                        </p:tgtEl>
                                        <p:attrNameLst>
                                          <p:attrName>ppt_h</p:attrName>
                                        </p:attrNameLst>
                                      </p:cBhvr>
                                      <p:tavLst>
                                        <p:tav tm="0">
                                          <p:val>
                                            <p:fltVal val="0"/>
                                          </p:val>
                                        </p:tav>
                                        <p:tav tm="100000">
                                          <p:val>
                                            <p:strVal val="#ppt_h"/>
                                          </p:val>
                                        </p:tav>
                                      </p:tavLst>
                                    </p:anim>
                                    <p:anim calcmode="lin" valueType="num">
                                      <p:cBhvr>
                                        <p:cTn id="160" dur="1000" fill="hold"/>
                                        <p:tgtEl>
                                          <p:spTgt spid="78"/>
                                        </p:tgtEl>
                                        <p:attrNameLst>
                                          <p:attrName>style.rotation</p:attrName>
                                        </p:attrNameLst>
                                      </p:cBhvr>
                                      <p:tavLst>
                                        <p:tav tm="0">
                                          <p:val>
                                            <p:fltVal val="360"/>
                                          </p:val>
                                        </p:tav>
                                        <p:tav tm="100000">
                                          <p:val>
                                            <p:fltVal val="0"/>
                                          </p:val>
                                        </p:tav>
                                      </p:tavLst>
                                    </p:anim>
                                    <p:animEffect transition="in" filter="fade">
                                      <p:cBhvr>
                                        <p:cTn id="161" dur="1000"/>
                                        <p:tgtEl>
                                          <p:spTgt spid="78"/>
                                        </p:tgtEl>
                                      </p:cBhvr>
                                    </p:animEffect>
                                  </p:childTnLst>
                                </p:cTn>
                              </p:par>
                            </p:childTnLst>
                          </p:cTn>
                        </p:par>
                        <p:par>
                          <p:cTn id="162" fill="hold">
                            <p:stCondLst>
                              <p:cond delay="12000"/>
                            </p:stCondLst>
                            <p:childTnLst>
                              <p:par>
                                <p:cTn id="163" presetID="42" presetClass="entr" presetSubtype="0" fill="hold" grpId="0" nodeType="afterEffect">
                                  <p:stCondLst>
                                    <p:cond delay="0"/>
                                  </p:stCondLst>
                                  <p:childTnLst>
                                    <p:set>
                                      <p:cBhvr>
                                        <p:cTn id="164" dur="1" fill="hold">
                                          <p:stCondLst>
                                            <p:cond delay="0"/>
                                          </p:stCondLst>
                                        </p:cTn>
                                        <p:tgtEl>
                                          <p:spTgt spid="82"/>
                                        </p:tgtEl>
                                        <p:attrNameLst>
                                          <p:attrName>style.visibility</p:attrName>
                                        </p:attrNameLst>
                                      </p:cBhvr>
                                      <p:to>
                                        <p:strVal val="visible"/>
                                      </p:to>
                                    </p:set>
                                    <p:animEffect transition="in" filter="fade">
                                      <p:cBhvr>
                                        <p:cTn id="165" dur="1000"/>
                                        <p:tgtEl>
                                          <p:spTgt spid="82"/>
                                        </p:tgtEl>
                                      </p:cBhvr>
                                    </p:animEffect>
                                    <p:anim calcmode="lin" valueType="num">
                                      <p:cBhvr>
                                        <p:cTn id="166" dur="1000" fill="hold"/>
                                        <p:tgtEl>
                                          <p:spTgt spid="82"/>
                                        </p:tgtEl>
                                        <p:attrNameLst>
                                          <p:attrName>ppt_x</p:attrName>
                                        </p:attrNameLst>
                                      </p:cBhvr>
                                      <p:tavLst>
                                        <p:tav tm="0">
                                          <p:val>
                                            <p:strVal val="#ppt_x"/>
                                          </p:val>
                                        </p:tav>
                                        <p:tav tm="100000">
                                          <p:val>
                                            <p:strVal val="#ppt_x"/>
                                          </p:val>
                                        </p:tav>
                                      </p:tavLst>
                                    </p:anim>
                                    <p:anim calcmode="lin" valueType="num">
                                      <p:cBhvr>
                                        <p:cTn id="167" dur="1000" fill="hold"/>
                                        <p:tgtEl>
                                          <p:spTgt spid="8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67" grpId="0" animBg="1"/>
      <p:bldP spid="58" grpId="0" animBg="1"/>
      <p:bldP spid="55" grpId="0" animBg="1"/>
      <p:bldP spid="47" grpId="0" animBg="1"/>
      <p:bldP spid="51" grpId="0"/>
      <p:bldP spid="56" grpId="0" animBg="1"/>
      <p:bldP spid="57" grpId="0"/>
      <p:bldP spid="60" grpId="0" animBg="1"/>
      <p:bldP spid="64" grpId="0"/>
      <p:bldP spid="65" grpId="0" animBg="1"/>
      <p:bldP spid="66" grpId="0"/>
      <p:bldP spid="69" grpId="0" animBg="1"/>
      <p:bldP spid="73" grpId="0"/>
      <p:bldP spid="74" grpId="0" animBg="1"/>
      <p:bldP spid="75" grpId="0"/>
      <p:bldP spid="78" grpId="0" animBg="1"/>
      <p:bldP spid="82" grpId="0"/>
      <p:bldP spid="83" grpId="0" animBg="1"/>
      <p:bldP spid="84" grpId="0"/>
      <p:bldP spid="8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2" name="Freeform 31"/>
          <p:cNvSpPr>
            <a:spLocks noChangeAspect="1"/>
          </p:cNvSpPr>
          <p:nvPr/>
        </p:nvSpPr>
        <p:spPr>
          <a:xfrm>
            <a:off x="1216152" y="1737121"/>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FE4A1E"/>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5" name="Freeform 34"/>
          <p:cNvSpPr>
            <a:spLocks noChangeAspect="1"/>
          </p:cNvSpPr>
          <p:nvPr/>
        </p:nvSpPr>
        <p:spPr>
          <a:xfrm>
            <a:off x="1216152" y="2921014"/>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5C9AD3"/>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9" name="Freeform 38"/>
          <p:cNvSpPr>
            <a:spLocks noChangeAspect="1"/>
          </p:cNvSpPr>
          <p:nvPr/>
        </p:nvSpPr>
        <p:spPr>
          <a:xfrm>
            <a:off x="1216152" y="409079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44546B"/>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42" name="Freeform 41"/>
          <p:cNvSpPr>
            <a:spLocks noChangeAspect="1"/>
          </p:cNvSpPr>
          <p:nvPr/>
        </p:nvSpPr>
        <p:spPr>
          <a:xfrm>
            <a:off x="1216152" y="5280725"/>
            <a:ext cx="2514602" cy="1005840"/>
          </a:xfrm>
          <a:custGeom>
            <a:avLst/>
            <a:gdLst>
              <a:gd name="connsiteX0" fmla="*/ 0 w 1770228"/>
              <a:gd name="connsiteY0" fmla="*/ 0 h 708091"/>
              <a:gd name="connsiteX1" fmla="*/ 1416183 w 1770228"/>
              <a:gd name="connsiteY1" fmla="*/ 0 h 708091"/>
              <a:gd name="connsiteX2" fmla="*/ 1770228 w 1770228"/>
              <a:gd name="connsiteY2" fmla="*/ 354046 h 708091"/>
              <a:gd name="connsiteX3" fmla="*/ 1416183 w 1770228"/>
              <a:gd name="connsiteY3" fmla="*/ 708091 h 708091"/>
              <a:gd name="connsiteX4" fmla="*/ 0 w 1770228"/>
              <a:gd name="connsiteY4" fmla="*/ 708091 h 708091"/>
              <a:gd name="connsiteX5" fmla="*/ 354046 w 1770228"/>
              <a:gd name="connsiteY5" fmla="*/ 354046 h 708091"/>
              <a:gd name="connsiteX6" fmla="*/ 0 w 1770228"/>
              <a:gd name="connsiteY6" fmla="*/ 0 h 708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70228" h="708091">
                <a:moveTo>
                  <a:pt x="0" y="0"/>
                </a:moveTo>
                <a:lnTo>
                  <a:pt x="1416183" y="0"/>
                </a:lnTo>
                <a:lnTo>
                  <a:pt x="1770228" y="354046"/>
                </a:lnTo>
                <a:lnTo>
                  <a:pt x="1416183" y="708091"/>
                </a:lnTo>
                <a:lnTo>
                  <a:pt x="0" y="708091"/>
                </a:lnTo>
                <a:lnTo>
                  <a:pt x="354046" y="354046"/>
                </a:lnTo>
                <a:lnTo>
                  <a:pt x="0" y="0"/>
                </a:lnTo>
                <a:close/>
              </a:path>
            </a:pathLst>
          </a:custGeom>
          <a:solidFill>
            <a:srgbClr val="7A7A7A"/>
          </a:soli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527941" tIns="27940" rIns="472060" bIns="27940" numCol="1" spcCol="1270" anchor="ctr" anchorCtr="0">
            <a:noAutofit/>
          </a:bodyPr>
          <a:lstStyle/>
          <a:p>
            <a:pPr algn="ctr" defTabSz="1955751">
              <a:lnSpc>
                <a:spcPct val="90000"/>
              </a:lnSpc>
              <a:spcBef>
                <a:spcPct val="0"/>
              </a:spcBef>
              <a:spcAft>
                <a:spcPct val="35000"/>
              </a:spcAft>
            </a:pPr>
            <a:endParaRPr lang="en-US" sz="4400">
              <a:latin typeface="Bernard MT Condensed" panose="02050806060905020404" pitchFamily="18" charset="0"/>
            </a:endParaRPr>
          </a:p>
        </p:txBody>
      </p:sp>
      <p:sp>
        <p:nvSpPr>
          <p:cNvPr id="33" name="Freeform 32"/>
          <p:cNvSpPr/>
          <p:nvPr/>
        </p:nvSpPr>
        <p:spPr>
          <a:xfrm>
            <a:off x="3566160" y="184847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47" name="Freeform 32">
            <a:extLst>
              <a:ext uri="{FF2B5EF4-FFF2-40B4-BE49-F238E27FC236}">
                <a16:creationId xmlns:a16="http://schemas.microsoft.com/office/drawing/2014/main" id="{A2235789-6F84-4521-8BFC-3335CA6E6109}"/>
              </a:ext>
            </a:extLst>
          </p:cNvPr>
          <p:cNvSpPr/>
          <p:nvPr/>
        </p:nvSpPr>
        <p:spPr>
          <a:xfrm>
            <a:off x="530352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3" name="Freeform 32">
            <a:extLst>
              <a:ext uri="{FF2B5EF4-FFF2-40B4-BE49-F238E27FC236}">
                <a16:creationId xmlns:a16="http://schemas.microsoft.com/office/drawing/2014/main" id="{1583B703-9871-40BD-BCC3-4DDCBCA11132}"/>
              </a:ext>
            </a:extLst>
          </p:cNvPr>
          <p:cNvSpPr/>
          <p:nvPr/>
        </p:nvSpPr>
        <p:spPr>
          <a:xfrm>
            <a:off x="7040880" y="1846056"/>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56" name="Freeform 32">
            <a:extLst>
              <a:ext uri="{FF2B5EF4-FFF2-40B4-BE49-F238E27FC236}">
                <a16:creationId xmlns:a16="http://schemas.microsoft.com/office/drawing/2014/main" id="{CB381B4E-5928-43FA-B129-B75569129E46}"/>
              </a:ext>
            </a:extLst>
          </p:cNvPr>
          <p:cNvSpPr/>
          <p:nvPr/>
        </p:nvSpPr>
        <p:spPr>
          <a:xfrm>
            <a:off x="8778240" y="184605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0" name="Text Placeholder 3"/>
          <p:cNvSpPr txBox="1">
            <a:spLocks/>
          </p:cNvSpPr>
          <p:nvPr/>
        </p:nvSpPr>
        <p:spPr>
          <a:xfrm>
            <a:off x="4117465"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49" name="Text Placeholder 3">
            <a:extLst>
              <a:ext uri="{FF2B5EF4-FFF2-40B4-BE49-F238E27FC236}">
                <a16:creationId xmlns:a16="http://schemas.microsoft.com/office/drawing/2014/main" id="{75995192-EA55-4E2B-868D-61C783F4DE4D}"/>
              </a:ext>
            </a:extLst>
          </p:cNvPr>
          <p:cNvSpPr txBox="1">
            <a:spLocks/>
          </p:cNvSpPr>
          <p:nvPr/>
        </p:nvSpPr>
        <p:spPr>
          <a:xfrm>
            <a:off x="5869221"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4" name="Text Placeholder 3">
            <a:extLst>
              <a:ext uri="{FF2B5EF4-FFF2-40B4-BE49-F238E27FC236}">
                <a16:creationId xmlns:a16="http://schemas.microsoft.com/office/drawing/2014/main" id="{A1421095-2FFB-4526-8B00-B78293C567CB}"/>
              </a:ext>
            </a:extLst>
          </p:cNvPr>
          <p:cNvSpPr txBox="1">
            <a:spLocks/>
          </p:cNvSpPr>
          <p:nvPr/>
        </p:nvSpPr>
        <p:spPr>
          <a:xfrm>
            <a:off x="759978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7" name="Text Placeholder 3">
            <a:extLst>
              <a:ext uri="{FF2B5EF4-FFF2-40B4-BE49-F238E27FC236}">
                <a16:creationId xmlns:a16="http://schemas.microsoft.com/office/drawing/2014/main" id="{8E512BAD-26A3-41B5-B416-E2E6459C1D4C}"/>
              </a:ext>
            </a:extLst>
          </p:cNvPr>
          <p:cNvSpPr txBox="1">
            <a:spLocks/>
          </p:cNvSpPr>
          <p:nvPr/>
        </p:nvSpPr>
        <p:spPr>
          <a:xfrm>
            <a:off x="9337149" y="2114752"/>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58" name="TextBox 57">
            <a:extLst>
              <a:ext uri="{FF2B5EF4-FFF2-40B4-BE49-F238E27FC236}">
                <a16:creationId xmlns:a16="http://schemas.microsoft.com/office/drawing/2014/main" id="{3B752A5A-27CF-4036-A4AB-2A7AC838E7FD}"/>
              </a:ext>
            </a:extLst>
          </p:cNvPr>
          <p:cNvSpPr txBox="1"/>
          <p:nvPr/>
        </p:nvSpPr>
        <p:spPr>
          <a:xfrm>
            <a:off x="1716474" y="1816214"/>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01</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59" name="TextBox 58">
            <a:extLst>
              <a:ext uri="{FF2B5EF4-FFF2-40B4-BE49-F238E27FC236}">
                <a16:creationId xmlns:a16="http://schemas.microsoft.com/office/drawing/2014/main" id="{FBEC286C-D76F-43B0-98E4-210C76FBE44A}"/>
              </a:ext>
            </a:extLst>
          </p:cNvPr>
          <p:cNvSpPr txBox="1"/>
          <p:nvPr/>
        </p:nvSpPr>
        <p:spPr>
          <a:xfrm>
            <a:off x="1719072" y="2992222"/>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02</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1" name="TextBox 60">
            <a:extLst>
              <a:ext uri="{FF2B5EF4-FFF2-40B4-BE49-F238E27FC236}">
                <a16:creationId xmlns:a16="http://schemas.microsoft.com/office/drawing/2014/main" id="{AB27DAB6-8323-4556-BE24-11681C1E4FC6}"/>
              </a:ext>
            </a:extLst>
          </p:cNvPr>
          <p:cNvSpPr txBox="1"/>
          <p:nvPr/>
        </p:nvSpPr>
        <p:spPr>
          <a:xfrm>
            <a:off x="1716474" y="413820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03</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2" name="TextBox 61">
            <a:extLst>
              <a:ext uri="{FF2B5EF4-FFF2-40B4-BE49-F238E27FC236}">
                <a16:creationId xmlns:a16="http://schemas.microsoft.com/office/drawing/2014/main" id="{07CE8DD3-8A2C-477C-96FD-0FEEDFF0D4AC}"/>
              </a:ext>
            </a:extLst>
          </p:cNvPr>
          <p:cNvSpPr txBox="1"/>
          <p:nvPr/>
        </p:nvSpPr>
        <p:spPr>
          <a:xfrm>
            <a:off x="1716474" y="5328135"/>
            <a:ext cx="1785736" cy="9264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04</a:t>
            </a:r>
          </a:p>
          <a:p>
            <a:pPr defTabSz="1219170">
              <a:spcBef>
                <a:spcPct val="20000"/>
              </a:spcBef>
              <a:defRPr/>
            </a:pPr>
            <a:endParaRPr lang="en-US" sz="400" dirty="0">
              <a:solidFill>
                <a:schemeClr val="bg1"/>
              </a:solidFill>
              <a:latin typeface="Bernard MT Condensed" panose="02050806060905020404" pitchFamily="18" charset="0"/>
            </a:endParaRPr>
          </a:p>
          <a:p>
            <a:pPr defTabSz="1219170">
              <a:spcBef>
                <a:spcPct val="20000"/>
              </a:spcBef>
              <a:defRPr/>
            </a:pPr>
            <a:endParaRPr lang="en-US" sz="200" dirty="0">
              <a:solidFill>
                <a:schemeClr val="bg1"/>
              </a:solidFill>
              <a:latin typeface="Bernard MT Condensed" panose="02050806060905020404" pitchFamily="18" charset="0"/>
            </a:endParaRPr>
          </a:p>
          <a:p>
            <a:r>
              <a:rPr lang="en-US" sz="1100" dirty="0">
                <a:solidFill>
                  <a:schemeClr val="bg1"/>
                </a:solidFill>
                <a:latin typeface="Candara" panose="020E0502030303020204" pitchFamily="34" charset="0"/>
              </a:rPr>
              <a:t>Lorem ipsum dolor sit amet, consectetur adipiscing elit.</a:t>
            </a:r>
          </a:p>
        </p:txBody>
      </p:sp>
      <p:sp>
        <p:nvSpPr>
          <p:cNvPr id="63" name="TextBox 62">
            <a:extLst>
              <a:ext uri="{FF2B5EF4-FFF2-40B4-BE49-F238E27FC236}">
                <a16:creationId xmlns:a16="http://schemas.microsoft.com/office/drawing/2014/main" id="{9400C68C-F37E-4C01-9288-1FDFF34BC82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Bernard MT Condensed" panose="02050806060905020404" pitchFamily="18" charset="0"/>
              </a:rPr>
              <a:t>Your Subtitle</a:t>
            </a:r>
          </a:p>
        </p:txBody>
      </p:sp>
      <p:sp>
        <p:nvSpPr>
          <p:cNvPr id="66" name="Freeform 32">
            <a:extLst>
              <a:ext uri="{FF2B5EF4-FFF2-40B4-BE49-F238E27FC236}">
                <a16:creationId xmlns:a16="http://schemas.microsoft.com/office/drawing/2014/main" id="{DA5A1E2C-3E86-4651-81F9-F748D7B92169}"/>
              </a:ext>
            </a:extLst>
          </p:cNvPr>
          <p:cNvSpPr/>
          <p:nvPr/>
        </p:nvSpPr>
        <p:spPr>
          <a:xfrm>
            <a:off x="3566160" y="299463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68" name="Freeform 32">
            <a:extLst>
              <a:ext uri="{FF2B5EF4-FFF2-40B4-BE49-F238E27FC236}">
                <a16:creationId xmlns:a16="http://schemas.microsoft.com/office/drawing/2014/main" id="{D30CA8D4-9899-4884-AA22-2BC0EB6E6EDF}"/>
              </a:ext>
            </a:extLst>
          </p:cNvPr>
          <p:cNvSpPr/>
          <p:nvPr/>
        </p:nvSpPr>
        <p:spPr>
          <a:xfrm>
            <a:off x="530352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72" name="Freeform 32">
            <a:extLst>
              <a:ext uri="{FF2B5EF4-FFF2-40B4-BE49-F238E27FC236}">
                <a16:creationId xmlns:a16="http://schemas.microsoft.com/office/drawing/2014/main" id="{38625C04-437D-42AC-A898-8073E98535DA}"/>
              </a:ext>
            </a:extLst>
          </p:cNvPr>
          <p:cNvSpPr/>
          <p:nvPr/>
        </p:nvSpPr>
        <p:spPr>
          <a:xfrm>
            <a:off x="7040880" y="299222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7" name="Freeform 32">
            <a:extLst>
              <a:ext uri="{FF2B5EF4-FFF2-40B4-BE49-F238E27FC236}">
                <a16:creationId xmlns:a16="http://schemas.microsoft.com/office/drawing/2014/main" id="{4D92744E-D35E-4D0A-81F3-A64266110260}"/>
              </a:ext>
            </a:extLst>
          </p:cNvPr>
          <p:cNvSpPr/>
          <p:nvPr/>
        </p:nvSpPr>
        <p:spPr>
          <a:xfrm>
            <a:off x="8778240" y="2992222"/>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88" name="Text Placeholder 3">
            <a:extLst>
              <a:ext uri="{FF2B5EF4-FFF2-40B4-BE49-F238E27FC236}">
                <a16:creationId xmlns:a16="http://schemas.microsoft.com/office/drawing/2014/main" id="{45097120-5F93-4F7F-8B85-F9C2889132D6}"/>
              </a:ext>
            </a:extLst>
          </p:cNvPr>
          <p:cNvSpPr txBox="1">
            <a:spLocks/>
          </p:cNvSpPr>
          <p:nvPr/>
        </p:nvSpPr>
        <p:spPr>
          <a:xfrm>
            <a:off x="4117465"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89" name="Text Placeholder 3">
            <a:extLst>
              <a:ext uri="{FF2B5EF4-FFF2-40B4-BE49-F238E27FC236}">
                <a16:creationId xmlns:a16="http://schemas.microsoft.com/office/drawing/2014/main" id="{DECC1408-2FD8-472C-BE4E-D1F18B6219C9}"/>
              </a:ext>
            </a:extLst>
          </p:cNvPr>
          <p:cNvSpPr txBox="1">
            <a:spLocks/>
          </p:cNvSpPr>
          <p:nvPr/>
        </p:nvSpPr>
        <p:spPr>
          <a:xfrm>
            <a:off x="5869221"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0" name="Text Placeholder 3">
            <a:extLst>
              <a:ext uri="{FF2B5EF4-FFF2-40B4-BE49-F238E27FC236}">
                <a16:creationId xmlns:a16="http://schemas.microsoft.com/office/drawing/2014/main" id="{4DFB1495-D74A-4EFA-84E1-0E92E99611A3}"/>
              </a:ext>
            </a:extLst>
          </p:cNvPr>
          <p:cNvSpPr txBox="1">
            <a:spLocks/>
          </p:cNvSpPr>
          <p:nvPr/>
        </p:nvSpPr>
        <p:spPr>
          <a:xfrm>
            <a:off x="759978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1" name="Text Placeholder 3">
            <a:extLst>
              <a:ext uri="{FF2B5EF4-FFF2-40B4-BE49-F238E27FC236}">
                <a16:creationId xmlns:a16="http://schemas.microsoft.com/office/drawing/2014/main" id="{54439B68-9AE2-4BA7-98A0-3B26992DE160}"/>
              </a:ext>
            </a:extLst>
          </p:cNvPr>
          <p:cNvSpPr txBox="1">
            <a:spLocks/>
          </p:cNvSpPr>
          <p:nvPr/>
        </p:nvSpPr>
        <p:spPr>
          <a:xfrm>
            <a:off x="9337149" y="3260920"/>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3" name="Freeform 32">
            <a:extLst>
              <a:ext uri="{FF2B5EF4-FFF2-40B4-BE49-F238E27FC236}">
                <a16:creationId xmlns:a16="http://schemas.microsoft.com/office/drawing/2014/main" id="{ECDCFBE3-481E-410E-9872-59050FAC98A2}"/>
              </a:ext>
            </a:extLst>
          </p:cNvPr>
          <p:cNvSpPr/>
          <p:nvPr/>
        </p:nvSpPr>
        <p:spPr>
          <a:xfrm>
            <a:off x="3566160" y="4178234"/>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4" name="Freeform 32">
            <a:extLst>
              <a:ext uri="{FF2B5EF4-FFF2-40B4-BE49-F238E27FC236}">
                <a16:creationId xmlns:a16="http://schemas.microsoft.com/office/drawing/2014/main" id="{B2468562-3000-46E0-8F37-BBD0A3C48C8D}"/>
              </a:ext>
            </a:extLst>
          </p:cNvPr>
          <p:cNvSpPr/>
          <p:nvPr/>
        </p:nvSpPr>
        <p:spPr>
          <a:xfrm>
            <a:off x="530352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5" name="Freeform 32">
            <a:extLst>
              <a:ext uri="{FF2B5EF4-FFF2-40B4-BE49-F238E27FC236}">
                <a16:creationId xmlns:a16="http://schemas.microsoft.com/office/drawing/2014/main" id="{4C6B663D-6681-48AC-9D5C-35B5941E6388}"/>
              </a:ext>
            </a:extLst>
          </p:cNvPr>
          <p:cNvSpPr/>
          <p:nvPr/>
        </p:nvSpPr>
        <p:spPr>
          <a:xfrm>
            <a:off x="7040880" y="4175820"/>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6" name="Freeform 32">
            <a:extLst>
              <a:ext uri="{FF2B5EF4-FFF2-40B4-BE49-F238E27FC236}">
                <a16:creationId xmlns:a16="http://schemas.microsoft.com/office/drawing/2014/main" id="{14A29EB2-4D66-4113-A932-DDE501161C93}"/>
              </a:ext>
            </a:extLst>
          </p:cNvPr>
          <p:cNvSpPr/>
          <p:nvPr/>
        </p:nvSpPr>
        <p:spPr>
          <a:xfrm>
            <a:off x="8778240" y="4175818"/>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97" name="Text Placeholder 3">
            <a:extLst>
              <a:ext uri="{FF2B5EF4-FFF2-40B4-BE49-F238E27FC236}">
                <a16:creationId xmlns:a16="http://schemas.microsoft.com/office/drawing/2014/main" id="{D007E3B9-13E4-4A3E-B230-1F40CF4C0422}"/>
              </a:ext>
            </a:extLst>
          </p:cNvPr>
          <p:cNvSpPr txBox="1">
            <a:spLocks/>
          </p:cNvSpPr>
          <p:nvPr/>
        </p:nvSpPr>
        <p:spPr>
          <a:xfrm>
            <a:off x="4117465"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8" name="Text Placeholder 3">
            <a:extLst>
              <a:ext uri="{FF2B5EF4-FFF2-40B4-BE49-F238E27FC236}">
                <a16:creationId xmlns:a16="http://schemas.microsoft.com/office/drawing/2014/main" id="{BDD5ECD6-8E08-4D23-9FE1-86E91E257443}"/>
              </a:ext>
            </a:extLst>
          </p:cNvPr>
          <p:cNvSpPr txBox="1">
            <a:spLocks/>
          </p:cNvSpPr>
          <p:nvPr/>
        </p:nvSpPr>
        <p:spPr>
          <a:xfrm>
            <a:off x="5869221"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99" name="Text Placeholder 3">
            <a:extLst>
              <a:ext uri="{FF2B5EF4-FFF2-40B4-BE49-F238E27FC236}">
                <a16:creationId xmlns:a16="http://schemas.microsoft.com/office/drawing/2014/main" id="{8BD97143-D3DB-426A-B9D0-6F52D36CE54E}"/>
              </a:ext>
            </a:extLst>
          </p:cNvPr>
          <p:cNvSpPr txBox="1">
            <a:spLocks/>
          </p:cNvSpPr>
          <p:nvPr/>
        </p:nvSpPr>
        <p:spPr>
          <a:xfrm>
            <a:off x="759978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0" name="Text Placeholder 3">
            <a:extLst>
              <a:ext uri="{FF2B5EF4-FFF2-40B4-BE49-F238E27FC236}">
                <a16:creationId xmlns:a16="http://schemas.microsoft.com/office/drawing/2014/main" id="{D2798BCF-2234-4BCE-A9F3-28E360B522D4}"/>
              </a:ext>
            </a:extLst>
          </p:cNvPr>
          <p:cNvSpPr txBox="1">
            <a:spLocks/>
          </p:cNvSpPr>
          <p:nvPr/>
        </p:nvSpPr>
        <p:spPr>
          <a:xfrm>
            <a:off x="9337149" y="4444516"/>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2" name="Freeform 32">
            <a:extLst>
              <a:ext uri="{FF2B5EF4-FFF2-40B4-BE49-F238E27FC236}">
                <a16:creationId xmlns:a16="http://schemas.microsoft.com/office/drawing/2014/main" id="{C2566D69-D6B6-4D78-80FE-AB7D91641C3F}"/>
              </a:ext>
            </a:extLst>
          </p:cNvPr>
          <p:cNvSpPr/>
          <p:nvPr/>
        </p:nvSpPr>
        <p:spPr>
          <a:xfrm>
            <a:off x="3566160" y="5367747"/>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3" name="Freeform 32">
            <a:extLst>
              <a:ext uri="{FF2B5EF4-FFF2-40B4-BE49-F238E27FC236}">
                <a16:creationId xmlns:a16="http://schemas.microsoft.com/office/drawing/2014/main" id="{3A5352A7-3806-4D23-9412-756A7696F374}"/>
              </a:ext>
            </a:extLst>
          </p:cNvPr>
          <p:cNvSpPr/>
          <p:nvPr/>
        </p:nvSpPr>
        <p:spPr>
          <a:xfrm>
            <a:off x="530352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4" name="Freeform 32">
            <a:extLst>
              <a:ext uri="{FF2B5EF4-FFF2-40B4-BE49-F238E27FC236}">
                <a16:creationId xmlns:a16="http://schemas.microsoft.com/office/drawing/2014/main" id="{150DF389-5243-4F58-9C64-7DDDA9499351}"/>
              </a:ext>
            </a:extLst>
          </p:cNvPr>
          <p:cNvSpPr/>
          <p:nvPr/>
        </p:nvSpPr>
        <p:spPr>
          <a:xfrm>
            <a:off x="7040880" y="5365333"/>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5" name="Freeform 32">
            <a:extLst>
              <a:ext uri="{FF2B5EF4-FFF2-40B4-BE49-F238E27FC236}">
                <a16:creationId xmlns:a16="http://schemas.microsoft.com/office/drawing/2014/main" id="{41C9C75C-0B40-48E2-9979-3F788DB6F89F}"/>
              </a:ext>
            </a:extLst>
          </p:cNvPr>
          <p:cNvSpPr/>
          <p:nvPr/>
        </p:nvSpPr>
        <p:spPr>
          <a:xfrm>
            <a:off x="8778240" y="5365331"/>
            <a:ext cx="1959053" cy="783621"/>
          </a:xfrm>
          <a:custGeom>
            <a:avLst/>
            <a:gdLst>
              <a:gd name="connsiteX0" fmla="*/ 0 w 1469290"/>
              <a:gd name="connsiteY0" fmla="*/ 0 h 587716"/>
              <a:gd name="connsiteX1" fmla="*/ 1175432 w 1469290"/>
              <a:gd name="connsiteY1" fmla="*/ 0 h 587716"/>
              <a:gd name="connsiteX2" fmla="*/ 1469290 w 1469290"/>
              <a:gd name="connsiteY2" fmla="*/ 293858 h 587716"/>
              <a:gd name="connsiteX3" fmla="*/ 1175432 w 1469290"/>
              <a:gd name="connsiteY3" fmla="*/ 587716 h 587716"/>
              <a:gd name="connsiteX4" fmla="*/ 0 w 1469290"/>
              <a:gd name="connsiteY4" fmla="*/ 587716 h 587716"/>
              <a:gd name="connsiteX5" fmla="*/ 293858 w 1469290"/>
              <a:gd name="connsiteY5" fmla="*/ 293858 h 587716"/>
              <a:gd name="connsiteX6" fmla="*/ 0 w 1469290"/>
              <a:gd name="connsiteY6" fmla="*/ 0 h 587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9290" h="587716">
                <a:moveTo>
                  <a:pt x="0" y="0"/>
                </a:moveTo>
                <a:lnTo>
                  <a:pt x="1175432" y="0"/>
                </a:lnTo>
                <a:lnTo>
                  <a:pt x="1469290" y="293858"/>
                </a:lnTo>
                <a:lnTo>
                  <a:pt x="1175432" y="587716"/>
                </a:lnTo>
                <a:lnTo>
                  <a:pt x="0" y="587716"/>
                </a:lnTo>
                <a:lnTo>
                  <a:pt x="293858" y="293858"/>
                </a:lnTo>
                <a:lnTo>
                  <a:pt x="0" y="0"/>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127000" dist="1270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spcFirstLastPara="0" vert="horz" wrap="square" lIns="437531" tIns="22860" rIns="391811" bIns="22860" numCol="1" spcCol="1270" anchor="ctr" anchorCtr="0">
            <a:noAutofit/>
          </a:bodyPr>
          <a:lstStyle/>
          <a:p>
            <a:pPr algn="ctr" defTabSz="1600160">
              <a:lnSpc>
                <a:spcPct val="90000"/>
              </a:lnSpc>
              <a:spcBef>
                <a:spcPct val="0"/>
              </a:spcBef>
              <a:spcAft>
                <a:spcPct val="35000"/>
              </a:spcAft>
            </a:pPr>
            <a:endParaRPr lang="en-US" sz="3600">
              <a:latin typeface="Bernard MT Condensed" panose="02050806060905020404" pitchFamily="18" charset="0"/>
            </a:endParaRPr>
          </a:p>
        </p:txBody>
      </p:sp>
      <p:sp>
        <p:nvSpPr>
          <p:cNvPr id="106" name="Text Placeholder 3">
            <a:extLst>
              <a:ext uri="{FF2B5EF4-FFF2-40B4-BE49-F238E27FC236}">
                <a16:creationId xmlns:a16="http://schemas.microsoft.com/office/drawing/2014/main" id="{B6B32313-39F3-4A63-9653-AFEE34585CC7}"/>
              </a:ext>
            </a:extLst>
          </p:cNvPr>
          <p:cNvSpPr txBox="1">
            <a:spLocks/>
          </p:cNvSpPr>
          <p:nvPr/>
        </p:nvSpPr>
        <p:spPr>
          <a:xfrm>
            <a:off x="4117465"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7" name="Text Placeholder 3">
            <a:extLst>
              <a:ext uri="{FF2B5EF4-FFF2-40B4-BE49-F238E27FC236}">
                <a16:creationId xmlns:a16="http://schemas.microsoft.com/office/drawing/2014/main" id="{92EC83F7-12B8-43B5-AD27-3C82F7C0A49B}"/>
              </a:ext>
            </a:extLst>
          </p:cNvPr>
          <p:cNvSpPr txBox="1">
            <a:spLocks/>
          </p:cNvSpPr>
          <p:nvPr/>
        </p:nvSpPr>
        <p:spPr>
          <a:xfrm>
            <a:off x="5869221"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8" name="Text Placeholder 3">
            <a:extLst>
              <a:ext uri="{FF2B5EF4-FFF2-40B4-BE49-F238E27FC236}">
                <a16:creationId xmlns:a16="http://schemas.microsoft.com/office/drawing/2014/main" id="{EDF7C1B8-8AD4-4D31-B40B-3D271927BA8E}"/>
              </a:ext>
            </a:extLst>
          </p:cNvPr>
          <p:cNvSpPr txBox="1">
            <a:spLocks/>
          </p:cNvSpPr>
          <p:nvPr/>
        </p:nvSpPr>
        <p:spPr>
          <a:xfrm>
            <a:off x="759978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
        <p:nvSpPr>
          <p:cNvPr id="109" name="Text Placeholder 3">
            <a:extLst>
              <a:ext uri="{FF2B5EF4-FFF2-40B4-BE49-F238E27FC236}">
                <a16:creationId xmlns:a16="http://schemas.microsoft.com/office/drawing/2014/main" id="{477409B5-4DC5-4079-B6E7-785251608F2B}"/>
              </a:ext>
            </a:extLst>
          </p:cNvPr>
          <p:cNvSpPr txBox="1">
            <a:spLocks/>
          </p:cNvSpPr>
          <p:nvPr/>
        </p:nvSpPr>
        <p:spPr>
          <a:xfrm>
            <a:off x="9337149" y="5634029"/>
            <a:ext cx="1018612" cy="246221"/>
          </a:xfrm>
          <a:prstGeom prst="rect">
            <a:avLst/>
          </a:prstGeom>
          <a:ln>
            <a:noFill/>
          </a:ln>
          <a:effectLst/>
          <a:scene3d>
            <a:camera prst="orthographicFront">
              <a:rot lat="0" lon="0" rev="0"/>
            </a:camera>
            <a:lightRig rig="brightRoom" dir="t">
              <a:rot lat="0" lon="0" rev="600000"/>
            </a:lightRig>
          </a:scene3d>
          <a:sp3d prstMaterial="metal">
            <a:bevelT w="38100" h="57150" prst="angle"/>
          </a:sp3d>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1219170">
              <a:spcBef>
                <a:spcPct val="20000"/>
              </a:spcBef>
              <a:defRPr/>
            </a:pPr>
            <a:r>
              <a:rPr lang="en-US" sz="1600" dirty="0">
                <a:solidFill>
                  <a:srgbClr val="585858"/>
                </a:solidFill>
                <a:latin typeface="Bernard MT Condensed" panose="02050806060905020404" pitchFamily="18" charset="0"/>
              </a:rPr>
              <a:t>Lorem Ipsum</a:t>
            </a:r>
          </a:p>
        </p:txBody>
      </p:sp>
    </p:spTree>
    <p:extLst>
      <p:ext uri="{BB962C8B-B14F-4D97-AF65-F5344CB8AC3E}">
        <p14:creationId xmlns:p14="http://schemas.microsoft.com/office/powerpoint/2010/main" val="3077272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58"/>
                                        </p:tgtEl>
                                        <p:attrNameLst>
                                          <p:attrName>style.visibility</p:attrName>
                                        </p:attrNameLst>
                                      </p:cBhvr>
                                      <p:to>
                                        <p:strVal val="visible"/>
                                      </p:to>
                                    </p:set>
                                    <p:anim calcmode="lin" valueType="num">
                                      <p:cBhvr>
                                        <p:cTn id="16" dur="500" fill="hold"/>
                                        <p:tgtEl>
                                          <p:spTgt spid="58"/>
                                        </p:tgtEl>
                                        <p:attrNameLst>
                                          <p:attrName>ppt_w</p:attrName>
                                        </p:attrNameLst>
                                      </p:cBhvr>
                                      <p:tavLst>
                                        <p:tav tm="0">
                                          <p:val>
                                            <p:fltVal val="0"/>
                                          </p:val>
                                        </p:tav>
                                        <p:tav tm="100000">
                                          <p:val>
                                            <p:strVal val="#ppt_w"/>
                                          </p:val>
                                        </p:tav>
                                      </p:tavLst>
                                    </p:anim>
                                    <p:anim calcmode="lin" valueType="num">
                                      <p:cBhvr>
                                        <p:cTn id="17" dur="500" fill="hold"/>
                                        <p:tgtEl>
                                          <p:spTgt spid="58"/>
                                        </p:tgtEl>
                                        <p:attrNameLst>
                                          <p:attrName>ppt_h</p:attrName>
                                        </p:attrNameLst>
                                      </p:cBhvr>
                                      <p:tavLst>
                                        <p:tav tm="0">
                                          <p:val>
                                            <p:fltVal val="0"/>
                                          </p:val>
                                        </p:tav>
                                        <p:tav tm="100000">
                                          <p:val>
                                            <p:strVal val="#ppt_h"/>
                                          </p:val>
                                        </p:tav>
                                      </p:tavLst>
                                    </p:anim>
                                    <p:animEffect transition="in" filter="fade">
                                      <p:cBhvr>
                                        <p:cTn id="18" dur="500"/>
                                        <p:tgtEl>
                                          <p:spTgt spid="58"/>
                                        </p:tgtEl>
                                      </p:cBhvr>
                                    </p:animEffect>
                                  </p:childTnLst>
                                </p:cTn>
                              </p:par>
                            </p:childTnLst>
                          </p:cTn>
                        </p:par>
                        <p:par>
                          <p:cTn id="19" fill="hold">
                            <p:stCondLst>
                              <p:cond delay="1500"/>
                            </p:stCondLst>
                            <p:childTnLst>
                              <p:par>
                                <p:cTn id="20" presetID="2" presetClass="entr" presetSubtype="8" fill="hold" grpId="0" nodeType="afterEffect">
                                  <p:stCondLst>
                                    <p:cond delay="0"/>
                                  </p:stCondLst>
                                  <p:childTnLst>
                                    <p:set>
                                      <p:cBhvr>
                                        <p:cTn id="21" dur="1" fill="hold">
                                          <p:stCondLst>
                                            <p:cond delay="0"/>
                                          </p:stCondLst>
                                        </p:cTn>
                                        <p:tgtEl>
                                          <p:spTgt spid="33"/>
                                        </p:tgtEl>
                                        <p:attrNameLst>
                                          <p:attrName>style.visibility</p:attrName>
                                        </p:attrNameLst>
                                      </p:cBhvr>
                                      <p:to>
                                        <p:strVal val="visible"/>
                                      </p:to>
                                    </p:set>
                                    <p:anim calcmode="lin" valueType="num">
                                      <p:cBhvr additive="base">
                                        <p:cTn id="22" dur="500" fill="hold"/>
                                        <p:tgtEl>
                                          <p:spTgt spid="33"/>
                                        </p:tgtEl>
                                        <p:attrNameLst>
                                          <p:attrName>ppt_x</p:attrName>
                                        </p:attrNameLst>
                                      </p:cBhvr>
                                      <p:tavLst>
                                        <p:tav tm="0">
                                          <p:val>
                                            <p:strVal val="0-#ppt_w/2"/>
                                          </p:val>
                                        </p:tav>
                                        <p:tav tm="100000">
                                          <p:val>
                                            <p:strVal val="#ppt_x"/>
                                          </p:val>
                                        </p:tav>
                                      </p:tavLst>
                                    </p:anim>
                                    <p:anim calcmode="lin" valueType="num">
                                      <p:cBhvr additive="base">
                                        <p:cTn id="23" dur="500" fill="hold"/>
                                        <p:tgtEl>
                                          <p:spTgt spid="33"/>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0"/>
                                        </p:tgtEl>
                                        <p:attrNameLst>
                                          <p:attrName>style.visibility</p:attrName>
                                        </p:attrNameLst>
                                      </p:cBhvr>
                                      <p:to>
                                        <p:strVal val="visible"/>
                                      </p:to>
                                    </p:set>
                                    <p:anim calcmode="lin" valueType="num">
                                      <p:cBhvr additive="base">
                                        <p:cTn id="26" dur="500" fill="hold"/>
                                        <p:tgtEl>
                                          <p:spTgt spid="60"/>
                                        </p:tgtEl>
                                        <p:attrNameLst>
                                          <p:attrName>ppt_x</p:attrName>
                                        </p:attrNameLst>
                                      </p:cBhvr>
                                      <p:tavLst>
                                        <p:tav tm="0">
                                          <p:val>
                                            <p:strVal val="0-#ppt_w/2"/>
                                          </p:val>
                                        </p:tav>
                                        <p:tav tm="100000">
                                          <p:val>
                                            <p:strVal val="#ppt_x"/>
                                          </p:val>
                                        </p:tav>
                                      </p:tavLst>
                                    </p:anim>
                                    <p:anim calcmode="lin" valueType="num">
                                      <p:cBhvr additive="base">
                                        <p:cTn id="27" dur="500" fill="hold"/>
                                        <p:tgtEl>
                                          <p:spTgt spid="60"/>
                                        </p:tgtEl>
                                        <p:attrNameLst>
                                          <p:attrName>ppt_y</p:attrName>
                                        </p:attrNameLst>
                                      </p:cBhvr>
                                      <p:tavLst>
                                        <p:tav tm="0">
                                          <p:val>
                                            <p:strVal val="#ppt_y"/>
                                          </p:val>
                                        </p:tav>
                                        <p:tav tm="100000">
                                          <p:val>
                                            <p:strVal val="#ppt_y"/>
                                          </p:val>
                                        </p:tav>
                                      </p:tavLst>
                                    </p:anim>
                                  </p:childTnLst>
                                </p:cTn>
                              </p:par>
                            </p:childTnLst>
                          </p:cTn>
                        </p:par>
                        <p:par>
                          <p:cTn id="28" fill="hold">
                            <p:stCondLst>
                              <p:cond delay="2000"/>
                            </p:stCondLst>
                            <p:childTnLst>
                              <p:par>
                                <p:cTn id="29" presetID="2" presetClass="entr" presetSubtype="8" fill="hold" grpId="0" nodeType="afterEffect">
                                  <p:stCondLst>
                                    <p:cond delay="0"/>
                                  </p:stCondLst>
                                  <p:childTnLst>
                                    <p:set>
                                      <p:cBhvr>
                                        <p:cTn id="30" dur="1" fill="hold">
                                          <p:stCondLst>
                                            <p:cond delay="0"/>
                                          </p:stCondLst>
                                        </p:cTn>
                                        <p:tgtEl>
                                          <p:spTgt spid="47"/>
                                        </p:tgtEl>
                                        <p:attrNameLst>
                                          <p:attrName>style.visibility</p:attrName>
                                        </p:attrNameLst>
                                      </p:cBhvr>
                                      <p:to>
                                        <p:strVal val="visible"/>
                                      </p:to>
                                    </p:set>
                                    <p:anim calcmode="lin" valueType="num">
                                      <p:cBhvr additive="base">
                                        <p:cTn id="31" dur="500" fill="hold"/>
                                        <p:tgtEl>
                                          <p:spTgt spid="47"/>
                                        </p:tgtEl>
                                        <p:attrNameLst>
                                          <p:attrName>ppt_x</p:attrName>
                                        </p:attrNameLst>
                                      </p:cBhvr>
                                      <p:tavLst>
                                        <p:tav tm="0">
                                          <p:val>
                                            <p:strVal val="0-#ppt_w/2"/>
                                          </p:val>
                                        </p:tav>
                                        <p:tav tm="100000">
                                          <p:val>
                                            <p:strVal val="#ppt_x"/>
                                          </p:val>
                                        </p:tav>
                                      </p:tavLst>
                                    </p:anim>
                                    <p:anim calcmode="lin" valueType="num">
                                      <p:cBhvr additive="base">
                                        <p:cTn id="32" dur="500" fill="hold"/>
                                        <p:tgtEl>
                                          <p:spTgt spid="4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500" fill="hold"/>
                                        <p:tgtEl>
                                          <p:spTgt spid="49"/>
                                        </p:tgtEl>
                                        <p:attrNameLst>
                                          <p:attrName>ppt_x</p:attrName>
                                        </p:attrNameLst>
                                      </p:cBhvr>
                                      <p:tavLst>
                                        <p:tav tm="0">
                                          <p:val>
                                            <p:strVal val="0-#ppt_w/2"/>
                                          </p:val>
                                        </p:tav>
                                        <p:tav tm="100000">
                                          <p:val>
                                            <p:strVal val="#ppt_x"/>
                                          </p:val>
                                        </p:tav>
                                      </p:tavLst>
                                    </p:anim>
                                    <p:anim calcmode="lin" valueType="num">
                                      <p:cBhvr additive="base">
                                        <p:cTn id="36" dur="500" fill="hold"/>
                                        <p:tgtEl>
                                          <p:spTgt spid="49"/>
                                        </p:tgtEl>
                                        <p:attrNameLst>
                                          <p:attrName>ppt_y</p:attrName>
                                        </p:attrNameLst>
                                      </p:cBhvr>
                                      <p:tavLst>
                                        <p:tav tm="0">
                                          <p:val>
                                            <p:strVal val="#ppt_y"/>
                                          </p:val>
                                        </p:tav>
                                        <p:tav tm="100000">
                                          <p:val>
                                            <p:strVal val="#ppt_y"/>
                                          </p:val>
                                        </p:tav>
                                      </p:tavLst>
                                    </p:anim>
                                  </p:childTnLst>
                                </p:cTn>
                              </p:par>
                            </p:childTnLst>
                          </p:cTn>
                        </p:par>
                        <p:par>
                          <p:cTn id="37" fill="hold">
                            <p:stCondLst>
                              <p:cond delay="2500"/>
                            </p:stCondLst>
                            <p:childTnLst>
                              <p:par>
                                <p:cTn id="38" presetID="2" presetClass="entr" presetSubtype="8" fill="hold" grpId="0" nodeType="afterEffect">
                                  <p:stCondLst>
                                    <p:cond delay="0"/>
                                  </p:stCondLst>
                                  <p:childTnLst>
                                    <p:set>
                                      <p:cBhvr>
                                        <p:cTn id="39" dur="1" fill="hold">
                                          <p:stCondLst>
                                            <p:cond delay="0"/>
                                          </p:stCondLst>
                                        </p:cTn>
                                        <p:tgtEl>
                                          <p:spTgt spid="53"/>
                                        </p:tgtEl>
                                        <p:attrNameLst>
                                          <p:attrName>style.visibility</p:attrName>
                                        </p:attrNameLst>
                                      </p:cBhvr>
                                      <p:to>
                                        <p:strVal val="visible"/>
                                      </p:to>
                                    </p:set>
                                    <p:anim calcmode="lin" valueType="num">
                                      <p:cBhvr additive="base">
                                        <p:cTn id="40" dur="500" fill="hold"/>
                                        <p:tgtEl>
                                          <p:spTgt spid="53"/>
                                        </p:tgtEl>
                                        <p:attrNameLst>
                                          <p:attrName>ppt_x</p:attrName>
                                        </p:attrNameLst>
                                      </p:cBhvr>
                                      <p:tavLst>
                                        <p:tav tm="0">
                                          <p:val>
                                            <p:strVal val="0-#ppt_w/2"/>
                                          </p:val>
                                        </p:tav>
                                        <p:tav tm="100000">
                                          <p:val>
                                            <p:strVal val="#ppt_x"/>
                                          </p:val>
                                        </p:tav>
                                      </p:tavLst>
                                    </p:anim>
                                    <p:anim calcmode="lin" valueType="num">
                                      <p:cBhvr additive="base">
                                        <p:cTn id="41" dur="500" fill="hold"/>
                                        <p:tgtEl>
                                          <p:spTgt spid="53"/>
                                        </p:tgtEl>
                                        <p:attrNameLst>
                                          <p:attrName>ppt_y</p:attrName>
                                        </p:attrNameLst>
                                      </p:cBhvr>
                                      <p:tavLst>
                                        <p:tav tm="0">
                                          <p:val>
                                            <p:strVal val="#ppt_y"/>
                                          </p:val>
                                        </p:tav>
                                        <p:tav tm="100000">
                                          <p:val>
                                            <p:strVal val="#ppt_y"/>
                                          </p:val>
                                        </p:tav>
                                      </p:tavLst>
                                    </p:anim>
                                  </p:childTnLst>
                                </p:cTn>
                              </p:par>
                              <p:par>
                                <p:cTn id="42" presetID="2" presetClass="entr" presetSubtype="8" fill="hold" grpId="0" nodeType="withEffect">
                                  <p:stCondLst>
                                    <p:cond delay="0"/>
                                  </p:stCondLst>
                                  <p:childTnLst>
                                    <p:set>
                                      <p:cBhvr>
                                        <p:cTn id="43" dur="1" fill="hold">
                                          <p:stCondLst>
                                            <p:cond delay="0"/>
                                          </p:stCondLst>
                                        </p:cTn>
                                        <p:tgtEl>
                                          <p:spTgt spid="54"/>
                                        </p:tgtEl>
                                        <p:attrNameLst>
                                          <p:attrName>style.visibility</p:attrName>
                                        </p:attrNameLst>
                                      </p:cBhvr>
                                      <p:to>
                                        <p:strVal val="visible"/>
                                      </p:to>
                                    </p:set>
                                    <p:anim calcmode="lin" valueType="num">
                                      <p:cBhvr additive="base">
                                        <p:cTn id="44" dur="500" fill="hold"/>
                                        <p:tgtEl>
                                          <p:spTgt spid="54"/>
                                        </p:tgtEl>
                                        <p:attrNameLst>
                                          <p:attrName>ppt_x</p:attrName>
                                        </p:attrNameLst>
                                      </p:cBhvr>
                                      <p:tavLst>
                                        <p:tav tm="0">
                                          <p:val>
                                            <p:strVal val="0-#ppt_w/2"/>
                                          </p:val>
                                        </p:tav>
                                        <p:tav tm="100000">
                                          <p:val>
                                            <p:strVal val="#ppt_x"/>
                                          </p:val>
                                        </p:tav>
                                      </p:tavLst>
                                    </p:anim>
                                    <p:anim calcmode="lin" valueType="num">
                                      <p:cBhvr additive="base">
                                        <p:cTn id="45" dur="500" fill="hold"/>
                                        <p:tgtEl>
                                          <p:spTgt spid="54"/>
                                        </p:tgtEl>
                                        <p:attrNameLst>
                                          <p:attrName>ppt_y</p:attrName>
                                        </p:attrNameLst>
                                      </p:cBhvr>
                                      <p:tavLst>
                                        <p:tav tm="0">
                                          <p:val>
                                            <p:strVal val="#ppt_y"/>
                                          </p:val>
                                        </p:tav>
                                        <p:tav tm="100000">
                                          <p:val>
                                            <p:strVal val="#ppt_y"/>
                                          </p:val>
                                        </p:tav>
                                      </p:tavLst>
                                    </p:anim>
                                  </p:childTnLst>
                                </p:cTn>
                              </p:par>
                            </p:childTnLst>
                          </p:cTn>
                        </p:par>
                        <p:par>
                          <p:cTn id="46" fill="hold">
                            <p:stCondLst>
                              <p:cond delay="3000"/>
                            </p:stCondLst>
                            <p:childTnLst>
                              <p:par>
                                <p:cTn id="47" presetID="2" presetClass="entr" presetSubtype="8" fill="hold" grpId="0" nodeType="afterEffect">
                                  <p:stCondLst>
                                    <p:cond delay="0"/>
                                  </p:stCondLst>
                                  <p:childTnLst>
                                    <p:set>
                                      <p:cBhvr>
                                        <p:cTn id="48" dur="1" fill="hold">
                                          <p:stCondLst>
                                            <p:cond delay="0"/>
                                          </p:stCondLst>
                                        </p:cTn>
                                        <p:tgtEl>
                                          <p:spTgt spid="56"/>
                                        </p:tgtEl>
                                        <p:attrNameLst>
                                          <p:attrName>style.visibility</p:attrName>
                                        </p:attrNameLst>
                                      </p:cBhvr>
                                      <p:to>
                                        <p:strVal val="visible"/>
                                      </p:to>
                                    </p:set>
                                    <p:anim calcmode="lin" valueType="num">
                                      <p:cBhvr additive="base">
                                        <p:cTn id="49" dur="500" fill="hold"/>
                                        <p:tgtEl>
                                          <p:spTgt spid="56"/>
                                        </p:tgtEl>
                                        <p:attrNameLst>
                                          <p:attrName>ppt_x</p:attrName>
                                        </p:attrNameLst>
                                      </p:cBhvr>
                                      <p:tavLst>
                                        <p:tav tm="0">
                                          <p:val>
                                            <p:strVal val="0-#ppt_w/2"/>
                                          </p:val>
                                        </p:tav>
                                        <p:tav tm="100000">
                                          <p:val>
                                            <p:strVal val="#ppt_x"/>
                                          </p:val>
                                        </p:tav>
                                      </p:tavLst>
                                    </p:anim>
                                    <p:anim calcmode="lin" valueType="num">
                                      <p:cBhvr additive="base">
                                        <p:cTn id="50" dur="500" fill="hold"/>
                                        <p:tgtEl>
                                          <p:spTgt spid="56"/>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57"/>
                                        </p:tgtEl>
                                        <p:attrNameLst>
                                          <p:attrName>style.visibility</p:attrName>
                                        </p:attrNameLst>
                                      </p:cBhvr>
                                      <p:to>
                                        <p:strVal val="visible"/>
                                      </p:to>
                                    </p:set>
                                    <p:anim calcmode="lin" valueType="num">
                                      <p:cBhvr additive="base">
                                        <p:cTn id="53" dur="500" fill="hold"/>
                                        <p:tgtEl>
                                          <p:spTgt spid="57"/>
                                        </p:tgtEl>
                                        <p:attrNameLst>
                                          <p:attrName>ppt_x</p:attrName>
                                        </p:attrNameLst>
                                      </p:cBhvr>
                                      <p:tavLst>
                                        <p:tav tm="0">
                                          <p:val>
                                            <p:strVal val="0-#ppt_w/2"/>
                                          </p:val>
                                        </p:tav>
                                        <p:tav tm="100000">
                                          <p:val>
                                            <p:strVal val="#ppt_x"/>
                                          </p:val>
                                        </p:tav>
                                      </p:tavLst>
                                    </p:anim>
                                    <p:anim calcmode="lin" valueType="num">
                                      <p:cBhvr additive="base">
                                        <p:cTn id="54" dur="500" fill="hold"/>
                                        <p:tgtEl>
                                          <p:spTgt spid="57"/>
                                        </p:tgtEl>
                                        <p:attrNameLst>
                                          <p:attrName>ppt_y</p:attrName>
                                        </p:attrNameLst>
                                      </p:cBhvr>
                                      <p:tavLst>
                                        <p:tav tm="0">
                                          <p:val>
                                            <p:strVal val="#ppt_y"/>
                                          </p:val>
                                        </p:tav>
                                        <p:tav tm="100000">
                                          <p:val>
                                            <p:strVal val="#ppt_y"/>
                                          </p:val>
                                        </p:tav>
                                      </p:tavLst>
                                    </p:anim>
                                  </p:childTnLst>
                                </p:cTn>
                              </p:par>
                            </p:childTnLst>
                          </p:cTn>
                        </p:par>
                        <p:par>
                          <p:cTn id="55" fill="hold">
                            <p:stCondLst>
                              <p:cond delay="3500"/>
                            </p:stCondLst>
                            <p:childTnLst>
                              <p:par>
                                <p:cTn id="56" presetID="2" presetClass="entr" presetSubtype="8" fill="hold" grpId="0" nodeType="after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500" fill="hold"/>
                                        <p:tgtEl>
                                          <p:spTgt spid="35"/>
                                        </p:tgtEl>
                                        <p:attrNameLst>
                                          <p:attrName>ppt_x</p:attrName>
                                        </p:attrNameLst>
                                      </p:cBhvr>
                                      <p:tavLst>
                                        <p:tav tm="0">
                                          <p:val>
                                            <p:strVal val="0-#ppt_w/2"/>
                                          </p:val>
                                        </p:tav>
                                        <p:tav tm="100000">
                                          <p:val>
                                            <p:strVal val="#ppt_x"/>
                                          </p:val>
                                        </p:tav>
                                      </p:tavLst>
                                    </p:anim>
                                    <p:anim calcmode="lin" valueType="num">
                                      <p:cBhvr additive="base">
                                        <p:cTn id="59" dur="500" fill="hold"/>
                                        <p:tgtEl>
                                          <p:spTgt spid="35"/>
                                        </p:tgtEl>
                                        <p:attrNameLst>
                                          <p:attrName>ppt_y</p:attrName>
                                        </p:attrNameLst>
                                      </p:cBhvr>
                                      <p:tavLst>
                                        <p:tav tm="0">
                                          <p:val>
                                            <p:strVal val="#ppt_y"/>
                                          </p:val>
                                        </p:tav>
                                        <p:tav tm="100000">
                                          <p:val>
                                            <p:strVal val="#ppt_y"/>
                                          </p:val>
                                        </p:tav>
                                      </p:tavLst>
                                    </p:anim>
                                  </p:childTnLst>
                                </p:cTn>
                              </p:par>
                            </p:childTnLst>
                          </p:cTn>
                        </p:par>
                        <p:par>
                          <p:cTn id="60" fill="hold">
                            <p:stCondLst>
                              <p:cond delay="4000"/>
                            </p:stCondLst>
                            <p:childTnLst>
                              <p:par>
                                <p:cTn id="61" presetID="53" presetClass="entr" presetSubtype="16" fill="hold" grpId="0" nodeType="afterEffect">
                                  <p:stCondLst>
                                    <p:cond delay="0"/>
                                  </p:stCondLst>
                                  <p:childTnLst>
                                    <p:set>
                                      <p:cBhvr>
                                        <p:cTn id="62" dur="1" fill="hold">
                                          <p:stCondLst>
                                            <p:cond delay="0"/>
                                          </p:stCondLst>
                                        </p:cTn>
                                        <p:tgtEl>
                                          <p:spTgt spid="59"/>
                                        </p:tgtEl>
                                        <p:attrNameLst>
                                          <p:attrName>style.visibility</p:attrName>
                                        </p:attrNameLst>
                                      </p:cBhvr>
                                      <p:to>
                                        <p:strVal val="visible"/>
                                      </p:to>
                                    </p:set>
                                    <p:anim calcmode="lin" valueType="num">
                                      <p:cBhvr>
                                        <p:cTn id="63" dur="500" fill="hold"/>
                                        <p:tgtEl>
                                          <p:spTgt spid="59"/>
                                        </p:tgtEl>
                                        <p:attrNameLst>
                                          <p:attrName>ppt_w</p:attrName>
                                        </p:attrNameLst>
                                      </p:cBhvr>
                                      <p:tavLst>
                                        <p:tav tm="0">
                                          <p:val>
                                            <p:fltVal val="0"/>
                                          </p:val>
                                        </p:tav>
                                        <p:tav tm="100000">
                                          <p:val>
                                            <p:strVal val="#ppt_w"/>
                                          </p:val>
                                        </p:tav>
                                      </p:tavLst>
                                    </p:anim>
                                    <p:anim calcmode="lin" valueType="num">
                                      <p:cBhvr>
                                        <p:cTn id="64" dur="500" fill="hold"/>
                                        <p:tgtEl>
                                          <p:spTgt spid="59"/>
                                        </p:tgtEl>
                                        <p:attrNameLst>
                                          <p:attrName>ppt_h</p:attrName>
                                        </p:attrNameLst>
                                      </p:cBhvr>
                                      <p:tavLst>
                                        <p:tav tm="0">
                                          <p:val>
                                            <p:fltVal val="0"/>
                                          </p:val>
                                        </p:tav>
                                        <p:tav tm="100000">
                                          <p:val>
                                            <p:strVal val="#ppt_h"/>
                                          </p:val>
                                        </p:tav>
                                      </p:tavLst>
                                    </p:anim>
                                    <p:animEffect transition="in" filter="fade">
                                      <p:cBhvr>
                                        <p:cTn id="65" dur="500"/>
                                        <p:tgtEl>
                                          <p:spTgt spid="59"/>
                                        </p:tgtEl>
                                      </p:cBhvr>
                                    </p:animEffect>
                                  </p:childTnLst>
                                </p:cTn>
                              </p:par>
                            </p:childTnLst>
                          </p:cTn>
                        </p:par>
                        <p:par>
                          <p:cTn id="66" fill="hold">
                            <p:stCondLst>
                              <p:cond delay="4500"/>
                            </p:stCondLst>
                            <p:childTnLst>
                              <p:par>
                                <p:cTn id="67" presetID="2" presetClass="entr" presetSubtype="8" fill="hold" grpId="0" nodeType="afterEffect">
                                  <p:stCondLst>
                                    <p:cond delay="0"/>
                                  </p:stCondLst>
                                  <p:childTnLst>
                                    <p:set>
                                      <p:cBhvr>
                                        <p:cTn id="68" dur="1" fill="hold">
                                          <p:stCondLst>
                                            <p:cond delay="0"/>
                                          </p:stCondLst>
                                        </p:cTn>
                                        <p:tgtEl>
                                          <p:spTgt spid="66"/>
                                        </p:tgtEl>
                                        <p:attrNameLst>
                                          <p:attrName>style.visibility</p:attrName>
                                        </p:attrNameLst>
                                      </p:cBhvr>
                                      <p:to>
                                        <p:strVal val="visible"/>
                                      </p:to>
                                    </p:set>
                                    <p:anim calcmode="lin" valueType="num">
                                      <p:cBhvr additive="base">
                                        <p:cTn id="69" dur="500" fill="hold"/>
                                        <p:tgtEl>
                                          <p:spTgt spid="66"/>
                                        </p:tgtEl>
                                        <p:attrNameLst>
                                          <p:attrName>ppt_x</p:attrName>
                                        </p:attrNameLst>
                                      </p:cBhvr>
                                      <p:tavLst>
                                        <p:tav tm="0">
                                          <p:val>
                                            <p:strVal val="0-#ppt_w/2"/>
                                          </p:val>
                                        </p:tav>
                                        <p:tav tm="100000">
                                          <p:val>
                                            <p:strVal val="#ppt_x"/>
                                          </p:val>
                                        </p:tav>
                                      </p:tavLst>
                                    </p:anim>
                                    <p:anim calcmode="lin" valueType="num">
                                      <p:cBhvr additive="base">
                                        <p:cTn id="70" dur="500" fill="hold"/>
                                        <p:tgtEl>
                                          <p:spTgt spid="66"/>
                                        </p:tgtEl>
                                        <p:attrNameLst>
                                          <p:attrName>ppt_y</p:attrName>
                                        </p:attrNameLst>
                                      </p:cBhvr>
                                      <p:tavLst>
                                        <p:tav tm="0">
                                          <p:val>
                                            <p:strVal val="#ppt_y"/>
                                          </p:val>
                                        </p:tav>
                                        <p:tav tm="100000">
                                          <p:val>
                                            <p:strVal val="#ppt_y"/>
                                          </p:val>
                                        </p:tav>
                                      </p:tavLst>
                                    </p:anim>
                                  </p:childTnLst>
                                </p:cTn>
                              </p:par>
                              <p:par>
                                <p:cTn id="71" presetID="2" presetClass="entr" presetSubtype="8" fill="hold" grpId="0" nodeType="withEffect">
                                  <p:stCondLst>
                                    <p:cond delay="0"/>
                                  </p:stCondLst>
                                  <p:childTnLst>
                                    <p:set>
                                      <p:cBhvr>
                                        <p:cTn id="72" dur="1" fill="hold">
                                          <p:stCondLst>
                                            <p:cond delay="0"/>
                                          </p:stCondLst>
                                        </p:cTn>
                                        <p:tgtEl>
                                          <p:spTgt spid="88"/>
                                        </p:tgtEl>
                                        <p:attrNameLst>
                                          <p:attrName>style.visibility</p:attrName>
                                        </p:attrNameLst>
                                      </p:cBhvr>
                                      <p:to>
                                        <p:strVal val="visible"/>
                                      </p:to>
                                    </p:set>
                                    <p:anim calcmode="lin" valueType="num">
                                      <p:cBhvr additive="base">
                                        <p:cTn id="73" dur="500" fill="hold"/>
                                        <p:tgtEl>
                                          <p:spTgt spid="88"/>
                                        </p:tgtEl>
                                        <p:attrNameLst>
                                          <p:attrName>ppt_x</p:attrName>
                                        </p:attrNameLst>
                                      </p:cBhvr>
                                      <p:tavLst>
                                        <p:tav tm="0">
                                          <p:val>
                                            <p:strVal val="0-#ppt_w/2"/>
                                          </p:val>
                                        </p:tav>
                                        <p:tav tm="100000">
                                          <p:val>
                                            <p:strVal val="#ppt_x"/>
                                          </p:val>
                                        </p:tav>
                                      </p:tavLst>
                                    </p:anim>
                                    <p:anim calcmode="lin" valueType="num">
                                      <p:cBhvr additive="base">
                                        <p:cTn id="74" dur="500" fill="hold"/>
                                        <p:tgtEl>
                                          <p:spTgt spid="88"/>
                                        </p:tgtEl>
                                        <p:attrNameLst>
                                          <p:attrName>ppt_y</p:attrName>
                                        </p:attrNameLst>
                                      </p:cBhvr>
                                      <p:tavLst>
                                        <p:tav tm="0">
                                          <p:val>
                                            <p:strVal val="#ppt_y"/>
                                          </p:val>
                                        </p:tav>
                                        <p:tav tm="100000">
                                          <p:val>
                                            <p:strVal val="#ppt_y"/>
                                          </p:val>
                                        </p:tav>
                                      </p:tavLst>
                                    </p:anim>
                                  </p:childTnLst>
                                </p:cTn>
                              </p:par>
                            </p:childTnLst>
                          </p:cTn>
                        </p:par>
                        <p:par>
                          <p:cTn id="75" fill="hold">
                            <p:stCondLst>
                              <p:cond delay="5000"/>
                            </p:stCondLst>
                            <p:childTnLst>
                              <p:par>
                                <p:cTn id="76" presetID="2" presetClass="entr" presetSubtype="8" fill="hold" grpId="0" nodeType="afterEffect">
                                  <p:stCondLst>
                                    <p:cond delay="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0-#ppt_w/2"/>
                                          </p:val>
                                        </p:tav>
                                        <p:tav tm="100000">
                                          <p:val>
                                            <p:strVal val="#ppt_x"/>
                                          </p:val>
                                        </p:tav>
                                      </p:tavLst>
                                    </p:anim>
                                    <p:anim calcmode="lin" valueType="num">
                                      <p:cBhvr additive="base">
                                        <p:cTn id="79" dur="500" fill="hold"/>
                                        <p:tgtEl>
                                          <p:spTgt spid="68"/>
                                        </p:tgtEl>
                                        <p:attrNameLst>
                                          <p:attrName>ppt_y</p:attrName>
                                        </p:attrNameLst>
                                      </p:cBhvr>
                                      <p:tavLst>
                                        <p:tav tm="0">
                                          <p:val>
                                            <p:strVal val="#ppt_y"/>
                                          </p:val>
                                        </p:tav>
                                        <p:tav tm="100000">
                                          <p:val>
                                            <p:strVal val="#ppt_y"/>
                                          </p:val>
                                        </p:tav>
                                      </p:tavLst>
                                    </p:anim>
                                  </p:childTnLst>
                                </p:cTn>
                              </p:par>
                              <p:par>
                                <p:cTn id="80" presetID="2" presetClass="entr" presetSubtype="8" fill="hold" grpId="0" nodeType="withEffect">
                                  <p:stCondLst>
                                    <p:cond delay="0"/>
                                  </p:stCondLst>
                                  <p:childTnLst>
                                    <p:set>
                                      <p:cBhvr>
                                        <p:cTn id="81" dur="1" fill="hold">
                                          <p:stCondLst>
                                            <p:cond delay="0"/>
                                          </p:stCondLst>
                                        </p:cTn>
                                        <p:tgtEl>
                                          <p:spTgt spid="89"/>
                                        </p:tgtEl>
                                        <p:attrNameLst>
                                          <p:attrName>style.visibility</p:attrName>
                                        </p:attrNameLst>
                                      </p:cBhvr>
                                      <p:to>
                                        <p:strVal val="visible"/>
                                      </p:to>
                                    </p:set>
                                    <p:anim calcmode="lin" valueType="num">
                                      <p:cBhvr additive="base">
                                        <p:cTn id="82" dur="500" fill="hold"/>
                                        <p:tgtEl>
                                          <p:spTgt spid="89"/>
                                        </p:tgtEl>
                                        <p:attrNameLst>
                                          <p:attrName>ppt_x</p:attrName>
                                        </p:attrNameLst>
                                      </p:cBhvr>
                                      <p:tavLst>
                                        <p:tav tm="0">
                                          <p:val>
                                            <p:strVal val="0-#ppt_w/2"/>
                                          </p:val>
                                        </p:tav>
                                        <p:tav tm="100000">
                                          <p:val>
                                            <p:strVal val="#ppt_x"/>
                                          </p:val>
                                        </p:tav>
                                      </p:tavLst>
                                    </p:anim>
                                    <p:anim calcmode="lin" valueType="num">
                                      <p:cBhvr additive="base">
                                        <p:cTn id="83" dur="500" fill="hold"/>
                                        <p:tgtEl>
                                          <p:spTgt spid="89"/>
                                        </p:tgtEl>
                                        <p:attrNameLst>
                                          <p:attrName>ppt_y</p:attrName>
                                        </p:attrNameLst>
                                      </p:cBhvr>
                                      <p:tavLst>
                                        <p:tav tm="0">
                                          <p:val>
                                            <p:strVal val="#ppt_y"/>
                                          </p:val>
                                        </p:tav>
                                        <p:tav tm="100000">
                                          <p:val>
                                            <p:strVal val="#ppt_y"/>
                                          </p:val>
                                        </p:tav>
                                      </p:tavLst>
                                    </p:anim>
                                  </p:childTnLst>
                                </p:cTn>
                              </p:par>
                            </p:childTnLst>
                          </p:cTn>
                        </p:par>
                        <p:par>
                          <p:cTn id="84" fill="hold">
                            <p:stCondLst>
                              <p:cond delay="5500"/>
                            </p:stCondLst>
                            <p:childTnLst>
                              <p:par>
                                <p:cTn id="85" presetID="2" presetClass="entr" presetSubtype="8" fill="hold" grpId="0" nodeType="afterEffect">
                                  <p:stCondLst>
                                    <p:cond delay="0"/>
                                  </p:stCondLst>
                                  <p:childTnLst>
                                    <p:set>
                                      <p:cBhvr>
                                        <p:cTn id="86" dur="1" fill="hold">
                                          <p:stCondLst>
                                            <p:cond delay="0"/>
                                          </p:stCondLst>
                                        </p:cTn>
                                        <p:tgtEl>
                                          <p:spTgt spid="72"/>
                                        </p:tgtEl>
                                        <p:attrNameLst>
                                          <p:attrName>style.visibility</p:attrName>
                                        </p:attrNameLst>
                                      </p:cBhvr>
                                      <p:to>
                                        <p:strVal val="visible"/>
                                      </p:to>
                                    </p:set>
                                    <p:anim calcmode="lin" valueType="num">
                                      <p:cBhvr additive="base">
                                        <p:cTn id="87" dur="500" fill="hold"/>
                                        <p:tgtEl>
                                          <p:spTgt spid="72"/>
                                        </p:tgtEl>
                                        <p:attrNameLst>
                                          <p:attrName>ppt_x</p:attrName>
                                        </p:attrNameLst>
                                      </p:cBhvr>
                                      <p:tavLst>
                                        <p:tav tm="0">
                                          <p:val>
                                            <p:strVal val="0-#ppt_w/2"/>
                                          </p:val>
                                        </p:tav>
                                        <p:tav tm="100000">
                                          <p:val>
                                            <p:strVal val="#ppt_x"/>
                                          </p:val>
                                        </p:tav>
                                      </p:tavLst>
                                    </p:anim>
                                    <p:anim calcmode="lin" valueType="num">
                                      <p:cBhvr additive="base">
                                        <p:cTn id="88" dur="500" fill="hold"/>
                                        <p:tgtEl>
                                          <p:spTgt spid="72"/>
                                        </p:tgtEl>
                                        <p:attrNameLst>
                                          <p:attrName>ppt_y</p:attrName>
                                        </p:attrNameLst>
                                      </p:cBhvr>
                                      <p:tavLst>
                                        <p:tav tm="0">
                                          <p:val>
                                            <p:strVal val="#ppt_y"/>
                                          </p:val>
                                        </p:tav>
                                        <p:tav tm="100000">
                                          <p:val>
                                            <p:strVal val="#ppt_y"/>
                                          </p:val>
                                        </p:tav>
                                      </p:tavLst>
                                    </p:anim>
                                  </p:childTnLst>
                                </p:cTn>
                              </p:par>
                              <p:par>
                                <p:cTn id="89" presetID="2" presetClass="entr" presetSubtype="8" fill="hold" grpId="0" nodeType="withEffect">
                                  <p:stCondLst>
                                    <p:cond delay="0"/>
                                  </p:stCondLst>
                                  <p:childTnLst>
                                    <p:set>
                                      <p:cBhvr>
                                        <p:cTn id="90" dur="1" fill="hold">
                                          <p:stCondLst>
                                            <p:cond delay="0"/>
                                          </p:stCondLst>
                                        </p:cTn>
                                        <p:tgtEl>
                                          <p:spTgt spid="90"/>
                                        </p:tgtEl>
                                        <p:attrNameLst>
                                          <p:attrName>style.visibility</p:attrName>
                                        </p:attrNameLst>
                                      </p:cBhvr>
                                      <p:to>
                                        <p:strVal val="visible"/>
                                      </p:to>
                                    </p:set>
                                    <p:anim calcmode="lin" valueType="num">
                                      <p:cBhvr additive="base">
                                        <p:cTn id="91" dur="500" fill="hold"/>
                                        <p:tgtEl>
                                          <p:spTgt spid="90"/>
                                        </p:tgtEl>
                                        <p:attrNameLst>
                                          <p:attrName>ppt_x</p:attrName>
                                        </p:attrNameLst>
                                      </p:cBhvr>
                                      <p:tavLst>
                                        <p:tav tm="0">
                                          <p:val>
                                            <p:strVal val="0-#ppt_w/2"/>
                                          </p:val>
                                        </p:tav>
                                        <p:tav tm="100000">
                                          <p:val>
                                            <p:strVal val="#ppt_x"/>
                                          </p:val>
                                        </p:tav>
                                      </p:tavLst>
                                    </p:anim>
                                    <p:anim calcmode="lin" valueType="num">
                                      <p:cBhvr additive="base">
                                        <p:cTn id="92" dur="500" fill="hold"/>
                                        <p:tgtEl>
                                          <p:spTgt spid="90"/>
                                        </p:tgtEl>
                                        <p:attrNameLst>
                                          <p:attrName>ppt_y</p:attrName>
                                        </p:attrNameLst>
                                      </p:cBhvr>
                                      <p:tavLst>
                                        <p:tav tm="0">
                                          <p:val>
                                            <p:strVal val="#ppt_y"/>
                                          </p:val>
                                        </p:tav>
                                        <p:tav tm="100000">
                                          <p:val>
                                            <p:strVal val="#ppt_y"/>
                                          </p:val>
                                        </p:tav>
                                      </p:tavLst>
                                    </p:anim>
                                  </p:childTnLst>
                                </p:cTn>
                              </p:par>
                            </p:childTnLst>
                          </p:cTn>
                        </p:par>
                        <p:par>
                          <p:cTn id="93" fill="hold">
                            <p:stCondLst>
                              <p:cond delay="6000"/>
                            </p:stCondLst>
                            <p:childTnLst>
                              <p:par>
                                <p:cTn id="94" presetID="2" presetClass="entr" presetSubtype="8" fill="hold" grpId="0" nodeType="afterEffect">
                                  <p:stCondLst>
                                    <p:cond delay="0"/>
                                  </p:stCondLst>
                                  <p:childTnLst>
                                    <p:set>
                                      <p:cBhvr>
                                        <p:cTn id="95" dur="1" fill="hold">
                                          <p:stCondLst>
                                            <p:cond delay="0"/>
                                          </p:stCondLst>
                                        </p:cTn>
                                        <p:tgtEl>
                                          <p:spTgt spid="87"/>
                                        </p:tgtEl>
                                        <p:attrNameLst>
                                          <p:attrName>style.visibility</p:attrName>
                                        </p:attrNameLst>
                                      </p:cBhvr>
                                      <p:to>
                                        <p:strVal val="visible"/>
                                      </p:to>
                                    </p:set>
                                    <p:anim calcmode="lin" valueType="num">
                                      <p:cBhvr additive="base">
                                        <p:cTn id="96" dur="500" fill="hold"/>
                                        <p:tgtEl>
                                          <p:spTgt spid="87"/>
                                        </p:tgtEl>
                                        <p:attrNameLst>
                                          <p:attrName>ppt_x</p:attrName>
                                        </p:attrNameLst>
                                      </p:cBhvr>
                                      <p:tavLst>
                                        <p:tav tm="0">
                                          <p:val>
                                            <p:strVal val="0-#ppt_w/2"/>
                                          </p:val>
                                        </p:tav>
                                        <p:tav tm="100000">
                                          <p:val>
                                            <p:strVal val="#ppt_x"/>
                                          </p:val>
                                        </p:tav>
                                      </p:tavLst>
                                    </p:anim>
                                    <p:anim calcmode="lin" valueType="num">
                                      <p:cBhvr additive="base">
                                        <p:cTn id="97" dur="500" fill="hold"/>
                                        <p:tgtEl>
                                          <p:spTgt spid="87"/>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91"/>
                                        </p:tgtEl>
                                        <p:attrNameLst>
                                          <p:attrName>style.visibility</p:attrName>
                                        </p:attrNameLst>
                                      </p:cBhvr>
                                      <p:to>
                                        <p:strVal val="visible"/>
                                      </p:to>
                                    </p:set>
                                    <p:anim calcmode="lin" valueType="num">
                                      <p:cBhvr additive="base">
                                        <p:cTn id="100" dur="500" fill="hold"/>
                                        <p:tgtEl>
                                          <p:spTgt spid="91"/>
                                        </p:tgtEl>
                                        <p:attrNameLst>
                                          <p:attrName>ppt_x</p:attrName>
                                        </p:attrNameLst>
                                      </p:cBhvr>
                                      <p:tavLst>
                                        <p:tav tm="0">
                                          <p:val>
                                            <p:strVal val="0-#ppt_w/2"/>
                                          </p:val>
                                        </p:tav>
                                        <p:tav tm="100000">
                                          <p:val>
                                            <p:strVal val="#ppt_x"/>
                                          </p:val>
                                        </p:tav>
                                      </p:tavLst>
                                    </p:anim>
                                    <p:anim calcmode="lin" valueType="num">
                                      <p:cBhvr additive="base">
                                        <p:cTn id="101" dur="500" fill="hold"/>
                                        <p:tgtEl>
                                          <p:spTgt spid="91"/>
                                        </p:tgtEl>
                                        <p:attrNameLst>
                                          <p:attrName>ppt_y</p:attrName>
                                        </p:attrNameLst>
                                      </p:cBhvr>
                                      <p:tavLst>
                                        <p:tav tm="0">
                                          <p:val>
                                            <p:strVal val="#ppt_y"/>
                                          </p:val>
                                        </p:tav>
                                        <p:tav tm="100000">
                                          <p:val>
                                            <p:strVal val="#ppt_y"/>
                                          </p:val>
                                        </p:tav>
                                      </p:tavLst>
                                    </p:anim>
                                  </p:childTnLst>
                                </p:cTn>
                              </p:par>
                            </p:childTnLst>
                          </p:cTn>
                        </p:par>
                        <p:par>
                          <p:cTn id="102" fill="hold">
                            <p:stCondLst>
                              <p:cond delay="6500"/>
                            </p:stCondLst>
                            <p:childTnLst>
                              <p:par>
                                <p:cTn id="103" presetID="2" presetClass="entr" presetSubtype="8" fill="hold" grpId="0" nodeType="afterEffect">
                                  <p:stCondLst>
                                    <p:cond delay="0"/>
                                  </p:stCondLst>
                                  <p:childTnLst>
                                    <p:set>
                                      <p:cBhvr>
                                        <p:cTn id="104" dur="1" fill="hold">
                                          <p:stCondLst>
                                            <p:cond delay="0"/>
                                          </p:stCondLst>
                                        </p:cTn>
                                        <p:tgtEl>
                                          <p:spTgt spid="39"/>
                                        </p:tgtEl>
                                        <p:attrNameLst>
                                          <p:attrName>style.visibility</p:attrName>
                                        </p:attrNameLst>
                                      </p:cBhvr>
                                      <p:to>
                                        <p:strVal val="visible"/>
                                      </p:to>
                                    </p:set>
                                    <p:anim calcmode="lin" valueType="num">
                                      <p:cBhvr additive="base">
                                        <p:cTn id="105" dur="500" fill="hold"/>
                                        <p:tgtEl>
                                          <p:spTgt spid="39"/>
                                        </p:tgtEl>
                                        <p:attrNameLst>
                                          <p:attrName>ppt_x</p:attrName>
                                        </p:attrNameLst>
                                      </p:cBhvr>
                                      <p:tavLst>
                                        <p:tav tm="0">
                                          <p:val>
                                            <p:strVal val="0-#ppt_w/2"/>
                                          </p:val>
                                        </p:tav>
                                        <p:tav tm="100000">
                                          <p:val>
                                            <p:strVal val="#ppt_x"/>
                                          </p:val>
                                        </p:tav>
                                      </p:tavLst>
                                    </p:anim>
                                    <p:anim calcmode="lin" valueType="num">
                                      <p:cBhvr additive="base">
                                        <p:cTn id="106" dur="500" fill="hold"/>
                                        <p:tgtEl>
                                          <p:spTgt spid="39"/>
                                        </p:tgtEl>
                                        <p:attrNameLst>
                                          <p:attrName>ppt_y</p:attrName>
                                        </p:attrNameLst>
                                      </p:cBhvr>
                                      <p:tavLst>
                                        <p:tav tm="0">
                                          <p:val>
                                            <p:strVal val="#ppt_y"/>
                                          </p:val>
                                        </p:tav>
                                        <p:tav tm="100000">
                                          <p:val>
                                            <p:strVal val="#ppt_y"/>
                                          </p:val>
                                        </p:tav>
                                      </p:tavLst>
                                    </p:anim>
                                  </p:childTnLst>
                                </p:cTn>
                              </p:par>
                            </p:childTnLst>
                          </p:cTn>
                        </p:par>
                        <p:par>
                          <p:cTn id="107" fill="hold">
                            <p:stCondLst>
                              <p:cond delay="7000"/>
                            </p:stCondLst>
                            <p:childTnLst>
                              <p:par>
                                <p:cTn id="108" presetID="53" presetClass="entr" presetSubtype="16" fill="hold" grpId="0" nodeType="afterEffect">
                                  <p:stCondLst>
                                    <p:cond delay="0"/>
                                  </p:stCondLst>
                                  <p:childTnLst>
                                    <p:set>
                                      <p:cBhvr>
                                        <p:cTn id="109" dur="1" fill="hold">
                                          <p:stCondLst>
                                            <p:cond delay="0"/>
                                          </p:stCondLst>
                                        </p:cTn>
                                        <p:tgtEl>
                                          <p:spTgt spid="61"/>
                                        </p:tgtEl>
                                        <p:attrNameLst>
                                          <p:attrName>style.visibility</p:attrName>
                                        </p:attrNameLst>
                                      </p:cBhvr>
                                      <p:to>
                                        <p:strVal val="visible"/>
                                      </p:to>
                                    </p:set>
                                    <p:anim calcmode="lin" valueType="num">
                                      <p:cBhvr>
                                        <p:cTn id="110" dur="500" fill="hold"/>
                                        <p:tgtEl>
                                          <p:spTgt spid="61"/>
                                        </p:tgtEl>
                                        <p:attrNameLst>
                                          <p:attrName>ppt_w</p:attrName>
                                        </p:attrNameLst>
                                      </p:cBhvr>
                                      <p:tavLst>
                                        <p:tav tm="0">
                                          <p:val>
                                            <p:fltVal val="0"/>
                                          </p:val>
                                        </p:tav>
                                        <p:tav tm="100000">
                                          <p:val>
                                            <p:strVal val="#ppt_w"/>
                                          </p:val>
                                        </p:tav>
                                      </p:tavLst>
                                    </p:anim>
                                    <p:anim calcmode="lin" valueType="num">
                                      <p:cBhvr>
                                        <p:cTn id="111" dur="500" fill="hold"/>
                                        <p:tgtEl>
                                          <p:spTgt spid="61"/>
                                        </p:tgtEl>
                                        <p:attrNameLst>
                                          <p:attrName>ppt_h</p:attrName>
                                        </p:attrNameLst>
                                      </p:cBhvr>
                                      <p:tavLst>
                                        <p:tav tm="0">
                                          <p:val>
                                            <p:fltVal val="0"/>
                                          </p:val>
                                        </p:tav>
                                        <p:tav tm="100000">
                                          <p:val>
                                            <p:strVal val="#ppt_h"/>
                                          </p:val>
                                        </p:tav>
                                      </p:tavLst>
                                    </p:anim>
                                    <p:animEffect transition="in" filter="fade">
                                      <p:cBhvr>
                                        <p:cTn id="112" dur="500"/>
                                        <p:tgtEl>
                                          <p:spTgt spid="61"/>
                                        </p:tgtEl>
                                      </p:cBhvr>
                                    </p:animEffect>
                                  </p:childTnLst>
                                </p:cTn>
                              </p:par>
                            </p:childTnLst>
                          </p:cTn>
                        </p:par>
                        <p:par>
                          <p:cTn id="113" fill="hold">
                            <p:stCondLst>
                              <p:cond delay="7500"/>
                            </p:stCondLst>
                            <p:childTnLst>
                              <p:par>
                                <p:cTn id="114" presetID="2" presetClass="entr" presetSubtype="8" fill="hold" grpId="0" nodeType="afterEffect">
                                  <p:stCondLst>
                                    <p:cond delay="0"/>
                                  </p:stCondLst>
                                  <p:childTnLst>
                                    <p:set>
                                      <p:cBhvr>
                                        <p:cTn id="115" dur="1" fill="hold">
                                          <p:stCondLst>
                                            <p:cond delay="0"/>
                                          </p:stCondLst>
                                        </p:cTn>
                                        <p:tgtEl>
                                          <p:spTgt spid="93"/>
                                        </p:tgtEl>
                                        <p:attrNameLst>
                                          <p:attrName>style.visibility</p:attrName>
                                        </p:attrNameLst>
                                      </p:cBhvr>
                                      <p:to>
                                        <p:strVal val="visible"/>
                                      </p:to>
                                    </p:set>
                                    <p:anim calcmode="lin" valueType="num">
                                      <p:cBhvr additive="base">
                                        <p:cTn id="116" dur="500" fill="hold"/>
                                        <p:tgtEl>
                                          <p:spTgt spid="93"/>
                                        </p:tgtEl>
                                        <p:attrNameLst>
                                          <p:attrName>ppt_x</p:attrName>
                                        </p:attrNameLst>
                                      </p:cBhvr>
                                      <p:tavLst>
                                        <p:tav tm="0">
                                          <p:val>
                                            <p:strVal val="0-#ppt_w/2"/>
                                          </p:val>
                                        </p:tav>
                                        <p:tav tm="100000">
                                          <p:val>
                                            <p:strVal val="#ppt_x"/>
                                          </p:val>
                                        </p:tav>
                                      </p:tavLst>
                                    </p:anim>
                                    <p:anim calcmode="lin" valueType="num">
                                      <p:cBhvr additive="base">
                                        <p:cTn id="117" dur="500" fill="hold"/>
                                        <p:tgtEl>
                                          <p:spTgt spid="93"/>
                                        </p:tgtEl>
                                        <p:attrNameLst>
                                          <p:attrName>ppt_y</p:attrName>
                                        </p:attrNameLst>
                                      </p:cBhvr>
                                      <p:tavLst>
                                        <p:tav tm="0">
                                          <p:val>
                                            <p:strVal val="#ppt_y"/>
                                          </p:val>
                                        </p:tav>
                                        <p:tav tm="100000">
                                          <p:val>
                                            <p:strVal val="#ppt_y"/>
                                          </p:val>
                                        </p:tav>
                                      </p:tavLst>
                                    </p:anim>
                                  </p:childTnLst>
                                </p:cTn>
                              </p:par>
                              <p:par>
                                <p:cTn id="118" presetID="2" presetClass="entr" presetSubtype="8" fill="hold" grpId="0" nodeType="withEffect">
                                  <p:stCondLst>
                                    <p:cond delay="0"/>
                                  </p:stCondLst>
                                  <p:childTnLst>
                                    <p:set>
                                      <p:cBhvr>
                                        <p:cTn id="119" dur="1" fill="hold">
                                          <p:stCondLst>
                                            <p:cond delay="0"/>
                                          </p:stCondLst>
                                        </p:cTn>
                                        <p:tgtEl>
                                          <p:spTgt spid="97"/>
                                        </p:tgtEl>
                                        <p:attrNameLst>
                                          <p:attrName>style.visibility</p:attrName>
                                        </p:attrNameLst>
                                      </p:cBhvr>
                                      <p:to>
                                        <p:strVal val="visible"/>
                                      </p:to>
                                    </p:set>
                                    <p:anim calcmode="lin" valueType="num">
                                      <p:cBhvr additive="base">
                                        <p:cTn id="120" dur="500" fill="hold"/>
                                        <p:tgtEl>
                                          <p:spTgt spid="97"/>
                                        </p:tgtEl>
                                        <p:attrNameLst>
                                          <p:attrName>ppt_x</p:attrName>
                                        </p:attrNameLst>
                                      </p:cBhvr>
                                      <p:tavLst>
                                        <p:tav tm="0">
                                          <p:val>
                                            <p:strVal val="0-#ppt_w/2"/>
                                          </p:val>
                                        </p:tav>
                                        <p:tav tm="100000">
                                          <p:val>
                                            <p:strVal val="#ppt_x"/>
                                          </p:val>
                                        </p:tav>
                                      </p:tavLst>
                                    </p:anim>
                                    <p:anim calcmode="lin" valueType="num">
                                      <p:cBhvr additive="base">
                                        <p:cTn id="121" dur="500" fill="hold"/>
                                        <p:tgtEl>
                                          <p:spTgt spid="97"/>
                                        </p:tgtEl>
                                        <p:attrNameLst>
                                          <p:attrName>ppt_y</p:attrName>
                                        </p:attrNameLst>
                                      </p:cBhvr>
                                      <p:tavLst>
                                        <p:tav tm="0">
                                          <p:val>
                                            <p:strVal val="#ppt_y"/>
                                          </p:val>
                                        </p:tav>
                                        <p:tav tm="100000">
                                          <p:val>
                                            <p:strVal val="#ppt_y"/>
                                          </p:val>
                                        </p:tav>
                                      </p:tavLst>
                                    </p:anim>
                                  </p:childTnLst>
                                </p:cTn>
                              </p:par>
                            </p:childTnLst>
                          </p:cTn>
                        </p:par>
                        <p:par>
                          <p:cTn id="122" fill="hold">
                            <p:stCondLst>
                              <p:cond delay="8000"/>
                            </p:stCondLst>
                            <p:childTnLst>
                              <p:par>
                                <p:cTn id="123" presetID="2" presetClass="entr" presetSubtype="8" fill="hold" grpId="0" nodeType="afterEffect">
                                  <p:stCondLst>
                                    <p:cond delay="0"/>
                                  </p:stCondLst>
                                  <p:childTnLst>
                                    <p:set>
                                      <p:cBhvr>
                                        <p:cTn id="124" dur="1" fill="hold">
                                          <p:stCondLst>
                                            <p:cond delay="0"/>
                                          </p:stCondLst>
                                        </p:cTn>
                                        <p:tgtEl>
                                          <p:spTgt spid="94"/>
                                        </p:tgtEl>
                                        <p:attrNameLst>
                                          <p:attrName>style.visibility</p:attrName>
                                        </p:attrNameLst>
                                      </p:cBhvr>
                                      <p:to>
                                        <p:strVal val="visible"/>
                                      </p:to>
                                    </p:set>
                                    <p:anim calcmode="lin" valueType="num">
                                      <p:cBhvr additive="base">
                                        <p:cTn id="125" dur="500" fill="hold"/>
                                        <p:tgtEl>
                                          <p:spTgt spid="94"/>
                                        </p:tgtEl>
                                        <p:attrNameLst>
                                          <p:attrName>ppt_x</p:attrName>
                                        </p:attrNameLst>
                                      </p:cBhvr>
                                      <p:tavLst>
                                        <p:tav tm="0">
                                          <p:val>
                                            <p:strVal val="0-#ppt_w/2"/>
                                          </p:val>
                                        </p:tav>
                                        <p:tav tm="100000">
                                          <p:val>
                                            <p:strVal val="#ppt_x"/>
                                          </p:val>
                                        </p:tav>
                                      </p:tavLst>
                                    </p:anim>
                                    <p:anim calcmode="lin" valueType="num">
                                      <p:cBhvr additive="base">
                                        <p:cTn id="126" dur="500" fill="hold"/>
                                        <p:tgtEl>
                                          <p:spTgt spid="94"/>
                                        </p:tgtEl>
                                        <p:attrNameLst>
                                          <p:attrName>ppt_y</p:attrName>
                                        </p:attrNameLst>
                                      </p:cBhvr>
                                      <p:tavLst>
                                        <p:tav tm="0">
                                          <p:val>
                                            <p:strVal val="#ppt_y"/>
                                          </p:val>
                                        </p:tav>
                                        <p:tav tm="100000">
                                          <p:val>
                                            <p:strVal val="#ppt_y"/>
                                          </p:val>
                                        </p:tav>
                                      </p:tavLst>
                                    </p:anim>
                                  </p:childTnLst>
                                </p:cTn>
                              </p:par>
                              <p:par>
                                <p:cTn id="127" presetID="2" presetClass="entr" presetSubtype="8" fill="hold" grpId="0" nodeType="withEffect">
                                  <p:stCondLst>
                                    <p:cond delay="0"/>
                                  </p:stCondLst>
                                  <p:childTnLst>
                                    <p:set>
                                      <p:cBhvr>
                                        <p:cTn id="128" dur="1" fill="hold">
                                          <p:stCondLst>
                                            <p:cond delay="0"/>
                                          </p:stCondLst>
                                        </p:cTn>
                                        <p:tgtEl>
                                          <p:spTgt spid="98"/>
                                        </p:tgtEl>
                                        <p:attrNameLst>
                                          <p:attrName>style.visibility</p:attrName>
                                        </p:attrNameLst>
                                      </p:cBhvr>
                                      <p:to>
                                        <p:strVal val="visible"/>
                                      </p:to>
                                    </p:set>
                                    <p:anim calcmode="lin" valueType="num">
                                      <p:cBhvr additive="base">
                                        <p:cTn id="129" dur="500" fill="hold"/>
                                        <p:tgtEl>
                                          <p:spTgt spid="98"/>
                                        </p:tgtEl>
                                        <p:attrNameLst>
                                          <p:attrName>ppt_x</p:attrName>
                                        </p:attrNameLst>
                                      </p:cBhvr>
                                      <p:tavLst>
                                        <p:tav tm="0">
                                          <p:val>
                                            <p:strVal val="0-#ppt_w/2"/>
                                          </p:val>
                                        </p:tav>
                                        <p:tav tm="100000">
                                          <p:val>
                                            <p:strVal val="#ppt_x"/>
                                          </p:val>
                                        </p:tav>
                                      </p:tavLst>
                                    </p:anim>
                                    <p:anim calcmode="lin" valueType="num">
                                      <p:cBhvr additive="base">
                                        <p:cTn id="130" dur="500" fill="hold"/>
                                        <p:tgtEl>
                                          <p:spTgt spid="98"/>
                                        </p:tgtEl>
                                        <p:attrNameLst>
                                          <p:attrName>ppt_y</p:attrName>
                                        </p:attrNameLst>
                                      </p:cBhvr>
                                      <p:tavLst>
                                        <p:tav tm="0">
                                          <p:val>
                                            <p:strVal val="#ppt_y"/>
                                          </p:val>
                                        </p:tav>
                                        <p:tav tm="100000">
                                          <p:val>
                                            <p:strVal val="#ppt_y"/>
                                          </p:val>
                                        </p:tav>
                                      </p:tavLst>
                                    </p:anim>
                                  </p:childTnLst>
                                </p:cTn>
                              </p:par>
                            </p:childTnLst>
                          </p:cTn>
                        </p:par>
                        <p:par>
                          <p:cTn id="131" fill="hold">
                            <p:stCondLst>
                              <p:cond delay="8500"/>
                            </p:stCondLst>
                            <p:childTnLst>
                              <p:par>
                                <p:cTn id="132" presetID="2" presetClass="entr" presetSubtype="8" fill="hold" grpId="0" nodeType="afterEffect">
                                  <p:stCondLst>
                                    <p:cond delay="0"/>
                                  </p:stCondLst>
                                  <p:childTnLst>
                                    <p:set>
                                      <p:cBhvr>
                                        <p:cTn id="133" dur="1" fill="hold">
                                          <p:stCondLst>
                                            <p:cond delay="0"/>
                                          </p:stCondLst>
                                        </p:cTn>
                                        <p:tgtEl>
                                          <p:spTgt spid="95"/>
                                        </p:tgtEl>
                                        <p:attrNameLst>
                                          <p:attrName>style.visibility</p:attrName>
                                        </p:attrNameLst>
                                      </p:cBhvr>
                                      <p:to>
                                        <p:strVal val="visible"/>
                                      </p:to>
                                    </p:set>
                                    <p:anim calcmode="lin" valueType="num">
                                      <p:cBhvr additive="base">
                                        <p:cTn id="134" dur="500" fill="hold"/>
                                        <p:tgtEl>
                                          <p:spTgt spid="95"/>
                                        </p:tgtEl>
                                        <p:attrNameLst>
                                          <p:attrName>ppt_x</p:attrName>
                                        </p:attrNameLst>
                                      </p:cBhvr>
                                      <p:tavLst>
                                        <p:tav tm="0">
                                          <p:val>
                                            <p:strVal val="0-#ppt_w/2"/>
                                          </p:val>
                                        </p:tav>
                                        <p:tav tm="100000">
                                          <p:val>
                                            <p:strVal val="#ppt_x"/>
                                          </p:val>
                                        </p:tav>
                                      </p:tavLst>
                                    </p:anim>
                                    <p:anim calcmode="lin" valueType="num">
                                      <p:cBhvr additive="base">
                                        <p:cTn id="135" dur="500" fill="hold"/>
                                        <p:tgtEl>
                                          <p:spTgt spid="95"/>
                                        </p:tgtEl>
                                        <p:attrNameLst>
                                          <p:attrName>ppt_y</p:attrName>
                                        </p:attrNameLst>
                                      </p:cBhvr>
                                      <p:tavLst>
                                        <p:tav tm="0">
                                          <p:val>
                                            <p:strVal val="#ppt_y"/>
                                          </p:val>
                                        </p:tav>
                                        <p:tav tm="100000">
                                          <p:val>
                                            <p:strVal val="#ppt_y"/>
                                          </p:val>
                                        </p:tav>
                                      </p:tavLst>
                                    </p:anim>
                                  </p:childTnLst>
                                </p:cTn>
                              </p:par>
                              <p:par>
                                <p:cTn id="136" presetID="2" presetClass="entr" presetSubtype="8" fill="hold" grpId="0" nodeType="withEffect">
                                  <p:stCondLst>
                                    <p:cond delay="0"/>
                                  </p:stCondLst>
                                  <p:childTnLst>
                                    <p:set>
                                      <p:cBhvr>
                                        <p:cTn id="137" dur="1" fill="hold">
                                          <p:stCondLst>
                                            <p:cond delay="0"/>
                                          </p:stCondLst>
                                        </p:cTn>
                                        <p:tgtEl>
                                          <p:spTgt spid="99"/>
                                        </p:tgtEl>
                                        <p:attrNameLst>
                                          <p:attrName>style.visibility</p:attrName>
                                        </p:attrNameLst>
                                      </p:cBhvr>
                                      <p:to>
                                        <p:strVal val="visible"/>
                                      </p:to>
                                    </p:set>
                                    <p:anim calcmode="lin" valueType="num">
                                      <p:cBhvr additive="base">
                                        <p:cTn id="138" dur="500" fill="hold"/>
                                        <p:tgtEl>
                                          <p:spTgt spid="99"/>
                                        </p:tgtEl>
                                        <p:attrNameLst>
                                          <p:attrName>ppt_x</p:attrName>
                                        </p:attrNameLst>
                                      </p:cBhvr>
                                      <p:tavLst>
                                        <p:tav tm="0">
                                          <p:val>
                                            <p:strVal val="0-#ppt_w/2"/>
                                          </p:val>
                                        </p:tav>
                                        <p:tav tm="100000">
                                          <p:val>
                                            <p:strVal val="#ppt_x"/>
                                          </p:val>
                                        </p:tav>
                                      </p:tavLst>
                                    </p:anim>
                                    <p:anim calcmode="lin" valueType="num">
                                      <p:cBhvr additive="base">
                                        <p:cTn id="139" dur="500" fill="hold"/>
                                        <p:tgtEl>
                                          <p:spTgt spid="99"/>
                                        </p:tgtEl>
                                        <p:attrNameLst>
                                          <p:attrName>ppt_y</p:attrName>
                                        </p:attrNameLst>
                                      </p:cBhvr>
                                      <p:tavLst>
                                        <p:tav tm="0">
                                          <p:val>
                                            <p:strVal val="#ppt_y"/>
                                          </p:val>
                                        </p:tav>
                                        <p:tav tm="100000">
                                          <p:val>
                                            <p:strVal val="#ppt_y"/>
                                          </p:val>
                                        </p:tav>
                                      </p:tavLst>
                                    </p:anim>
                                  </p:childTnLst>
                                </p:cTn>
                              </p:par>
                            </p:childTnLst>
                          </p:cTn>
                        </p:par>
                        <p:par>
                          <p:cTn id="140" fill="hold">
                            <p:stCondLst>
                              <p:cond delay="9000"/>
                            </p:stCondLst>
                            <p:childTnLst>
                              <p:par>
                                <p:cTn id="141" presetID="2" presetClass="entr" presetSubtype="8" fill="hold" grpId="0" nodeType="afterEffect">
                                  <p:stCondLst>
                                    <p:cond delay="0"/>
                                  </p:stCondLst>
                                  <p:childTnLst>
                                    <p:set>
                                      <p:cBhvr>
                                        <p:cTn id="142" dur="1" fill="hold">
                                          <p:stCondLst>
                                            <p:cond delay="0"/>
                                          </p:stCondLst>
                                        </p:cTn>
                                        <p:tgtEl>
                                          <p:spTgt spid="96"/>
                                        </p:tgtEl>
                                        <p:attrNameLst>
                                          <p:attrName>style.visibility</p:attrName>
                                        </p:attrNameLst>
                                      </p:cBhvr>
                                      <p:to>
                                        <p:strVal val="visible"/>
                                      </p:to>
                                    </p:set>
                                    <p:anim calcmode="lin" valueType="num">
                                      <p:cBhvr additive="base">
                                        <p:cTn id="143" dur="500" fill="hold"/>
                                        <p:tgtEl>
                                          <p:spTgt spid="96"/>
                                        </p:tgtEl>
                                        <p:attrNameLst>
                                          <p:attrName>ppt_x</p:attrName>
                                        </p:attrNameLst>
                                      </p:cBhvr>
                                      <p:tavLst>
                                        <p:tav tm="0">
                                          <p:val>
                                            <p:strVal val="0-#ppt_w/2"/>
                                          </p:val>
                                        </p:tav>
                                        <p:tav tm="100000">
                                          <p:val>
                                            <p:strVal val="#ppt_x"/>
                                          </p:val>
                                        </p:tav>
                                      </p:tavLst>
                                    </p:anim>
                                    <p:anim calcmode="lin" valueType="num">
                                      <p:cBhvr additive="base">
                                        <p:cTn id="144" dur="500" fill="hold"/>
                                        <p:tgtEl>
                                          <p:spTgt spid="96"/>
                                        </p:tgtEl>
                                        <p:attrNameLst>
                                          <p:attrName>ppt_y</p:attrName>
                                        </p:attrNameLst>
                                      </p:cBhvr>
                                      <p:tavLst>
                                        <p:tav tm="0">
                                          <p:val>
                                            <p:strVal val="#ppt_y"/>
                                          </p:val>
                                        </p:tav>
                                        <p:tav tm="100000">
                                          <p:val>
                                            <p:strVal val="#ppt_y"/>
                                          </p:val>
                                        </p:tav>
                                      </p:tavLst>
                                    </p:anim>
                                  </p:childTnLst>
                                </p:cTn>
                              </p:par>
                              <p:par>
                                <p:cTn id="145" presetID="2" presetClass="entr" presetSubtype="8" fill="hold" grpId="0" nodeType="withEffect">
                                  <p:stCondLst>
                                    <p:cond delay="0"/>
                                  </p:stCondLst>
                                  <p:childTnLst>
                                    <p:set>
                                      <p:cBhvr>
                                        <p:cTn id="146" dur="1" fill="hold">
                                          <p:stCondLst>
                                            <p:cond delay="0"/>
                                          </p:stCondLst>
                                        </p:cTn>
                                        <p:tgtEl>
                                          <p:spTgt spid="100"/>
                                        </p:tgtEl>
                                        <p:attrNameLst>
                                          <p:attrName>style.visibility</p:attrName>
                                        </p:attrNameLst>
                                      </p:cBhvr>
                                      <p:to>
                                        <p:strVal val="visible"/>
                                      </p:to>
                                    </p:set>
                                    <p:anim calcmode="lin" valueType="num">
                                      <p:cBhvr additive="base">
                                        <p:cTn id="147" dur="500" fill="hold"/>
                                        <p:tgtEl>
                                          <p:spTgt spid="100"/>
                                        </p:tgtEl>
                                        <p:attrNameLst>
                                          <p:attrName>ppt_x</p:attrName>
                                        </p:attrNameLst>
                                      </p:cBhvr>
                                      <p:tavLst>
                                        <p:tav tm="0">
                                          <p:val>
                                            <p:strVal val="0-#ppt_w/2"/>
                                          </p:val>
                                        </p:tav>
                                        <p:tav tm="100000">
                                          <p:val>
                                            <p:strVal val="#ppt_x"/>
                                          </p:val>
                                        </p:tav>
                                      </p:tavLst>
                                    </p:anim>
                                    <p:anim calcmode="lin" valueType="num">
                                      <p:cBhvr additive="base">
                                        <p:cTn id="148" dur="500" fill="hold"/>
                                        <p:tgtEl>
                                          <p:spTgt spid="100"/>
                                        </p:tgtEl>
                                        <p:attrNameLst>
                                          <p:attrName>ppt_y</p:attrName>
                                        </p:attrNameLst>
                                      </p:cBhvr>
                                      <p:tavLst>
                                        <p:tav tm="0">
                                          <p:val>
                                            <p:strVal val="#ppt_y"/>
                                          </p:val>
                                        </p:tav>
                                        <p:tav tm="100000">
                                          <p:val>
                                            <p:strVal val="#ppt_y"/>
                                          </p:val>
                                        </p:tav>
                                      </p:tavLst>
                                    </p:anim>
                                  </p:childTnLst>
                                </p:cTn>
                              </p:par>
                            </p:childTnLst>
                          </p:cTn>
                        </p:par>
                        <p:par>
                          <p:cTn id="149" fill="hold">
                            <p:stCondLst>
                              <p:cond delay="9500"/>
                            </p:stCondLst>
                            <p:childTnLst>
                              <p:par>
                                <p:cTn id="150" presetID="2" presetClass="entr" presetSubtype="8" fill="hold" grpId="0" nodeType="afterEffect">
                                  <p:stCondLst>
                                    <p:cond delay="0"/>
                                  </p:stCondLst>
                                  <p:childTnLst>
                                    <p:set>
                                      <p:cBhvr>
                                        <p:cTn id="151" dur="1" fill="hold">
                                          <p:stCondLst>
                                            <p:cond delay="0"/>
                                          </p:stCondLst>
                                        </p:cTn>
                                        <p:tgtEl>
                                          <p:spTgt spid="42"/>
                                        </p:tgtEl>
                                        <p:attrNameLst>
                                          <p:attrName>style.visibility</p:attrName>
                                        </p:attrNameLst>
                                      </p:cBhvr>
                                      <p:to>
                                        <p:strVal val="visible"/>
                                      </p:to>
                                    </p:set>
                                    <p:anim calcmode="lin" valueType="num">
                                      <p:cBhvr additive="base">
                                        <p:cTn id="152" dur="500" fill="hold"/>
                                        <p:tgtEl>
                                          <p:spTgt spid="42"/>
                                        </p:tgtEl>
                                        <p:attrNameLst>
                                          <p:attrName>ppt_x</p:attrName>
                                        </p:attrNameLst>
                                      </p:cBhvr>
                                      <p:tavLst>
                                        <p:tav tm="0">
                                          <p:val>
                                            <p:strVal val="0-#ppt_w/2"/>
                                          </p:val>
                                        </p:tav>
                                        <p:tav tm="100000">
                                          <p:val>
                                            <p:strVal val="#ppt_x"/>
                                          </p:val>
                                        </p:tav>
                                      </p:tavLst>
                                    </p:anim>
                                    <p:anim calcmode="lin" valueType="num">
                                      <p:cBhvr additive="base">
                                        <p:cTn id="153" dur="500" fill="hold"/>
                                        <p:tgtEl>
                                          <p:spTgt spid="42"/>
                                        </p:tgtEl>
                                        <p:attrNameLst>
                                          <p:attrName>ppt_y</p:attrName>
                                        </p:attrNameLst>
                                      </p:cBhvr>
                                      <p:tavLst>
                                        <p:tav tm="0">
                                          <p:val>
                                            <p:strVal val="#ppt_y"/>
                                          </p:val>
                                        </p:tav>
                                        <p:tav tm="100000">
                                          <p:val>
                                            <p:strVal val="#ppt_y"/>
                                          </p:val>
                                        </p:tav>
                                      </p:tavLst>
                                    </p:anim>
                                  </p:childTnLst>
                                </p:cTn>
                              </p:par>
                            </p:childTnLst>
                          </p:cTn>
                        </p:par>
                        <p:par>
                          <p:cTn id="154" fill="hold">
                            <p:stCondLst>
                              <p:cond delay="10000"/>
                            </p:stCondLst>
                            <p:childTnLst>
                              <p:par>
                                <p:cTn id="155" presetID="53" presetClass="entr" presetSubtype="16" fill="hold" grpId="0" nodeType="afterEffect">
                                  <p:stCondLst>
                                    <p:cond delay="0"/>
                                  </p:stCondLst>
                                  <p:childTnLst>
                                    <p:set>
                                      <p:cBhvr>
                                        <p:cTn id="156" dur="1" fill="hold">
                                          <p:stCondLst>
                                            <p:cond delay="0"/>
                                          </p:stCondLst>
                                        </p:cTn>
                                        <p:tgtEl>
                                          <p:spTgt spid="62"/>
                                        </p:tgtEl>
                                        <p:attrNameLst>
                                          <p:attrName>style.visibility</p:attrName>
                                        </p:attrNameLst>
                                      </p:cBhvr>
                                      <p:to>
                                        <p:strVal val="visible"/>
                                      </p:to>
                                    </p:set>
                                    <p:anim calcmode="lin" valueType="num">
                                      <p:cBhvr>
                                        <p:cTn id="157" dur="500" fill="hold"/>
                                        <p:tgtEl>
                                          <p:spTgt spid="62"/>
                                        </p:tgtEl>
                                        <p:attrNameLst>
                                          <p:attrName>ppt_w</p:attrName>
                                        </p:attrNameLst>
                                      </p:cBhvr>
                                      <p:tavLst>
                                        <p:tav tm="0">
                                          <p:val>
                                            <p:fltVal val="0"/>
                                          </p:val>
                                        </p:tav>
                                        <p:tav tm="100000">
                                          <p:val>
                                            <p:strVal val="#ppt_w"/>
                                          </p:val>
                                        </p:tav>
                                      </p:tavLst>
                                    </p:anim>
                                    <p:anim calcmode="lin" valueType="num">
                                      <p:cBhvr>
                                        <p:cTn id="158" dur="500" fill="hold"/>
                                        <p:tgtEl>
                                          <p:spTgt spid="62"/>
                                        </p:tgtEl>
                                        <p:attrNameLst>
                                          <p:attrName>ppt_h</p:attrName>
                                        </p:attrNameLst>
                                      </p:cBhvr>
                                      <p:tavLst>
                                        <p:tav tm="0">
                                          <p:val>
                                            <p:fltVal val="0"/>
                                          </p:val>
                                        </p:tav>
                                        <p:tav tm="100000">
                                          <p:val>
                                            <p:strVal val="#ppt_h"/>
                                          </p:val>
                                        </p:tav>
                                      </p:tavLst>
                                    </p:anim>
                                    <p:animEffect transition="in" filter="fade">
                                      <p:cBhvr>
                                        <p:cTn id="159" dur="500"/>
                                        <p:tgtEl>
                                          <p:spTgt spid="62"/>
                                        </p:tgtEl>
                                      </p:cBhvr>
                                    </p:animEffect>
                                  </p:childTnLst>
                                </p:cTn>
                              </p:par>
                            </p:childTnLst>
                          </p:cTn>
                        </p:par>
                        <p:par>
                          <p:cTn id="160" fill="hold">
                            <p:stCondLst>
                              <p:cond delay="10500"/>
                            </p:stCondLst>
                            <p:childTnLst>
                              <p:par>
                                <p:cTn id="161" presetID="2" presetClass="entr" presetSubtype="8" fill="hold" grpId="0" nodeType="afterEffect">
                                  <p:stCondLst>
                                    <p:cond delay="0"/>
                                  </p:stCondLst>
                                  <p:childTnLst>
                                    <p:set>
                                      <p:cBhvr>
                                        <p:cTn id="162" dur="1" fill="hold">
                                          <p:stCondLst>
                                            <p:cond delay="0"/>
                                          </p:stCondLst>
                                        </p:cTn>
                                        <p:tgtEl>
                                          <p:spTgt spid="102"/>
                                        </p:tgtEl>
                                        <p:attrNameLst>
                                          <p:attrName>style.visibility</p:attrName>
                                        </p:attrNameLst>
                                      </p:cBhvr>
                                      <p:to>
                                        <p:strVal val="visible"/>
                                      </p:to>
                                    </p:set>
                                    <p:anim calcmode="lin" valueType="num">
                                      <p:cBhvr additive="base">
                                        <p:cTn id="163" dur="500" fill="hold"/>
                                        <p:tgtEl>
                                          <p:spTgt spid="102"/>
                                        </p:tgtEl>
                                        <p:attrNameLst>
                                          <p:attrName>ppt_x</p:attrName>
                                        </p:attrNameLst>
                                      </p:cBhvr>
                                      <p:tavLst>
                                        <p:tav tm="0">
                                          <p:val>
                                            <p:strVal val="0-#ppt_w/2"/>
                                          </p:val>
                                        </p:tav>
                                        <p:tav tm="100000">
                                          <p:val>
                                            <p:strVal val="#ppt_x"/>
                                          </p:val>
                                        </p:tav>
                                      </p:tavLst>
                                    </p:anim>
                                    <p:anim calcmode="lin" valueType="num">
                                      <p:cBhvr additive="base">
                                        <p:cTn id="164" dur="500" fill="hold"/>
                                        <p:tgtEl>
                                          <p:spTgt spid="102"/>
                                        </p:tgtEl>
                                        <p:attrNameLst>
                                          <p:attrName>ppt_y</p:attrName>
                                        </p:attrNameLst>
                                      </p:cBhvr>
                                      <p:tavLst>
                                        <p:tav tm="0">
                                          <p:val>
                                            <p:strVal val="#ppt_y"/>
                                          </p:val>
                                        </p:tav>
                                        <p:tav tm="100000">
                                          <p:val>
                                            <p:strVal val="#ppt_y"/>
                                          </p:val>
                                        </p:tav>
                                      </p:tavLst>
                                    </p:anim>
                                  </p:childTnLst>
                                </p:cTn>
                              </p:par>
                              <p:par>
                                <p:cTn id="165" presetID="2" presetClass="entr" presetSubtype="8" fill="hold" grpId="0" nodeType="withEffect">
                                  <p:stCondLst>
                                    <p:cond delay="0"/>
                                  </p:stCondLst>
                                  <p:childTnLst>
                                    <p:set>
                                      <p:cBhvr>
                                        <p:cTn id="166" dur="1" fill="hold">
                                          <p:stCondLst>
                                            <p:cond delay="0"/>
                                          </p:stCondLst>
                                        </p:cTn>
                                        <p:tgtEl>
                                          <p:spTgt spid="106"/>
                                        </p:tgtEl>
                                        <p:attrNameLst>
                                          <p:attrName>style.visibility</p:attrName>
                                        </p:attrNameLst>
                                      </p:cBhvr>
                                      <p:to>
                                        <p:strVal val="visible"/>
                                      </p:to>
                                    </p:set>
                                    <p:anim calcmode="lin" valueType="num">
                                      <p:cBhvr additive="base">
                                        <p:cTn id="167" dur="500" fill="hold"/>
                                        <p:tgtEl>
                                          <p:spTgt spid="106"/>
                                        </p:tgtEl>
                                        <p:attrNameLst>
                                          <p:attrName>ppt_x</p:attrName>
                                        </p:attrNameLst>
                                      </p:cBhvr>
                                      <p:tavLst>
                                        <p:tav tm="0">
                                          <p:val>
                                            <p:strVal val="0-#ppt_w/2"/>
                                          </p:val>
                                        </p:tav>
                                        <p:tav tm="100000">
                                          <p:val>
                                            <p:strVal val="#ppt_x"/>
                                          </p:val>
                                        </p:tav>
                                      </p:tavLst>
                                    </p:anim>
                                    <p:anim calcmode="lin" valueType="num">
                                      <p:cBhvr additive="base">
                                        <p:cTn id="168" dur="500" fill="hold"/>
                                        <p:tgtEl>
                                          <p:spTgt spid="106"/>
                                        </p:tgtEl>
                                        <p:attrNameLst>
                                          <p:attrName>ppt_y</p:attrName>
                                        </p:attrNameLst>
                                      </p:cBhvr>
                                      <p:tavLst>
                                        <p:tav tm="0">
                                          <p:val>
                                            <p:strVal val="#ppt_y"/>
                                          </p:val>
                                        </p:tav>
                                        <p:tav tm="100000">
                                          <p:val>
                                            <p:strVal val="#ppt_y"/>
                                          </p:val>
                                        </p:tav>
                                      </p:tavLst>
                                    </p:anim>
                                  </p:childTnLst>
                                </p:cTn>
                              </p:par>
                            </p:childTnLst>
                          </p:cTn>
                        </p:par>
                        <p:par>
                          <p:cTn id="169" fill="hold">
                            <p:stCondLst>
                              <p:cond delay="11000"/>
                            </p:stCondLst>
                            <p:childTnLst>
                              <p:par>
                                <p:cTn id="170" presetID="2" presetClass="entr" presetSubtype="8" fill="hold" grpId="0" nodeType="afterEffect">
                                  <p:stCondLst>
                                    <p:cond delay="0"/>
                                  </p:stCondLst>
                                  <p:childTnLst>
                                    <p:set>
                                      <p:cBhvr>
                                        <p:cTn id="171" dur="1" fill="hold">
                                          <p:stCondLst>
                                            <p:cond delay="0"/>
                                          </p:stCondLst>
                                        </p:cTn>
                                        <p:tgtEl>
                                          <p:spTgt spid="103"/>
                                        </p:tgtEl>
                                        <p:attrNameLst>
                                          <p:attrName>style.visibility</p:attrName>
                                        </p:attrNameLst>
                                      </p:cBhvr>
                                      <p:to>
                                        <p:strVal val="visible"/>
                                      </p:to>
                                    </p:set>
                                    <p:anim calcmode="lin" valueType="num">
                                      <p:cBhvr additive="base">
                                        <p:cTn id="172" dur="500" fill="hold"/>
                                        <p:tgtEl>
                                          <p:spTgt spid="103"/>
                                        </p:tgtEl>
                                        <p:attrNameLst>
                                          <p:attrName>ppt_x</p:attrName>
                                        </p:attrNameLst>
                                      </p:cBhvr>
                                      <p:tavLst>
                                        <p:tav tm="0">
                                          <p:val>
                                            <p:strVal val="0-#ppt_w/2"/>
                                          </p:val>
                                        </p:tav>
                                        <p:tav tm="100000">
                                          <p:val>
                                            <p:strVal val="#ppt_x"/>
                                          </p:val>
                                        </p:tav>
                                      </p:tavLst>
                                    </p:anim>
                                    <p:anim calcmode="lin" valueType="num">
                                      <p:cBhvr additive="base">
                                        <p:cTn id="173" dur="500" fill="hold"/>
                                        <p:tgtEl>
                                          <p:spTgt spid="103"/>
                                        </p:tgtEl>
                                        <p:attrNameLst>
                                          <p:attrName>ppt_y</p:attrName>
                                        </p:attrNameLst>
                                      </p:cBhvr>
                                      <p:tavLst>
                                        <p:tav tm="0">
                                          <p:val>
                                            <p:strVal val="#ppt_y"/>
                                          </p:val>
                                        </p:tav>
                                        <p:tav tm="100000">
                                          <p:val>
                                            <p:strVal val="#ppt_y"/>
                                          </p:val>
                                        </p:tav>
                                      </p:tavLst>
                                    </p:anim>
                                  </p:childTnLst>
                                </p:cTn>
                              </p:par>
                              <p:par>
                                <p:cTn id="174" presetID="2" presetClass="entr" presetSubtype="8" fill="hold" grpId="0" nodeType="withEffect">
                                  <p:stCondLst>
                                    <p:cond delay="0"/>
                                  </p:stCondLst>
                                  <p:childTnLst>
                                    <p:set>
                                      <p:cBhvr>
                                        <p:cTn id="175" dur="1" fill="hold">
                                          <p:stCondLst>
                                            <p:cond delay="0"/>
                                          </p:stCondLst>
                                        </p:cTn>
                                        <p:tgtEl>
                                          <p:spTgt spid="107"/>
                                        </p:tgtEl>
                                        <p:attrNameLst>
                                          <p:attrName>style.visibility</p:attrName>
                                        </p:attrNameLst>
                                      </p:cBhvr>
                                      <p:to>
                                        <p:strVal val="visible"/>
                                      </p:to>
                                    </p:set>
                                    <p:anim calcmode="lin" valueType="num">
                                      <p:cBhvr additive="base">
                                        <p:cTn id="176" dur="500" fill="hold"/>
                                        <p:tgtEl>
                                          <p:spTgt spid="107"/>
                                        </p:tgtEl>
                                        <p:attrNameLst>
                                          <p:attrName>ppt_x</p:attrName>
                                        </p:attrNameLst>
                                      </p:cBhvr>
                                      <p:tavLst>
                                        <p:tav tm="0">
                                          <p:val>
                                            <p:strVal val="0-#ppt_w/2"/>
                                          </p:val>
                                        </p:tav>
                                        <p:tav tm="100000">
                                          <p:val>
                                            <p:strVal val="#ppt_x"/>
                                          </p:val>
                                        </p:tav>
                                      </p:tavLst>
                                    </p:anim>
                                    <p:anim calcmode="lin" valueType="num">
                                      <p:cBhvr additive="base">
                                        <p:cTn id="177" dur="500" fill="hold"/>
                                        <p:tgtEl>
                                          <p:spTgt spid="107"/>
                                        </p:tgtEl>
                                        <p:attrNameLst>
                                          <p:attrName>ppt_y</p:attrName>
                                        </p:attrNameLst>
                                      </p:cBhvr>
                                      <p:tavLst>
                                        <p:tav tm="0">
                                          <p:val>
                                            <p:strVal val="#ppt_y"/>
                                          </p:val>
                                        </p:tav>
                                        <p:tav tm="100000">
                                          <p:val>
                                            <p:strVal val="#ppt_y"/>
                                          </p:val>
                                        </p:tav>
                                      </p:tavLst>
                                    </p:anim>
                                  </p:childTnLst>
                                </p:cTn>
                              </p:par>
                            </p:childTnLst>
                          </p:cTn>
                        </p:par>
                        <p:par>
                          <p:cTn id="178" fill="hold">
                            <p:stCondLst>
                              <p:cond delay="11500"/>
                            </p:stCondLst>
                            <p:childTnLst>
                              <p:par>
                                <p:cTn id="179" presetID="2" presetClass="entr" presetSubtype="8" fill="hold" grpId="0" nodeType="afterEffect">
                                  <p:stCondLst>
                                    <p:cond delay="0"/>
                                  </p:stCondLst>
                                  <p:childTnLst>
                                    <p:set>
                                      <p:cBhvr>
                                        <p:cTn id="180" dur="1" fill="hold">
                                          <p:stCondLst>
                                            <p:cond delay="0"/>
                                          </p:stCondLst>
                                        </p:cTn>
                                        <p:tgtEl>
                                          <p:spTgt spid="104"/>
                                        </p:tgtEl>
                                        <p:attrNameLst>
                                          <p:attrName>style.visibility</p:attrName>
                                        </p:attrNameLst>
                                      </p:cBhvr>
                                      <p:to>
                                        <p:strVal val="visible"/>
                                      </p:to>
                                    </p:set>
                                    <p:anim calcmode="lin" valueType="num">
                                      <p:cBhvr additive="base">
                                        <p:cTn id="181" dur="500" fill="hold"/>
                                        <p:tgtEl>
                                          <p:spTgt spid="104"/>
                                        </p:tgtEl>
                                        <p:attrNameLst>
                                          <p:attrName>ppt_x</p:attrName>
                                        </p:attrNameLst>
                                      </p:cBhvr>
                                      <p:tavLst>
                                        <p:tav tm="0">
                                          <p:val>
                                            <p:strVal val="0-#ppt_w/2"/>
                                          </p:val>
                                        </p:tav>
                                        <p:tav tm="100000">
                                          <p:val>
                                            <p:strVal val="#ppt_x"/>
                                          </p:val>
                                        </p:tav>
                                      </p:tavLst>
                                    </p:anim>
                                    <p:anim calcmode="lin" valueType="num">
                                      <p:cBhvr additive="base">
                                        <p:cTn id="182" dur="500" fill="hold"/>
                                        <p:tgtEl>
                                          <p:spTgt spid="104"/>
                                        </p:tgtEl>
                                        <p:attrNameLst>
                                          <p:attrName>ppt_y</p:attrName>
                                        </p:attrNameLst>
                                      </p:cBhvr>
                                      <p:tavLst>
                                        <p:tav tm="0">
                                          <p:val>
                                            <p:strVal val="#ppt_y"/>
                                          </p:val>
                                        </p:tav>
                                        <p:tav tm="100000">
                                          <p:val>
                                            <p:strVal val="#ppt_y"/>
                                          </p:val>
                                        </p:tav>
                                      </p:tavLst>
                                    </p:anim>
                                  </p:childTnLst>
                                </p:cTn>
                              </p:par>
                              <p:par>
                                <p:cTn id="183" presetID="2" presetClass="entr" presetSubtype="8" fill="hold" grpId="0" nodeType="withEffect">
                                  <p:stCondLst>
                                    <p:cond delay="0"/>
                                  </p:stCondLst>
                                  <p:childTnLst>
                                    <p:set>
                                      <p:cBhvr>
                                        <p:cTn id="184" dur="1" fill="hold">
                                          <p:stCondLst>
                                            <p:cond delay="0"/>
                                          </p:stCondLst>
                                        </p:cTn>
                                        <p:tgtEl>
                                          <p:spTgt spid="108"/>
                                        </p:tgtEl>
                                        <p:attrNameLst>
                                          <p:attrName>style.visibility</p:attrName>
                                        </p:attrNameLst>
                                      </p:cBhvr>
                                      <p:to>
                                        <p:strVal val="visible"/>
                                      </p:to>
                                    </p:set>
                                    <p:anim calcmode="lin" valueType="num">
                                      <p:cBhvr additive="base">
                                        <p:cTn id="185" dur="500" fill="hold"/>
                                        <p:tgtEl>
                                          <p:spTgt spid="108"/>
                                        </p:tgtEl>
                                        <p:attrNameLst>
                                          <p:attrName>ppt_x</p:attrName>
                                        </p:attrNameLst>
                                      </p:cBhvr>
                                      <p:tavLst>
                                        <p:tav tm="0">
                                          <p:val>
                                            <p:strVal val="0-#ppt_w/2"/>
                                          </p:val>
                                        </p:tav>
                                        <p:tav tm="100000">
                                          <p:val>
                                            <p:strVal val="#ppt_x"/>
                                          </p:val>
                                        </p:tav>
                                      </p:tavLst>
                                    </p:anim>
                                    <p:anim calcmode="lin" valueType="num">
                                      <p:cBhvr additive="base">
                                        <p:cTn id="186" dur="500" fill="hold"/>
                                        <p:tgtEl>
                                          <p:spTgt spid="108"/>
                                        </p:tgtEl>
                                        <p:attrNameLst>
                                          <p:attrName>ppt_y</p:attrName>
                                        </p:attrNameLst>
                                      </p:cBhvr>
                                      <p:tavLst>
                                        <p:tav tm="0">
                                          <p:val>
                                            <p:strVal val="#ppt_y"/>
                                          </p:val>
                                        </p:tav>
                                        <p:tav tm="100000">
                                          <p:val>
                                            <p:strVal val="#ppt_y"/>
                                          </p:val>
                                        </p:tav>
                                      </p:tavLst>
                                    </p:anim>
                                  </p:childTnLst>
                                </p:cTn>
                              </p:par>
                            </p:childTnLst>
                          </p:cTn>
                        </p:par>
                        <p:par>
                          <p:cTn id="187" fill="hold">
                            <p:stCondLst>
                              <p:cond delay="12000"/>
                            </p:stCondLst>
                            <p:childTnLst>
                              <p:par>
                                <p:cTn id="188" presetID="2" presetClass="entr" presetSubtype="8" fill="hold" grpId="0" nodeType="afterEffect">
                                  <p:stCondLst>
                                    <p:cond delay="0"/>
                                  </p:stCondLst>
                                  <p:childTnLst>
                                    <p:set>
                                      <p:cBhvr>
                                        <p:cTn id="189" dur="1" fill="hold">
                                          <p:stCondLst>
                                            <p:cond delay="0"/>
                                          </p:stCondLst>
                                        </p:cTn>
                                        <p:tgtEl>
                                          <p:spTgt spid="105"/>
                                        </p:tgtEl>
                                        <p:attrNameLst>
                                          <p:attrName>style.visibility</p:attrName>
                                        </p:attrNameLst>
                                      </p:cBhvr>
                                      <p:to>
                                        <p:strVal val="visible"/>
                                      </p:to>
                                    </p:set>
                                    <p:anim calcmode="lin" valueType="num">
                                      <p:cBhvr additive="base">
                                        <p:cTn id="190" dur="500" fill="hold"/>
                                        <p:tgtEl>
                                          <p:spTgt spid="105"/>
                                        </p:tgtEl>
                                        <p:attrNameLst>
                                          <p:attrName>ppt_x</p:attrName>
                                        </p:attrNameLst>
                                      </p:cBhvr>
                                      <p:tavLst>
                                        <p:tav tm="0">
                                          <p:val>
                                            <p:strVal val="0-#ppt_w/2"/>
                                          </p:val>
                                        </p:tav>
                                        <p:tav tm="100000">
                                          <p:val>
                                            <p:strVal val="#ppt_x"/>
                                          </p:val>
                                        </p:tav>
                                      </p:tavLst>
                                    </p:anim>
                                    <p:anim calcmode="lin" valueType="num">
                                      <p:cBhvr additive="base">
                                        <p:cTn id="191" dur="500" fill="hold"/>
                                        <p:tgtEl>
                                          <p:spTgt spid="105"/>
                                        </p:tgtEl>
                                        <p:attrNameLst>
                                          <p:attrName>ppt_y</p:attrName>
                                        </p:attrNameLst>
                                      </p:cBhvr>
                                      <p:tavLst>
                                        <p:tav tm="0">
                                          <p:val>
                                            <p:strVal val="#ppt_y"/>
                                          </p:val>
                                        </p:tav>
                                        <p:tav tm="100000">
                                          <p:val>
                                            <p:strVal val="#ppt_y"/>
                                          </p:val>
                                        </p:tav>
                                      </p:tavLst>
                                    </p:anim>
                                  </p:childTnLst>
                                </p:cTn>
                              </p:par>
                              <p:par>
                                <p:cTn id="192" presetID="2" presetClass="entr" presetSubtype="8" fill="hold" grpId="0" nodeType="withEffect">
                                  <p:stCondLst>
                                    <p:cond delay="0"/>
                                  </p:stCondLst>
                                  <p:childTnLst>
                                    <p:set>
                                      <p:cBhvr>
                                        <p:cTn id="193" dur="1" fill="hold">
                                          <p:stCondLst>
                                            <p:cond delay="0"/>
                                          </p:stCondLst>
                                        </p:cTn>
                                        <p:tgtEl>
                                          <p:spTgt spid="109"/>
                                        </p:tgtEl>
                                        <p:attrNameLst>
                                          <p:attrName>style.visibility</p:attrName>
                                        </p:attrNameLst>
                                      </p:cBhvr>
                                      <p:to>
                                        <p:strVal val="visible"/>
                                      </p:to>
                                    </p:set>
                                    <p:anim calcmode="lin" valueType="num">
                                      <p:cBhvr additive="base">
                                        <p:cTn id="194" dur="500" fill="hold"/>
                                        <p:tgtEl>
                                          <p:spTgt spid="109"/>
                                        </p:tgtEl>
                                        <p:attrNameLst>
                                          <p:attrName>ppt_x</p:attrName>
                                        </p:attrNameLst>
                                      </p:cBhvr>
                                      <p:tavLst>
                                        <p:tav tm="0">
                                          <p:val>
                                            <p:strVal val="0-#ppt_w/2"/>
                                          </p:val>
                                        </p:tav>
                                        <p:tav tm="100000">
                                          <p:val>
                                            <p:strVal val="#ppt_x"/>
                                          </p:val>
                                        </p:tav>
                                      </p:tavLst>
                                    </p:anim>
                                    <p:anim calcmode="lin" valueType="num">
                                      <p:cBhvr additive="base">
                                        <p:cTn id="195" dur="500" fill="hold"/>
                                        <p:tgtEl>
                                          <p:spTgt spid="10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5" grpId="0" animBg="1"/>
      <p:bldP spid="39" grpId="0" animBg="1"/>
      <p:bldP spid="42" grpId="0" animBg="1"/>
      <p:bldP spid="33" grpId="0" animBg="1"/>
      <p:bldP spid="47" grpId="0" animBg="1"/>
      <p:bldP spid="53" grpId="0" animBg="1"/>
      <p:bldP spid="56" grpId="0" animBg="1"/>
      <p:bldP spid="60" grpId="0"/>
      <p:bldP spid="49" grpId="0"/>
      <p:bldP spid="54" grpId="0"/>
      <p:bldP spid="57" grpId="0"/>
      <p:bldP spid="58" grpId="0"/>
      <p:bldP spid="59" grpId="0"/>
      <p:bldP spid="61" grpId="0"/>
      <p:bldP spid="62" grpId="0"/>
      <p:bldP spid="63" grpId="0"/>
      <p:bldP spid="66" grpId="0" animBg="1"/>
      <p:bldP spid="68" grpId="0" animBg="1"/>
      <p:bldP spid="72" grpId="0" animBg="1"/>
      <p:bldP spid="87" grpId="0" animBg="1"/>
      <p:bldP spid="88" grpId="0"/>
      <p:bldP spid="89" grpId="0"/>
      <p:bldP spid="90" grpId="0"/>
      <p:bldP spid="91" grpId="0"/>
      <p:bldP spid="93" grpId="0" animBg="1"/>
      <p:bldP spid="94" grpId="0" animBg="1"/>
      <p:bldP spid="95" grpId="0" animBg="1"/>
      <p:bldP spid="96" grpId="0" animBg="1"/>
      <p:bldP spid="97" grpId="0"/>
      <p:bldP spid="98" grpId="0"/>
      <p:bldP spid="99" grpId="0"/>
      <p:bldP spid="100" grpId="0"/>
      <p:bldP spid="102" grpId="0" animBg="1"/>
      <p:bldP spid="103" grpId="0" animBg="1"/>
      <p:bldP spid="104" grpId="0" animBg="1"/>
      <p:bldP spid="105" grpId="0" animBg="1"/>
      <p:bldP spid="106" grpId="0"/>
      <p:bldP spid="107" grpId="0"/>
      <p:bldP spid="108" grpId="0"/>
      <p:bldP spid="109" grpId="0"/>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2" name="Freeform: Shape 11">
            <a:extLst>
              <a:ext uri="{FF2B5EF4-FFF2-40B4-BE49-F238E27FC236}">
                <a16:creationId xmlns:a16="http://schemas.microsoft.com/office/drawing/2014/main" id="{A3A837AC-64FA-4763-B320-699A02113C65}"/>
              </a:ext>
            </a:extLst>
          </p:cNvPr>
          <p:cNvSpPr/>
          <p:nvPr/>
        </p:nvSpPr>
        <p:spPr>
          <a:xfrm>
            <a:off x="1047279" y="1752600"/>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FE4A1E"/>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68BE596C-64A3-4A57-BF4F-273FE3B5BA1B}"/>
              </a:ext>
            </a:extLst>
          </p:cNvPr>
          <p:cNvSpPr/>
          <p:nvPr/>
        </p:nvSpPr>
        <p:spPr>
          <a:xfrm>
            <a:off x="1047279" y="1752600"/>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EF2A22AD-566C-4188-B6EC-F031F40F7A25}"/>
              </a:ext>
            </a:extLst>
          </p:cNvPr>
          <p:cNvSpPr txBox="1">
            <a:spLocks noChangeArrowheads="1"/>
          </p:cNvSpPr>
          <p:nvPr/>
        </p:nvSpPr>
        <p:spPr bwMode="auto">
          <a:xfrm>
            <a:off x="1504479" y="2237378"/>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01</a:t>
            </a:r>
          </a:p>
          <a:p>
            <a:pPr algn="ctr"/>
            <a:r>
              <a:rPr lang="en-US" sz="1100" dirty="0">
                <a:solidFill>
                  <a:srgbClr val="464646"/>
                </a:solidFill>
              </a:rPr>
              <a:t>OPTION</a:t>
            </a:r>
          </a:p>
        </p:txBody>
      </p:sp>
      <p:grpSp>
        <p:nvGrpSpPr>
          <p:cNvPr id="23" name="Группа 855">
            <a:extLst>
              <a:ext uri="{FF2B5EF4-FFF2-40B4-BE49-F238E27FC236}">
                <a16:creationId xmlns:a16="http://schemas.microsoft.com/office/drawing/2014/main" id="{F732A9FA-5FC9-4C40-AA84-7FE01D3FA886}"/>
              </a:ext>
            </a:extLst>
          </p:cNvPr>
          <p:cNvGrpSpPr>
            <a:grpSpLocks noChangeAspect="1"/>
          </p:cNvGrpSpPr>
          <p:nvPr/>
        </p:nvGrpSpPr>
        <p:grpSpPr>
          <a:xfrm>
            <a:off x="1660280" y="3768197"/>
            <a:ext cx="374197" cy="365760"/>
            <a:chOff x="4228128" y="3146337"/>
            <a:chExt cx="592991" cy="579621"/>
          </a:xfrm>
          <a:solidFill>
            <a:schemeClr val="bg1"/>
          </a:solidFill>
        </p:grpSpPr>
        <p:sp>
          <p:nvSpPr>
            <p:cNvPr id="24" name="Freeform 53">
              <a:extLst>
                <a:ext uri="{FF2B5EF4-FFF2-40B4-BE49-F238E27FC236}">
                  <a16:creationId xmlns:a16="http://schemas.microsoft.com/office/drawing/2014/main" id="{E831BE90-453F-4A19-A381-87833367E81F}"/>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5" name="Freeform 54">
              <a:extLst>
                <a:ext uri="{FF2B5EF4-FFF2-40B4-BE49-F238E27FC236}">
                  <a16:creationId xmlns:a16="http://schemas.microsoft.com/office/drawing/2014/main" id="{07B68F67-6D0C-4235-85EB-E0E20E45FB55}"/>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6" name="Freeform 55">
              <a:extLst>
                <a:ext uri="{FF2B5EF4-FFF2-40B4-BE49-F238E27FC236}">
                  <a16:creationId xmlns:a16="http://schemas.microsoft.com/office/drawing/2014/main" id="{C28FF89F-AF0A-437E-8A90-B0FF16E013CB}"/>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7" name="Freeform 56">
              <a:extLst>
                <a:ext uri="{FF2B5EF4-FFF2-40B4-BE49-F238E27FC236}">
                  <a16:creationId xmlns:a16="http://schemas.microsoft.com/office/drawing/2014/main" id="{AFA640A0-C9E4-4D27-A754-76F1DDA49094}"/>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8" name="Freeform 57">
              <a:extLst>
                <a:ext uri="{FF2B5EF4-FFF2-40B4-BE49-F238E27FC236}">
                  <a16:creationId xmlns:a16="http://schemas.microsoft.com/office/drawing/2014/main" id="{F0563D20-0A7A-4AF0-848B-BBA3C1E52CA4}"/>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9" name="Freeform 58">
              <a:extLst>
                <a:ext uri="{FF2B5EF4-FFF2-40B4-BE49-F238E27FC236}">
                  <a16:creationId xmlns:a16="http://schemas.microsoft.com/office/drawing/2014/main" id="{B6E74D0B-E752-4067-A1BE-BD5032B8627B}"/>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37" name="TextBox 36">
            <a:extLst>
              <a:ext uri="{FF2B5EF4-FFF2-40B4-BE49-F238E27FC236}">
                <a16:creationId xmlns:a16="http://schemas.microsoft.com/office/drawing/2014/main" id="{72C6B8F4-48F9-4110-A2F5-C923E5F3F7A5}"/>
              </a:ext>
            </a:extLst>
          </p:cNvPr>
          <p:cNvSpPr txBox="1"/>
          <p:nvPr/>
        </p:nvSpPr>
        <p:spPr>
          <a:xfrm>
            <a:off x="1047279" y="4251292"/>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#1</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40" name="Freeform: Shape 39">
            <a:extLst>
              <a:ext uri="{FF2B5EF4-FFF2-40B4-BE49-F238E27FC236}">
                <a16:creationId xmlns:a16="http://schemas.microsoft.com/office/drawing/2014/main" id="{765EE4E6-80CA-403B-9D22-9D0B91407F7E}"/>
              </a:ext>
            </a:extLst>
          </p:cNvPr>
          <p:cNvSpPr/>
          <p:nvPr/>
        </p:nvSpPr>
        <p:spPr>
          <a:xfrm>
            <a:off x="7265199" y="1730482"/>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7A7A7A"/>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65E4489C-7041-422A-A047-9C8B447D455F}"/>
              </a:ext>
            </a:extLst>
          </p:cNvPr>
          <p:cNvSpPr/>
          <p:nvPr/>
        </p:nvSpPr>
        <p:spPr>
          <a:xfrm>
            <a:off x="7265199" y="1730482"/>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 Box 10">
            <a:extLst>
              <a:ext uri="{FF2B5EF4-FFF2-40B4-BE49-F238E27FC236}">
                <a16:creationId xmlns:a16="http://schemas.microsoft.com/office/drawing/2014/main" id="{DA49C57D-375A-4101-858E-E9A65ED68258}"/>
              </a:ext>
            </a:extLst>
          </p:cNvPr>
          <p:cNvSpPr txBox="1">
            <a:spLocks noChangeArrowheads="1"/>
          </p:cNvSpPr>
          <p:nvPr/>
        </p:nvSpPr>
        <p:spPr bwMode="auto">
          <a:xfrm>
            <a:off x="7722399" y="2215260"/>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04</a:t>
            </a:r>
          </a:p>
          <a:p>
            <a:pPr algn="ctr"/>
            <a:r>
              <a:rPr lang="en-US" sz="1100" dirty="0">
                <a:solidFill>
                  <a:srgbClr val="464646"/>
                </a:solidFill>
              </a:rPr>
              <a:t>OPTION</a:t>
            </a:r>
          </a:p>
        </p:txBody>
      </p:sp>
      <p:sp>
        <p:nvSpPr>
          <p:cNvPr id="44" name="TextBox 43">
            <a:extLst>
              <a:ext uri="{FF2B5EF4-FFF2-40B4-BE49-F238E27FC236}">
                <a16:creationId xmlns:a16="http://schemas.microsoft.com/office/drawing/2014/main" id="{ED80EC42-278F-4763-BB7F-8E07C6D2C3DE}"/>
              </a:ext>
            </a:extLst>
          </p:cNvPr>
          <p:cNvSpPr txBox="1"/>
          <p:nvPr/>
        </p:nvSpPr>
        <p:spPr>
          <a:xfrm>
            <a:off x="7265199" y="4229174"/>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#4</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52" name="Freeform: Shape 51">
            <a:extLst>
              <a:ext uri="{FF2B5EF4-FFF2-40B4-BE49-F238E27FC236}">
                <a16:creationId xmlns:a16="http://schemas.microsoft.com/office/drawing/2014/main" id="{A2CF4F55-B0AA-4F29-95B3-F39DD2A83429}"/>
              </a:ext>
            </a:extLst>
          </p:cNvPr>
          <p:cNvSpPr/>
          <p:nvPr/>
        </p:nvSpPr>
        <p:spPr>
          <a:xfrm>
            <a:off x="9368319" y="1705651"/>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93939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DF711690-B932-4DB6-BE62-4C60B168A490}"/>
              </a:ext>
            </a:extLst>
          </p:cNvPr>
          <p:cNvSpPr/>
          <p:nvPr/>
        </p:nvSpPr>
        <p:spPr>
          <a:xfrm>
            <a:off x="9368319" y="1705651"/>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Text Box 10">
            <a:extLst>
              <a:ext uri="{FF2B5EF4-FFF2-40B4-BE49-F238E27FC236}">
                <a16:creationId xmlns:a16="http://schemas.microsoft.com/office/drawing/2014/main" id="{F270A956-ACDC-4B70-AF55-2553A900B15D}"/>
              </a:ext>
            </a:extLst>
          </p:cNvPr>
          <p:cNvSpPr txBox="1">
            <a:spLocks noChangeArrowheads="1"/>
          </p:cNvSpPr>
          <p:nvPr/>
        </p:nvSpPr>
        <p:spPr bwMode="auto">
          <a:xfrm>
            <a:off x="9825519" y="2190429"/>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05</a:t>
            </a:r>
          </a:p>
          <a:p>
            <a:pPr algn="ctr"/>
            <a:r>
              <a:rPr lang="en-US" sz="1100" dirty="0">
                <a:solidFill>
                  <a:srgbClr val="464646"/>
                </a:solidFill>
              </a:rPr>
              <a:t>OPTION</a:t>
            </a:r>
          </a:p>
        </p:txBody>
      </p:sp>
      <p:sp>
        <p:nvSpPr>
          <p:cNvPr id="56" name="TextBox 55">
            <a:extLst>
              <a:ext uri="{FF2B5EF4-FFF2-40B4-BE49-F238E27FC236}">
                <a16:creationId xmlns:a16="http://schemas.microsoft.com/office/drawing/2014/main" id="{EE44F00B-1E62-4B0F-BE1E-F691AB1114E1}"/>
              </a:ext>
            </a:extLst>
          </p:cNvPr>
          <p:cNvSpPr txBox="1"/>
          <p:nvPr/>
        </p:nvSpPr>
        <p:spPr>
          <a:xfrm>
            <a:off x="9368319" y="4204343"/>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#5</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64" name="Freeform: Shape 63">
            <a:extLst>
              <a:ext uri="{FF2B5EF4-FFF2-40B4-BE49-F238E27FC236}">
                <a16:creationId xmlns:a16="http://schemas.microsoft.com/office/drawing/2014/main" id="{5ADF1455-FA5B-4E0B-8C91-237831177CC9}"/>
              </a:ext>
            </a:extLst>
          </p:cNvPr>
          <p:cNvSpPr/>
          <p:nvPr/>
        </p:nvSpPr>
        <p:spPr>
          <a:xfrm>
            <a:off x="5162079" y="1730483"/>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44546B"/>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066568C2-4646-4669-9C88-F8CCAB856486}"/>
              </a:ext>
            </a:extLst>
          </p:cNvPr>
          <p:cNvSpPr/>
          <p:nvPr/>
        </p:nvSpPr>
        <p:spPr>
          <a:xfrm>
            <a:off x="5162079" y="1730483"/>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FAE7D528-569F-4557-8249-F91EAD360CBB}"/>
              </a:ext>
            </a:extLst>
          </p:cNvPr>
          <p:cNvSpPr txBox="1">
            <a:spLocks noChangeArrowheads="1"/>
          </p:cNvSpPr>
          <p:nvPr/>
        </p:nvSpPr>
        <p:spPr bwMode="auto">
          <a:xfrm>
            <a:off x="5619279" y="221526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03</a:t>
            </a:r>
          </a:p>
          <a:p>
            <a:pPr algn="ctr"/>
            <a:r>
              <a:rPr lang="en-US" sz="1100" dirty="0">
                <a:solidFill>
                  <a:srgbClr val="464646"/>
                </a:solidFill>
              </a:rPr>
              <a:t>OPTION</a:t>
            </a:r>
          </a:p>
        </p:txBody>
      </p:sp>
      <p:sp>
        <p:nvSpPr>
          <p:cNvPr id="68" name="TextBox 67">
            <a:extLst>
              <a:ext uri="{FF2B5EF4-FFF2-40B4-BE49-F238E27FC236}">
                <a16:creationId xmlns:a16="http://schemas.microsoft.com/office/drawing/2014/main" id="{3A26CD6E-3517-4FAC-840D-72D013C5A127}"/>
              </a:ext>
            </a:extLst>
          </p:cNvPr>
          <p:cNvSpPr txBox="1"/>
          <p:nvPr/>
        </p:nvSpPr>
        <p:spPr>
          <a:xfrm>
            <a:off x="5162079" y="4229175"/>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#3</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sp>
        <p:nvSpPr>
          <p:cNvPr id="76" name="Freeform: Shape 75">
            <a:extLst>
              <a:ext uri="{FF2B5EF4-FFF2-40B4-BE49-F238E27FC236}">
                <a16:creationId xmlns:a16="http://schemas.microsoft.com/office/drawing/2014/main" id="{0384BFD6-E25F-4D6F-A067-E00379540836}"/>
              </a:ext>
            </a:extLst>
          </p:cNvPr>
          <p:cNvSpPr/>
          <p:nvPr/>
        </p:nvSpPr>
        <p:spPr>
          <a:xfrm>
            <a:off x="3150399" y="1752599"/>
            <a:ext cx="1604481" cy="4721081"/>
          </a:xfrm>
          <a:custGeom>
            <a:avLst/>
            <a:gdLst>
              <a:gd name="connsiteX0" fmla="*/ 803521 w 1604481"/>
              <a:gd name="connsiteY0" fmla="*/ 0 h 4721081"/>
              <a:gd name="connsiteX1" fmla="*/ 1600200 w 1604481"/>
              <a:gd name="connsiteY1" fmla="*/ 469974 h 4721081"/>
              <a:gd name="connsiteX2" fmla="*/ 1600200 w 1604481"/>
              <a:gd name="connsiteY2" fmla="*/ 941850 h 4721081"/>
              <a:gd name="connsiteX3" fmla="*/ 1604481 w 1604481"/>
              <a:gd name="connsiteY3" fmla="*/ 941850 h 4721081"/>
              <a:gd name="connsiteX4" fmla="*/ 1604481 w 1604481"/>
              <a:gd name="connsiteY4" fmla="*/ 4237129 h 4721081"/>
              <a:gd name="connsiteX5" fmla="*/ 800960 w 1604481"/>
              <a:gd name="connsiteY5" fmla="*/ 4721081 h 4721081"/>
              <a:gd name="connsiteX6" fmla="*/ 4281 w 1604481"/>
              <a:gd name="connsiteY6" fmla="*/ 4251107 h 4721081"/>
              <a:gd name="connsiteX7" fmla="*/ 4281 w 1604481"/>
              <a:gd name="connsiteY7" fmla="*/ 3779231 h 4721081"/>
              <a:gd name="connsiteX8" fmla="*/ 0 w 1604481"/>
              <a:gd name="connsiteY8" fmla="*/ 3779231 h 4721081"/>
              <a:gd name="connsiteX9" fmla="*/ 0 w 1604481"/>
              <a:gd name="connsiteY9" fmla="*/ 483952 h 472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04481" h="4721081">
                <a:moveTo>
                  <a:pt x="803521" y="0"/>
                </a:moveTo>
                <a:lnTo>
                  <a:pt x="1600200" y="469974"/>
                </a:lnTo>
                <a:lnTo>
                  <a:pt x="1600200" y="941850"/>
                </a:lnTo>
                <a:lnTo>
                  <a:pt x="1604481" y="941850"/>
                </a:lnTo>
                <a:lnTo>
                  <a:pt x="1604481" y="4237129"/>
                </a:lnTo>
                <a:lnTo>
                  <a:pt x="800960" y="4721081"/>
                </a:lnTo>
                <a:lnTo>
                  <a:pt x="4281" y="4251107"/>
                </a:lnTo>
                <a:lnTo>
                  <a:pt x="4281" y="3779231"/>
                </a:lnTo>
                <a:lnTo>
                  <a:pt x="0" y="3779231"/>
                </a:lnTo>
                <a:lnTo>
                  <a:pt x="0" y="483952"/>
                </a:lnTo>
                <a:close/>
              </a:path>
            </a:pathLst>
          </a:custGeom>
          <a:solidFill>
            <a:srgbClr val="5C9AD3"/>
          </a:solidFill>
          <a:ln>
            <a:no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FF39E610-965D-4FAA-A53A-78F6DFE2247C}"/>
              </a:ext>
            </a:extLst>
          </p:cNvPr>
          <p:cNvSpPr/>
          <p:nvPr/>
        </p:nvSpPr>
        <p:spPr>
          <a:xfrm>
            <a:off x="3150399" y="1752599"/>
            <a:ext cx="1600200" cy="1877498"/>
          </a:xfrm>
          <a:custGeom>
            <a:avLst/>
            <a:gdLst>
              <a:gd name="connsiteX0" fmla="*/ 803521 w 1600200"/>
              <a:gd name="connsiteY0" fmla="*/ 0 h 1877498"/>
              <a:gd name="connsiteX1" fmla="*/ 1600200 w 1600200"/>
              <a:gd name="connsiteY1" fmla="*/ 469974 h 1877498"/>
              <a:gd name="connsiteX2" fmla="*/ 1600200 w 1600200"/>
              <a:gd name="connsiteY2" fmla="*/ 1645630 h 1877498"/>
              <a:gd name="connsiteX3" fmla="*/ 1182537 w 1600200"/>
              <a:gd name="connsiteY3" fmla="*/ 1645630 h 1877498"/>
              <a:gd name="connsiteX4" fmla="*/ 797559 w 1600200"/>
              <a:gd name="connsiteY4" fmla="*/ 1877498 h 1877498"/>
              <a:gd name="connsiteX5" fmla="*/ 404506 w 1600200"/>
              <a:gd name="connsiteY5" fmla="*/ 1645630 h 1877498"/>
              <a:gd name="connsiteX6" fmla="*/ 0 w 1600200"/>
              <a:gd name="connsiteY6" fmla="*/ 1645630 h 1877498"/>
              <a:gd name="connsiteX7" fmla="*/ 0 w 1600200"/>
              <a:gd name="connsiteY7" fmla="*/ 483952 h 1877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0200" h="1877498">
                <a:moveTo>
                  <a:pt x="803521" y="0"/>
                </a:moveTo>
                <a:lnTo>
                  <a:pt x="1600200" y="469974"/>
                </a:lnTo>
                <a:lnTo>
                  <a:pt x="1600200" y="1645630"/>
                </a:lnTo>
                <a:lnTo>
                  <a:pt x="1182537" y="1645630"/>
                </a:lnTo>
                <a:lnTo>
                  <a:pt x="797559" y="1877498"/>
                </a:lnTo>
                <a:lnTo>
                  <a:pt x="404506" y="1645630"/>
                </a:lnTo>
                <a:lnTo>
                  <a:pt x="0" y="1645630"/>
                </a:lnTo>
                <a:lnTo>
                  <a:pt x="0" y="48395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 Box 10">
            <a:extLst>
              <a:ext uri="{FF2B5EF4-FFF2-40B4-BE49-F238E27FC236}">
                <a16:creationId xmlns:a16="http://schemas.microsoft.com/office/drawing/2014/main" id="{E047DD96-3CB9-44FE-BFCD-B7B4DED52EF3}"/>
              </a:ext>
            </a:extLst>
          </p:cNvPr>
          <p:cNvSpPr txBox="1">
            <a:spLocks noChangeArrowheads="1"/>
          </p:cNvSpPr>
          <p:nvPr/>
        </p:nvSpPr>
        <p:spPr bwMode="auto">
          <a:xfrm>
            <a:off x="3607599" y="2237377"/>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rgbClr val="464646"/>
                </a:solidFill>
                <a:latin typeface="Bernard MT Condensed" panose="02050806060905020404" pitchFamily="18" charset="0"/>
              </a:rPr>
              <a:t>02</a:t>
            </a:r>
          </a:p>
          <a:p>
            <a:pPr algn="ctr"/>
            <a:r>
              <a:rPr lang="en-US" sz="1100" dirty="0">
                <a:solidFill>
                  <a:srgbClr val="464646"/>
                </a:solidFill>
              </a:rPr>
              <a:t>OPTION</a:t>
            </a:r>
          </a:p>
        </p:txBody>
      </p:sp>
      <p:sp>
        <p:nvSpPr>
          <p:cNvPr id="80" name="TextBox 79">
            <a:extLst>
              <a:ext uri="{FF2B5EF4-FFF2-40B4-BE49-F238E27FC236}">
                <a16:creationId xmlns:a16="http://schemas.microsoft.com/office/drawing/2014/main" id="{BFD4AAB5-55D9-40C7-9036-3CB42838138D}"/>
              </a:ext>
            </a:extLst>
          </p:cNvPr>
          <p:cNvSpPr txBox="1"/>
          <p:nvPr/>
        </p:nvSpPr>
        <p:spPr>
          <a:xfrm>
            <a:off x="3150399" y="4251291"/>
            <a:ext cx="1600200" cy="1920526"/>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OPTION #2</a:t>
            </a:r>
          </a:p>
          <a:p>
            <a:pPr algn="ctr" defTabSz="1219170">
              <a:spcBef>
                <a:spcPct val="20000"/>
              </a:spcBef>
              <a:defRPr/>
            </a:pPr>
            <a:endParaRPr lang="en-US" sz="5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0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p:txBody>
      </p:sp>
      <p:grpSp>
        <p:nvGrpSpPr>
          <p:cNvPr id="18" name="Группа 856">
            <a:extLst>
              <a:ext uri="{FF2B5EF4-FFF2-40B4-BE49-F238E27FC236}">
                <a16:creationId xmlns:a16="http://schemas.microsoft.com/office/drawing/2014/main" id="{CD6F84CE-C0DB-43C3-8C38-2DE529035586}"/>
              </a:ext>
            </a:extLst>
          </p:cNvPr>
          <p:cNvGrpSpPr>
            <a:grpSpLocks noChangeAspect="1"/>
          </p:cNvGrpSpPr>
          <p:nvPr/>
        </p:nvGrpSpPr>
        <p:grpSpPr>
          <a:xfrm>
            <a:off x="7877724" y="3725262"/>
            <a:ext cx="375151" cy="365760"/>
            <a:chOff x="3374227" y="3146337"/>
            <a:chExt cx="594503" cy="579621"/>
          </a:xfrm>
          <a:solidFill>
            <a:schemeClr val="bg1"/>
          </a:solidFill>
        </p:grpSpPr>
        <p:sp>
          <p:nvSpPr>
            <p:cNvPr id="19" name="Freeform 45">
              <a:extLst>
                <a:ext uri="{FF2B5EF4-FFF2-40B4-BE49-F238E27FC236}">
                  <a16:creationId xmlns:a16="http://schemas.microsoft.com/office/drawing/2014/main" id="{E2F62E6B-27CE-47BD-B392-357922001EAD}"/>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0" name="Freeform 46">
              <a:extLst>
                <a:ext uri="{FF2B5EF4-FFF2-40B4-BE49-F238E27FC236}">
                  <a16:creationId xmlns:a16="http://schemas.microsoft.com/office/drawing/2014/main" id="{633D0E4A-2AE1-4CF9-9CBB-484D5E1D7E00}"/>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1" name="Freeform 47">
              <a:extLst>
                <a:ext uri="{FF2B5EF4-FFF2-40B4-BE49-F238E27FC236}">
                  <a16:creationId xmlns:a16="http://schemas.microsoft.com/office/drawing/2014/main" id="{8093A0B7-D74A-4EB9-BCC2-B28D73F2804E}"/>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22" name="Freeform 48">
              <a:extLst>
                <a:ext uri="{FF2B5EF4-FFF2-40B4-BE49-F238E27FC236}">
                  <a16:creationId xmlns:a16="http://schemas.microsoft.com/office/drawing/2014/main" id="{9DD09D90-8955-41CA-87C6-4F56A698B867}"/>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0" name="Группа 730">
            <a:extLst>
              <a:ext uri="{FF2B5EF4-FFF2-40B4-BE49-F238E27FC236}">
                <a16:creationId xmlns:a16="http://schemas.microsoft.com/office/drawing/2014/main" id="{57853547-00C7-4983-B0B6-C8E53924835E}"/>
              </a:ext>
            </a:extLst>
          </p:cNvPr>
          <p:cNvGrpSpPr>
            <a:grpSpLocks noChangeAspect="1"/>
          </p:cNvGrpSpPr>
          <p:nvPr/>
        </p:nvGrpSpPr>
        <p:grpSpPr>
          <a:xfrm>
            <a:off x="3773896" y="3757814"/>
            <a:ext cx="353206" cy="365760"/>
            <a:chOff x="4595813" y="1874838"/>
            <a:chExt cx="2992438" cy="3098800"/>
          </a:xfrm>
          <a:solidFill>
            <a:schemeClr val="bg1"/>
          </a:solidFill>
        </p:grpSpPr>
        <p:sp>
          <p:nvSpPr>
            <p:cNvPr id="31" name="Freeform 636">
              <a:extLst>
                <a:ext uri="{FF2B5EF4-FFF2-40B4-BE49-F238E27FC236}">
                  <a16:creationId xmlns:a16="http://schemas.microsoft.com/office/drawing/2014/main" id="{D1D310B2-9A49-4F8D-90A0-5204B6075D74}"/>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dirty="0"/>
            </a:p>
          </p:txBody>
        </p:sp>
        <p:sp>
          <p:nvSpPr>
            <p:cNvPr id="32" name="Freeform 637">
              <a:extLst>
                <a:ext uri="{FF2B5EF4-FFF2-40B4-BE49-F238E27FC236}">
                  <a16:creationId xmlns:a16="http://schemas.microsoft.com/office/drawing/2014/main" id="{390791F2-3216-413B-BE56-040E12427767}"/>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33" name="Группа 245">
            <a:extLst>
              <a:ext uri="{FF2B5EF4-FFF2-40B4-BE49-F238E27FC236}">
                <a16:creationId xmlns:a16="http://schemas.microsoft.com/office/drawing/2014/main" id="{55E86A04-09D1-41F2-B52C-2838E35D11B9}"/>
              </a:ext>
            </a:extLst>
          </p:cNvPr>
          <p:cNvGrpSpPr>
            <a:grpSpLocks noChangeAspect="1"/>
          </p:cNvGrpSpPr>
          <p:nvPr/>
        </p:nvGrpSpPr>
        <p:grpSpPr>
          <a:xfrm>
            <a:off x="5762801" y="3744396"/>
            <a:ext cx="398757" cy="365760"/>
            <a:chOff x="4395788" y="1868488"/>
            <a:chExt cx="3395663" cy="3114676"/>
          </a:xfrm>
          <a:solidFill>
            <a:schemeClr val="bg1"/>
          </a:solidFill>
        </p:grpSpPr>
        <p:sp>
          <p:nvSpPr>
            <p:cNvPr id="34" name="Freeform 216">
              <a:extLst>
                <a:ext uri="{FF2B5EF4-FFF2-40B4-BE49-F238E27FC236}">
                  <a16:creationId xmlns:a16="http://schemas.microsoft.com/office/drawing/2014/main" id="{A40B2868-AAA5-43A4-A3FD-7C4614FDBB90}"/>
                </a:ext>
              </a:extLst>
            </p:cNvPr>
            <p:cNvSpPr>
              <a:spLocks/>
            </p:cNvSpPr>
            <p:nvPr/>
          </p:nvSpPr>
          <p:spPr bwMode="auto">
            <a:xfrm>
              <a:off x="4395788" y="1868488"/>
              <a:ext cx="3395663" cy="573088"/>
            </a:xfrm>
            <a:custGeom>
              <a:avLst/>
              <a:gdLst>
                <a:gd name="T0" fmla="*/ 248 w 4278"/>
                <a:gd name="T1" fmla="*/ 0 h 722"/>
                <a:gd name="T2" fmla="*/ 4030 w 4278"/>
                <a:gd name="T3" fmla="*/ 0 h 722"/>
                <a:gd name="T4" fmla="*/ 4074 w 4278"/>
                <a:gd name="T5" fmla="*/ 4 h 722"/>
                <a:gd name="T6" fmla="*/ 4115 w 4278"/>
                <a:gd name="T7" fmla="*/ 15 h 722"/>
                <a:gd name="T8" fmla="*/ 4154 w 4278"/>
                <a:gd name="T9" fmla="*/ 34 h 722"/>
                <a:gd name="T10" fmla="*/ 4189 w 4278"/>
                <a:gd name="T11" fmla="*/ 58 h 722"/>
                <a:gd name="T12" fmla="*/ 4219 w 4278"/>
                <a:gd name="T13" fmla="*/ 88 h 722"/>
                <a:gd name="T14" fmla="*/ 4242 w 4278"/>
                <a:gd name="T15" fmla="*/ 122 h 722"/>
                <a:gd name="T16" fmla="*/ 4262 w 4278"/>
                <a:gd name="T17" fmla="*/ 161 h 722"/>
                <a:gd name="T18" fmla="*/ 4272 w 4278"/>
                <a:gd name="T19" fmla="*/ 202 h 722"/>
                <a:gd name="T20" fmla="*/ 4278 w 4278"/>
                <a:gd name="T21" fmla="*/ 246 h 722"/>
                <a:gd name="T22" fmla="*/ 4278 w 4278"/>
                <a:gd name="T23" fmla="*/ 667 h 722"/>
                <a:gd name="T24" fmla="*/ 4276 w 4278"/>
                <a:gd name="T25" fmla="*/ 668 h 722"/>
                <a:gd name="T26" fmla="*/ 4276 w 4278"/>
                <a:gd name="T27" fmla="*/ 674 h 722"/>
                <a:gd name="T28" fmla="*/ 4275 w 4278"/>
                <a:gd name="T29" fmla="*/ 681 h 722"/>
                <a:gd name="T30" fmla="*/ 4271 w 4278"/>
                <a:gd name="T31" fmla="*/ 689 h 722"/>
                <a:gd name="T32" fmla="*/ 4265 w 4278"/>
                <a:gd name="T33" fmla="*/ 698 h 722"/>
                <a:gd name="T34" fmla="*/ 4255 w 4278"/>
                <a:gd name="T35" fmla="*/ 707 h 722"/>
                <a:gd name="T36" fmla="*/ 4244 w 4278"/>
                <a:gd name="T37" fmla="*/ 715 h 722"/>
                <a:gd name="T38" fmla="*/ 4227 w 4278"/>
                <a:gd name="T39" fmla="*/ 720 h 722"/>
                <a:gd name="T40" fmla="*/ 4206 w 4278"/>
                <a:gd name="T41" fmla="*/ 722 h 722"/>
                <a:gd name="T42" fmla="*/ 75 w 4278"/>
                <a:gd name="T43" fmla="*/ 722 h 722"/>
                <a:gd name="T44" fmla="*/ 73 w 4278"/>
                <a:gd name="T45" fmla="*/ 722 h 722"/>
                <a:gd name="T46" fmla="*/ 68 w 4278"/>
                <a:gd name="T47" fmla="*/ 722 h 722"/>
                <a:gd name="T48" fmla="*/ 60 w 4278"/>
                <a:gd name="T49" fmla="*/ 719 h 722"/>
                <a:gd name="T50" fmla="*/ 49 w 4278"/>
                <a:gd name="T51" fmla="*/ 716 h 722"/>
                <a:gd name="T52" fmla="*/ 38 w 4278"/>
                <a:gd name="T53" fmla="*/ 710 h 722"/>
                <a:gd name="T54" fmla="*/ 26 w 4278"/>
                <a:gd name="T55" fmla="*/ 702 h 722"/>
                <a:gd name="T56" fmla="*/ 17 w 4278"/>
                <a:gd name="T57" fmla="*/ 690 h 722"/>
                <a:gd name="T58" fmla="*/ 8 w 4278"/>
                <a:gd name="T59" fmla="*/ 676 h 722"/>
                <a:gd name="T60" fmla="*/ 3 w 4278"/>
                <a:gd name="T61" fmla="*/ 657 h 722"/>
                <a:gd name="T62" fmla="*/ 0 w 4278"/>
                <a:gd name="T63" fmla="*/ 632 h 722"/>
                <a:gd name="T64" fmla="*/ 0 w 4278"/>
                <a:gd name="T65" fmla="*/ 246 h 722"/>
                <a:gd name="T66" fmla="*/ 4 w 4278"/>
                <a:gd name="T67" fmla="*/ 202 h 722"/>
                <a:gd name="T68" fmla="*/ 16 w 4278"/>
                <a:gd name="T69" fmla="*/ 161 h 722"/>
                <a:gd name="T70" fmla="*/ 34 w 4278"/>
                <a:gd name="T71" fmla="*/ 122 h 722"/>
                <a:gd name="T72" fmla="*/ 58 w 4278"/>
                <a:gd name="T73" fmla="*/ 88 h 722"/>
                <a:gd name="T74" fmla="*/ 88 w 4278"/>
                <a:gd name="T75" fmla="*/ 58 h 722"/>
                <a:gd name="T76" fmla="*/ 123 w 4278"/>
                <a:gd name="T77" fmla="*/ 34 h 722"/>
                <a:gd name="T78" fmla="*/ 161 w 4278"/>
                <a:gd name="T79" fmla="*/ 15 h 722"/>
                <a:gd name="T80" fmla="*/ 203 w 4278"/>
                <a:gd name="T81" fmla="*/ 4 h 722"/>
                <a:gd name="T82" fmla="*/ 248 w 4278"/>
                <a:gd name="T83" fmla="*/ 0 h 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278" h="722">
                  <a:moveTo>
                    <a:pt x="248" y="0"/>
                  </a:moveTo>
                  <a:lnTo>
                    <a:pt x="4030" y="0"/>
                  </a:lnTo>
                  <a:lnTo>
                    <a:pt x="4074" y="4"/>
                  </a:lnTo>
                  <a:lnTo>
                    <a:pt x="4115" y="15"/>
                  </a:lnTo>
                  <a:lnTo>
                    <a:pt x="4154" y="34"/>
                  </a:lnTo>
                  <a:lnTo>
                    <a:pt x="4189" y="58"/>
                  </a:lnTo>
                  <a:lnTo>
                    <a:pt x="4219" y="88"/>
                  </a:lnTo>
                  <a:lnTo>
                    <a:pt x="4242" y="122"/>
                  </a:lnTo>
                  <a:lnTo>
                    <a:pt x="4262" y="161"/>
                  </a:lnTo>
                  <a:lnTo>
                    <a:pt x="4272" y="202"/>
                  </a:lnTo>
                  <a:lnTo>
                    <a:pt x="4278" y="246"/>
                  </a:lnTo>
                  <a:lnTo>
                    <a:pt x="4278" y="667"/>
                  </a:lnTo>
                  <a:lnTo>
                    <a:pt x="4276" y="668"/>
                  </a:lnTo>
                  <a:lnTo>
                    <a:pt x="4276" y="674"/>
                  </a:lnTo>
                  <a:lnTo>
                    <a:pt x="4275" y="681"/>
                  </a:lnTo>
                  <a:lnTo>
                    <a:pt x="4271" y="689"/>
                  </a:lnTo>
                  <a:lnTo>
                    <a:pt x="4265" y="698"/>
                  </a:lnTo>
                  <a:lnTo>
                    <a:pt x="4255" y="707"/>
                  </a:lnTo>
                  <a:lnTo>
                    <a:pt x="4244" y="715"/>
                  </a:lnTo>
                  <a:lnTo>
                    <a:pt x="4227" y="720"/>
                  </a:lnTo>
                  <a:lnTo>
                    <a:pt x="4206" y="722"/>
                  </a:lnTo>
                  <a:lnTo>
                    <a:pt x="75" y="722"/>
                  </a:lnTo>
                  <a:lnTo>
                    <a:pt x="73" y="722"/>
                  </a:lnTo>
                  <a:lnTo>
                    <a:pt x="68" y="722"/>
                  </a:lnTo>
                  <a:lnTo>
                    <a:pt x="60" y="719"/>
                  </a:lnTo>
                  <a:lnTo>
                    <a:pt x="49" y="716"/>
                  </a:lnTo>
                  <a:lnTo>
                    <a:pt x="38" y="710"/>
                  </a:lnTo>
                  <a:lnTo>
                    <a:pt x="26" y="702"/>
                  </a:lnTo>
                  <a:lnTo>
                    <a:pt x="17" y="690"/>
                  </a:lnTo>
                  <a:lnTo>
                    <a:pt x="8" y="676"/>
                  </a:lnTo>
                  <a:lnTo>
                    <a:pt x="3" y="657"/>
                  </a:lnTo>
                  <a:lnTo>
                    <a:pt x="0" y="632"/>
                  </a:lnTo>
                  <a:lnTo>
                    <a:pt x="0" y="246"/>
                  </a:lnTo>
                  <a:lnTo>
                    <a:pt x="4" y="202"/>
                  </a:lnTo>
                  <a:lnTo>
                    <a:pt x="16" y="161"/>
                  </a:lnTo>
                  <a:lnTo>
                    <a:pt x="34" y="122"/>
                  </a:lnTo>
                  <a:lnTo>
                    <a:pt x="58" y="88"/>
                  </a:lnTo>
                  <a:lnTo>
                    <a:pt x="88" y="58"/>
                  </a:lnTo>
                  <a:lnTo>
                    <a:pt x="123" y="34"/>
                  </a:lnTo>
                  <a:lnTo>
                    <a:pt x="161" y="15"/>
                  </a:lnTo>
                  <a:lnTo>
                    <a:pt x="203" y="4"/>
                  </a:lnTo>
                  <a:lnTo>
                    <a:pt x="24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5" name="Freeform 217">
              <a:extLst>
                <a:ext uri="{FF2B5EF4-FFF2-40B4-BE49-F238E27FC236}">
                  <a16:creationId xmlns:a16="http://schemas.microsoft.com/office/drawing/2014/main" id="{500198B6-88EF-4074-BF94-6EB0F0CA2604}"/>
                </a:ext>
              </a:extLst>
            </p:cNvPr>
            <p:cNvSpPr>
              <a:spLocks noEditPoints="1"/>
            </p:cNvSpPr>
            <p:nvPr/>
          </p:nvSpPr>
          <p:spPr bwMode="auto">
            <a:xfrm>
              <a:off x="4395788" y="2716213"/>
              <a:ext cx="3395663" cy="1695450"/>
            </a:xfrm>
            <a:custGeom>
              <a:avLst/>
              <a:gdLst>
                <a:gd name="T0" fmla="*/ 3113 w 4278"/>
                <a:gd name="T1" fmla="*/ 1231 h 2136"/>
                <a:gd name="T2" fmla="*/ 3070 w 4278"/>
                <a:gd name="T3" fmla="*/ 1287 h 2136"/>
                <a:gd name="T4" fmla="*/ 3070 w 4278"/>
                <a:gd name="T5" fmla="*/ 1697 h 2136"/>
                <a:gd name="T6" fmla="*/ 3113 w 4278"/>
                <a:gd name="T7" fmla="*/ 1753 h 2136"/>
                <a:gd name="T8" fmla="*/ 3767 w 4278"/>
                <a:gd name="T9" fmla="*/ 1766 h 2136"/>
                <a:gd name="T10" fmla="*/ 3834 w 4278"/>
                <a:gd name="T11" fmla="*/ 1739 h 2136"/>
                <a:gd name="T12" fmla="*/ 3861 w 4278"/>
                <a:gd name="T13" fmla="*/ 1672 h 2136"/>
                <a:gd name="T14" fmla="*/ 3848 w 4278"/>
                <a:gd name="T15" fmla="*/ 1265 h 2136"/>
                <a:gd name="T16" fmla="*/ 3792 w 4278"/>
                <a:gd name="T17" fmla="*/ 1222 h 2136"/>
                <a:gd name="T18" fmla="*/ 2208 w 4278"/>
                <a:gd name="T19" fmla="*/ 669 h 2136"/>
                <a:gd name="T20" fmla="*/ 2142 w 4278"/>
                <a:gd name="T21" fmla="*/ 696 h 2136"/>
                <a:gd name="T22" fmla="*/ 2115 w 4278"/>
                <a:gd name="T23" fmla="*/ 762 h 2136"/>
                <a:gd name="T24" fmla="*/ 2128 w 4278"/>
                <a:gd name="T25" fmla="*/ 844 h 2136"/>
                <a:gd name="T26" fmla="*/ 2184 w 4278"/>
                <a:gd name="T27" fmla="*/ 887 h 2136"/>
                <a:gd name="T28" fmla="*/ 3792 w 4278"/>
                <a:gd name="T29" fmla="*/ 887 h 2136"/>
                <a:gd name="T30" fmla="*/ 3848 w 4278"/>
                <a:gd name="T31" fmla="*/ 844 h 2136"/>
                <a:gd name="T32" fmla="*/ 3861 w 4278"/>
                <a:gd name="T33" fmla="*/ 762 h 2136"/>
                <a:gd name="T34" fmla="*/ 3834 w 4278"/>
                <a:gd name="T35" fmla="*/ 696 h 2136"/>
                <a:gd name="T36" fmla="*/ 3767 w 4278"/>
                <a:gd name="T37" fmla="*/ 669 h 2136"/>
                <a:gd name="T38" fmla="*/ 4174 w 4278"/>
                <a:gd name="T39" fmla="*/ 0 h 2136"/>
                <a:gd name="T40" fmla="*/ 4237 w 4278"/>
                <a:gd name="T41" fmla="*/ 18 h 2136"/>
                <a:gd name="T42" fmla="*/ 4267 w 4278"/>
                <a:gd name="T43" fmla="*/ 57 h 2136"/>
                <a:gd name="T44" fmla="*/ 4276 w 4278"/>
                <a:gd name="T45" fmla="*/ 91 h 2136"/>
                <a:gd name="T46" fmla="*/ 4278 w 4278"/>
                <a:gd name="T47" fmla="*/ 1888 h 2136"/>
                <a:gd name="T48" fmla="*/ 4242 w 4278"/>
                <a:gd name="T49" fmla="*/ 2013 h 2136"/>
                <a:gd name="T50" fmla="*/ 4154 w 4278"/>
                <a:gd name="T51" fmla="*/ 2102 h 2136"/>
                <a:gd name="T52" fmla="*/ 4030 w 4278"/>
                <a:gd name="T53" fmla="*/ 2136 h 2136"/>
                <a:gd name="T54" fmla="*/ 2134 w 4278"/>
                <a:gd name="T55" fmla="*/ 2135 h 2136"/>
                <a:gd name="T56" fmla="*/ 2112 w 4278"/>
                <a:gd name="T57" fmla="*/ 2124 h 2136"/>
                <a:gd name="T58" fmla="*/ 2098 w 4278"/>
                <a:gd name="T59" fmla="*/ 2087 h 2136"/>
                <a:gd name="T60" fmla="*/ 2089 w 4278"/>
                <a:gd name="T61" fmla="*/ 1475 h 2136"/>
                <a:gd name="T62" fmla="*/ 2050 w 4278"/>
                <a:gd name="T63" fmla="*/ 1418 h 2136"/>
                <a:gd name="T64" fmla="*/ 2006 w 4278"/>
                <a:gd name="T65" fmla="*/ 1361 h 2136"/>
                <a:gd name="T66" fmla="*/ 2000 w 4278"/>
                <a:gd name="T67" fmla="*/ 1328 h 2136"/>
                <a:gd name="T68" fmla="*/ 1998 w 4278"/>
                <a:gd name="T69" fmla="*/ 1234 h 2136"/>
                <a:gd name="T70" fmla="*/ 1943 w 4278"/>
                <a:gd name="T71" fmla="*/ 999 h 2136"/>
                <a:gd name="T72" fmla="*/ 1834 w 4278"/>
                <a:gd name="T73" fmla="*/ 791 h 2136"/>
                <a:gd name="T74" fmla="*/ 1676 w 4278"/>
                <a:gd name="T75" fmla="*/ 618 h 2136"/>
                <a:gd name="T76" fmla="*/ 1479 w 4278"/>
                <a:gd name="T77" fmla="*/ 491 h 2136"/>
                <a:gd name="T78" fmla="*/ 1251 w 4278"/>
                <a:gd name="T79" fmla="*/ 418 h 2136"/>
                <a:gd name="T80" fmla="*/ 1005 w 4278"/>
                <a:gd name="T81" fmla="*/ 407 h 2136"/>
                <a:gd name="T82" fmla="*/ 770 w 4278"/>
                <a:gd name="T83" fmla="*/ 461 h 2136"/>
                <a:gd name="T84" fmla="*/ 562 w 4278"/>
                <a:gd name="T85" fmla="*/ 570 h 2136"/>
                <a:gd name="T86" fmla="*/ 389 w 4278"/>
                <a:gd name="T87" fmla="*/ 729 h 2136"/>
                <a:gd name="T88" fmla="*/ 264 w 4278"/>
                <a:gd name="T89" fmla="*/ 926 h 2136"/>
                <a:gd name="T90" fmla="*/ 190 w 4278"/>
                <a:gd name="T91" fmla="*/ 1153 h 2136"/>
                <a:gd name="T92" fmla="*/ 175 w 4278"/>
                <a:gd name="T93" fmla="*/ 1321 h 2136"/>
                <a:gd name="T94" fmla="*/ 171 w 4278"/>
                <a:gd name="T95" fmla="*/ 1354 h 2136"/>
                <a:gd name="T96" fmla="*/ 136 w 4278"/>
                <a:gd name="T97" fmla="*/ 1404 h 2136"/>
                <a:gd name="T98" fmla="*/ 96 w 4278"/>
                <a:gd name="T99" fmla="*/ 1456 h 2136"/>
                <a:gd name="T100" fmla="*/ 78 w 4278"/>
                <a:gd name="T101" fmla="*/ 1522 h 2136"/>
                <a:gd name="T102" fmla="*/ 74 w 4278"/>
                <a:gd name="T103" fmla="*/ 2040 h 2136"/>
                <a:gd name="T104" fmla="*/ 58 w 4278"/>
                <a:gd name="T105" fmla="*/ 2045 h 2136"/>
                <a:gd name="T106" fmla="*/ 14 w 4278"/>
                <a:gd name="T107" fmla="*/ 1971 h 2136"/>
                <a:gd name="T108" fmla="*/ 0 w 4278"/>
                <a:gd name="T109" fmla="*/ 61 h 2136"/>
                <a:gd name="T110" fmla="*/ 3 w 4278"/>
                <a:gd name="T111" fmla="*/ 46 h 2136"/>
                <a:gd name="T112" fmla="*/ 23 w 4278"/>
                <a:gd name="T113" fmla="*/ 16 h 2136"/>
                <a:gd name="T114" fmla="*/ 78 w 4278"/>
                <a:gd name="T115" fmla="*/ 0 h 2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278" h="2136">
                  <a:moveTo>
                    <a:pt x="3160" y="1218"/>
                  </a:moveTo>
                  <a:lnTo>
                    <a:pt x="3135" y="1222"/>
                  </a:lnTo>
                  <a:lnTo>
                    <a:pt x="3113" y="1231"/>
                  </a:lnTo>
                  <a:lnTo>
                    <a:pt x="3094" y="1245"/>
                  </a:lnTo>
                  <a:lnTo>
                    <a:pt x="3079" y="1265"/>
                  </a:lnTo>
                  <a:lnTo>
                    <a:pt x="3070" y="1287"/>
                  </a:lnTo>
                  <a:lnTo>
                    <a:pt x="3066" y="1311"/>
                  </a:lnTo>
                  <a:lnTo>
                    <a:pt x="3066" y="1672"/>
                  </a:lnTo>
                  <a:lnTo>
                    <a:pt x="3070" y="1697"/>
                  </a:lnTo>
                  <a:lnTo>
                    <a:pt x="3079" y="1719"/>
                  </a:lnTo>
                  <a:lnTo>
                    <a:pt x="3094" y="1739"/>
                  </a:lnTo>
                  <a:lnTo>
                    <a:pt x="3113" y="1753"/>
                  </a:lnTo>
                  <a:lnTo>
                    <a:pt x="3135" y="1762"/>
                  </a:lnTo>
                  <a:lnTo>
                    <a:pt x="3160" y="1766"/>
                  </a:lnTo>
                  <a:lnTo>
                    <a:pt x="3767" y="1766"/>
                  </a:lnTo>
                  <a:lnTo>
                    <a:pt x="3792" y="1762"/>
                  </a:lnTo>
                  <a:lnTo>
                    <a:pt x="3815" y="1753"/>
                  </a:lnTo>
                  <a:lnTo>
                    <a:pt x="3834" y="1739"/>
                  </a:lnTo>
                  <a:lnTo>
                    <a:pt x="3848" y="1719"/>
                  </a:lnTo>
                  <a:lnTo>
                    <a:pt x="3858" y="1697"/>
                  </a:lnTo>
                  <a:lnTo>
                    <a:pt x="3861" y="1672"/>
                  </a:lnTo>
                  <a:lnTo>
                    <a:pt x="3861" y="1311"/>
                  </a:lnTo>
                  <a:lnTo>
                    <a:pt x="3858" y="1287"/>
                  </a:lnTo>
                  <a:lnTo>
                    <a:pt x="3848" y="1265"/>
                  </a:lnTo>
                  <a:lnTo>
                    <a:pt x="3834" y="1245"/>
                  </a:lnTo>
                  <a:lnTo>
                    <a:pt x="3815" y="1231"/>
                  </a:lnTo>
                  <a:lnTo>
                    <a:pt x="3792" y="1222"/>
                  </a:lnTo>
                  <a:lnTo>
                    <a:pt x="3767" y="1218"/>
                  </a:lnTo>
                  <a:lnTo>
                    <a:pt x="3160" y="1218"/>
                  </a:lnTo>
                  <a:close/>
                  <a:moveTo>
                    <a:pt x="2208" y="669"/>
                  </a:moveTo>
                  <a:lnTo>
                    <a:pt x="2184" y="673"/>
                  </a:lnTo>
                  <a:lnTo>
                    <a:pt x="2161" y="682"/>
                  </a:lnTo>
                  <a:lnTo>
                    <a:pt x="2142" y="696"/>
                  </a:lnTo>
                  <a:lnTo>
                    <a:pt x="2128" y="716"/>
                  </a:lnTo>
                  <a:lnTo>
                    <a:pt x="2119" y="738"/>
                  </a:lnTo>
                  <a:lnTo>
                    <a:pt x="2115" y="762"/>
                  </a:lnTo>
                  <a:lnTo>
                    <a:pt x="2115" y="797"/>
                  </a:lnTo>
                  <a:lnTo>
                    <a:pt x="2119" y="822"/>
                  </a:lnTo>
                  <a:lnTo>
                    <a:pt x="2128" y="844"/>
                  </a:lnTo>
                  <a:lnTo>
                    <a:pt x="2142" y="862"/>
                  </a:lnTo>
                  <a:lnTo>
                    <a:pt x="2161" y="878"/>
                  </a:lnTo>
                  <a:lnTo>
                    <a:pt x="2184" y="887"/>
                  </a:lnTo>
                  <a:lnTo>
                    <a:pt x="2208" y="890"/>
                  </a:lnTo>
                  <a:lnTo>
                    <a:pt x="3767" y="890"/>
                  </a:lnTo>
                  <a:lnTo>
                    <a:pt x="3792" y="887"/>
                  </a:lnTo>
                  <a:lnTo>
                    <a:pt x="3815" y="878"/>
                  </a:lnTo>
                  <a:lnTo>
                    <a:pt x="3834" y="862"/>
                  </a:lnTo>
                  <a:lnTo>
                    <a:pt x="3848" y="844"/>
                  </a:lnTo>
                  <a:lnTo>
                    <a:pt x="3858" y="822"/>
                  </a:lnTo>
                  <a:lnTo>
                    <a:pt x="3861" y="797"/>
                  </a:lnTo>
                  <a:lnTo>
                    <a:pt x="3861" y="762"/>
                  </a:lnTo>
                  <a:lnTo>
                    <a:pt x="3858" y="738"/>
                  </a:lnTo>
                  <a:lnTo>
                    <a:pt x="3848" y="716"/>
                  </a:lnTo>
                  <a:lnTo>
                    <a:pt x="3834" y="696"/>
                  </a:lnTo>
                  <a:lnTo>
                    <a:pt x="3815" y="682"/>
                  </a:lnTo>
                  <a:lnTo>
                    <a:pt x="3792" y="673"/>
                  </a:lnTo>
                  <a:lnTo>
                    <a:pt x="3767" y="669"/>
                  </a:lnTo>
                  <a:lnTo>
                    <a:pt x="2208" y="669"/>
                  </a:lnTo>
                  <a:close/>
                  <a:moveTo>
                    <a:pt x="78" y="0"/>
                  </a:moveTo>
                  <a:lnTo>
                    <a:pt x="4174" y="0"/>
                  </a:lnTo>
                  <a:lnTo>
                    <a:pt x="4200" y="2"/>
                  </a:lnTo>
                  <a:lnTo>
                    <a:pt x="4220" y="8"/>
                  </a:lnTo>
                  <a:lnTo>
                    <a:pt x="4237" y="18"/>
                  </a:lnTo>
                  <a:lnTo>
                    <a:pt x="4250" y="30"/>
                  </a:lnTo>
                  <a:lnTo>
                    <a:pt x="4261" y="43"/>
                  </a:lnTo>
                  <a:lnTo>
                    <a:pt x="4267" y="57"/>
                  </a:lnTo>
                  <a:lnTo>
                    <a:pt x="4272" y="70"/>
                  </a:lnTo>
                  <a:lnTo>
                    <a:pt x="4275" y="82"/>
                  </a:lnTo>
                  <a:lnTo>
                    <a:pt x="4276" y="91"/>
                  </a:lnTo>
                  <a:lnTo>
                    <a:pt x="4278" y="98"/>
                  </a:lnTo>
                  <a:lnTo>
                    <a:pt x="4278" y="100"/>
                  </a:lnTo>
                  <a:lnTo>
                    <a:pt x="4278" y="1888"/>
                  </a:lnTo>
                  <a:lnTo>
                    <a:pt x="4274" y="1932"/>
                  </a:lnTo>
                  <a:lnTo>
                    <a:pt x="4262" y="1974"/>
                  </a:lnTo>
                  <a:lnTo>
                    <a:pt x="4242" y="2013"/>
                  </a:lnTo>
                  <a:lnTo>
                    <a:pt x="4219" y="2048"/>
                  </a:lnTo>
                  <a:lnTo>
                    <a:pt x="4189" y="2077"/>
                  </a:lnTo>
                  <a:lnTo>
                    <a:pt x="4154" y="2102"/>
                  </a:lnTo>
                  <a:lnTo>
                    <a:pt x="4115" y="2120"/>
                  </a:lnTo>
                  <a:lnTo>
                    <a:pt x="4074" y="2132"/>
                  </a:lnTo>
                  <a:lnTo>
                    <a:pt x="4030" y="2136"/>
                  </a:lnTo>
                  <a:lnTo>
                    <a:pt x="2141" y="2136"/>
                  </a:lnTo>
                  <a:lnTo>
                    <a:pt x="2139" y="2136"/>
                  </a:lnTo>
                  <a:lnTo>
                    <a:pt x="2134" y="2135"/>
                  </a:lnTo>
                  <a:lnTo>
                    <a:pt x="2128" y="2133"/>
                  </a:lnTo>
                  <a:lnTo>
                    <a:pt x="2120" y="2129"/>
                  </a:lnTo>
                  <a:lnTo>
                    <a:pt x="2112" y="2124"/>
                  </a:lnTo>
                  <a:lnTo>
                    <a:pt x="2104" y="2115"/>
                  </a:lnTo>
                  <a:lnTo>
                    <a:pt x="2099" y="2103"/>
                  </a:lnTo>
                  <a:lnTo>
                    <a:pt x="2098" y="2087"/>
                  </a:lnTo>
                  <a:lnTo>
                    <a:pt x="2098" y="1522"/>
                  </a:lnTo>
                  <a:lnTo>
                    <a:pt x="2095" y="1497"/>
                  </a:lnTo>
                  <a:lnTo>
                    <a:pt x="2089" y="1475"/>
                  </a:lnTo>
                  <a:lnTo>
                    <a:pt x="2078" y="1454"/>
                  </a:lnTo>
                  <a:lnTo>
                    <a:pt x="2065" y="1436"/>
                  </a:lnTo>
                  <a:lnTo>
                    <a:pt x="2050" y="1418"/>
                  </a:lnTo>
                  <a:lnTo>
                    <a:pt x="2036" y="1401"/>
                  </a:lnTo>
                  <a:lnTo>
                    <a:pt x="2020" y="1382"/>
                  </a:lnTo>
                  <a:lnTo>
                    <a:pt x="2006" y="1361"/>
                  </a:lnTo>
                  <a:lnTo>
                    <a:pt x="2003" y="1352"/>
                  </a:lnTo>
                  <a:lnTo>
                    <a:pt x="2000" y="1339"/>
                  </a:lnTo>
                  <a:lnTo>
                    <a:pt x="2000" y="1328"/>
                  </a:lnTo>
                  <a:lnTo>
                    <a:pt x="2000" y="1319"/>
                  </a:lnTo>
                  <a:lnTo>
                    <a:pt x="2000" y="1317"/>
                  </a:lnTo>
                  <a:lnTo>
                    <a:pt x="1998" y="1234"/>
                  </a:lnTo>
                  <a:lnTo>
                    <a:pt x="1986" y="1153"/>
                  </a:lnTo>
                  <a:lnTo>
                    <a:pt x="1968" y="1074"/>
                  </a:lnTo>
                  <a:lnTo>
                    <a:pt x="1943" y="999"/>
                  </a:lnTo>
                  <a:lnTo>
                    <a:pt x="1914" y="926"/>
                  </a:lnTo>
                  <a:lnTo>
                    <a:pt x="1876" y="856"/>
                  </a:lnTo>
                  <a:lnTo>
                    <a:pt x="1834" y="791"/>
                  </a:lnTo>
                  <a:lnTo>
                    <a:pt x="1786" y="729"/>
                  </a:lnTo>
                  <a:lnTo>
                    <a:pt x="1733" y="671"/>
                  </a:lnTo>
                  <a:lnTo>
                    <a:pt x="1676" y="618"/>
                  </a:lnTo>
                  <a:lnTo>
                    <a:pt x="1614" y="570"/>
                  </a:lnTo>
                  <a:lnTo>
                    <a:pt x="1549" y="529"/>
                  </a:lnTo>
                  <a:lnTo>
                    <a:pt x="1479" y="491"/>
                  </a:lnTo>
                  <a:lnTo>
                    <a:pt x="1406" y="461"/>
                  </a:lnTo>
                  <a:lnTo>
                    <a:pt x="1331" y="436"/>
                  </a:lnTo>
                  <a:lnTo>
                    <a:pt x="1251" y="418"/>
                  </a:lnTo>
                  <a:lnTo>
                    <a:pt x="1171" y="407"/>
                  </a:lnTo>
                  <a:lnTo>
                    <a:pt x="1088" y="404"/>
                  </a:lnTo>
                  <a:lnTo>
                    <a:pt x="1005" y="407"/>
                  </a:lnTo>
                  <a:lnTo>
                    <a:pt x="924" y="418"/>
                  </a:lnTo>
                  <a:lnTo>
                    <a:pt x="845" y="436"/>
                  </a:lnTo>
                  <a:lnTo>
                    <a:pt x="770" y="461"/>
                  </a:lnTo>
                  <a:lnTo>
                    <a:pt x="697" y="491"/>
                  </a:lnTo>
                  <a:lnTo>
                    <a:pt x="627" y="529"/>
                  </a:lnTo>
                  <a:lnTo>
                    <a:pt x="562" y="570"/>
                  </a:lnTo>
                  <a:lnTo>
                    <a:pt x="500" y="618"/>
                  </a:lnTo>
                  <a:lnTo>
                    <a:pt x="443" y="671"/>
                  </a:lnTo>
                  <a:lnTo>
                    <a:pt x="389" y="729"/>
                  </a:lnTo>
                  <a:lnTo>
                    <a:pt x="343" y="791"/>
                  </a:lnTo>
                  <a:lnTo>
                    <a:pt x="300" y="856"/>
                  </a:lnTo>
                  <a:lnTo>
                    <a:pt x="264" y="926"/>
                  </a:lnTo>
                  <a:lnTo>
                    <a:pt x="232" y="999"/>
                  </a:lnTo>
                  <a:lnTo>
                    <a:pt x="208" y="1074"/>
                  </a:lnTo>
                  <a:lnTo>
                    <a:pt x="190" y="1153"/>
                  </a:lnTo>
                  <a:lnTo>
                    <a:pt x="179" y="1234"/>
                  </a:lnTo>
                  <a:lnTo>
                    <a:pt x="175" y="1317"/>
                  </a:lnTo>
                  <a:lnTo>
                    <a:pt x="175" y="1321"/>
                  </a:lnTo>
                  <a:lnTo>
                    <a:pt x="175" y="1330"/>
                  </a:lnTo>
                  <a:lnTo>
                    <a:pt x="174" y="1343"/>
                  </a:lnTo>
                  <a:lnTo>
                    <a:pt x="171" y="1354"/>
                  </a:lnTo>
                  <a:lnTo>
                    <a:pt x="167" y="1365"/>
                  </a:lnTo>
                  <a:lnTo>
                    <a:pt x="152" y="1385"/>
                  </a:lnTo>
                  <a:lnTo>
                    <a:pt x="136" y="1404"/>
                  </a:lnTo>
                  <a:lnTo>
                    <a:pt x="122" y="1421"/>
                  </a:lnTo>
                  <a:lnTo>
                    <a:pt x="108" y="1437"/>
                  </a:lnTo>
                  <a:lnTo>
                    <a:pt x="96" y="1456"/>
                  </a:lnTo>
                  <a:lnTo>
                    <a:pt x="87" y="1475"/>
                  </a:lnTo>
                  <a:lnTo>
                    <a:pt x="80" y="1497"/>
                  </a:lnTo>
                  <a:lnTo>
                    <a:pt x="78" y="1522"/>
                  </a:lnTo>
                  <a:lnTo>
                    <a:pt x="78" y="2016"/>
                  </a:lnTo>
                  <a:lnTo>
                    <a:pt x="77" y="2031"/>
                  </a:lnTo>
                  <a:lnTo>
                    <a:pt x="74" y="2040"/>
                  </a:lnTo>
                  <a:lnTo>
                    <a:pt x="69" y="2045"/>
                  </a:lnTo>
                  <a:lnTo>
                    <a:pt x="64" y="2048"/>
                  </a:lnTo>
                  <a:lnTo>
                    <a:pt x="58" y="2045"/>
                  </a:lnTo>
                  <a:lnTo>
                    <a:pt x="55" y="2042"/>
                  </a:lnTo>
                  <a:lnTo>
                    <a:pt x="31" y="2009"/>
                  </a:lnTo>
                  <a:lnTo>
                    <a:pt x="14" y="1971"/>
                  </a:lnTo>
                  <a:lnTo>
                    <a:pt x="4" y="1931"/>
                  </a:lnTo>
                  <a:lnTo>
                    <a:pt x="0" y="1888"/>
                  </a:lnTo>
                  <a:lnTo>
                    <a:pt x="0" y="61"/>
                  </a:lnTo>
                  <a:lnTo>
                    <a:pt x="0" y="60"/>
                  </a:lnTo>
                  <a:lnTo>
                    <a:pt x="1" y="53"/>
                  </a:lnTo>
                  <a:lnTo>
                    <a:pt x="3" y="46"/>
                  </a:lnTo>
                  <a:lnTo>
                    <a:pt x="6" y="35"/>
                  </a:lnTo>
                  <a:lnTo>
                    <a:pt x="13" y="25"/>
                  </a:lnTo>
                  <a:lnTo>
                    <a:pt x="23" y="16"/>
                  </a:lnTo>
                  <a:lnTo>
                    <a:pt x="36" y="8"/>
                  </a:lnTo>
                  <a:lnTo>
                    <a:pt x="55" y="2"/>
                  </a:lnTo>
                  <a:lnTo>
                    <a:pt x="7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36" name="Freeform 218">
              <a:extLst>
                <a:ext uri="{FF2B5EF4-FFF2-40B4-BE49-F238E27FC236}">
                  <a16:creationId xmlns:a16="http://schemas.microsoft.com/office/drawing/2014/main" id="{658F3D1F-95BD-47C6-8915-6B0473E418E9}"/>
                </a:ext>
              </a:extLst>
            </p:cNvPr>
            <p:cNvSpPr>
              <a:spLocks noEditPoints="1"/>
            </p:cNvSpPr>
            <p:nvPr/>
          </p:nvSpPr>
          <p:spPr bwMode="auto">
            <a:xfrm>
              <a:off x="4637088" y="3241676"/>
              <a:ext cx="1244600" cy="1741488"/>
            </a:xfrm>
            <a:custGeom>
              <a:avLst/>
              <a:gdLst>
                <a:gd name="T0" fmla="*/ 718 w 1568"/>
                <a:gd name="T1" fmla="*/ 1223 h 2193"/>
                <a:gd name="T2" fmla="*/ 644 w 1568"/>
                <a:gd name="T3" fmla="*/ 1286 h 2193"/>
                <a:gd name="T4" fmla="*/ 615 w 1568"/>
                <a:gd name="T5" fmla="*/ 1380 h 2193"/>
                <a:gd name="T6" fmla="*/ 628 w 1568"/>
                <a:gd name="T7" fmla="*/ 1732 h 2193"/>
                <a:gd name="T8" fmla="*/ 689 w 1568"/>
                <a:gd name="T9" fmla="*/ 1806 h 2193"/>
                <a:gd name="T10" fmla="*/ 784 w 1568"/>
                <a:gd name="T11" fmla="*/ 1836 h 2193"/>
                <a:gd name="T12" fmla="*/ 879 w 1568"/>
                <a:gd name="T13" fmla="*/ 1806 h 2193"/>
                <a:gd name="T14" fmla="*/ 940 w 1568"/>
                <a:gd name="T15" fmla="*/ 1732 h 2193"/>
                <a:gd name="T16" fmla="*/ 954 w 1568"/>
                <a:gd name="T17" fmla="*/ 1380 h 2193"/>
                <a:gd name="T18" fmla="*/ 924 w 1568"/>
                <a:gd name="T19" fmla="*/ 1286 h 2193"/>
                <a:gd name="T20" fmla="*/ 850 w 1568"/>
                <a:gd name="T21" fmla="*/ 1223 h 2193"/>
                <a:gd name="T22" fmla="*/ 784 w 1568"/>
                <a:gd name="T23" fmla="*/ 190 h 2193"/>
                <a:gd name="T24" fmla="*/ 601 w 1568"/>
                <a:gd name="T25" fmla="*/ 224 h 2193"/>
                <a:gd name="T26" fmla="*/ 446 w 1568"/>
                <a:gd name="T27" fmla="*/ 318 h 2193"/>
                <a:gd name="T28" fmla="*/ 335 w 1568"/>
                <a:gd name="T29" fmla="*/ 459 h 2193"/>
                <a:gd name="T30" fmla="*/ 279 w 1568"/>
                <a:gd name="T31" fmla="*/ 634 h 2193"/>
                <a:gd name="T32" fmla="*/ 275 w 1568"/>
                <a:gd name="T33" fmla="*/ 812 h 2193"/>
                <a:gd name="T34" fmla="*/ 283 w 1568"/>
                <a:gd name="T35" fmla="*/ 826 h 2193"/>
                <a:gd name="T36" fmla="*/ 313 w 1568"/>
                <a:gd name="T37" fmla="*/ 836 h 2193"/>
                <a:gd name="T38" fmla="*/ 1288 w 1568"/>
                <a:gd name="T39" fmla="*/ 831 h 2193"/>
                <a:gd name="T40" fmla="*/ 1293 w 1568"/>
                <a:gd name="T41" fmla="*/ 817 h 2193"/>
                <a:gd name="T42" fmla="*/ 1289 w 1568"/>
                <a:gd name="T43" fmla="*/ 634 h 2193"/>
                <a:gd name="T44" fmla="*/ 1233 w 1568"/>
                <a:gd name="T45" fmla="*/ 459 h 2193"/>
                <a:gd name="T46" fmla="*/ 1121 w 1568"/>
                <a:gd name="T47" fmla="*/ 318 h 2193"/>
                <a:gd name="T48" fmla="*/ 968 w 1568"/>
                <a:gd name="T49" fmla="*/ 224 h 2193"/>
                <a:gd name="T50" fmla="*/ 784 w 1568"/>
                <a:gd name="T51" fmla="*/ 190 h 2193"/>
                <a:gd name="T52" fmla="*/ 933 w 1568"/>
                <a:gd name="T53" fmla="*/ 17 h 2193"/>
                <a:gd name="T54" fmla="*/ 1136 w 1568"/>
                <a:gd name="T55" fmla="*/ 96 h 2193"/>
                <a:gd name="T56" fmla="*/ 1301 w 1568"/>
                <a:gd name="T57" fmla="*/ 231 h 2193"/>
                <a:gd name="T58" fmla="*/ 1419 w 1568"/>
                <a:gd name="T59" fmla="*/ 411 h 2193"/>
                <a:gd name="T60" fmla="*/ 1477 w 1568"/>
                <a:gd name="T61" fmla="*/ 622 h 2193"/>
                <a:gd name="T62" fmla="*/ 1484 w 1568"/>
                <a:gd name="T63" fmla="*/ 823 h 2193"/>
                <a:gd name="T64" fmla="*/ 1504 w 1568"/>
                <a:gd name="T65" fmla="*/ 835 h 2193"/>
                <a:gd name="T66" fmla="*/ 1528 w 1568"/>
                <a:gd name="T67" fmla="*/ 839 h 2193"/>
                <a:gd name="T68" fmla="*/ 1565 w 1568"/>
                <a:gd name="T69" fmla="*/ 869 h 2193"/>
                <a:gd name="T70" fmla="*/ 1565 w 1568"/>
                <a:gd name="T71" fmla="*/ 2165 h 2193"/>
                <a:gd name="T72" fmla="*/ 1520 w 1568"/>
                <a:gd name="T73" fmla="*/ 2193 h 2193"/>
                <a:gd name="T74" fmla="*/ 14 w 1568"/>
                <a:gd name="T75" fmla="*/ 2179 h 2193"/>
                <a:gd name="T76" fmla="*/ 0 w 1568"/>
                <a:gd name="T77" fmla="*/ 884 h 2193"/>
                <a:gd name="T78" fmla="*/ 30 w 1568"/>
                <a:gd name="T79" fmla="*/ 840 h 2193"/>
                <a:gd name="T80" fmla="*/ 56 w 1568"/>
                <a:gd name="T81" fmla="*/ 835 h 2193"/>
                <a:gd name="T82" fmla="*/ 79 w 1568"/>
                <a:gd name="T83" fmla="*/ 826 h 2193"/>
                <a:gd name="T84" fmla="*/ 87 w 1568"/>
                <a:gd name="T85" fmla="*/ 698 h 2193"/>
                <a:gd name="T86" fmla="*/ 123 w 1568"/>
                <a:gd name="T87" fmla="*/ 478 h 2193"/>
                <a:gd name="T88" fmla="*/ 222 w 1568"/>
                <a:gd name="T89" fmla="*/ 286 h 2193"/>
                <a:gd name="T90" fmla="*/ 372 w 1568"/>
                <a:gd name="T91" fmla="*/ 135 h 2193"/>
                <a:gd name="T92" fmla="*/ 564 w 1568"/>
                <a:gd name="T93" fmla="*/ 37 h 2193"/>
                <a:gd name="T94" fmla="*/ 784 w 1568"/>
                <a:gd name="T95" fmla="*/ 0 h 2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68" h="2193">
                  <a:moveTo>
                    <a:pt x="784" y="1210"/>
                  </a:moveTo>
                  <a:lnTo>
                    <a:pt x="750" y="1214"/>
                  </a:lnTo>
                  <a:lnTo>
                    <a:pt x="718" y="1223"/>
                  </a:lnTo>
                  <a:lnTo>
                    <a:pt x="689" y="1240"/>
                  </a:lnTo>
                  <a:lnTo>
                    <a:pt x="664" y="1260"/>
                  </a:lnTo>
                  <a:lnTo>
                    <a:pt x="644" y="1286"/>
                  </a:lnTo>
                  <a:lnTo>
                    <a:pt x="628" y="1314"/>
                  </a:lnTo>
                  <a:lnTo>
                    <a:pt x="618" y="1345"/>
                  </a:lnTo>
                  <a:lnTo>
                    <a:pt x="615" y="1380"/>
                  </a:lnTo>
                  <a:lnTo>
                    <a:pt x="615" y="1666"/>
                  </a:lnTo>
                  <a:lnTo>
                    <a:pt x="618" y="1700"/>
                  </a:lnTo>
                  <a:lnTo>
                    <a:pt x="628" y="1732"/>
                  </a:lnTo>
                  <a:lnTo>
                    <a:pt x="644" y="1761"/>
                  </a:lnTo>
                  <a:lnTo>
                    <a:pt x="664" y="1785"/>
                  </a:lnTo>
                  <a:lnTo>
                    <a:pt x="689" y="1806"/>
                  </a:lnTo>
                  <a:lnTo>
                    <a:pt x="718" y="1822"/>
                  </a:lnTo>
                  <a:lnTo>
                    <a:pt x="750" y="1832"/>
                  </a:lnTo>
                  <a:lnTo>
                    <a:pt x="784" y="1836"/>
                  </a:lnTo>
                  <a:lnTo>
                    <a:pt x="818" y="1832"/>
                  </a:lnTo>
                  <a:lnTo>
                    <a:pt x="850" y="1822"/>
                  </a:lnTo>
                  <a:lnTo>
                    <a:pt x="879" y="1806"/>
                  </a:lnTo>
                  <a:lnTo>
                    <a:pt x="903" y="1785"/>
                  </a:lnTo>
                  <a:lnTo>
                    <a:pt x="924" y="1761"/>
                  </a:lnTo>
                  <a:lnTo>
                    <a:pt x="940" y="1732"/>
                  </a:lnTo>
                  <a:lnTo>
                    <a:pt x="950" y="1700"/>
                  </a:lnTo>
                  <a:lnTo>
                    <a:pt x="954" y="1666"/>
                  </a:lnTo>
                  <a:lnTo>
                    <a:pt x="954" y="1380"/>
                  </a:lnTo>
                  <a:lnTo>
                    <a:pt x="950" y="1345"/>
                  </a:lnTo>
                  <a:lnTo>
                    <a:pt x="940" y="1314"/>
                  </a:lnTo>
                  <a:lnTo>
                    <a:pt x="924" y="1286"/>
                  </a:lnTo>
                  <a:lnTo>
                    <a:pt x="903" y="1260"/>
                  </a:lnTo>
                  <a:lnTo>
                    <a:pt x="879" y="1240"/>
                  </a:lnTo>
                  <a:lnTo>
                    <a:pt x="850" y="1223"/>
                  </a:lnTo>
                  <a:lnTo>
                    <a:pt x="818" y="1214"/>
                  </a:lnTo>
                  <a:lnTo>
                    <a:pt x="784" y="1210"/>
                  </a:lnTo>
                  <a:close/>
                  <a:moveTo>
                    <a:pt x="784" y="190"/>
                  </a:moveTo>
                  <a:lnTo>
                    <a:pt x="720" y="194"/>
                  </a:lnTo>
                  <a:lnTo>
                    <a:pt x="659" y="205"/>
                  </a:lnTo>
                  <a:lnTo>
                    <a:pt x="601" y="224"/>
                  </a:lnTo>
                  <a:lnTo>
                    <a:pt x="545" y="250"/>
                  </a:lnTo>
                  <a:lnTo>
                    <a:pt x="493" y="281"/>
                  </a:lnTo>
                  <a:lnTo>
                    <a:pt x="446" y="318"/>
                  </a:lnTo>
                  <a:lnTo>
                    <a:pt x="404" y="360"/>
                  </a:lnTo>
                  <a:lnTo>
                    <a:pt x="367" y="408"/>
                  </a:lnTo>
                  <a:lnTo>
                    <a:pt x="335" y="459"/>
                  </a:lnTo>
                  <a:lnTo>
                    <a:pt x="310" y="514"/>
                  </a:lnTo>
                  <a:lnTo>
                    <a:pt x="291" y="573"/>
                  </a:lnTo>
                  <a:lnTo>
                    <a:pt x="279" y="634"/>
                  </a:lnTo>
                  <a:lnTo>
                    <a:pt x="275" y="698"/>
                  </a:lnTo>
                  <a:lnTo>
                    <a:pt x="275" y="810"/>
                  </a:lnTo>
                  <a:lnTo>
                    <a:pt x="275" y="812"/>
                  </a:lnTo>
                  <a:lnTo>
                    <a:pt x="276" y="816"/>
                  </a:lnTo>
                  <a:lnTo>
                    <a:pt x="279" y="821"/>
                  </a:lnTo>
                  <a:lnTo>
                    <a:pt x="283" y="826"/>
                  </a:lnTo>
                  <a:lnTo>
                    <a:pt x="289" y="831"/>
                  </a:lnTo>
                  <a:lnTo>
                    <a:pt x="300" y="835"/>
                  </a:lnTo>
                  <a:lnTo>
                    <a:pt x="313" y="836"/>
                  </a:lnTo>
                  <a:lnTo>
                    <a:pt x="1271" y="836"/>
                  </a:lnTo>
                  <a:lnTo>
                    <a:pt x="1281" y="835"/>
                  </a:lnTo>
                  <a:lnTo>
                    <a:pt x="1288" y="831"/>
                  </a:lnTo>
                  <a:lnTo>
                    <a:pt x="1290" y="826"/>
                  </a:lnTo>
                  <a:lnTo>
                    <a:pt x="1293" y="821"/>
                  </a:lnTo>
                  <a:lnTo>
                    <a:pt x="1293" y="817"/>
                  </a:lnTo>
                  <a:lnTo>
                    <a:pt x="1293" y="816"/>
                  </a:lnTo>
                  <a:lnTo>
                    <a:pt x="1293" y="698"/>
                  </a:lnTo>
                  <a:lnTo>
                    <a:pt x="1289" y="634"/>
                  </a:lnTo>
                  <a:lnTo>
                    <a:pt x="1277" y="573"/>
                  </a:lnTo>
                  <a:lnTo>
                    <a:pt x="1258" y="514"/>
                  </a:lnTo>
                  <a:lnTo>
                    <a:pt x="1233" y="459"/>
                  </a:lnTo>
                  <a:lnTo>
                    <a:pt x="1202" y="408"/>
                  </a:lnTo>
                  <a:lnTo>
                    <a:pt x="1164" y="360"/>
                  </a:lnTo>
                  <a:lnTo>
                    <a:pt x="1121" y="318"/>
                  </a:lnTo>
                  <a:lnTo>
                    <a:pt x="1075" y="281"/>
                  </a:lnTo>
                  <a:lnTo>
                    <a:pt x="1023" y="250"/>
                  </a:lnTo>
                  <a:lnTo>
                    <a:pt x="968" y="224"/>
                  </a:lnTo>
                  <a:lnTo>
                    <a:pt x="909" y="205"/>
                  </a:lnTo>
                  <a:lnTo>
                    <a:pt x="847" y="194"/>
                  </a:lnTo>
                  <a:lnTo>
                    <a:pt x="784" y="190"/>
                  </a:lnTo>
                  <a:close/>
                  <a:moveTo>
                    <a:pt x="784" y="0"/>
                  </a:moveTo>
                  <a:lnTo>
                    <a:pt x="859" y="6"/>
                  </a:lnTo>
                  <a:lnTo>
                    <a:pt x="933" y="17"/>
                  </a:lnTo>
                  <a:lnTo>
                    <a:pt x="1005" y="37"/>
                  </a:lnTo>
                  <a:lnTo>
                    <a:pt x="1072" y="63"/>
                  </a:lnTo>
                  <a:lnTo>
                    <a:pt x="1136" y="96"/>
                  </a:lnTo>
                  <a:lnTo>
                    <a:pt x="1195" y="135"/>
                  </a:lnTo>
                  <a:lnTo>
                    <a:pt x="1251" y="181"/>
                  </a:lnTo>
                  <a:lnTo>
                    <a:pt x="1301" y="231"/>
                  </a:lnTo>
                  <a:lnTo>
                    <a:pt x="1346" y="286"/>
                  </a:lnTo>
                  <a:lnTo>
                    <a:pt x="1386" y="347"/>
                  </a:lnTo>
                  <a:lnTo>
                    <a:pt x="1419" y="411"/>
                  </a:lnTo>
                  <a:lnTo>
                    <a:pt x="1446" y="478"/>
                  </a:lnTo>
                  <a:lnTo>
                    <a:pt x="1465" y="548"/>
                  </a:lnTo>
                  <a:lnTo>
                    <a:pt x="1477" y="622"/>
                  </a:lnTo>
                  <a:lnTo>
                    <a:pt x="1481" y="698"/>
                  </a:lnTo>
                  <a:lnTo>
                    <a:pt x="1481" y="813"/>
                  </a:lnTo>
                  <a:lnTo>
                    <a:pt x="1484" y="823"/>
                  </a:lnTo>
                  <a:lnTo>
                    <a:pt x="1489" y="830"/>
                  </a:lnTo>
                  <a:lnTo>
                    <a:pt x="1497" y="834"/>
                  </a:lnTo>
                  <a:lnTo>
                    <a:pt x="1504" y="835"/>
                  </a:lnTo>
                  <a:lnTo>
                    <a:pt x="1510" y="836"/>
                  </a:lnTo>
                  <a:lnTo>
                    <a:pt x="1512" y="836"/>
                  </a:lnTo>
                  <a:lnTo>
                    <a:pt x="1528" y="839"/>
                  </a:lnTo>
                  <a:lnTo>
                    <a:pt x="1543" y="846"/>
                  </a:lnTo>
                  <a:lnTo>
                    <a:pt x="1556" y="856"/>
                  </a:lnTo>
                  <a:lnTo>
                    <a:pt x="1565" y="869"/>
                  </a:lnTo>
                  <a:lnTo>
                    <a:pt x="1568" y="884"/>
                  </a:lnTo>
                  <a:lnTo>
                    <a:pt x="1568" y="2145"/>
                  </a:lnTo>
                  <a:lnTo>
                    <a:pt x="1565" y="2165"/>
                  </a:lnTo>
                  <a:lnTo>
                    <a:pt x="1554" y="2179"/>
                  </a:lnTo>
                  <a:lnTo>
                    <a:pt x="1539" y="2189"/>
                  </a:lnTo>
                  <a:lnTo>
                    <a:pt x="1520" y="2193"/>
                  </a:lnTo>
                  <a:lnTo>
                    <a:pt x="48" y="2193"/>
                  </a:lnTo>
                  <a:lnTo>
                    <a:pt x="30" y="2189"/>
                  </a:lnTo>
                  <a:lnTo>
                    <a:pt x="14" y="2179"/>
                  </a:lnTo>
                  <a:lnTo>
                    <a:pt x="4" y="2165"/>
                  </a:lnTo>
                  <a:lnTo>
                    <a:pt x="0" y="2145"/>
                  </a:lnTo>
                  <a:lnTo>
                    <a:pt x="0" y="884"/>
                  </a:lnTo>
                  <a:lnTo>
                    <a:pt x="4" y="866"/>
                  </a:lnTo>
                  <a:lnTo>
                    <a:pt x="14" y="851"/>
                  </a:lnTo>
                  <a:lnTo>
                    <a:pt x="30" y="840"/>
                  </a:lnTo>
                  <a:lnTo>
                    <a:pt x="48" y="836"/>
                  </a:lnTo>
                  <a:lnTo>
                    <a:pt x="50" y="836"/>
                  </a:lnTo>
                  <a:lnTo>
                    <a:pt x="56" y="835"/>
                  </a:lnTo>
                  <a:lnTo>
                    <a:pt x="63" y="834"/>
                  </a:lnTo>
                  <a:lnTo>
                    <a:pt x="71" y="831"/>
                  </a:lnTo>
                  <a:lnTo>
                    <a:pt x="79" y="826"/>
                  </a:lnTo>
                  <a:lnTo>
                    <a:pt x="85" y="820"/>
                  </a:lnTo>
                  <a:lnTo>
                    <a:pt x="87" y="808"/>
                  </a:lnTo>
                  <a:lnTo>
                    <a:pt x="87" y="698"/>
                  </a:lnTo>
                  <a:lnTo>
                    <a:pt x="91" y="622"/>
                  </a:lnTo>
                  <a:lnTo>
                    <a:pt x="104" y="548"/>
                  </a:lnTo>
                  <a:lnTo>
                    <a:pt x="123" y="478"/>
                  </a:lnTo>
                  <a:lnTo>
                    <a:pt x="149" y="411"/>
                  </a:lnTo>
                  <a:lnTo>
                    <a:pt x="183" y="347"/>
                  </a:lnTo>
                  <a:lnTo>
                    <a:pt x="222" y="286"/>
                  </a:lnTo>
                  <a:lnTo>
                    <a:pt x="267" y="231"/>
                  </a:lnTo>
                  <a:lnTo>
                    <a:pt x="318" y="181"/>
                  </a:lnTo>
                  <a:lnTo>
                    <a:pt x="372" y="135"/>
                  </a:lnTo>
                  <a:lnTo>
                    <a:pt x="432" y="96"/>
                  </a:lnTo>
                  <a:lnTo>
                    <a:pt x="497" y="63"/>
                  </a:lnTo>
                  <a:lnTo>
                    <a:pt x="564" y="37"/>
                  </a:lnTo>
                  <a:lnTo>
                    <a:pt x="635" y="17"/>
                  </a:lnTo>
                  <a:lnTo>
                    <a:pt x="709" y="6"/>
                  </a:lnTo>
                  <a:lnTo>
                    <a:pt x="78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87" name="Группа 143">
            <a:extLst>
              <a:ext uri="{FF2B5EF4-FFF2-40B4-BE49-F238E27FC236}">
                <a16:creationId xmlns:a16="http://schemas.microsoft.com/office/drawing/2014/main" id="{8602A06A-DE6A-484C-A961-D898C67ECB66}"/>
              </a:ext>
            </a:extLst>
          </p:cNvPr>
          <p:cNvGrpSpPr>
            <a:grpSpLocks noChangeAspect="1"/>
          </p:cNvGrpSpPr>
          <p:nvPr/>
        </p:nvGrpSpPr>
        <p:grpSpPr>
          <a:xfrm>
            <a:off x="10015632" y="3747379"/>
            <a:ext cx="427939" cy="365760"/>
            <a:chOff x="4329113" y="1919288"/>
            <a:chExt cx="3529013" cy="3016250"/>
          </a:xfrm>
          <a:solidFill>
            <a:schemeClr val="bg1"/>
          </a:solidFill>
        </p:grpSpPr>
        <p:sp>
          <p:nvSpPr>
            <p:cNvPr id="88" name="Freeform 128">
              <a:extLst>
                <a:ext uri="{FF2B5EF4-FFF2-40B4-BE49-F238E27FC236}">
                  <a16:creationId xmlns:a16="http://schemas.microsoft.com/office/drawing/2014/main" id="{8BB9B3CC-4FF9-4D19-B1C0-F1F25285C672}"/>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89" name="Freeform 129">
              <a:extLst>
                <a:ext uri="{FF2B5EF4-FFF2-40B4-BE49-F238E27FC236}">
                  <a16:creationId xmlns:a16="http://schemas.microsoft.com/office/drawing/2014/main" id="{BDFFBB79-9536-4D76-8093-133985D5874C}"/>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Tree>
    <p:extLst>
      <p:ext uri="{BB962C8B-B14F-4D97-AF65-F5344CB8AC3E}">
        <p14:creationId xmlns:p14="http://schemas.microsoft.com/office/powerpoint/2010/main" val="2577378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7" presetClass="entr" presetSubtype="0" fill="hold" grpId="0" nodeType="after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7" presetClass="entr" presetSubtype="0" fill="hold" grpId="0" nodeType="withEffect">
                                  <p:stCondLst>
                                    <p:cond delay="0"/>
                                  </p:stCondLst>
                                  <p:childTnLst>
                                    <p:set>
                                      <p:cBhvr>
                                        <p:cTn id="21" dur="1" fill="hold">
                                          <p:stCondLst>
                                            <p:cond delay="0"/>
                                          </p:stCondLst>
                                        </p:cTn>
                                        <p:tgtEl>
                                          <p:spTgt spid="17"/>
                                        </p:tgtEl>
                                        <p:attrNameLst>
                                          <p:attrName>style.visibility</p:attrName>
                                        </p:attrNameLst>
                                      </p:cBhvr>
                                      <p:to>
                                        <p:strVal val="visible"/>
                                      </p:to>
                                    </p:set>
                                    <p:animEffect transition="in" filter="fade">
                                      <p:cBhvr>
                                        <p:cTn id="22" dur="1000"/>
                                        <p:tgtEl>
                                          <p:spTgt spid="17"/>
                                        </p:tgtEl>
                                      </p:cBhvr>
                                    </p:animEffect>
                                    <p:anim calcmode="lin" valueType="num">
                                      <p:cBhvr>
                                        <p:cTn id="23" dur="1000" fill="hold"/>
                                        <p:tgtEl>
                                          <p:spTgt spid="17"/>
                                        </p:tgtEl>
                                        <p:attrNameLst>
                                          <p:attrName>ppt_x</p:attrName>
                                        </p:attrNameLst>
                                      </p:cBhvr>
                                      <p:tavLst>
                                        <p:tav tm="0">
                                          <p:val>
                                            <p:strVal val="#ppt_x"/>
                                          </p:val>
                                        </p:tav>
                                        <p:tav tm="100000">
                                          <p:val>
                                            <p:strVal val="#ppt_x"/>
                                          </p:val>
                                        </p:tav>
                                      </p:tavLst>
                                    </p:anim>
                                    <p:anim calcmode="lin" valueType="num">
                                      <p:cBhvr>
                                        <p:cTn id="24" dur="1000" fill="hold"/>
                                        <p:tgtEl>
                                          <p:spTgt spid="17"/>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23"/>
                                        </p:tgtEl>
                                        <p:attrNameLst>
                                          <p:attrName>style.visibility</p:attrName>
                                        </p:attrNameLst>
                                      </p:cBhvr>
                                      <p:to>
                                        <p:strVal val="visible"/>
                                      </p:to>
                                    </p:set>
                                    <p:anim calcmode="lin" valueType="num">
                                      <p:cBhvr>
                                        <p:cTn id="28" dur="500" fill="hold"/>
                                        <p:tgtEl>
                                          <p:spTgt spid="23"/>
                                        </p:tgtEl>
                                        <p:attrNameLst>
                                          <p:attrName>ppt_w</p:attrName>
                                        </p:attrNameLst>
                                      </p:cBhvr>
                                      <p:tavLst>
                                        <p:tav tm="0">
                                          <p:val>
                                            <p:fltVal val="0"/>
                                          </p:val>
                                        </p:tav>
                                        <p:tav tm="100000">
                                          <p:val>
                                            <p:strVal val="#ppt_w"/>
                                          </p:val>
                                        </p:tav>
                                      </p:tavLst>
                                    </p:anim>
                                    <p:anim calcmode="lin" valueType="num">
                                      <p:cBhvr>
                                        <p:cTn id="29" dur="500" fill="hold"/>
                                        <p:tgtEl>
                                          <p:spTgt spid="23"/>
                                        </p:tgtEl>
                                        <p:attrNameLst>
                                          <p:attrName>ppt_h</p:attrName>
                                        </p:attrNameLst>
                                      </p:cBhvr>
                                      <p:tavLst>
                                        <p:tav tm="0">
                                          <p:val>
                                            <p:fltVal val="0"/>
                                          </p:val>
                                        </p:tav>
                                        <p:tav tm="100000">
                                          <p:val>
                                            <p:strVal val="#ppt_h"/>
                                          </p:val>
                                        </p:tav>
                                      </p:tavLst>
                                    </p:anim>
                                    <p:animEffect transition="in" filter="fade">
                                      <p:cBhvr>
                                        <p:cTn id="30" dur="500"/>
                                        <p:tgtEl>
                                          <p:spTgt spid="23"/>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7">
                                            <p:txEl>
                                              <p:pRg st="0" end="0"/>
                                            </p:txEl>
                                          </p:spTgt>
                                        </p:tgtEl>
                                        <p:attrNameLst>
                                          <p:attrName>style.visibility</p:attrName>
                                        </p:attrNameLst>
                                      </p:cBhvr>
                                      <p:to>
                                        <p:strVal val="visible"/>
                                      </p:to>
                                    </p:set>
                                    <p:animEffect transition="in" filter="fade">
                                      <p:cBhvr>
                                        <p:cTn id="34" dur="1000"/>
                                        <p:tgtEl>
                                          <p:spTgt spid="37">
                                            <p:txEl>
                                              <p:pRg st="0" end="0"/>
                                            </p:txEl>
                                          </p:spTgt>
                                        </p:tgtEl>
                                      </p:cBhvr>
                                    </p:animEffect>
                                    <p:anim calcmode="lin" valueType="num">
                                      <p:cBhvr>
                                        <p:cTn id="35" dur="1000" fill="hold"/>
                                        <p:tgtEl>
                                          <p:spTgt spid="37">
                                            <p:txEl>
                                              <p:pRg st="0" end="0"/>
                                            </p:txEl>
                                          </p:spTgt>
                                        </p:tgtEl>
                                        <p:attrNameLst>
                                          <p:attrName>ppt_x</p:attrName>
                                        </p:attrNameLst>
                                      </p:cBhvr>
                                      <p:tavLst>
                                        <p:tav tm="0">
                                          <p:val>
                                            <p:strVal val="#ppt_x"/>
                                          </p:val>
                                        </p:tav>
                                        <p:tav tm="100000">
                                          <p:val>
                                            <p:strVal val="#ppt_x"/>
                                          </p:val>
                                        </p:tav>
                                      </p:tavLst>
                                    </p:anim>
                                    <p:anim calcmode="lin" valueType="num">
                                      <p:cBhvr>
                                        <p:cTn id="36" dur="1000" fill="hold"/>
                                        <p:tgtEl>
                                          <p:spTgt spid="37">
                                            <p:txEl>
                                              <p:pRg st="0" end="0"/>
                                            </p:txEl>
                                          </p:spTgt>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37">
                                            <p:txEl>
                                              <p:pRg st="2" end="2"/>
                                            </p:txEl>
                                          </p:spTgt>
                                        </p:tgtEl>
                                        <p:attrNameLst>
                                          <p:attrName>style.visibility</p:attrName>
                                        </p:attrNameLst>
                                      </p:cBhvr>
                                      <p:to>
                                        <p:strVal val="visible"/>
                                      </p:to>
                                    </p:set>
                                    <p:animEffect transition="in" filter="fade">
                                      <p:cBhvr>
                                        <p:cTn id="40" dur="1000"/>
                                        <p:tgtEl>
                                          <p:spTgt spid="37">
                                            <p:txEl>
                                              <p:pRg st="2" end="2"/>
                                            </p:txEl>
                                          </p:spTgt>
                                        </p:tgtEl>
                                      </p:cBhvr>
                                    </p:animEffect>
                                    <p:anim calcmode="lin" valueType="num">
                                      <p:cBhvr>
                                        <p:cTn id="41" dur="1000" fill="hold"/>
                                        <p:tgtEl>
                                          <p:spTgt spid="37">
                                            <p:txEl>
                                              <p:pRg st="2" end="2"/>
                                            </p:txEl>
                                          </p:spTgt>
                                        </p:tgtEl>
                                        <p:attrNameLst>
                                          <p:attrName>ppt_x</p:attrName>
                                        </p:attrNameLst>
                                      </p:cBhvr>
                                      <p:tavLst>
                                        <p:tav tm="0">
                                          <p:val>
                                            <p:strVal val="#ppt_x"/>
                                          </p:val>
                                        </p:tav>
                                        <p:tav tm="100000">
                                          <p:val>
                                            <p:strVal val="#ppt_x"/>
                                          </p:val>
                                        </p:tav>
                                      </p:tavLst>
                                    </p:anim>
                                    <p:anim calcmode="lin" valueType="num">
                                      <p:cBhvr>
                                        <p:cTn id="42" dur="1000" fill="hold"/>
                                        <p:tgtEl>
                                          <p:spTgt spid="37">
                                            <p:txEl>
                                              <p:pRg st="2" end="2"/>
                                            </p:txEl>
                                          </p:spTgt>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42" presetClass="entr" presetSubtype="0" fill="hold" grpId="0" nodeType="afterEffect">
                                  <p:stCondLst>
                                    <p:cond delay="0"/>
                                  </p:stCondLst>
                                  <p:childTnLst>
                                    <p:set>
                                      <p:cBhvr>
                                        <p:cTn id="45" dur="1" fill="hold">
                                          <p:stCondLst>
                                            <p:cond delay="0"/>
                                          </p:stCondLst>
                                        </p:cTn>
                                        <p:tgtEl>
                                          <p:spTgt spid="37">
                                            <p:txEl>
                                              <p:pRg st="3" end="3"/>
                                            </p:txEl>
                                          </p:spTgt>
                                        </p:tgtEl>
                                        <p:attrNameLst>
                                          <p:attrName>style.visibility</p:attrName>
                                        </p:attrNameLst>
                                      </p:cBhvr>
                                      <p:to>
                                        <p:strVal val="visible"/>
                                      </p:to>
                                    </p:set>
                                    <p:animEffect transition="in" filter="fade">
                                      <p:cBhvr>
                                        <p:cTn id="46" dur="1000"/>
                                        <p:tgtEl>
                                          <p:spTgt spid="37">
                                            <p:txEl>
                                              <p:pRg st="3" end="3"/>
                                            </p:txEl>
                                          </p:spTgt>
                                        </p:tgtEl>
                                      </p:cBhvr>
                                    </p:animEffect>
                                    <p:anim calcmode="lin" valueType="num">
                                      <p:cBhvr>
                                        <p:cTn id="47" dur="1000" fill="hold"/>
                                        <p:tgtEl>
                                          <p:spTgt spid="37">
                                            <p:txEl>
                                              <p:pRg st="3" end="3"/>
                                            </p:txEl>
                                          </p:spTgt>
                                        </p:tgtEl>
                                        <p:attrNameLst>
                                          <p:attrName>ppt_x</p:attrName>
                                        </p:attrNameLst>
                                      </p:cBhvr>
                                      <p:tavLst>
                                        <p:tav tm="0">
                                          <p:val>
                                            <p:strVal val="#ppt_x"/>
                                          </p:val>
                                        </p:tav>
                                        <p:tav tm="100000">
                                          <p:val>
                                            <p:strVal val="#ppt_x"/>
                                          </p:val>
                                        </p:tav>
                                      </p:tavLst>
                                    </p:anim>
                                    <p:anim calcmode="lin" valueType="num">
                                      <p:cBhvr>
                                        <p:cTn id="48" dur="1000" fill="hold"/>
                                        <p:tgtEl>
                                          <p:spTgt spid="37">
                                            <p:txEl>
                                              <p:pRg st="3" end="3"/>
                                            </p:txEl>
                                          </p:spTgt>
                                        </p:tgtEl>
                                        <p:attrNameLst>
                                          <p:attrName>ppt_y</p:attrName>
                                        </p:attrNameLst>
                                      </p:cBhvr>
                                      <p:tavLst>
                                        <p:tav tm="0">
                                          <p:val>
                                            <p:strVal val="#ppt_y+.1"/>
                                          </p:val>
                                        </p:tav>
                                        <p:tav tm="100000">
                                          <p:val>
                                            <p:strVal val="#ppt_y"/>
                                          </p:val>
                                        </p:tav>
                                      </p:tavLst>
                                    </p:anim>
                                  </p:childTnLst>
                                </p:cTn>
                              </p:par>
                            </p:childTnLst>
                          </p:cTn>
                        </p:par>
                        <p:par>
                          <p:cTn id="49" fill="hold">
                            <p:stCondLst>
                              <p:cond delay="6000"/>
                            </p:stCondLst>
                            <p:childTnLst>
                              <p:par>
                                <p:cTn id="50" presetID="42" presetClass="entr" presetSubtype="0" fill="hold" grpId="0" nodeType="afterEffect">
                                  <p:stCondLst>
                                    <p:cond delay="0"/>
                                  </p:stCondLst>
                                  <p:childTnLst>
                                    <p:set>
                                      <p:cBhvr>
                                        <p:cTn id="51" dur="1" fill="hold">
                                          <p:stCondLst>
                                            <p:cond delay="0"/>
                                          </p:stCondLst>
                                        </p:cTn>
                                        <p:tgtEl>
                                          <p:spTgt spid="37">
                                            <p:txEl>
                                              <p:pRg st="4" end="4"/>
                                            </p:txEl>
                                          </p:spTgt>
                                        </p:tgtEl>
                                        <p:attrNameLst>
                                          <p:attrName>style.visibility</p:attrName>
                                        </p:attrNameLst>
                                      </p:cBhvr>
                                      <p:to>
                                        <p:strVal val="visible"/>
                                      </p:to>
                                    </p:set>
                                    <p:animEffect transition="in" filter="fade">
                                      <p:cBhvr>
                                        <p:cTn id="52" dur="1000"/>
                                        <p:tgtEl>
                                          <p:spTgt spid="37">
                                            <p:txEl>
                                              <p:pRg st="4" end="4"/>
                                            </p:txEl>
                                          </p:spTgt>
                                        </p:tgtEl>
                                      </p:cBhvr>
                                    </p:animEffect>
                                    <p:anim calcmode="lin" valueType="num">
                                      <p:cBhvr>
                                        <p:cTn id="53" dur="1000" fill="hold"/>
                                        <p:tgtEl>
                                          <p:spTgt spid="37">
                                            <p:txEl>
                                              <p:pRg st="4" end="4"/>
                                            </p:txEl>
                                          </p:spTgt>
                                        </p:tgtEl>
                                        <p:attrNameLst>
                                          <p:attrName>ppt_x</p:attrName>
                                        </p:attrNameLst>
                                      </p:cBhvr>
                                      <p:tavLst>
                                        <p:tav tm="0">
                                          <p:val>
                                            <p:strVal val="#ppt_x"/>
                                          </p:val>
                                        </p:tav>
                                        <p:tav tm="100000">
                                          <p:val>
                                            <p:strVal val="#ppt_x"/>
                                          </p:val>
                                        </p:tav>
                                      </p:tavLst>
                                    </p:anim>
                                    <p:anim calcmode="lin" valueType="num">
                                      <p:cBhvr>
                                        <p:cTn id="54" dur="1000" fill="hold"/>
                                        <p:tgtEl>
                                          <p:spTgt spid="37">
                                            <p:txEl>
                                              <p:pRg st="4" end="4"/>
                                            </p:txEl>
                                          </p:spTgt>
                                        </p:tgtEl>
                                        <p:attrNameLst>
                                          <p:attrName>ppt_y</p:attrName>
                                        </p:attrNameLst>
                                      </p:cBhvr>
                                      <p:tavLst>
                                        <p:tav tm="0">
                                          <p:val>
                                            <p:strVal val="#ppt_y+.1"/>
                                          </p:val>
                                        </p:tav>
                                        <p:tav tm="100000">
                                          <p:val>
                                            <p:strVal val="#ppt_y"/>
                                          </p:val>
                                        </p:tav>
                                      </p:tavLst>
                                    </p:anim>
                                  </p:childTnLst>
                                </p:cTn>
                              </p:par>
                            </p:childTnLst>
                          </p:cTn>
                        </p:par>
                        <p:par>
                          <p:cTn id="55" fill="hold">
                            <p:stCondLst>
                              <p:cond delay="7000"/>
                            </p:stCondLst>
                            <p:childTnLst>
                              <p:par>
                                <p:cTn id="56" presetID="42" presetClass="entr" presetSubtype="0" fill="hold" grpId="0" nodeType="afterEffect">
                                  <p:stCondLst>
                                    <p:cond delay="0"/>
                                  </p:stCondLst>
                                  <p:childTnLst>
                                    <p:set>
                                      <p:cBhvr>
                                        <p:cTn id="57" dur="1" fill="hold">
                                          <p:stCondLst>
                                            <p:cond delay="0"/>
                                          </p:stCondLst>
                                        </p:cTn>
                                        <p:tgtEl>
                                          <p:spTgt spid="76"/>
                                        </p:tgtEl>
                                        <p:attrNameLst>
                                          <p:attrName>style.visibility</p:attrName>
                                        </p:attrNameLst>
                                      </p:cBhvr>
                                      <p:to>
                                        <p:strVal val="visible"/>
                                      </p:to>
                                    </p:set>
                                    <p:animEffect transition="in" filter="fade">
                                      <p:cBhvr>
                                        <p:cTn id="58" dur="1000"/>
                                        <p:tgtEl>
                                          <p:spTgt spid="76"/>
                                        </p:tgtEl>
                                      </p:cBhvr>
                                    </p:animEffect>
                                    <p:anim calcmode="lin" valueType="num">
                                      <p:cBhvr>
                                        <p:cTn id="59" dur="1000" fill="hold"/>
                                        <p:tgtEl>
                                          <p:spTgt spid="76"/>
                                        </p:tgtEl>
                                        <p:attrNameLst>
                                          <p:attrName>ppt_x</p:attrName>
                                        </p:attrNameLst>
                                      </p:cBhvr>
                                      <p:tavLst>
                                        <p:tav tm="0">
                                          <p:val>
                                            <p:strVal val="#ppt_x"/>
                                          </p:val>
                                        </p:tav>
                                        <p:tav tm="100000">
                                          <p:val>
                                            <p:strVal val="#ppt_x"/>
                                          </p:val>
                                        </p:tav>
                                      </p:tavLst>
                                    </p:anim>
                                    <p:anim calcmode="lin" valueType="num">
                                      <p:cBhvr>
                                        <p:cTn id="60" dur="1000" fill="hold"/>
                                        <p:tgtEl>
                                          <p:spTgt spid="76"/>
                                        </p:tgtEl>
                                        <p:attrNameLst>
                                          <p:attrName>ppt_y</p:attrName>
                                        </p:attrNameLst>
                                      </p:cBhvr>
                                      <p:tavLst>
                                        <p:tav tm="0">
                                          <p:val>
                                            <p:strVal val="#ppt_y+.1"/>
                                          </p:val>
                                        </p:tav>
                                        <p:tav tm="100000">
                                          <p:val>
                                            <p:strVal val="#ppt_y"/>
                                          </p:val>
                                        </p:tav>
                                      </p:tavLst>
                                    </p:anim>
                                  </p:childTnLst>
                                </p:cTn>
                              </p:par>
                            </p:childTnLst>
                          </p:cTn>
                        </p:par>
                        <p:par>
                          <p:cTn id="61" fill="hold">
                            <p:stCondLst>
                              <p:cond delay="8000"/>
                            </p:stCondLst>
                            <p:childTnLst>
                              <p:par>
                                <p:cTn id="62" presetID="47" presetClass="entr" presetSubtype="0" fill="hold" grpId="0" nodeType="afterEffect">
                                  <p:stCondLst>
                                    <p:cond delay="0"/>
                                  </p:stCondLst>
                                  <p:childTnLst>
                                    <p:set>
                                      <p:cBhvr>
                                        <p:cTn id="63" dur="1" fill="hold">
                                          <p:stCondLst>
                                            <p:cond delay="0"/>
                                          </p:stCondLst>
                                        </p:cTn>
                                        <p:tgtEl>
                                          <p:spTgt spid="77"/>
                                        </p:tgtEl>
                                        <p:attrNameLst>
                                          <p:attrName>style.visibility</p:attrName>
                                        </p:attrNameLst>
                                      </p:cBhvr>
                                      <p:to>
                                        <p:strVal val="visible"/>
                                      </p:to>
                                    </p:set>
                                    <p:animEffect transition="in" filter="fade">
                                      <p:cBhvr>
                                        <p:cTn id="64" dur="1000"/>
                                        <p:tgtEl>
                                          <p:spTgt spid="77"/>
                                        </p:tgtEl>
                                      </p:cBhvr>
                                    </p:animEffect>
                                    <p:anim calcmode="lin" valueType="num">
                                      <p:cBhvr>
                                        <p:cTn id="65" dur="1000" fill="hold"/>
                                        <p:tgtEl>
                                          <p:spTgt spid="77"/>
                                        </p:tgtEl>
                                        <p:attrNameLst>
                                          <p:attrName>ppt_x</p:attrName>
                                        </p:attrNameLst>
                                      </p:cBhvr>
                                      <p:tavLst>
                                        <p:tav tm="0">
                                          <p:val>
                                            <p:strVal val="#ppt_x"/>
                                          </p:val>
                                        </p:tav>
                                        <p:tav tm="100000">
                                          <p:val>
                                            <p:strVal val="#ppt_x"/>
                                          </p:val>
                                        </p:tav>
                                      </p:tavLst>
                                    </p:anim>
                                    <p:anim calcmode="lin" valueType="num">
                                      <p:cBhvr>
                                        <p:cTn id="66" dur="1000" fill="hold"/>
                                        <p:tgtEl>
                                          <p:spTgt spid="77"/>
                                        </p:tgtEl>
                                        <p:attrNameLst>
                                          <p:attrName>ppt_y</p:attrName>
                                        </p:attrNameLst>
                                      </p:cBhvr>
                                      <p:tavLst>
                                        <p:tav tm="0">
                                          <p:val>
                                            <p:strVal val="#ppt_y-.1"/>
                                          </p:val>
                                        </p:tav>
                                        <p:tav tm="100000">
                                          <p:val>
                                            <p:strVal val="#ppt_y"/>
                                          </p:val>
                                        </p:tav>
                                      </p:tavLst>
                                    </p:anim>
                                  </p:childTnLst>
                                </p:cTn>
                              </p:par>
                              <p:par>
                                <p:cTn id="67" presetID="47" presetClass="entr" presetSubtype="0" fill="hold" grpId="0" nodeType="withEffect">
                                  <p:stCondLst>
                                    <p:cond delay="0"/>
                                  </p:stCondLst>
                                  <p:childTnLst>
                                    <p:set>
                                      <p:cBhvr>
                                        <p:cTn id="68" dur="1" fill="hold">
                                          <p:stCondLst>
                                            <p:cond delay="0"/>
                                          </p:stCondLst>
                                        </p:cTn>
                                        <p:tgtEl>
                                          <p:spTgt spid="78"/>
                                        </p:tgtEl>
                                        <p:attrNameLst>
                                          <p:attrName>style.visibility</p:attrName>
                                        </p:attrNameLst>
                                      </p:cBhvr>
                                      <p:to>
                                        <p:strVal val="visible"/>
                                      </p:to>
                                    </p:set>
                                    <p:animEffect transition="in" filter="fade">
                                      <p:cBhvr>
                                        <p:cTn id="69" dur="1000"/>
                                        <p:tgtEl>
                                          <p:spTgt spid="78"/>
                                        </p:tgtEl>
                                      </p:cBhvr>
                                    </p:animEffect>
                                    <p:anim calcmode="lin" valueType="num">
                                      <p:cBhvr>
                                        <p:cTn id="70" dur="1000" fill="hold"/>
                                        <p:tgtEl>
                                          <p:spTgt spid="78"/>
                                        </p:tgtEl>
                                        <p:attrNameLst>
                                          <p:attrName>ppt_x</p:attrName>
                                        </p:attrNameLst>
                                      </p:cBhvr>
                                      <p:tavLst>
                                        <p:tav tm="0">
                                          <p:val>
                                            <p:strVal val="#ppt_x"/>
                                          </p:val>
                                        </p:tav>
                                        <p:tav tm="100000">
                                          <p:val>
                                            <p:strVal val="#ppt_x"/>
                                          </p:val>
                                        </p:tav>
                                      </p:tavLst>
                                    </p:anim>
                                    <p:anim calcmode="lin" valueType="num">
                                      <p:cBhvr>
                                        <p:cTn id="71" dur="1000" fill="hold"/>
                                        <p:tgtEl>
                                          <p:spTgt spid="78"/>
                                        </p:tgtEl>
                                        <p:attrNameLst>
                                          <p:attrName>ppt_y</p:attrName>
                                        </p:attrNameLst>
                                      </p:cBhvr>
                                      <p:tavLst>
                                        <p:tav tm="0">
                                          <p:val>
                                            <p:strVal val="#ppt_y-.1"/>
                                          </p:val>
                                        </p:tav>
                                        <p:tav tm="100000">
                                          <p:val>
                                            <p:strVal val="#ppt_y"/>
                                          </p:val>
                                        </p:tav>
                                      </p:tavLst>
                                    </p:anim>
                                  </p:childTnLst>
                                </p:cTn>
                              </p:par>
                            </p:childTnLst>
                          </p:cTn>
                        </p:par>
                        <p:par>
                          <p:cTn id="72" fill="hold">
                            <p:stCondLst>
                              <p:cond delay="9000"/>
                            </p:stCondLst>
                            <p:childTnLst>
                              <p:par>
                                <p:cTn id="73" presetID="53" presetClass="entr" presetSubtype="16" fill="hold" nodeType="after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p:cTn id="75" dur="500" fill="hold"/>
                                        <p:tgtEl>
                                          <p:spTgt spid="30"/>
                                        </p:tgtEl>
                                        <p:attrNameLst>
                                          <p:attrName>ppt_w</p:attrName>
                                        </p:attrNameLst>
                                      </p:cBhvr>
                                      <p:tavLst>
                                        <p:tav tm="0">
                                          <p:val>
                                            <p:fltVal val="0"/>
                                          </p:val>
                                        </p:tav>
                                        <p:tav tm="100000">
                                          <p:val>
                                            <p:strVal val="#ppt_w"/>
                                          </p:val>
                                        </p:tav>
                                      </p:tavLst>
                                    </p:anim>
                                    <p:anim calcmode="lin" valueType="num">
                                      <p:cBhvr>
                                        <p:cTn id="76" dur="500" fill="hold"/>
                                        <p:tgtEl>
                                          <p:spTgt spid="30"/>
                                        </p:tgtEl>
                                        <p:attrNameLst>
                                          <p:attrName>ppt_h</p:attrName>
                                        </p:attrNameLst>
                                      </p:cBhvr>
                                      <p:tavLst>
                                        <p:tav tm="0">
                                          <p:val>
                                            <p:fltVal val="0"/>
                                          </p:val>
                                        </p:tav>
                                        <p:tav tm="100000">
                                          <p:val>
                                            <p:strVal val="#ppt_h"/>
                                          </p:val>
                                        </p:tav>
                                      </p:tavLst>
                                    </p:anim>
                                    <p:animEffect transition="in" filter="fade">
                                      <p:cBhvr>
                                        <p:cTn id="77" dur="500"/>
                                        <p:tgtEl>
                                          <p:spTgt spid="30"/>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80">
                                            <p:txEl>
                                              <p:pRg st="0" end="0"/>
                                            </p:txEl>
                                          </p:spTgt>
                                        </p:tgtEl>
                                        <p:attrNameLst>
                                          <p:attrName>style.visibility</p:attrName>
                                        </p:attrNameLst>
                                      </p:cBhvr>
                                      <p:to>
                                        <p:strVal val="visible"/>
                                      </p:to>
                                    </p:set>
                                    <p:animEffect transition="in" filter="fade">
                                      <p:cBhvr>
                                        <p:cTn id="81" dur="1000"/>
                                        <p:tgtEl>
                                          <p:spTgt spid="80">
                                            <p:txEl>
                                              <p:pRg st="0" end="0"/>
                                            </p:txEl>
                                          </p:spTgt>
                                        </p:tgtEl>
                                      </p:cBhvr>
                                    </p:animEffect>
                                    <p:anim calcmode="lin" valueType="num">
                                      <p:cBhvr>
                                        <p:cTn id="82" dur="1000" fill="hold"/>
                                        <p:tgtEl>
                                          <p:spTgt spid="80">
                                            <p:txEl>
                                              <p:pRg st="0" end="0"/>
                                            </p:txEl>
                                          </p:spTgt>
                                        </p:tgtEl>
                                        <p:attrNameLst>
                                          <p:attrName>ppt_x</p:attrName>
                                        </p:attrNameLst>
                                      </p:cBhvr>
                                      <p:tavLst>
                                        <p:tav tm="0">
                                          <p:val>
                                            <p:strVal val="#ppt_x"/>
                                          </p:val>
                                        </p:tav>
                                        <p:tav tm="100000">
                                          <p:val>
                                            <p:strVal val="#ppt_x"/>
                                          </p:val>
                                        </p:tav>
                                      </p:tavLst>
                                    </p:anim>
                                    <p:anim calcmode="lin" valueType="num">
                                      <p:cBhvr>
                                        <p:cTn id="83" dur="1000" fill="hold"/>
                                        <p:tgtEl>
                                          <p:spTgt spid="80">
                                            <p:txEl>
                                              <p:pRg st="0" end="0"/>
                                            </p:txEl>
                                          </p:spTgt>
                                        </p:tgtEl>
                                        <p:attrNameLst>
                                          <p:attrName>ppt_y</p:attrName>
                                        </p:attrNameLst>
                                      </p:cBhvr>
                                      <p:tavLst>
                                        <p:tav tm="0">
                                          <p:val>
                                            <p:strVal val="#ppt_y+.1"/>
                                          </p:val>
                                        </p:tav>
                                        <p:tav tm="100000">
                                          <p:val>
                                            <p:strVal val="#ppt_y"/>
                                          </p:val>
                                        </p:tav>
                                      </p:tavLst>
                                    </p:anim>
                                  </p:childTnLst>
                                </p:cTn>
                              </p:par>
                            </p:childTnLst>
                          </p:cTn>
                        </p:par>
                        <p:par>
                          <p:cTn id="84" fill="hold">
                            <p:stCondLst>
                              <p:cond delay="10500"/>
                            </p:stCondLst>
                            <p:childTnLst>
                              <p:par>
                                <p:cTn id="85" presetID="42" presetClass="entr" presetSubtype="0" fill="hold" grpId="0" nodeType="afterEffect">
                                  <p:stCondLst>
                                    <p:cond delay="0"/>
                                  </p:stCondLst>
                                  <p:childTnLst>
                                    <p:set>
                                      <p:cBhvr>
                                        <p:cTn id="86" dur="1" fill="hold">
                                          <p:stCondLst>
                                            <p:cond delay="0"/>
                                          </p:stCondLst>
                                        </p:cTn>
                                        <p:tgtEl>
                                          <p:spTgt spid="80">
                                            <p:txEl>
                                              <p:pRg st="2" end="2"/>
                                            </p:txEl>
                                          </p:spTgt>
                                        </p:tgtEl>
                                        <p:attrNameLst>
                                          <p:attrName>style.visibility</p:attrName>
                                        </p:attrNameLst>
                                      </p:cBhvr>
                                      <p:to>
                                        <p:strVal val="visible"/>
                                      </p:to>
                                    </p:set>
                                    <p:animEffect transition="in" filter="fade">
                                      <p:cBhvr>
                                        <p:cTn id="87" dur="1000"/>
                                        <p:tgtEl>
                                          <p:spTgt spid="80">
                                            <p:txEl>
                                              <p:pRg st="2" end="2"/>
                                            </p:txEl>
                                          </p:spTgt>
                                        </p:tgtEl>
                                      </p:cBhvr>
                                    </p:animEffect>
                                    <p:anim calcmode="lin" valueType="num">
                                      <p:cBhvr>
                                        <p:cTn id="88" dur="1000" fill="hold"/>
                                        <p:tgtEl>
                                          <p:spTgt spid="80">
                                            <p:txEl>
                                              <p:pRg st="2" end="2"/>
                                            </p:txEl>
                                          </p:spTgt>
                                        </p:tgtEl>
                                        <p:attrNameLst>
                                          <p:attrName>ppt_x</p:attrName>
                                        </p:attrNameLst>
                                      </p:cBhvr>
                                      <p:tavLst>
                                        <p:tav tm="0">
                                          <p:val>
                                            <p:strVal val="#ppt_x"/>
                                          </p:val>
                                        </p:tav>
                                        <p:tav tm="100000">
                                          <p:val>
                                            <p:strVal val="#ppt_x"/>
                                          </p:val>
                                        </p:tav>
                                      </p:tavLst>
                                    </p:anim>
                                    <p:anim calcmode="lin" valueType="num">
                                      <p:cBhvr>
                                        <p:cTn id="89" dur="1000" fill="hold"/>
                                        <p:tgtEl>
                                          <p:spTgt spid="80">
                                            <p:txEl>
                                              <p:pRg st="2" end="2"/>
                                            </p:txEl>
                                          </p:spTgt>
                                        </p:tgtEl>
                                        <p:attrNameLst>
                                          <p:attrName>ppt_y</p:attrName>
                                        </p:attrNameLst>
                                      </p:cBhvr>
                                      <p:tavLst>
                                        <p:tav tm="0">
                                          <p:val>
                                            <p:strVal val="#ppt_y+.1"/>
                                          </p:val>
                                        </p:tav>
                                        <p:tav tm="100000">
                                          <p:val>
                                            <p:strVal val="#ppt_y"/>
                                          </p:val>
                                        </p:tav>
                                      </p:tavLst>
                                    </p:anim>
                                  </p:childTnLst>
                                </p:cTn>
                              </p:par>
                            </p:childTnLst>
                          </p:cTn>
                        </p:par>
                        <p:par>
                          <p:cTn id="90" fill="hold">
                            <p:stCondLst>
                              <p:cond delay="11500"/>
                            </p:stCondLst>
                            <p:childTnLst>
                              <p:par>
                                <p:cTn id="91" presetID="42" presetClass="entr" presetSubtype="0" fill="hold" grpId="0" nodeType="afterEffect">
                                  <p:stCondLst>
                                    <p:cond delay="0"/>
                                  </p:stCondLst>
                                  <p:childTnLst>
                                    <p:set>
                                      <p:cBhvr>
                                        <p:cTn id="92" dur="1" fill="hold">
                                          <p:stCondLst>
                                            <p:cond delay="0"/>
                                          </p:stCondLst>
                                        </p:cTn>
                                        <p:tgtEl>
                                          <p:spTgt spid="80">
                                            <p:txEl>
                                              <p:pRg st="3" end="3"/>
                                            </p:txEl>
                                          </p:spTgt>
                                        </p:tgtEl>
                                        <p:attrNameLst>
                                          <p:attrName>style.visibility</p:attrName>
                                        </p:attrNameLst>
                                      </p:cBhvr>
                                      <p:to>
                                        <p:strVal val="visible"/>
                                      </p:to>
                                    </p:set>
                                    <p:animEffect transition="in" filter="fade">
                                      <p:cBhvr>
                                        <p:cTn id="93" dur="1000"/>
                                        <p:tgtEl>
                                          <p:spTgt spid="80">
                                            <p:txEl>
                                              <p:pRg st="3" end="3"/>
                                            </p:txEl>
                                          </p:spTgt>
                                        </p:tgtEl>
                                      </p:cBhvr>
                                    </p:animEffect>
                                    <p:anim calcmode="lin" valueType="num">
                                      <p:cBhvr>
                                        <p:cTn id="94" dur="1000" fill="hold"/>
                                        <p:tgtEl>
                                          <p:spTgt spid="80">
                                            <p:txEl>
                                              <p:pRg st="3" end="3"/>
                                            </p:txEl>
                                          </p:spTgt>
                                        </p:tgtEl>
                                        <p:attrNameLst>
                                          <p:attrName>ppt_x</p:attrName>
                                        </p:attrNameLst>
                                      </p:cBhvr>
                                      <p:tavLst>
                                        <p:tav tm="0">
                                          <p:val>
                                            <p:strVal val="#ppt_x"/>
                                          </p:val>
                                        </p:tav>
                                        <p:tav tm="100000">
                                          <p:val>
                                            <p:strVal val="#ppt_x"/>
                                          </p:val>
                                        </p:tav>
                                      </p:tavLst>
                                    </p:anim>
                                    <p:anim calcmode="lin" valueType="num">
                                      <p:cBhvr>
                                        <p:cTn id="95" dur="1000" fill="hold"/>
                                        <p:tgtEl>
                                          <p:spTgt spid="80">
                                            <p:txEl>
                                              <p:pRg st="3" end="3"/>
                                            </p:txEl>
                                          </p:spTgt>
                                        </p:tgtEl>
                                        <p:attrNameLst>
                                          <p:attrName>ppt_y</p:attrName>
                                        </p:attrNameLst>
                                      </p:cBhvr>
                                      <p:tavLst>
                                        <p:tav tm="0">
                                          <p:val>
                                            <p:strVal val="#ppt_y+.1"/>
                                          </p:val>
                                        </p:tav>
                                        <p:tav tm="100000">
                                          <p:val>
                                            <p:strVal val="#ppt_y"/>
                                          </p:val>
                                        </p:tav>
                                      </p:tavLst>
                                    </p:anim>
                                  </p:childTnLst>
                                </p:cTn>
                              </p:par>
                            </p:childTnLst>
                          </p:cTn>
                        </p:par>
                        <p:par>
                          <p:cTn id="96" fill="hold">
                            <p:stCondLst>
                              <p:cond delay="12500"/>
                            </p:stCondLst>
                            <p:childTnLst>
                              <p:par>
                                <p:cTn id="97" presetID="42" presetClass="entr" presetSubtype="0" fill="hold" grpId="0" nodeType="afterEffect">
                                  <p:stCondLst>
                                    <p:cond delay="0"/>
                                  </p:stCondLst>
                                  <p:childTnLst>
                                    <p:set>
                                      <p:cBhvr>
                                        <p:cTn id="98" dur="1" fill="hold">
                                          <p:stCondLst>
                                            <p:cond delay="0"/>
                                          </p:stCondLst>
                                        </p:cTn>
                                        <p:tgtEl>
                                          <p:spTgt spid="80">
                                            <p:txEl>
                                              <p:pRg st="4" end="4"/>
                                            </p:txEl>
                                          </p:spTgt>
                                        </p:tgtEl>
                                        <p:attrNameLst>
                                          <p:attrName>style.visibility</p:attrName>
                                        </p:attrNameLst>
                                      </p:cBhvr>
                                      <p:to>
                                        <p:strVal val="visible"/>
                                      </p:to>
                                    </p:set>
                                    <p:animEffect transition="in" filter="fade">
                                      <p:cBhvr>
                                        <p:cTn id="99" dur="1000"/>
                                        <p:tgtEl>
                                          <p:spTgt spid="80">
                                            <p:txEl>
                                              <p:pRg st="4" end="4"/>
                                            </p:txEl>
                                          </p:spTgt>
                                        </p:tgtEl>
                                      </p:cBhvr>
                                    </p:animEffect>
                                    <p:anim calcmode="lin" valueType="num">
                                      <p:cBhvr>
                                        <p:cTn id="100" dur="1000" fill="hold"/>
                                        <p:tgtEl>
                                          <p:spTgt spid="80">
                                            <p:txEl>
                                              <p:pRg st="4" end="4"/>
                                            </p:txEl>
                                          </p:spTgt>
                                        </p:tgtEl>
                                        <p:attrNameLst>
                                          <p:attrName>ppt_x</p:attrName>
                                        </p:attrNameLst>
                                      </p:cBhvr>
                                      <p:tavLst>
                                        <p:tav tm="0">
                                          <p:val>
                                            <p:strVal val="#ppt_x"/>
                                          </p:val>
                                        </p:tav>
                                        <p:tav tm="100000">
                                          <p:val>
                                            <p:strVal val="#ppt_x"/>
                                          </p:val>
                                        </p:tav>
                                      </p:tavLst>
                                    </p:anim>
                                    <p:anim calcmode="lin" valueType="num">
                                      <p:cBhvr>
                                        <p:cTn id="101" dur="1000" fill="hold"/>
                                        <p:tgtEl>
                                          <p:spTgt spid="80">
                                            <p:txEl>
                                              <p:pRg st="4" end="4"/>
                                            </p:txEl>
                                          </p:spTgt>
                                        </p:tgtEl>
                                        <p:attrNameLst>
                                          <p:attrName>ppt_y</p:attrName>
                                        </p:attrNameLst>
                                      </p:cBhvr>
                                      <p:tavLst>
                                        <p:tav tm="0">
                                          <p:val>
                                            <p:strVal val="#ppt_y+.1"/>
                                          </p:val>
                                        </p:tav>
                                        <p:tav tm="100000">
                                          <p:val>
                                            <p:strVal val="#ppt_y"/>
                                          </p:val>
                                        </p:tav>
                                      </p:tavLst>
                                    </p:anim>
                                  </p:childTnLst>
                                </p:cTn>
                              </p:par>
                            </p:childTnLst>
                          </p:cTn>
                        </p:par>
                        <p:par>
                          <p:cTn id="102" fill="hold">
                            <p:stCondLst>
                              <p:cond delay="13500"/>
                            </p:stCondLst>
                            <p:childTnLst>
                              <p:par>
                                <p:cTn id="103" presetID="42" presetClass="entr" presetSubtype="0" fill="hold" grpId="0" nodeType="afterEffect">
                                  <p:stCondLst>
                                    <p:cond delay="0"/>
                                  </p:stCondLst>
                                  <p:childTnLst>
                                    <p:set>
                                      <p:cBhvr>
                                        <p:cTn id="104" dur="1" fill="hold">
                                          <p:stCondLst>
                                            <p:cond delay="0"/>
                                          </p:stCondLst>
                                        </p:cTn>
                                        <p:tgtEl>
                                          <p:spTgt spid="64"/>
                                        </p:tgtEl>
                                        <p:attrNameLst>
                                          <p:attrName>style.visibility</p:attrName>
                                        </p:attrNameLst>
                                      </p:cBhvr>
                                      <p:to>
                                        <p:strVal val="visible"/>
                                      </p:to>
                                    </p:set>
                                    <p:animEffect transition="in" filter="fade">
                                      <p:cBhvr>
                                        <p:cTn id="105" dur="1000"/>
                                        <p:tgtEl>
                                          <p:spTgt spid="64"/>
                                        </p:tgtEl>
                                      </p:cBhvr>
                                    </p:animEffect>
                                    <p:anim calcmode="lin" valueType="num">
                                      <p:cBhvr>
                                        <p:cTn id="106" dur="1000" fill="hold"/>
                                        <p:tgtEl>
                                          <p:spTgt spid="64"/>
                                        </p:tgtEl>
                                        <p:attrNameLst>
                                          <p:attrName>ppt_x</p:attrName>
                                        </p:attrNameLst>
                                      </p:cBhvr>
                                      <p:tavLst>
                                        <p:tav tm="0">
                                          <p:val>
                                            <p:strVal val="#ppt_x"/>
                                          </p:val>
                                        </p:tav>
                                        <p:tav tm="100000">
                                          <p:val>
                                            <p:strVal val="#ppt_x"/>
                                          </p:val>
                                        </p:tav>
                                      </p:tavLst>
                                    </p:anim>
                                    <p:anim calcmode="lin" valueType="num">
                                      <p:cBhvr>
                                        <p:cTn id="107" dur="1000" fill="hold"/>
                                        <p:tgtEl>
                                          <p:spTgt spid="64"/>
                                        </p:tgtEl>
                                        <p:attrNameLst>
                                          <p:attrName>ppt_y</p:attrName>
                                        </p:attrNameLst>
                                      </p:cBhvr>
                                      <p:tavLst>
                                        <p:tav tm="0">
                                          <p:val>
                                            <p:strVal val="#ppt_y+.1"/>
                                          </p:val>
                                        </p:tav>
                                        <p:tav tm="100000">
                                          <p:val>
                                            <p:strVal val="#ppt_y"/>
                                          </p:val>
                                        </p:tav>
                                      </p:tavLst>
                                    </p:anim>
                                  </p:childTnLst>
                                </p:cTn>
                              </p:par>
                            </p:childTnLst>
                          </p:cTn>
                        </p:par>
                        <p:par>
                          <p:cTn id="108" fill="hold">
                            <p:stCondLst>
                              <p:cond delay="14500"/>
                            </p:stCondLst>
                            <p:childTnLst>
                              <p:par>
                                <p:cTn id="109" presetID="47" presetClass="entr" presetSubtype="0" fill="hold" grpId="0" nodeType="afterEffect">
                                  <p:stCondLst>
                                    <p:cond delay="0"/>
                                  </p:stCondLst>
                                  <p:childTnLst>
                                    <p:set>
                                      <p:cBhvr>
                                        <p:cTn id="110" dur="1" fill="hold">
                                          <p:stCondLst>
                                            <p:cond delay="0"/>
                                          </p:stCondLst>
                                        </p:cTn>
                                        <p:tgtEl>
                                          <p:spTgt spid="65"/>
                                        </p:tgtEl>
                                        <p:attrNameLst>
                                          <p:attrName>style.visibility</p:attrName>
                                        </p:attrNameLst>
                                      </p:cBhvr>
                                      <p:to>
                                        <p:strVal val="visible"/>
                                      </p:to>
                                    </p:set>
                                    <p:animEffect transition="in" filter="fade">
                                      <p:cBhvr>
                                        <p:cTn id="111" dur="1000"/>
                                        <p:tgtEl>
                                          <p:spTgt spid="65"/>
                                        </p:tgtEl>
                                      </p:cBhvr>
                                    </p:animEffect>
                                    <p:anim calcmode="lin" valueType="num">
                                      <p:cBhvr>
                                        <p:cTn id="112" dur="1000" fill="hold"/>
                                        <p:tgtEl>
                                          <p:spTgt spid="65"/>
                                        </p:tgtEl>
                                        <p:attrNameLst>
                                          <p:attrName>ppt_x</p:attrName>
                                        </p:attrNameLst>
                                      </p:cBhvr>
                                      <p:tavLst>
                                        <p:tav tm="0">
                                          <p:val>
                                            <p:strVal val="#ppt_x"/>
                                          </p:val>
                                        </p:tav>
                                        <p:tav tm="100000">
                                          <p:val>
                                            <p:strVal val="#ppt_x"/>
                                          </p:val>
                                        </p:tav>
                                      </p:tavLst>
                                    </p:anim>
                                    <p:anim calcmode="lin" valueType="num">
                                      <p:cBhvr>
                                        <p:cTn id="113" dur="1000" fill="hold"/>
                                        <p:tgtEl>
                                          <p:spTgt spid="65"/>
                                        </p:tgtEl>
                                        <p:attrNameLst>
                                          <p:attrName>ppt_y</p:attrName>
                                        </p:attrNameLst>
                                      </p:cBhvr>
                                      <p:tavLst>
                                        <p:tav tm="0">
                                          <p:val>
                                            <p:strVal val="#ppt_y-.1"/>
                                          </p:val>
                                        </p:tav>
                                        <p:tav tm="100000">
                                          <p:val>
                                            <p:strVal val="#ppt_y"/>
                                          </p:val>
                                        </p:tav>
                                      </p:tavLst>
                                    </p:anim>
                                  </p:childTnLst>
                                </p:cTn>
                              </p:par>
                              <p:par>
                                <p:cTn id="114" presetID="47" presetClass="entr" presetSubtype="0" fill="hold" grpId="0" nodeType="withEffect">
                                  <p:stCondLst>
                                    <p:cond delay="0"/>
                                  </p:stCondLst>
                                  <p:childTnLst>
                                    <p:set>
                                      <p:cBhvr>
                                        <p:cTn id="115" dur="1" fill="hold">
                                          <p:stCondLst>
                                            <p:cond delay="0"/>
                                          </p:stCondLst>
                                        </p:cTn>
                                        <p:tgtEl>
                                          <p:spTgt spid="66"/>
                                        </p:tgtEl>
                                        <p:attrNameLst>
                                          <p:attrName>style.visibility</p:attrName>
                                        </p:attrNameLst>
                                      </p:cBhvr>
                                      <p:to>
                                        <p:strVal val="visible"/>
                                      </p:to>
                                    </p:set>
                                    <p:animEffect transition="in" filter="fade">
                                      <p:cBhvr>
                                        <p:cTn id="116" dur="1000"/>
                                        <p:tgtEl>
                                          <p:spTgt spid="66"/>
                                        </p:tgtEl>
                                      </p:cBhvr>
                                    </p:animEffect>
                                    <p:anim calcmode="lin" valueType="num">
                                      <p:cBhvr>
                                        <p:cTn id="117" dur="1000" fill="hold"/>
                                        <p:tgtEl>
                                          <p:spTgt spid="66"/>
                                        </p:tgtEl>
                                        <p:attrNameLst>
                                          <p:attrName>ppt_x</p:attrName>
                                        </p:attrNameLst>
                                      </p:cBhvr>
                                      <p:tavLst>
                                        <p:tav tm="0">
                                          <p:val>
                                            <p:strVal val="#ppt_x"/>
                                          </p:val>
                                        </p:tav>
                                        <p:tav tm="100000">
                                          <p:val>
                                            <p:strVal val="#ppt_x"/>
                                          </p:val>
                                        </p:tav>
                                      </p:tavLst>
                                    </p:anim>
                                    <p:anim calcmode="lin" valueType="num">
                                      <p:cBhvr>
                                        <p:cTn id="118" dur="1000" fill="hold"/>
                                        <p:tgtEl>
                                          <p:spTgt spid="66"/>
                                        </p:tgtEl>
                                        <p:attrNameLst>
                                          <p:attrName>ppt_y</p:attrName>
                                        </p:attrNameLst>
                                      </p:cBhvr>
                                      <p:tavLst>
                                        <p:tav tm="0">
                                          <p:val>
                                            <p:strVal val="#ppt_y-.1"/>
                                          </p:val>
                                        </p:tav>
                                        <p:tav tm="100000">
                                          <p:val>
                                            <p:strVal val="#ppt_y"/>
                                          </p:val>
                                        </p:tav>
                                      </p:tavLst>
                                    </p:anim>
                                  </p:childTnLst>
                                </p:cTn>
                              </p:par>
                            </p:childTnLst>
                          </p:cTn>
                        </p:par>
                        <p:par>
                          <p:cTn id="119" fill="hold">
                            <p:stCondLst>
                              <p:cond delay="15500"/>
                            </p:stCondLst>
                            <p:childTnLst>
                              <p:par>
                                <p:cTn id="120" presetID="53" presetClass="entr" presetSubtype="16" fill="hold" nodeType="afterEffect">
                                  <p:stCondLst>
                                    <p:cond delay="0"/>
                                  </p:stCondLst>
                                  <p:childTnLst>
                                    <p:set>
                                      <p:cBhvr>
                                        <p:cTn id="121" dur="1" fill="hold">
                                          <p:stCondLst>
                                            <p:cond delay="0"/>
                                          </p:stCondLst>
                                        </p:cTn>
                                        <p:tgtEl>
                                          <p:spTgt spid="33"/>
                                        </p:tgtEl>
                                        <p:attrNameLst>
                                          <p:attrName>style.visibility</p:attrName>
                                        </p:attrNameLst>
                                      </p:cBhvr>
                                      <p:to>
                                        <p:strVal val="visible"/>
                                      </p:to>
                                    </p:set>
                                    <p:anim calcmode="lin" valueType="num">
                                      <p:cBhvr>
                                        <p:cTn id="122" dur="500" fill="hold"/>
                                        <p:tgtEl>
                                          <p:spTgt spid="33"/>
                                        </p:tgtEl>
                                        <p:attrNameLst>
                                          <p:attrName>ppt_w</p:attrName>
                                        </p:attrNameLst>
                                      </p:cBhvr>
                                      <p:tavLst>
                                        <p:tav tm="0">
                                          <p:val>
                                            <p:fltVal val="0"/>
                                          </p:val>
                                        </p:tav>
                                        <p:tav tm="100000">
                                          <p:val>
                                            <p:strVal val="#ppt_w"/>
                                          </p:val>
                                        </p:tav>
                                      </p:tavLst>
                                    </p:anim>
                                    <p:anim calcmode="lin" valueType="num">
                                      <p:cBhvr>
                                        <p:cTn id="123" dur="500" fill="hold"/>
                                        <p:tgtEl>
                                          <p:spTgt spid="33"/>
                                        </p:tgtEl>
                                        <p:attrNameLst>
                                          <p:attrName>ppt_h</p:attrName>
                                        </p:attrNameLst>
                                      </p:cBhvr>
                                      <p:tavLst>
                                        <p:tav tm="0">
                                          <p:val>
                                            <p:fltVal val="0"/>
                                          </p:val>
                                        </p:tav>
                                        <p:tav tm="100000">
                                          <p:val>
                                            <p:strVal val="#ppt_h"/>
                                          </p:val>
                                        </p:tav>
                                      </p:tavLst>
                                    </p:anim>
                                    <p:animEffect transition="in" filter="fade">
                                      <p:cBhvr>
                                        <p:cTn id="124" dur="500"/>
                                        <p:tgtEl>
                                          <p:spTgt spid="33"/>
                                        </p:tgtEl>
                                      </p:cBhvr>
                                    </p:animEffect>
                                  </p:childTnLst>
                                </p:cTn>
                              </p:par>
                            </p:childTnLst>
                          </p:cTn>
                        </p:par>
                        <p:par>
                          <p:cTn id="125" fill="hold">
                            <p:stCondLst>
                              <p:cond delay="16000"/>
                            </p:stCondLst>
                            <p:childTnLst>
                              <p:par>
                                <p:cTn id="126" presetID="42" presetClass="entr" presetSubtype="0" fill="hold" grpId="0" nodeType="afterEffect">
                                  <p:stCondLst>
                                    <p:cond delay="0"/>
                                  </p:stCondLst>
                                  <p:childTnLst>
                                    <p:set>
                                      <p:cBhvr>
                                        <p:cTn id="127" dur="1" fill="hold">
                                          <p:stCondLst>
                                            <p:cond delay="0"/>
                                          </p:stCondLst>
                                        </p:cTn>
                                        <p:tgtEl>
                                          <p:spTgt spid="68">
                                            <p:txEl>
                                              <p:pRg st="0" end="0"/>
                                            </p:txEl>
                                          </p:spTgt>
                                        </p:tgtEl>
                                        <p:attrNameLst>
                                          <p:attrName>style.visibility</p:attrName>
                                        </p:attrNameLst>
                                      </p:cBhvr>
                                      <p:to>
                                        <p:strVal val="visible"/>
                                      </p:to>
                                    </p:set>
                                    <p:animEffect transition="in" filter="fade">
                                      <p:cBhvr>
                                        <p:cTn id="128" dur="1000"/>
                                        <p:tgtEl>
                                          <p:spTgt spid="68">
                                            <p:txEl>
                                              <p:pRg st="0" end="0"/>
                                            </p:txEl>
                                          </p:spTgt>
                                        </p:tgtEl>
                                      </p:cBhvr>
                                    </p:animEffect>
                                    <p:anim calcmode="lin" valueType="num">
                                      <p:cBhvr>
                                        <p:cTn id="129" dur="1000" fill="hold"/>
                                        <p:tgtEl>
                                          <p:spTgt spid="68">
                                            <p:txEl>
                                              <p:pRg st="0" end="0"/>
                                            </p:txEl>
                                          </p:spTgt>
                                        </p:tgtEl>
                                        <p:attrNameLst>
                                          <p:attrName>ppt_x</p:attrName>
                                        </p:attrNameLst>
                                      </p:cBhvr>
                                      <p:tavLst>
                                        <p:tav tm="0">
                                          <p:val>
                                            <p:strVal val="#ppt_x"/>
                                          </p:val>
                                        </p:tav>
                                        <p:tav tm="100000">
                                          <p:val>
                                            <p:strVal val="#ppt_x"/>
                                          </p:val>
                                        </p:tav>
                                      </p:tavLst>
                                    </p:anim>
                                    <p:anim calcmode="lin" valueType="num">
                                      <p:cBhvr>
                                        <p:cTn id="130" dur="1000" fill="hold"/>
                                        <p:tgtEl>
                                          <p:spTgt spid="68">
                                            <p:txEl>
                                              <p:pRg st="0" end="0"/>
                                            </p:txEl>
                                          </p:spTgt>
                                        </p:tgtEl>
                                        <p:attrNameLst>
                                          <p:attrName>ppt_y</p:attrName>
                                        </p:attrNameLst>
                                      </p:cBhvr>
                                      <p:tavLst>
                                        <p:tav tm="0">
                                          <p:val>
                                            <p:strVal val="#ppt_y+.1"/>
                                          </p:val>
                                        </p:tav>
                                        <p:tav tm="100000">
                                          <p:val>
                                            <p:strVal val="#ppt_y"/>
                                          </p:val>
                                        </p:tav>
                                      </p:tavLst>
                                    </p:anim>
                                  </p:childTnLst>
                                </p:cTn>
                              </p:par>
                            </p:childTnLst>
                          </p:cTn>
                        </p:par>
                        <p:par>
                          <p:cTn id="131" fill="hold">
                            <p:stCondLst>
                              <p:cond delay="17000"/>
                            </p:stCondLst>
                            <p:childTnLst>
                              <p:par>
                                <p:cTn id="132" presetID="42" presetClass="entr" presetSubtype="0" fill="hold" grpId="0" nodeType="afterEffect">
                                  <p:stCondLst>
                                    <p:cond delay="0"/>
                                  </p:stCondLst>
                                  <p:childTnLst>
                                    <p:set>
                                      <p:cBhvr>
                                        <p:cTn id="133" dur="1" fill="hold">
                                          <p:stCondLst>
                                            <p:cond delay="0"/>
                                          </p:stCondLst>
                                        </p:cTn>
                                        <p:tgtEl>
                                          <p:spTgt spid="68">
                                            <p:txEl>
                                              <p:pRg st="2" end="2"/>
                                            </p:txEl>
                                          </p:spTgt>
                                        </p:tgtEl>
                                        <p:attrNameLst>
                                          <p:attrName>style.visibility</p:attrName>
                                        </p:attrNameLst>
                                      </p:cBhvr>
                                      <p:to>
                                        <p:strVal val="visible"/>
                                      </p:to>
                                    </p:set>
                                    <p:animEffect transition="in" filter="fade">
                                      <p:cBhvr>
                                        <p:cTn id="134" dur="1000"/>
                                        <p:tgtEl>
                                          <p:spTgt spid="68">
                                            <p:txEl>
                                              <p:pRg st="2" end="2"/>
                                            </p:txEl>
                                          </p:spTgt>
                                        </p:tgtEl>
                                      </p:cBhvr>
                                    </p:animEffect>
                                    <p:anim calcmode="lin" valueType="num">
                                      <p:cBhvr>
                                        <p:cTn id="135" dur="1000" fill="hold"/>
                                        <p:tgtEl>
                                          <p:spTgt spid="68">
                                            <p:txEl>
                                              <p:pRg st="2" end="2"/>
                                            </p:txEl>
                                          </p:spTgt>
                                        </p:tgtEl>
                                        <p:attrNameLst>
                                          <p:attrName>ppt_x</p:attrName>
                                        </p:attrNameLst>
                                      </p:cBhvr>
                                      <p:tavLst>
                                        <p:tav tm="0">
                                          <p:val>
                                            <p:strVal val="#ppt_x"/>
                                          </p:val>
                                        </p:tav>
                                        <p:tav tm="100000">
                                          <p:val>
                                            <p:strVal val="#ppt_x"/>
                                          </p:val>
                                        </p:tav>
                                      </p:tavLst>
                                    </p:anim>
                                    <p:anim calcmode="lin" valueType="num">
                                      <p:cBhvr>
                                        <p:cTn id="136" dur="1000" fill="hold"/>
                                        <p:tgtEl>
                                          <p:spTgt spid="68">
                                            <p:txEl>
                                              <p:pRg st="2" end="2"/>
                                            </p:txEl>
                                          </p:spTgt>
                                        </p:tgtEl>
                                        <p:attrNameLst>
                                          <p:attrName>ppt_y</p:attrName>
                                        </p:attrNameLst>
                                      </p:cBhvr>
                                      <p:tavLst>
                                        <p:tav tm="0">
                                          <p:val>
                                            <p:strVal val="#ppt_y+.1"/>
                                          </p:val>
                                        </p:tav>
                                        <p:tav tm="100000">
                                          <p:val>
                                            <p:strVal val="#ppt_y"/>
                                          </p:val>
                                        </p:tav>
                                      </p:tavLst>
                                    </p:anim>
                                  </p:childTnLst>
                                </p:cTn>
                              </p:par>
                            </p:childTnLst>
                          </p:cTn>
                        </p:par>
                        <p:par>
                          <p:cTn id="137" fill="hold">
                            <p:stCondLst>
                              <p:cond delay="18000"/>
                            </p:stCondLst>
                            <p:childTnLst>
                              <p:par>
                                <p:cTn id="138" presetID="42" presetClass="entr" presetSubtype="0" fill="hold" grpId="0" nodeType="afterEffect">
                                  <p:stCondLst>
                                    <p:cond delay="0"/>
                                  </p:stCondLst>
                                  <p:childTnLst>
                                    <p:set>
                                      <p:cBhvr>
                                        <p:cTn id="139" dur="1" fill="hold">
                                          <p:stCondLst>
                                            <p:cond delay="0"/>
                                          </p:stCondLst>
                                        </p:cTn>
                                        <p:tgtEl>
                                          <p:spTgt spid="68">
                                            <p:txEl>
                                              <p:pRg st="3" end="3"/>
                                            </p:txEl>
                                          </p:spTgt>
                                        </p:tgtEl>
                                        <p:attrNameLst>
                                          <p:attrName>style.visibility</p:attrName>
                                        </p:attrNameLst>
                                      </p:cBhvr>
                                      <p:to>
                                        <p:strVal val="visible"/>
                                      </p:to>
                                    </p:set>
                                    <p:animEffect transition="in" filter="fade">
                                      <p:cBhvr>
                                        <p:cTn id="140" dur="1000"/>
                                        <p:tgtEl>
                                          <p:spTgt spid="68">
                                            <p:txEl>
                                              <p:pRg st="3" end="3"/>
                                            </p:txEl>
                                          </p:spTgt>
                                        </p:tgtEl>
                                      </p:cBhvr>
                                    </p:animEffect>
                                    <p:anim calcmode="lin" valueType="num">
                                      <p:cBhvr>
                                        <p:cTn id="141" dur="1000" fill="hold"/>
                                        <p:tgtEl>
                                          <p:spTgt spid="68">
                                            <p:txEl>
                                              <p:pRg st="3" end="3"/>
                                            </p:txEl>
                                          </p:spTgt>
                                        </p:tgtEl>
                                        <p:attrNameLst>
                                          <p:attrName>ppt_x</p:attrName>
                                        </p:attrNameLst>
                                      </p:cBhvr>
                                      <p:tavLst>
                                        <p:tav tm="0">
                                          <p:val>
                                            <p:strVal val="#ppt_x"/>
                                          </p:val>
                                        </p:tav>
                                        <p:tav tm="100000">
                                          <p:val>
                                            <p:strVal val="#ppt_x"/>
                                          </p:val>
                                        </p:tav>
                                      </p:tavLst>
                                    </p:anim>
                                    <p:anim calcmode="lin" valueType="num">
                                      <p:cBhvr>
                                        <p:cTn id="142" dur="1000" fill="hold"/>
                                        <p:tgtEl>
                                          <p:spTgt spid="68">
                                            <p:txEl>
                                              <p:pRg st="3" end="3"/>
                                            </p:txEl>
                                          </p:spTgt>
                                        </p:tgtEl>
                                        <p:attrNameLst>
                                          <p:attrName>ppt_y</p:attrName>
                                        </p:attrNameLst>
                                      </p:cBhvr>
                                      <p:tavLst>
                                        <p:tav tm="0">
                                          <p:val>
                                            <p:strVal val="#ppt_y+.1"/>
                                          </p:val>
                                        </p:tav>
                                        <p:tav tm="100000">
                                          <p:val>
                                            <p:strVal val="#ppt_y"/>
                                          </p:val>
                                        </p:tav>
                                      </p:tavLst>
                                    </p:anim>
                                  </p:childTnLst>
                                </p:cTn>
                              </p:par>
                            </p:childTnLst>
                          </p:cTn>
                        </p:par>
                        <p:par>
                          <p:cTn id="143" fill="hold">
                            <p:stCondLst>
                              <p:cond delay="19000"/>
                            </p:stCondLst>
                            <p:childTnLst>
                              <p:par>
                                <p:cTn id="144" presetID="42" presetClass="entr" presetSubtype="0" fill="hold" grpId="0" nodeType="afterEffect">
                                  <p:stCondLst>
                                    <p:cond delay="0"/>
                                  </p:stCondLst>
                                  <p:childTnLst>
                                    <p:set>
                                      <p:cBhvr>
                                        <p:cTn id="145" dur="1" fill="hold">
                                          <p:stCondLst>
                                            <p:cond delay="0"/>
                                          </p:stCondLst>
                                        </p:cTn>
                                        <p:tgtEl>
                                          <p:spTgt spid="68">
                                            <p:txEl>
                                              <p:pRg st="4" end="4"/>
                                            </p:txEl>
                                          </p:spTgt>
                                        </p:tgtEl>
                                        <p:attrNameLst>
                                          <p:attrName>style.visibility</p:attrName>
                                        </p:attrNameLst>
                                      </p:cBhvr>
                                      <p:to>
                                        <p:strVal val="visible"/>
                                      </p:to>
                                    </p:set>
                                    <p:animEffect transition="in" filter="fade">
                                      <p:cBhvr>
                                        <p:cTn id="146" dur="1000"/>
                                        <p:tgtEl>
                                          <p:spTgt spid="68">
                                            <p:txEl>
                                              <p:pRg st="4" end="4"/>
                                            </p:txEl>
                                          </p:spTgt>
                                        </p:tgtEl>
                                      </p:cBhvr>
                                    </p:animEffect>
                                    <p:anim calcmode="lin" valueType="num">
                                      <p:cBhvr>
                                        <p:cTn id="147" dur="1000" fill="hold"/>
                                        <p:tgtEl>
                                          <p:spTgt spid="68">
                                            <p:txEl>
                                              <p:pRg st="4" end="4"/>
                                            </p:txEl>
                                          </p:spTgt>
                                        </p:tgtEl>
                                        <p:attrNameLst>
                                          <p:attrName>ppt_x</p:attrName>
                                        </p:attrNameLst>
                                      </p:cBhvr>
                                      <p:tavLst>
                                        <p:tav tm="0">
                                          <p:val>
                                            <p:strVal val="#ppt_x"/>
                                          </p:val>
                                        </p:tav>
                                        <p:tav tm="100000">
                                          <p:val>
                                            <p:strVal val="#ppt_x"/>
                                          </p:val>
                                        </p:tav>
                                      </p:tavLst>
                                    </p:anim>
                                    <p:anim calcmode="lin" valueType="num">
                                      <p:cBhvr>
                                        <p:cTn id="148" dur="1000" fill="hold"/>
                                        <p:tgtEl>
                                          <p:spTgt spid="68">
                                            <p:txEl>
                                              <p:pRg st="4" end="4"/>
                                            </p:txEl>
                                          </p:spTgt>
                                        </p:tgtEl>
                                        <p:attrNameLst>
                                          <p:attrName>ppt_y</p:attrName>
                                        </p:attrNameLst>
                                      </p:cBhvr>
                                      <p:tavLst>
                                        <p:tav tm="0">
                                          <p:val>
                                            <p:strVal val="#ppt_y+.1"/>
                                          </p:val>
                                        </p:tav>
                                        <p:tav tm="100000">
                                          <p:val>
                                            <p:strVal val="#ppt_y"/>
                                          </p:val>
                                        </p:tav>
                                      </p:tavLst>
                                    </p:anim>
                                  </p:childTnLst>
                                </p:cTn>
                              </p:par>
                            </p:childTnLst>
                          </p:cTn>
                        </p:par>
                        <p:par>
                          <p:cTn id="149" fill="hold">
                            <p:stCondLst>
                              <p:cond delay="20000"/>
                            </p:stCondLst>
                            <p:childTnLst>
                              <p:par>
                                <p:cTn id="150" presetID="42" presetClass="entr" presetSubtype="0"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fade">
                                      <p:cBhvr>
                                        <p:cTn id="152" dur="1000"/>
                                        <p:tgtEl>
                                          <p:spTgt spid="40"/>
                                        </p:tgtEl>
                                      </p:cBhvr>
                                    </p:animEffect>
                                    <p:anim calcmode="lin" valueType="num">
                                      <p:cBhvr>
                                        <p:cTn id="153" dur="1000" fill="hold"/>
                                        <p:tgtEl>
                                          <p:spTgt spid="40"/>
                                        </p:tgtEl>
                                        <p:attrNameLst>
                                          <p:attrName>ppt_x</p:attrName>
                                        </p:attrNameLst>
                                      </p:cBhvr>
                                      <p:tavLst>
                                        <p:tav tm="0">
                                          <p:val>
                                            <p:strVal val="#ppt_x"/>
                                          </p:val>
                                        </p:tav>
                                        <p:tav tm="100000">
                                          <p:val>
                                            <p:strVal val="#ppt_x"/>
                                          </p:val>
                                        </p:tav>
                                      </p:tavLst>
                                    </p:anim>
                                    <p:anim calcmode="lin" valueType="num">
                                      <p:cBhvr>
                                        <p:cTn id="154" dur="1000" fill="hold"/>
                                        <p:tgtEl>
                                          <p:spTgt spid="40"/>
                                        </p:tgtEl>
                                        <p:attrNameLst>
                                          <p:attrName>ppt_y</p:attrName>
                                        </p:attrNameLst>
                                      </p:cBhvr>
                                      <p:tavLst>
                                        <p:tav tm="0">
                                          <p:val>
                                            <p:strVal val="#ppt_y+.1"/>
                                          </p:val>
                                        </p:tav>
                                        <p:tav tm="100000">
                                          <p:val>
                                            <p:strVal val="#ppt_y"/>
                                          </p:val>
                                        </p:tav>
                                      </p:tavLst>
                                    </p:anim>
                                  </p:childTnLst>
                                </p:cTn>
                              </p:par>
                            </p:childTnLst>
                          </p:cTn>
                        </p:par>
                        <p:par>
                          <p:cTn id="155" fill="hold">
                            <p:stCondLst>
                              <p:cond delay="21000"/>
                            </p:stCondLst>
                            <p:childTnLst>
                              <p:par>
                                <p:cTn id="156" presetID="47" presetClass="entr" presetSubtype="0" fill="hold" grpId="0" nodeType="afterEffect">
                                  <p:stCondLst>
                                    <p:cond delay="0"/>
                                  </p:stCondLst>
                                  <p:childTnLst>
                                    <p:set>
                                      <p:cBhvr>
                                        <p:cTn id="157" dur="1" fill="hold">
                                          <p:stCondLst>
                                            <p:cond delay="0"/>
                                          </p:stCondLst>
                                        </p:cTn>
                                        <p:tgtEl>
                                          <p:spTgt spid="41"/>
                                        </p:tgtEl>
                                        <p:attrNameLst>
                                          <p:attrName>style.visibility</p:attrName>
                                        </p:attrNameLst>
                                      </p:cBhvr>
                                      <p:to>
                                        <p:strVal val="visible"/>
                                      </p:to>
                                    </p:set>
                                    <p:animEffect transition="in" filter="fade">
                                      <p:cBhvr>
                                        <p:cTn id="158" dur="1000"/>
                                        <p:tgtEl>
                                          <p:spTgt spid="41"/>
                                        </p:tgtEl>
                                      </p:cBhvr>
                                    </p:animEffect>
                                    <p:anim calcmode="lin" valueType="num">
                                      <p:cBhvr>
                                        <p:cTn id="159" dur="1000" fill="hold"/>
                                        <p:tgtEl>
                                          <p:spTgt spid="41"/>
                                        </p:tgtEl>
                                        <p:attrNameLst>
                                          <p:attrName>ppt_x</p:attrName>
                                        </p:attrNameLst>
                                      </p:cBhvr>
                                      <p:tavLst>
                                        <p:tav tm="0">
                                          <p:val>
                                            <p:strVal val="#ppt_x"/>
                                          </p:val>
                                        </p:tav>
                                        <p:tav tm="100000">
                                          <p:val>
                                            <p:strVal val="#ppt_x"/>
                                          </p:val>
                                        </p:tav>
                                      </p:tavLst>
                                    </p:anim>
                                    <p:anim calcmode="lin" valueType="num">
                                      <p:cBhvr>
                                        <p:cTn id="160" dur="1000" fill="hold"/>
                                        <p:tgtEl>
                                          <p:spTgt spid="41"/>
                                        </p:tgtEl>
                                        <p:attrNameLst>
                                          <p:attrName>ppt_y</p:attrName>
                                        </p:attrNameLst>
                                      </p:cBhvr>
                                      <p:tavLst>
                                        <p:tav tm="0">
                                          <p:val>
                                            <p:strVal val="#ppt_y-.1"/>
                                          </p:val>
                                        </p:tav>
                                        <p:tav tm="100000">
                                          <p:val>
                                            <p:strVal val="#ppt_y"/>
                                          </p:val>
                                        </p:tav>
                                      </p:tavLst>
                                    </p:anim>
                                  </p:childTnLst>
                                </p:cTn>
                              </p:par>
                              <p:par>
                                <p:cTn id="161" presetID="47" presetClass="entr" presetSubtype="0" fill="hold" grpId="0" nodeType="withEffect">
                                  <p:stCondLst>
                                    <p:cond delay="0"/>
                                  </p:stCondLst>
                                  <p:childTnLst>
                                    <p:set>
                                      <p:cBhvr>
                                        <p:cTn id="162" dur="1" fill="hold">
                                          <p:stCondLst>
                                            <p:cond delay="0"/>
                                          </p:stCondLst>
                                        </p:cTn>
                                        <p:tgtEl>
                                          <p:spTgt spid="42"/>
                                        </p:tgtEl>
                                        <p:attrNameLst>
                                          <p:attrName>style.visibility</p:attrName>
                                        </p:attrNameLst>
                                      </p:cBhvr>
                                      <p:to>
                                        <p:strVal val="visible"/>
                                      </p:to>
                                    </p:set>
                                    <p:animEffect transition="in" filter="fade">
                                      <p:cBhvr>
                                        <p:cTn id="163" dur="1000"/>
                                        <p:tgtEl>
                                          <p:spTgt spid="42"/>
                                        </p:tgtEl>
                                      </p:cBhvr>
                                    </p:animEffect>
                                    <p:anim calcmode="lin" valueType="num">
                                      <p:cBhvr>
                                        <p:cTn id="164" dur="1000" fill="hold"/>
                                        <p:tgtEl>
                                          <p:spTgt spid="42"/>
                                        </p:tgtEl>
                                        <p:attrNameLst>
                                          <p:attrName>ppt_x</p:attrName>
                                        </p:attrNameLst>
                                      </p:cBhvr>
                                      <p:tavLst>
                                        <p:tav tm="0">
                                          <p:val>
                                            <p:strVal val="#ppt_x"/>
                                          </p:val>
                                        </p:tav>
                                        <p:tav tm="100000">
                                          <p:val>
                                            <p:strVal val="#ppt_x"/>
                                          </p:val>
                                        </p:tav>
                                      </p:tavLst>
                                    </p:anim>
                                    <p:anim calcmode="lin" valueType="num">
                                      <p:cBhvr>
                                        <p:cTn id="165" dur="1000" fill="hold"/>
                                        <p:tgtEl>
                                          <p:spTgt spid="42"/>
                                        </p:tgtEl>
                                        <p:attrNameLst>
                                          <p:attrName>ppt_y</p:attrName>
                                        </p:attrNameLst>
                                      </p:cBhvr>
                                      <p:tavLst>
                                        <p:tav tm="0">
                                          <p:val>
                                            <p:strVal val="#ppt_y-.1"/>
                                          </p:val>
                                        </p:tav>
                                        <p:tav tm="100000">
                                          <p:val>
                                            <p:strVal val="#ppt_y"/>
                                          </p:val>
                                        </p:tav>
                                      </p:tavLst>
                                    </p:anim>
                                  </p:childTnLst>
                                </p:cTn>
                              </p:par>
                            </p:childTnLst>
                          </p:cTn>
                        </p:par>
                        <p:par>
                          <p:cTn id="166" fill="hold">
                            <p:stCondLst>
                              <p:cond delay="22000"/>
                            </p:stCondLst>
                            <p:childTnLst>
                              <p:par>
                                <p:cTn id="167" presetID="53" presetClass="entr" presetSubtype="16" fill="hold" nodeType="afterEffect">
                                  <p:stCondLst>
                                    <p:cond delay="0"/>
                                  </p:stCondLst>
                                  <p:childTnLst>
                                    <p:set>
                                      <p:cBhvr>
                                        <p:cTn id="168" dur="1" fill="hold">
                                          <p:stCondLst>
                                            <p:cond delay="0"/>
                                          </p:stCondLst>
                                        </p:cTn>
                                        <p:tgtEl>
                                          <p:spTgt spid="18"/>
                                        </p:tgtEl>
                                        <p:attrNameLst>
                                          <p:attrName>style.visibility</p:attrName>
                                        </p:attrNameLst>
                                      </p:cBhvr>
                                      <p:to>
                                        <p:strVal val="visible"/>
                                      </p:to>
                                    </p:set>
                                    <p:anim calcmode="lin" valueType="num">
                                      <p:cBhvr>
                                        <p:cTn id="169" dur="500" fill="hold"/>
                                        <p:tgtEl>
                                          <p:spTgt spid="18"/>
                                        </p:tgtEl>
                                        <p:attrNameLst>
                                          <p:attrName>ppt_w</p:attrName>
                                        </p:attrNameLst>
                                      </p:cBhvr>
                                      <p:tavLst>
                                        <p:tav tm="0">
                                          <p:val>
                                            <p:fltVal val="0"/>
                                          </p:val>
                                        </p:tav>
                                        <p:tav tm="100000">
                                          <p:val>
                                            <p:strVal val="#ppt_w"/>
                                          </p:val>
                                        </p:tav>
                                      </p:tavLst>
                                    </p:anim>
                                    <p:anim calcmode="lin" valueType="num">
                                      <p:cBhvr>
                                        <p:cTn id="170" dur="500" fill="hold"/>
                                        <p:tgtEl>
                                          <p:spTgt spid="18"/>
                                        </p:tgtEl>
                                        <p:attrNameLst>
                                          <p:attrName>ppt_h</p:attrName>
                                        </p:attrNameLst>
                                      </p:cBhvr>
                                      <p:tavLst>
                                        <p:tav tm="0">
                                          <p:val>
                                            <p:fltVal val="0"/>
                                          </p:val>
                                        </p:tav>
                                        <p:tav tm="100000">
                                          <p:val>
                                            <p:strVal val="#ppt_h"/>
                                          </p:val>
                                        </p:tav>
                                      </p:tavLst>
                                    </p:anim>
                                    <p:animEffect transition="in" filter="fade">
                                      <p:cBhvr>
                                        <p:cTn id="171" dur="500"/>
                                        <p:tgtEl>
                                          <p:spTgt spid="18"/>
                                        </p:tgtEl>
                                      </p:cBhvr>
                                    </p:animEffect>
                                  </p:childTnLst>
                                </p:cTn>
                              </p:par>
                            </p:childTnLst>
                          </p:cTn>
                        </p:par>
                        <p:par>
                          <p:cTn id="172" fill="hold">
                            <p:stCondLst>
                              <p:cond delay="22500"/>
                            </p:stCondLst>
                            <p:childTnLst>
                              <p:par>
                                <p:cTn id="173" presetID="42" presetClass="entr" presetSubtype="0" fill="hold" grpId="0" nodeType="afterEffect">
                                  <p:stCondLst>
                                    <p:cond delay="0"/>
                                  </p:stCondLst>
                                  <p:childTnLst>
                                    <p:set>
                                      <p:cBhvr>
                                        <p:cTn id="174" dur="1" fill="hold">
                                          <p:stCondLst>
                                            <p:cond delay="0"/>
                                          </p:stCondLst>
                                        </p:cTn>
                                        <p:tgtEl>
                                          <p:spTgt spid="44">
                                            <p:txEl>
                                              <p:pRg st="0" end="0"/>
                                            </p:txEl>
                                          </p:spTgt>
                                        </p:tgtEl>
                                        <p:attrNameLst>
                                          <p:attrName>style.visibility</p:attrName>
                                        </p:attrNameLst>
                                      </p:cBhvr>
                                      <p:to>
                                        <p:strVal val="visible"/>
                                      </p:to>
                                    </p:set>
                                    <p:animEffect transition="in" filter="fade">
                                      <p:cBhvr>
                                        <p:cTn id="175" dur="1000"/>
                                        <p:tgtEl>
                                          <p:spTgt spid="44">
                                            <p:txEl>
                                              <p:pRg st="0" end="0"/>
                                            </p:txEl>
                                          </p:spTgt>
                                        </p:tgtEl>
                                      </p:cBhvr>
                                    </p:animEffect>
                                    <p:anim calcmode="lin" valueType="num">
                                      <p:cBhvr>
                                        <p:cTn id="176"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177"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178" fill="hold">
                            <p:stCondLst>
                              <p:cond delay="23500"/>
                            </p:stCondLst>
                            <p:childTnLst>
                              <p:par>
                                <p:cTn id="179" presetID="42" presetClass="entr" presetSubtype="0" fill="hold" grpId="0" nodeType="afterEffect">
                                  <p:stCondLst>
                                    <p:cond delay="0"/>
                                  </p:stCondLst>
                                  <p:childTnLst>
                                    <p:set>
                                      <p:cBhvr>
                                        <p:cTn id="180" dur="1" fill="hold">
                                          <p:stCondLst>
                                            <p:cond delay="0"/>
                                          </p:stCondLst>
                                        </p:cTn>
                                        <p:tgtEl>
                                          <p:spTgt spid="44">
                                            <p:txEl>
                                              <p:pRg st="2" end="2"/>
                                            </p:txEl>
                                          </p:spTgt>
                                        </p:tgtEl>
                                        <p:attrNameLst>
                                          <p:attrName>style.visibility</p:attrName>
                                        </p:attrNameLst>
                                      </p:cBhvr>
                                      <p:to>
                                        <p:strVal val="visible"/>
                                      </p:to>
                                    </p:set>
                                    <p:animEffect transition="in" filter="fade">
                                      <p:cBhvr>
                                        <p:cTn id="181" dur="1000"/>
                                        <p:tgtEl>
                                          <p:spTgt spid="44">
                                            <p:txEl>
                                              <p:pRg st="2" end="2"/>
                                            </p:txEl>
                                          </p:spTgt>
                                        </p:tgtEl>
                                      </p:cBhvr>
                                    </p:animEffect>
                                    <p:anim calcmode="lin" valueType="num">
                                      <p:cBhvr>
                                        <p:cTn id="182" dur="1000" fill="hold"/>
                                        <p:tgtEl>
                                          <p:spTgt spid="44">
                                            <p:txEl>
                                              <p:pRg st="2" end="2"/>
                                            </p:txEl>
                                          </p:spTgt>
                                        </p:tgtEl>
                                        <p:attrNameLst>
                                          <p:attrName>ppt_x</p:attrName>
                                        </p:attrNameLst>
                                      </p:cBhvr>
                                      <p:tavLst>
                                        <p:tav tm="0">
                                          <p:val>
                                            <p:strVal val="#ppt_x"/>
                                          </p:val>
                                        </p:tav>
                                        <p:tav tm="100000">
                                          <p:val>
                                            <p:strVal val="#ppt_x"/>
                                          </p:val>
                                        </p:tav>
                                      </p:tavLst>
                                    </p:anim>
                                    <p:anim calcmode="lin" valueType="num">
                                      <p:cBhvr>
                                        <p:cTn id="183" dur="1000" fill="hold"/>
                                        <p:tgtEl>
                                          <p:spTgt spid="44">
                                            <p:txEl>
                                              <p:pRg st="2" end="2"/>
                                            </p:txEl>
                                          </p:spTgt>
                                        </p:tgtEl>
                                        <p:attrNameLst>
                                          <p:attrName>ppt_y</p:attrName>
                                        </p:attrNameLst>
                                      </p:cBhvr>
                                      <p:tavLst>
                                        <p:tav tm="0">
                                          <p:val>
                                            <p:strVal val="#ppt_y+.1"/>
                                          </p:val>
                                        </p:tav>
                                        <p:tav tm="100000">
                                          <p:val>
                                            <p:strVal val="#ppt_y"/>
                                          </p:val>
                                        </p:tav>
                                      </p:tavLst>
                                    </p:anim>
                                  </p:childTnLst>
                                </p:cTn>
                              </p:par>
                            </p:childTnLst>
                          </p:cTn>
                        </p:par>
                        <p:par>
                          <p:cTn id="184" fill="hold">
                            <p:stCondLst>
                              <p:cond delay="24500"/>
                            </p:stCondLst>
                            <p:childTnLst>
                              <p:par>
                                <p:cTn id="185" presetID="42" presetClass="entr" presetSubtype="0" fill="hold" grpId="0" nodeType="afterEffect">
                                  <p:stCondLst>
                                    <p:cond delay="0"/>
                                  </p:stCondLst>
                                  <p:childTnLst>
                                    <p:set>
                                      <p:cBhvr>
                                        <p:cTn id="186" dur="1" fill="hold">
                                          <p:stCondLst>
                                            <p:cond delay="0"/>
                                          </p:stCondLst>
                                        </p:cTn>
                                        <p:tgtEl>
                                          <p:spTgt spid="44">
                                            <p:txEl>
                                              <p:pRg st="3" end="3"/>
                                            </p:txEl>
                                          </p:spTgt>
                                        </p:tgtEl>
                                        <p:attrNameLst>
                                          <p:attrName>style.visibility</p:attrName>
                                        </p:attrNameLst>
                                      </p:cBhvr>
                                      <p:to>
                                        <p:strVal val="visible"/>
                                      </p:to>
                                    </p:set>
                                    <p:animEffect transition="in" filter="fade">
                                      <p:cBhvr>
                                        <p:cTn id="187" dur="1000"/>
                                        <p:tgtEl>
                                          <p:spTgt spid="44">
                                            <p:txEl>
                                              <p:pRg st="3" end="3"/>
                                            </p:txEl>
                                          </p:spTgt>
                                        </p:tgtEl>
                                      </p:cBhvr>
                                    </p:animEffect>
                                    <p:anim calcmode="lin" valueType="num">
                                      <p:cBhvr>
                                        <p:cTn id="188" dur="1000" fill="hold"/>
                                        <p:tgtEl>
                                          <p:spTgt spid="44">
                                            <p:txEl>
                                              <p:pRg st="3" end="3"/>
                                            </p:txEl>
                                          </p:spTgt>
                                        </p:tgtEl>
                                        <p:attrNameLst>
                                          <p:attrName>ppt_x</p:attrName>
                                        </p:attrNameLst>
                                      </p:cBhvr>
                                      <p:tavLst>
                                        <p:tav tm="0">
                                          <p:val>
                                            <p:strVal val="#ppt_x"/>
                                          </p:val>
                                        </p:tav>
                                        <p:tav tm="100000">
                                          <p:val>
                                            <p:strVal val="#ppt_x"/>
                                          </p:val>
                                        </p:tav>
                                      </p:tavLst>
                                    </p:anim>
                                    <p:anim calcmode="lin" valueType="num">
                                      <p:cBhvr>
                                        <p:cTn id="189" dur="1000" fill="hold"/>
                                        <p:tgtEl>
                                          <p:spTgt spid="44">
                                            <p:txEl>
                                              <p:pRg st="3" end="3"/>
                                            </p:txEl>
                                          </p:spTgt>
                                        </p:tgtEl>
                                        <p:attrNameLst>
                                          <p:attrName>ppt_y</p:attrName>
                                        </p:attrNameLst>
                                      </p:cBhvr>
                                      <p:tavLst>
                                        <p:tav tm="0">
                                          <p:val>
                                            <p:strVal val="#ppt_y+.1"/>
                                          </p:val>
                                        </p:tav>
                                        <p:tav tm="100000">
                                          <p:val>
                                            <p:strVal val="#ppt_y"/>
                                          </p:val>
                                        </p:tav>
                                      </p:tavLst>
                                    </p:anim>
                                  </p:childTnLst>
                                </p:cTn>
                              </p:par>
                            </p:childTnLst>
                          </p:cTn>
                        </p:par>
                        <p:par>
                          <p:cTn id="190" fill="hold">
                            <p:stCondLst>
                              <p:cond delay="25500"/>
                            </p:stCondLst>
                            <p:childTnLst>
                              <p:par>
                                <p:cTn id="191" presetID="42" presetClass="entr" presetSubtype="0" fill="hold" grpId="0" nodeType="afterEffect">
                                  <p:stCondLst>
                                    <p:cond delay="0"/>
                                  </p:stCondLst>
                                  <p:childTnLst>
                                    <p:set>
                                      <p:cBhvr>
                                        <p:cTn id="192" dur="1" fill="hold">
                                          <p:stCondLst>
                                            <p:cond delay="0"/>
                                          </p:stCondLst>
                                        </p:cTn>
                                        <p:tgtEl>
                                          <p:spTgt spid="44">
                                            <p:txEl>
                                              <p:pRg st="4" end="4"/>
                                            </p:txEl>
                                          </p:spTgt>
                                        </p:tgtEl>
                                        <p:attrNameLst>
                                          <p:attrName>style.visibility</p:attrName>
                                        </p:attrNameLst>
                                      </p:cBhvr>
                                      <p:to>
                                        <p:strVal val="visible"/>
                                      </p:to>
                                    </p:set>
                                    <p:animEffect transition="in" filter="fade">
                                      <p:cBhvr>
                                        <p:cTn id="193" dur="1000"/>
                                        <p:tgtEl>
                                          <p:spTgt spid="44">
                                            <p:txEl>
                                              <p:pRg st="4" end="4"/>
                                            </p:txEl>
                                          </p:spTgt>
                                        </p:tgtEl>
                                      </p:cBhvr>
                                    </p:animEffect>
                                    <p:anim calcmode="lin" valueType="num">
                                      <p:cBhvr>
                                        <p:cTn id="194" dur="1000" fill="hold"/>
                                        <p:tgtEl>
                                          <p:spTgt spid="44">
                                            <p:txEl>
                                              <p:pRg st="4" end="4"/>
                                            </p:txEl>
                                          </p:spTgt>
                                        </p:tgtEl>
                                        <p:attrNameLst>
                                          <p:attrName>ppt_x</p:attrName>
                                        </p:attrNameLst>
                                      </p:cBhvr>
                                      <p:tavLst>
                                        <p:tav tm="0">
                                          <p:val>
                                            <p:strVal val="#ppt_x"/>
                                          </p:val>
                                        </p:tav>
                                        <p:tav tm="100000">
                                          <p:val>
                                            <p:strVal val="#ppt_x"/>
                                          </p:val>
                                        </p:tav>
                                      </p:tavLst>
                                    </p:anim>
                                    <p:anim calcmode="lin" valueType="num">
                                      <p:cBhvr>
                                        <p:cTn id="195" dur="1000" fill="hold"/>
                                        <p:tgtEl>
                                          <p:spTgt spid="44">
                                            <p:txEl>
                                              <p:pRg st="4" end="4"/>
                                            </p:txEl>
                                          </p:spTgt>
                                        </p:tgtEl>
                                        <p:attrNameLst>
                                          <p:attrName>ppt_y</p:attrName>
                                        </p:attrNameLst>
                                      </p:cBhvr>
                                      <p:tavLst>
                                        <p:tav tm="0">
                                          <p:val>
                                            <p:strVal val="#ppt_y+.1"/>
                                          </p:val>
                                        </p:tav>
                                        <p:tav tm="100000">
                                          <p:val>
                                            <p:strVal val="#ppt_y"/>
                                          </p:val>
                                        </p:tav>
                                      </p:tavLst>
                                    </p:anim>
                                  </p:childTnLst>
                                </p:cTn>
                              </p:par>
                            </p:childTnLst>
                          </p:cTn>
                        </p:par>
                        <p:par>
                          <p:cTn id="196" fill="hold">
                            <p:stCondLst>
                              <p:cond delay="26500"/>
                            </p:stCondLst>
                            <p:childTnLst>
                              <p:par>
                                <p:cTn id="197" presetID="42" presetClass="entr" presetSubtype="0" fill="hold" grpId="0" nodeType="afterEffect">
                                  <p:stCondLst>
                                    <p:cond delay="0"/>
                                  </p:stCondLst>
                                  <p:childTnLst>
                                    <p:set>
                                      <p:cBhvr>
                                        <p:cTn id="198" dur="1" fill="hold">
                                          <p:stCondLst>
                                            <p:cond delay="0"/>
                                          </p:stCondLst>
                                        </p:cTn>
                                        <p:tgtEl>
                                          <p:spTgt spid="52"/>
                                        </p:tgtEl>
                                        <p:attrNameLst>
                                          <p:attrName>style.visibility</p:attrName>
                                        </p:attrNameLst>
                                      </p:cBhvr>
                                      <p:to>
                                        <p:strVal val="visible"/>
                                      </p:to>
                                    </p:set>
                                    <p:animEffect transition="in" filter="fade">
                                      <p:cBhvr>
                                        <p:cTn id="199" dur="1000"/>
                                        <p:tgtEl>
                                          <p:spTgt spid="52"/>
                                        </p:tgtEl>
                                      </p:cBhvr>
                                    </p:animEffect>
                                    <p:anim calcmode="lin" valueType="num">
                                      <p:cBhvr>
                                        <p:cTn id="200" dur="1000" fill="hold"/>
                                        <p:tgtEl>
                                          <p:spTgt spid="52"/>
                                        </p:tgtEl>
                                        <p:attrNameLst>
                                          <p:attrName>ppt_x</p:attrName>
                                        </p:attrNameLst>
                                      </p:cBhvr>
                                      <p:tavLst>
                                        <p:tav tm="0">
                                          <p:val>
                                            <p:strVal val="#ppt_x"/>
                                          </p:val>
                                        </p:tav>
                                        <p:tav tm="100000">
                                          <p:val>
                                            <p:strVal val="#ppt_x"/>
                                          </p:val>
                                        </p:tav>
                                      </p:tavLst>
                                    </p:anim>
                                    <p:anim calcmode="lin" valueType="num">
                                      <p:cBhvr>
                                        <p:cTn id="201" dur="1000" fill="hold"/>
                                        <p:tgtEl>
                                          <p:spTgt spid="52"/>
                                        </p:tgtEl>
                                        <p:attrNameLst>
                                          <p:attrName>ppt_y</p:attrName>
                                        </p:attrNameLst>
                                      </p:cBhvr>
                                      <p:tavLst>
                                        <p:tav tm="0">
                                          <p:val>
                                            <p:strVal val="#ppt_y+.1"/>
                                          </p:val>
                                        </p:tav>
                                        <p:tav tm="100000">
                                          <p:val>
                                            <p:strVal val="#ppt_y"/>
                                          </p:val>
                                        </p:tav>
                                      </p:tavLst>
                                    </p:anim>
                                  </p:childTnLst>
                                </p:cTn>
                              </p:par>
                            </p:childTnLst>
                          </p:cTn>
                        </p:par>
                        <p:par>
                          <p:cTn id="202" fill="hold">
                            <p:stCondLst>
                              <p:cond delay="27500"/>
                            </p:stCondLst>
                            <p:childTnLst>
                              <p:par>
                                <p:cTn id="203" presetID="47" presetClass="entr" presetSubtype="0" fill="hold" grpId="0" nodeType="afterEffect">
                                  <p:stCondLst>
                                    <p:cond delay="0"/>
                                  </p:stCondLst>
                                  <p:childTnLst>
                                    <p:set>
                                      <p:cBhvr>
                                        <p:cTn id="204" dur="1" fill="hold">
                                          <p:stCondLst>
                                            <p:cond delay="0"/>
                                          </p:stCondLst>
                                        </p:cTn>
                                        <p:tgtEl>
                                          <p:spTgt spid="53"/>
                                        </p:tgtEl>
                                        <p:attrNameLst>
                                          <p:attrName>style.visibility</p:attrName>
                                        </p:attrNameLst>
                                      </p:cBhvr>
                                      <p:to>
                                        <p:strVal val="visible"/>
                                      </p:to>
                                    </p:set>
                                    <p:animEffect transition="in" filter="fade">
                                      <p:cBhvr>
                                        <p:cTn id="205" dur="1000"/>
                                        <p:tgtEl>
                                          <p:spTgt spid="53"/>
                                        </p:tgtEl>
                                      </p:cBhvr>
                                    </p:animEffect>
                                    <p:anim calcmode="lin" valueType="num">
                                      <p:cBhvr>
                                        <p:cTn id="206" dur="1000" fill="hold"/>
                                        <p:tgtEl>
                                          <p:spTgt spid="53"/>
                                        </p:tgtEl>
                                        <p:attrNameLst>
                                          <p:attrName>ppt_x</p:attrName>
                                        </p:attrNameLst>
                                      </p:cBhvr>
                                      <p:tavLst>
                                        <p:tav tm="0">
                                          <p:val>
                                            <p:strVal val="#ppt_x"/>
                                          </p:val>
                                        </p:tav>
                                        <p:tav tm="100000">
                                          <p:val>
                                            <p:strVal val="#ppt_x"/>
                                          </p:val>
                                        </p:tav>
                                      </p:tavLst>
                                    </p:anim>
                                    <p:anim calcmode="lin" valueType="num">
                                      <p:cBhvr>
                                        <p:cTn id="207" dur="1000" fill="hold"/>
                                        <p:tgtEl>
                                          <p:spTgt spid="53"/>
                                        </p:tgtEl>
                                        <p:attrNameLst>
                                          <p:attrName>ppt_y</p:attrName>
                                        </p:attrNameLst>
                                      </p:cBhvr>
                                      <p:tavLst>
                                        <p:tav tm="0">
                                          <p:val>
                                            <p:strVal val="#ppt_y-.1"/>
                                          </p:val>
                                        </p:tav>
                                        <p:tav tm="100000">
                                          <p:val>
                                            <p:strVal val="#ppt_y"/>
                                          </p:val>
                                        </p:tav>
                                      </p:tavLst>
                                    </p:anim>
                                  </p:childTnLst>
                                </p:cTn>
                              </p:par>
                              <p:par>
                                <p:cTn id="208" presetID="47" presetClass="entr" presetSubtype="0" fill="hold" grpId="0" nodeType="withEffect">
                                  <p:stCondLst>
                                    <p:cond delay="0"/>
                                  </p:stCondLst>
                                  <p:childTnLst>
                                    <p:set>
                                      <p:cBhvr>
                                        <p:cTn id="209" dur="1" fill="hold">
                                          <p:stCondLst>
                                            <p:cond delay="0"/>
                                          </p:stCondLst>
                                        </p:cTn>
                                        <p:tgtEl>
                                          <p:spTgt spid="54"/>
                                        </p:tgtEl>
                                        <p:attrNameLst>
                                          <p:attrName>style.visibility</p:attrName>
                                        </p:attrNameLst>
                                      </p:cBhvr>
                                      <p:to>
                                        <p:strVal val="visible"/>
                                      </p:to>
                                    </p:set>
                                    <p:animEffect transition="in" filter="fade">
                                      <p:cBhvr>
                                        <p:cTn id="210" dur="1000"/>
                                        <p:tgtEl>
                                          <p:spTgt spid="54"/>
                                        </p:tgtEl>
                                      </p:cBhvr>
                                    </p:animEffect>
                                    <p:anim calcmode="lin" valueType="num">
                                      <p:cBhvr>
                                        <p:cTn id="211" dur="1000" fill="hold"/>
                                        <p:tgtEl>
                                          <p:spTgt spid="54"/>
                                        </p:tgtEl>
                                        <p:attrNameLst>
                                          <p:attrName>ppt_x</p:attrName>
                                        </p:attrNameLst>
                                      </p:cBhvr>
                                      <p:tavLst>
                                        <p:tav tm="0">
                                          <p:val>
                                            <p:strVal val="#ppt_x"/>
                                          </p:val>
                                        </p:tav>
                                        <p:tav tm="100000">
                                          <p:val>
                                            <p:strVal val="#ppt_x"/>
                                          </p:val>
                                        </p:tav>
                                      </p:tavLst>
                                    </p:anim>
                                    <p:anim calcmode="lin" valueType="num">
                                      <p:cBhvr>
                                        <p:cTn id="212" dur="1000" fill="hold"/>
                                        <p:tgtEl>
                                          <p:spTgt spid="54"/>
                                        </p:tgtEl>
                                        <p:attrNameLst>
                                          <p:attrName>ppt_y</p:attrName>
                                        </p:attrNameLst>
                                      </p:cBhvr>
                                      <p:tavLst>
                                        <p:tav tm="0">
                                          <p:val>
                                            <p:strVal val="#ppt_y-.1"/>
                                          </p:val>
                                        </p:tav>
                                        <p:tav tm="100000">
                                          <p:val>
                                            <p:strVal val="#ppt_y"/>
                                          </p:val>
                                        </p:tav>
                                      </p:tavLst>
                                    </p:anim>
                                  </p:childTnLst>
                                </p:cTn>
                              </p:par>
                            </p:childTnLst>
                          </p:cTn>
                        </p:par>
                        <p:par>
                          <p:cTn id="213" fill="hold">
                            <p:stCondLst>
                              <p:cond delay="28500"/>
                            </p:stCondLst>
                            <p:childTnLst>
                              <p:par>
                                <p:cTn id="214" presetID="53" presetClass="entr" presetSubtype="16" fill="hold" nodeType="afterEffect">
                                  <p:stCondLst>
                                    <p:cond delay="0"/>
                                  </p:stCondLst>
                                  <p:childTnLst>
                                    <p:set>
                                      <p:cBhvr>
                                        <p:cTn id="215" dur="1" fill="hold">
                                          <p:stCondLst>
                                            <p:cond delay="0"/>
                                          </p:stCondLst>
                                        </p:cTn>
                                        <p:tgtEl>
                                          <p:spTgt spid="87"/>
                                        </p:tgtEl>
                                        <p:attrNameLst>
                                          <p:attrName>style.visibility</p:attrName>
                                        </p:attrNameLst>
                                      </p:cBhvr>
                                      <p:to>
                                        <p:strVal val="visible"/>
                                      </p:to>
                                    </p:set>
                                    <p:anim calcmode="lin" valueType="num">
                                      <p:cBhvr>
                                        <p:cTn id="216" dur="500" fill="hold"/>
                                        <p:tgtEl>
                                          <p:spTgt spid="87"/>
                                        </p:tgtEl>
                                        <p:attrNameLst>
                                          <p:attrName>ppt_w</p:attrName>
                                        </p:attrNameLst>
                                      </p:cBhvr>
                                      <p:tavLst>
                                        <p:tav tm="0">
                                          <p:val>
                                            <p:fltVal val="0"/>
                                          </p:val>
                                        </p:tav>
                                        <p:tav tm="100000">
                                          <p:val>
                                            <p:strVal val="#ppt_w"/>
                                          </p:val>
                                        </p:tav>
                                      </p:tavLst>
                                    </p:anim>
                                    <p:anim calcmode="lin" valueType="num">
                                      <p:cBhvr>
                                        <p:cTn id="217" dur="500" fill="hold"/>
                                        <p:tgtEl>
                                          <p:spTgt spid="87"/>
                                        </p:tgtEl>
                                        <p:attrNameLst>
                                          <p:attrName>ppt_h</p:attrName>
                                        </p:attrNameLst>
                                      </p:cBhvr>
                                      <p:tavLst>
                                        <p:tav tm="0">
                                          <p:val>
                                            <p:fltVal val="0"/>
                                          </p:val>
                                        </p:tav>
                                        <p:tav tm="100000">
                                          <p:val>
                                            <p:strVal val="#ppt_h"/>
                                          </p:val>
                                        </p:tav>
                                      </p:tavLst>
                                    </p:anim>
                                    <p:animEffect transition="in" filter="fade">
                                      <p:cBhvr>
                                        <p:cTn id="218" dur="500"/>
                                        <p:tgtEl>
                                          <p:spTgt spid="87"/>
                                        </p:tgtEl>
                                      </p:cBhvr>
                                    </p:animEffect>
                                  </p:childTnLst>
                                </p:cTn>
                              </p:par>
                            </p:childTnLst>
                          </p:cTn>
                        </p:par>
                        <p:par>
                          <p:cTn id="219" fill="hold">
                            <p:stCondLst>
                              <p:cond delay="29000"/>
                            </p:stCondLst>
                            <p:childTnLst>
                              <p:par>
                                <p:cTn id="220" presetID="42" presetClass="entr" presetSubtype="0" fill="hold" grpId="0" nodeType="afterEffect">
                                  <p:stCondLst>
                                    <p:cond delay="0"/>
                                  </p:stCondLst>
                                  <p:childTnLst>
                                    <p:set>
                                      <p:cBhvr>
                                        <p:cTn id="221" dur="1" fill="hold">
                                          <p:stCondLst>
                                            <p:cond delay="0"/>
                                          </p:stCondLst>
                                        </p:cTn>
                                        <p:tgtEl>
                                          <p:spTgt spid="56">
                                            <p:txEl>
                                              <p:pRg st="0" end="0"/>
                                            </p:txEl>
                                          </p:spTgt>
                                        </p:tgtEl>
                                        <p:attrNameLst>
                                          <p:attrName>style.visibility</p:attrName>
                                        </p:attrNameLst>
                                      </p:cBhvr>
                                      <p:to>
                                        <p:strVal val="visible"/>
                                      </p:to>
                                    </p:set>
                                    <p:animEffect transition="in" filter="fade">
                                      <p:cBhvr>
                                        <p:cTn id="222" dur="1000"/>
                                        <p:tgtEl>
                                          <p:spTgt spid="56">
                                            <p:txEl>
                                              <p:pRg st="0" end="0"/>
                                            </p:txEl>
                                          </p:spTgt>
                                        </p:tgtEl>
                                      </p:cBhvr>
                                    </p:animEffect>
                                    <p:anim calcmode="lin" valueType="num">
                                      <p:cBhvr>
                                        <p:cTn id="223" dur="1000" fill="hold"/>
                                        <p:tgtEl>
                                          <p:spTgt spid="56">
                                            <p:txEl>
                                              <p:pRg st="0" end="0"/>
                                            </p:txEl>
                                          </p:spTgt>
                                        </p:tgtEl>
                                        <p:attrNameLst>
                                          <p:attrName>ppt_x</p:attrName>
                                        </p:attrNameLst>
                                      </p:cBhvr>
                                      <p:tavLst>
                                        <p:tav tm="0">
                                          <p:val>
                                            <p:strVal val="#ppt_x"/>
                                          </p:val>
                                        </p:tav>
                                        <p:tav tm="100000">
                                          <p:val>
                                            <p:strVal val="#ppt_x"/>
                                          </p:val>
                                        </p:tav>
                                      </p:tavLst>
                                    </p:anim>
                                    <p:anim calcmode="lin" valueType="num">
                                      <p:cBhvr>
                                        <p:cTn id="224" dur="1000" fill="hold"/>
                                        <p:tgtEl>
                                          <p:spTgt spid="56">
                                            <p:txEl>
                                              <p:pRg st="0" end="0"/>
                                            </p:txEl>
                                          </p:spTgt>
                                        </p:tgtEl>
                                        <p:attrNameLst>
                                          <p:attrName>ppt_y</p:attrName>
                                        </p:attrNameLst>
                                      </p:cBhvr>
                                      <p:tavLst>
                                        <p:tav tm="0">
                                          <p:val>
                                            <p:strVal val="#ppt_y+.1"/>
                                          </p:val>
                                        </p:tav>
                                        <p:tav tm="100000">
                                          <p:val>
                                            <p:strVal val="#ppt_y"/>
                                          </p:val>
                                        </p:tav>
                                      </p:tavLst>
                                    </p:anim>
                                  </p:childTnLst>
                                </p:cTn>
                              </p:par>
                            </p:childTnLst>
                          </p:cTn>
                        </p:par>
                        <p:par>
                          <p:cTn id="225" fill="hold">
                            <p:stCondLst>
                              <p:cond delay="30000"/>
                            </p:stCondLst>
                            <p:childTnLst>
                              <p:par>
                                <p:cTn id="226" presetID="42" presetClass="entr" presetSubtype="0" fill="hold" grpId="0" nodeType="afterEffect">
                                  <p:stCondLst>
                                    <p:cond delay="0"/>
                                  </p:stCondLst>
                                  <p:childTnLst>
                                    <p:set>
                                      <p:cBhvr>
                                        <p:cTn id="227" dur="1" fill="hold">
                                          <p:stCondLst>
                                            <p:cond delay="0"/>
                                          </p:stCondLst>
                                        </p:cTn>
                                        <p:tgtEl>
                                          <p:spTgt spid="56">
                                            <p:txEl>
                                              <p:pRg st="2" end="2"/>
                                            </p:txEl>
                                          </p:spTgt>
                                        </p:tgtEl>
                                        <p:attrNameLst>
                                          <p:attrName>style.visibility</p:attrName>
                                        </p:attrNameLst>
                                      </p:cBhvr>
                                      <p:to>
                                        <p:strVal val="visible"/>
                                      </p:to>
                                    </p:set>
                                    <p:animEffect transition="in" filter="fade">
                                      <p:cBhvr>
                                        <p:cTn id="228" dur="1000"/>
                                        <p:tgtEl>
                                          <p:spTgt spid="56">
                                            <p:txEl>
                                              <p:pRg st="2" end="2"/>
                                            </p:txEl>
                                          </p:spTgt>
                                        </p:tgtEl>
                                      </p:cBhvr>
                                    </p:animEffect>
                                    <p:anim calcmode="lin" valueType="num">
                                      <p:cBhvr>
                                        <p:cTn id="229" dur="1000" fill="hold"/>
                                        <p:tgtEl>
                                          <p:spTgt spid="56">
                                            <p:txEl>
                                              <p:pRg st="2" end="2"/>
                                            </p:txEl>
                                          </p:spTgt>
                                        </p:tgtEl>
                                        <p:attrNameLst>
                                          <p:attrName>ppt_x</p:attrName>
                                        </p:attrNameLst>
                                      </p:cBhvr>
                                      <p:tavLst>
                                        <p:tav tm="0">
                                          <p:val>
                                            <p:strVal val="#ppt_x"/>
                                          </p:val>
                                        </p:tav>
                                        <p:tav tm="100000">
                                          <p:val>
                                            <p:strVal val="#ppt_x"/>
                                          </p:val>
                                        </p:tav>
                                      </p:tavLst>
                                    </p:anim>
                                    <p:anim calcmode="lin" valueType="num">
                                      <p:cBhvr>
                                        <p:cTn id="230" dur="1000" fill="hold"/>
                                        <p:tgtEl>
                                          <p:spTgt spid="56">
                                            <p:txEl>
                                              <p:pRg st="2" end="2"/>
                                            </p:txEl>
                                          </p:spTgt>
                                        </p:tgtEl>
                                        <p:attrNameLst>
                                          <p:attrName>ppt_y</p:attrName>
                                        </p:attrNameLst>
                                      </p:cBhvr>
                                      <p:tavLst>
                                        <p:tav tm="0">
                                          <p:val>
                                            <p:strVal val="#ppt_y+.1"/>
                                          </p:val>
                                        </p:tav>
                                        <p:tav tm="100000">
                                          <p:val>
                                            <p:strVal val="#ppt_y"/>
                                          </p:val>
                                        </p:tav>
                                      </p:tavLst>
                                    </p:anim>
                                  </p:childTnLst>
                                </p:cTn>
                              </p:par>
                            </p:childTnLst>
                          </p:cTn>
                        </p:par>
                        <p:par>
                          <p:cTn id="231" fill="hold">
                            <p:stCondLst>
                              <p:cond delay="31000"/>
                            </p:stCondLst>
                            <p:childTnLst>
                              <p:par>
                                <p:cTn id="232" presetID="42" presetClass="entr" presetSubtype="0" fill="hold" grpId="0" nodeType="afterEffect">
                                  <p:stCondLst>
                                    <p:cond delay="0"/>
                                  </p:stCondLst>
                                  <p:childTnLst>
                                    <p:set>
                                      <p:cBhvr>
                                        <p:cTn id="233" dur="1" fill="hold">
                                          <p:stCondLst>
                                            <p:cond delay="0"/>
                                          </p:stCondLst>
                                        </p:cTn>
                                        <p:tgtEl>
                                          <p:spTgt spid="56">
                                            <p:txEl>
                                              <p:pRg st="3" end="3"/>
                                            </p:txEl>
                                          </p:spTgt>
                                        </p:tgtEl>
                                        <p:attrNameLst>
                                          <p:attrName>style.visibility</p:attrName>
                                        </p:attrNameLst>
                                      </p:cBhvr>
                                      <p:to>
                                        <p:strVal val="visible"/>
                                      </p:to>
                                    </p:set>
                                    <p:animEffect transition="in" filter="fade">
                                      <p:cBhvr>
                                        <p:cTn id="234" dur="1000"/>
                                        <p:tgtEl>
                                          <p:spTgt spid="56">
                                            <p:txEl>
                                              <p:pRg st="3" end="3"/>
                                            </p:txEl>
                                          </p:spTgt>
                                        </p:tgtEl>
                                      </p:cBhvr>
                                    </p:animEffect>
                                    <p:anim calcmode="lin" valueType="num">
                                      <p:cBhvr>
                                        <p:cTn id="235" dur="1000" fill="hold"/>
                                        <p:tgtEl>
                                          <p:spTgt spid="56">
                                            <p:txEl>
                                              <p:pRg st="3" end="3"/>
                                            </p:txEl>
                                          </p:spTgt>
                                        </p:tgtEl>
                                        <p:attrNameLst>
                                          <p:attrName>ppt_x</p:attrName>
                                        </p:attrNameLst>
                                      </p:cBhvr>
                                      <p:tavLst>
                                        <p:tav tm="0">
                                          <p:val>
                                            <p:strVal val="#ppt_x"/>
                                          </p:val>
                                        </p:tav>
                                        <p:tav tm="100000">
                                          <p:val>
                                            <p:strVal val="#ppt_x"/>
                                          </p:val>
                                        </p:tav>
                                      </p:tavLst>
                                    </p:anim>
                                    <p:anim calcmode="lin" valueType="num">
                                      <p:cBhvr>
                                        <p:cTn id="236" dur="1000" fill="hold"/>
                                        <p:tgtEl>
                                          <p:spTgt spid="56">
                                            <p:txEl>
                                              <p:pRg st="3" end="3"/>
                                            </p:txEl>
                                          </p:spTgt>
                                        </p:tgtEl>
                                        <p:attrNameLst>
                                          <p:attrName>ppt_y</p:attrName>
                                        </p:attrNameLst>
                                      </p:cBhvr>
                                      <p:tavLst>
                                        <p:tav tm="0">
                                          <p:val>
                                            <p:strVal val="#ppt_y+.1"/>
                                          </p:val>
                                        </p:tav>
                                        <p:tav tm="100000">
                                          <p:val>
                                            <p:strVal val="#ppt_y"/>
                                          </p:val>
                                        </p:tav>
                                      </p:tavLst>
                                    </p:anim>
                                  </p:childTnLst>
                                </p:cTn>
                              </p:par>
                            </p:childTnLst>
                          </p:cTn>
                        </p:par>
                        <p:par>
                          <p:cTn id="237" fill="hold">
                            <p:stCondLst>
                              <p:cond delay="32000"/>
                            </p:stCondLst>
                            <p:childTnLst>
                              <p:par>
                                <p:cTn id="238" presetID="42" presetClass="entr" presetSubtype="0" fill="hold" grpId="0" nodeType="afterEffect">
                                  <p:stCondLst>
                                    <p:cond delay="0"/>
                                  </p:stCondLst>
                                  <p:childTnLst>
                                    <p:set>
                                      <p:cBhvr>
                                        <p:cTn id="239" dur="1" fill="hold">
                                          <p:stCondLst>
                                            <p:cond delay="0"/>
                                          </p:stCondLst>
                                        </p:cTn>
                                        <p:tgtEl>
                                          <p:spTgt spid="56">
                                            <p:txEl>
                                              <p:pRg st="4" end="4"/>
                                            </p:txEl>
                                          </p:spTgt>
                                        </p:tgtEl>
                                        <p:attrNameLst>
                                          <p:attrName>style.visibility</p:attrName>
                                        </p:attrNameLst>
                                      </p:cBhvr>
                                      <p:to>
                                        <p:strVal val="visible"/>
                                      </p:to>
                                    </p:set>
                                    <p:animEffect transition="in" filter="fade">
                                      <p:cBhvr>
                                        <p:cTn id="240" dur="1000"/>
                                        <p:tgtEl>
                                          <p:spTgt spid="56">
                                            <p:txEl>
                                              <p:pRg st="4" end="4"/>
                                            </p:txEl>
                                          </p:spTgt>
                                        </p:tgtEl>
                                      </p:cBhvr>
                                    </p:animEffect>
                                    <p:anim calcmode="lin" valueType="num">
                                      <p:cBhvr>
                                        <p:cTn id="241" dur="1000" fill="hold"/>
                                        <p:tgtEl>
                                          <p:spTgt spid="56">
                                            <p:txEl>
                                              <p:pRg st="4" end="4"/>
                                            </p:txEl>
                                          </p:spTgt>
                                        </p:tgtEl>
                                        <p:attrNameLst>
                                          <p:attrName>ppt_x</p:attrName>
                                        </p:attrNameLst>
                                      </p:cBhvr>
                                      <p:tavLst>
                                        <p:tav tm="0">
                                          <p:val>
                                            <p:strVal val="#ppt_x"/>
                                          </p:val>
                                        </p:tav>
                                        <p:tav tm="100000">
                                          <p:val>
                                            <p:strVal val="#ppt_x"/>
                                          </p:val>
                                        </p:tav>
                                      </p:tavLst>
                                    </p:anim>
                                    <p:anim calcmode="lin" valueType="num">
                                      <p:cBhvr>
                                        <p:cTn id="242" dur="1000" fill="hold"/>
                                        <p:tgtEl>
                                          <p:spTgt spid="56">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animBg="1"/>
      <p:bldP spid="15" grpId="0" animBg="1"/>
      <p:bldP spid="17" grpId="0"/>
      <p:bldP spid="37" grpId="0" build="p"/>
      <p:bldP spid="40" grpId="0" animBg="1"/>
      <p:bldP spid="41" grpId="0" animBg="1"/>
      <p:bldP spid="42" grpId="0"/>
      <p:bldP spid="44" grpId="0" build="p"/>
      <p:bldP spid="52" grpId="0" animBg="1"/>
      <p:bldP spid="53" grpId="0" animBg="1"/>
      <p:bldP spid="54" grpId="0"/>
      <p:bldP spid="56" grpId="0" build="p"/>
      <p:bldP spid="64" grpId="0" animBg="1"/>
      <p:bldP spid="65" grpId="0" animBg="1"/>
      <p:bldP spid="66" grpId="0"/>
      <p:bldP spid="68" grpId="0" build="p"/>
      <p:bldP spid="76" grpId="0" animBg="1"/>
      <p:bldP spid="77" grpId="0" animBg="1"/>
      <p:bldP spid="78" grpId="0"/>
      <p:bldP spid="80" grpId="0" build="p"/>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Oval 14">
            <a:extLst>
              <a:ext uri="{FF2B5EF4-FFF2-40B4-BE49-F238E27FC236}">
                <a16:creationId xmlns:a16="http://schemas.microsoft.com/office/drawing/2014/main" id="{A2277F0F-ADC0-4810-B344-DD51C191F8A9}"/>
              </a:ext>
            </a:extLst>
          </p:cNvPr>
          <p:cNvSpPr>
            <a:spLocks noChangeAspect="1"/>
          </p:cNvSpPr>
          <p:nvPr/>
        </p:nvSpPr>
        <p:spPr>
          <a:xfrm>
            <a:off x="2259664" y="2302399"/>
            <a:ext cx="3859586" cy="2892351"/>
          </a:xfrm>
          <a:prstGeom prst="ellips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4" name="Group 23">
            <a:extLst>
              <a:ext uri="{FF2B5EF4-FFF2-40B4-BE49-F238E27FC236}">
                <a16:creationId xmlns:a16="http://schemas.microsoft.com/office/drawing/2014/main" id="{9EC9F6AF-1842-48C8-B71C-BC75E5E9BD8A}"/>
              </a:ext>
            </a:extLst>
          </p:cNvPr>
          <p:cNvGrpSpPr/>
          <p:nvPr/>
        </p:nvGrpSpPr>
        <p:grpSpPr>
          <a:xfrm>
            <a:off x="5479344" y="1333882"/>
            <a:ext cx="1847509" cy="1924387"/>
            <a:chOff x="1308992" y="1573649"/>
            <a:chExt cx="1564097" cy="1629183"/>
          </a:xfrm>
          <a:solidFill>
            <a:srgbClr val="FE4A1E"/>
          </a:solidFill>
          <a:effectLst/>
        </p:grpSpPr>
        <p:sp>
          <p:nvSpPr>
            <p:cNvPr id="21" name="Freeform: Shape 20">
              <a:extLst>
                <a:ext uri="{FF2B5EF4-FFF2-40B4-BE49-F238E27FC236}">
                  <a16:creationId xmlns:a16="http://schemas.microsoft.com/office/drawing/2014/main" id="{473288D4-3AC2-49C0-B3DC-F0A68D1778AE}"/>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 name="Freeform: Shape 21">
              <a:extLst>
                <a:ext uri="{FF2B5EF4-FFF2-40B4-BE49-F238E27FC236}">
                  <a16:creationId xmlns:a16="http://schemas.microsoft.com/office/drawing/2014/main" id="{3D434931-4134-4AB4-AFF9-3127F3A17EB8}"/>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EA360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Freeform: Shape 22">
              <a:extLst>
                <a:ext uri="{FF2B5EF4-FFF2-40B4-BE49-F238E27FC236}">
                  <a16:creationId xmlns:a16="http://schemas.microsoft.com/office/drawing/2014/main" id="{C5BE0C20-DA1A-4E22-AE12-03A8BA547B1C}"/>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EA360A"/>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5" name="Group 24">
            <a:extLst>
              <a:ext uri="{FF2B5EF4-FFF2-40B4-BE49-F238E27FC236}">
                <a16:creationId xmlns:a16="http://schemas.microsoft.com/office/drawing/2014/main" id="{61676915-6A36-4BB6-A15F-EA3A4870B038}"/>
              </a:ext>
            </a:extLst>
          </p:cNvPr>
          <p:cNvGrpSpPr/>
          <p:nvPr/>
        </p:nvGrpSpPr>
        <p:grpSpPr>
          <a:xfrm rot="2724366">
            <a:off x="6069332" y="2872812"/>
            <a:ext cx="1847507" cy="1924389"/>
            <a:chOff x="1308992" y="1573649"/>
            <a:chExt cx="1564097" cy="1629183"/>
          </a:xfrm>
          <a:solidFill>
            <a:srgbClr val="5C9AD3"/>
          </a:solidFill>
          <a:effectLst/>
        </p:grpSpPr>
        <p:sp>
          <p:nvSpPr>
            <p:cNvPr id="26" name="Freeform: Shape 25">
              <a:extLst>
                <a:ext uri="{FF2B5EF4-FFF2-40B4-BE49-F238E27FC236}">
                  <a16:creationId xmlns:a16="http://schemas.microsoft.com/office/drawing/2014/main" id="{90781546-DD30-4E15-995F-B1C5E32B8F54}"/>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Shape 26">
              <a:extLst>
                <a:ext uri="{FF2B5EF4-FFF2-40B4-BE49-F238E27FC236}">
                  <a16:creationId xmlns:a16="http://schemas.microsoft.com/office/drawing/2014/main" id="{48BE9266-4446-4414-8589-BDE82F739C0E}"/>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4886B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8" name="Freeform: Shape 27">
              <a:extLst>
                <a:ext uri="{FF2B5EF4-FFF2-40B4-BE49-F238E27FC236}">
                  <a16:creationId xmlns:a16="http://schemas.microsoft.com/office/drawing/2014/main" id="{2CEE1758-C9E7-4A29-BAA5-400E91ED47B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4886BF"/>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1A80B504-4803-457C-9332-C47F481C1C41}"/>
              </a:ext>
            </a:extLst>
          </p:cNvPr>
          <p:cNvGrpSpPr/>
          <p:nvPr/>
        </p:nvGrpSpPr>
        <p:grpSpPr>
          <a:xfrm rot="5400000">
            <a:off x="5393371" y="4366193"/>
            <a:ext cx="1847507" cy="1924389"/>
            <a:chOff x="1308992" y="1573649"/>
            <a:chExt cx="1564097" cy="1629183"/>
          </a:xfrm>
          <a:solidFill>
            <a:srgbClr val="44546B"/>
          </a:solidFill>
          <a:effectLst/>
        </p:grpSpPr>
        <p:sp>
          <p:nvSpPr>
            <p:cNvPr id="30" name="Freeform: Shape 29">
              <a:extLst>
                <a:ext uri="{FF2B5EF4-FFF2-40B4-BE49-F238E27FC236}">
                  <a16:creationId xmlns:a16="http://schemas.microsoft.com/office/drawing/2014/main" id="{C93D727B-8C9D-45D1-8F99-87C720757A3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B0D10BD9-A478-4EBC-ADC6-ACD404F913A9}"/>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30405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BD2F33D5-F8A4-44B0-98EF-CC875BB737A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304057"/>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3" name="Group 32">
            <a:extLst>
              <a:ext uri="{FF2B5EF4-FFF2-40B4-BE49-F238E27FC236}">
                <a16:creationId xmlns:a16="http://schemas.microsoft.com/office/drawing/2014/main" id="{72DDF03F-F1D8-49D8-BE21-F610084E17C4}"/>
              </a:ext>
            </a:extLst>
          </p:cNvPr>
          <p:cNvGrpSpPr/>
          <p:nvPr/>
        </p:nvGrpSpPr>
        <p:grpSpPr>
          <a:xfrm rot="10500000">
            <a:off x="1179069" y="4400213"/>
            <a:ext cx="1847509" cy="1924387"/>
            <a:chOff x="1308992" y="1573649"/>
            <a:chExt cx="1564097" cy="1629183"/>
          </a:xfrm>
          <a:solidFill>
            <a:srgbClr val="7A7A7A"/>
          </a:solidFill>
          <a:effectLst/>
        </p:grpSpPr>
        <p:sp>
          <p:nvSpPr>
            <p:cNvPr id="34" name="Freeform: Shape 33">
              <a:extLst>
                <a:ext uri="{FF2B5EF4-FFF2-40B4-BE49-F238E27FC236}">
                  <a16:creationId xmlns:a16="http://schemas.microsoft.com/office/drawing/2014/main" id="{76834630-6EFC-488A-B488-8EB232CB66C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Freeform: Shape 34">
              <a:extLst>
                <a:ext uri="{FF2B5EF4-FFF2-40B4-BE49-F238E27FC236}">
                  <a16:creationId xmlns:a16="http://schemas.microsoft.com/office/drawing/2014/main" id="{2AD9EEBE-2CF8-4CD8-8142-90697B3C576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666666"/>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CE9A9560-FBDF-4254-871C-70DE7B051974}"/>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666666"/>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37" name="Group 36">
            <a:extLst>
              <a:ext uri="{FF2B5EF4-FFF2-40B4-BE49-F238E27FC236}">
                <a16:creationId xmlns:a16="http://schemas.microsoft.com/office/drawing/2014/main" id="{9475DF1D-F58D-4483-B14B-4E3F470E730B}"/>
              </a:ext>
            </a:extLst>
          </p:cNvPr>
          <p:cNvGrpSpPr/>
          <p:nvPr/>
        </p:nvGrpSpPr>
        <p:grpSpPr>
          <a:xfrm rot="13224366">
            <a:off x="457200" y="2918559"/>
            <a:ext cx="1847509" cy="1924387"/>
            <a:chOff x="1308992" y="1573649"/>
            <a:chExt cx="1564097" cy="1629183"/>
          </a:xfrm>
          <a:solidFill>
            <a:srgbClr val="939393"/>
          </a:solidFill>
          <a:effectLst/>
        </p:grpSpPr>
        <p:sp>
          <p:nvSpPr>
            <p:cNvPr id="38" name="Freeform: Shape 37">
              <a:extLst>
                <a:ext uri="{FF2B5EF4-FFF2-40B4-BE49-F238E27FC236}">
                  <a16:creationId xmlns:a16="http://schemas.microsoft.com/office/drawing/2014/main" id="{0A3B845F-EB58-4D40-8E56-6469F8F4ABA6}"/>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a:outerShdw blurRad="107950" dist="12700" dir="5400000" algn="ctr">
                <a:srgbClr val="00000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9" name="Freeform: Shape 38">
              <a:extLst>
                <a:ext uri="{FF2B5EF4-FFF2-40B4-BE49-F238E27FC236}">
                  <a16:creationId xmlns:a16="http://schemas.microsoft.com/office/drawing/2014/main" id="{990BAF6C-36B8-48F9-A2A4-46F855DD922D}"/>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7F7F7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EACEE61-9288-44E5-9727-07781B8FAB79}"/>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7F7F7F"/>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1" name="Group 40">
            <a:extLst>
              <a:ext uri="{FF2B5EF4-FFF2-40B4-BE49-F238E27FC236}">
                <a16:creationId xmlns:a16="http://schemas.microsoft.com/office/drawing/2014/main" id="{CB298243-E6C9-4A46-99B6-530A9B34AC38}"/>
              </a:ext>
            </a:extLst>
          </p:cNvPr>
          <p:cNvGrpSpPr/>
          <p:nvPr/>
        </p:nvGrpSpPr>
        <p:grpSpPr>
          <a:xfrm rot="15900000">
            <a:off x="1000433" y="1371946"/>
            <a:ext cx="1847507" cy="1924389"/>
            <a:chOff x="1308992" y="1573649"/>
            <a:chExt cx="1564097" cy="1629183"/>
          </a:xfrm>
          <a:solidFill>
            <a:srgbClr val="BFBFBF"/>
          </a:solidFill>
          <a:effectLst/>
        </p:grpSpPr>
        <p:sp>
          <p:nvSpPr>
            <p:cNvPr id="42" name="Freeform: Shape 41">
              <a:extLst>
                <a:ext uri="{FF2B5EF4-FFF2-40B4-BE49-F238E27FC236}">
                  <a16:creationId xmlns:a16="http://schemas.microsoft.com/office/drawing/2014/main" id="{423C33D7-B523-45C3-93BA-C6FC442BF70B}"/>
                </a:ext>
              </a:extLst>
            </p:cNvPr>
            <p:cNvSpPr/>
            <p:nvPr/>
          </p:nvSpPr>
          <p:spPr>
            <a:xfrm>
              <a:off x="1308992" y="1573649"/>
              <a:ext cx="1564097" cy="1629183"/>
            </a:xfrm>
            <a:custGeom>
              <a:avLst/>
              <a:gdLst>
                <a:gd name="connsiteX0" fmla="*/ 436935 w 1564097"/>
                <a:gd name="connsiteY0" fmla="*/ 0 h 1629183"/>
                <a:gd name="connsiteX1" fmla="*/ 478843 w 1564097"/>
                <a:gd name="connsiteY1" fmla="*/ 0 h 1629183"/>
                <a:gd name="connsiteX2" fmla="*/ 1344113 w 1564097"/>
                <a:gd name="connsiteY2" fmla="*/ 366575 h 1629183"/>
                <a:gd name="connsiteX3" fmla="*/ 1564097 w 1564097"/>
                <a:gd name="connsiteY3" fmla="*/ 1259260 h 1629183"/>
                <a:gd name="connsiteX4" fmla="*/ 571140 w 1564097"/>
                <a:gd name="connsiteY4" fmla="*/ 1629183 h 1629183"/>
                <a:gd name="connsiteX5" fmla="*/ 541600 w 1564097"/>
                <a:gd name="connsiteY5" fmla="*/ 1567860 h 1629183"/>
                <a:gd name="connsiteX6" fmla="*/ 29222 w 1564097"/>
                <a:gd name="connsiteY6" fmla="*/ 1003699 h 1629183"/>
                <a:gd name="connsiteX7" fmla="*/ 0 w 1564097"/>
                <a:gd name="connsiteY7" fmla="*/ 985946 h 16291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4097" h="1629183">
                  <a:moveTo>
                    <a:pt x="436935" y="0"/>
                  </a:moveTo>
                  <a:lnTo>
                    <a:pt x="478843" y="0"/>
                  </a:lnTo>
                  <a:lnTo>
                    <a:pt x="1344113" y="366575"/>
                  </a:lnTo>
                  <a:lnTo>
                    <a:pt x="1564097" y="1259260"/>
                  </a:lnTo>
                  <a:lnTo>
                    <a:pt x="571140" y="1629183"/>
                  </a:lnTo>
                  <a:lnTo>
                    <a:pt x="541600" y="1567860"/>
                  </a:lnTo>
                  <a:cubicBezTo>
                    <a:pt x="418428" y="1341122"/>
                    <a:pt x="242050" y="1147483"/>
                    <a:pt x="29222" y="1003699"/>
                  </a:cubicBezTo>
                  <a:lnTo>
                    <a:pt x="0" y="985946"/>
                  </a:lnTo>
                  <a:close/>
                </a:path>
              </a:pathLst>
            </a:custGeom>
            <a:gr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Freeform: Shape 42">
              <a:extLst>
                <a:ext uri="{FF2B5EF4-FFF2-40B4-BE49-F238E27FC236}">
                  <a16:creationId xmlns:a16="http://schemas.microsoft.com/office/drawing/2014/main" id="{BDA126B9-CBCD-48D9-97D2-74C2E5A1E3B4}"/>
                </a:ext>
              </a:extLst>
            </p:cNvPr>
            <p:cNvSpPr/>
            <p:nvPr/>
          </p:nvSpPr>
          <p:spPr>
            <a:xfrm>
              <a:off x="1862466" y="1605267"/>
              <a:ext cx="994280" cy="1161324"/>
            </a:xfrm>
            <a:custGeom>
              <a:avLst/>
              <a:gdLst>
                <a:gd name="connsiteX0" fmla="*/ 0 w 994280"/>
                <a:gd name="connsiteY0" fmla="*/ 0 h 1161324"/>
                <a:gd name="connsiteX1" fmla="*/ 790639 w 994280"/>
                <a:gd name="connsiteY1" fmla="*/ 334957 h 1161324"/>
                <a:gd name="connsiteX2" fmla="*/ 994280 w 994280"/>
                <a:gd name="connsiteY2" fmla="*/ 1161324 h 1161324"/>
                <a:gd name="connsiteX3" fmla="*/ 982672 w 994280"/>
                <a:gd name="connsiteY3" fmla="*/ 1116177 h 1161324"/>
                <a:gd name="connsiteX4" fmla="*/ 107806 w 994280"/>
                <a:gd name="connsiteY4" fmla="*/ 51932 h 11613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4280" h="1161324">
                  <a:moveTo>
                    <a:pt x="0" y="0"/>
                  </a:moveTo>
                  <a:lnTo>
                    <a:pt x="790639" y="334957"/>
                  </a:lnTo>
                  <a:lnTo>
                    <a:pt x="994280" y="1161324"/>
                  </a:lnTo>
                  <a:lnTo>
                    <a:pt x="982672" y="1116177"/>
                  </a:lnTo>
                  <a:cubicBezTo>
                    <a:pt x="840181" y="658056"/>
                    <a:pt x="522412" y="277160"/>
                    <a:pt x="107806" y="51932"/>
                  </a:cubicBez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Freeform: Shape 43">
              <a:extLst>
                <a:ext uri="{FF2B5EF4-FFF2-40B4-BE49-F238E27FC236}">
                  <a16:creationId xmlns:a16="http://schemas.microsoft.com/office/drawing/2014/main" id="{9B2B9A39-77C1-4BEF-8B85-A62FCFE67997}"/>
                </a:ext>
              </a:extLst>
            </p:cNvPr>
            <p:cNvSpPr/>
            <p:nvPr/>
          </p:nvSpPr>
          <p:spPr>
            <a:xfrm>
              <a:off x="1308992" y="2434914"/>
              <a:ext cx="709264" cy="767918"/>
            </a:xfrm>
            <a:custGeom>
              <a:avLst/>
              <a:gdLst>
                <a:gd name="connsiteX0" fmla="*/ 55254 w 709264"/>
                <a:gd name="connsiteY0" fmla="*/ 0 h 767918"/>
                <a:gd name="connsiteX1" fmla="*/ 103171 w 709264"/>
                <a:gd name="connsiteY1" fmla="*/ 29110 h 767918"/>
                <a:gd name="connsiteX2" fmla="*/ 688745 w 709264"/>
                <a:gd name="connsiteY2" fmla="*/ 673865 h 767918"/>
                <a:gd name="connsiteX3" fmla="*/ 709264 w 709264"/>
                <a:gd name="connsiteY3" fmla="*/ 716460 h 767918"/>
                <a:gd name="connsiteX4" fmla="*/ 571140 w 709264"/>
                <a:gd name="connsiteY4" fmla="*/ 767918 h 767918"/>
                <a:gd name="connsiteX5" fmla="*/ 541600 w 709264"/>
                <a:gd name="connsiteY5" fmla="*/ 706595 h 767918"/>
                <a:gd name="connsiteX6" fmla="*/ 439507 w 709264"/>
                <a:gd name="connsiteY6" fmla="*/ 543010 h 767918"/>
                <a:gd name="connsiteX7" fmla="*/ 402432 w 709264"/>
                <a:gd name="connsiteY7" fmla="*/ 496970 h 767918"/>
                <a:gd name="connsiteX8" fmla="*/ 196575 w 709264"/>
                <a:gd name="connsiteY8" fmla="*/ 529816 h 767918"/>
                <a:gd name="connsiteX9" fmla="*/ 262722 w 709264"/>
                <a:gd name="connsiteY9" fmla="*/ 338424 h 767918"/>
                <a:gd name="connsiteX10" fmla="*/ 181747 w 709264"/>
                <a:gd name="connsiteY10" fmla="*/ 259358 h 767918"/>
                <a:gd name="connsiteX11" fmla="*/ 29222 w 709264"/>
                <a:gd name="connsiteY11" fmla="*/ 142434 h 767918"/>
                <a:gd name="connsiteX12" fmla="*/ 0 w 709264"/>
                <a:gd name="connsiteY12" fmla="*/ 124681 h 767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9264" h="767918">
                  <a:moveTo>
                    <a:pt x="55254" y="0"/>
                  </a:moveTo>
                  <a:lnTo>
                    <a:pt x="103171" y="29110"/>
                  </a:lnTo>
                  <a:cubicBezTo>
                    <a:pt x="346403" y="193434"/>
                    <a:pt x="547978" y="414736"/>
                    <a:pt x="688745" y="673865"/>
                  </a:cubicBezTo>
                  <a:lnTo>
                    <a:pt x="709264" y="716460"/>
                  </a:lnTo>
                  <a:lnTo>
                    <a:pt x="571140" y="767918"/>
                  </a:lnTo>
                  <a:lnTo>
                    <a:pt x="541600" y="706595"/>
                  </a:lnTo>
                  <a:cubicBezTo>
                    <a:pt x="510807" y="649911"/>
                    <a:pt x="476689" y="595295"/>
                    <a:pt x="439507" y="543010"/>
                  </a:cubicBezTo>
                  <a:lnTo>
                    <a:pt x="402432" y="496970"/>
                  </a:lnTo>
                  <a:lnTo>
                    <a:pt x="196575" y="529816"/>
                  </a:lnTo>
                  <a:lnTo>
                    <a:pt x="262722" y="338424"/>
                  </a:lnTo>
                  <a:lnTo>
                    <a:pt x="181747" y="259358"/>
                  </a:lnTo>
                  <a:cubicBezTo>
                    <a:pt x="133358" y="217442"/>
                    <a:pt x="82429" y="178380"/>
                    <a:pt x="29222" y="142434"/>
                  </a:cubicBezTo>
                  <a:lnTo>
                    <a:pt x="0" y="124681"/>
                  </a:lnTo>
                  <a:close/>
                </a:path>
              </a:pathLst>
            </a:custGeom>
            <a:solidFill>
              <a:srgbClr val="ABABA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46" name="TextBox 45">
            <a:extLst>
              <a:ext uri="{FF2B5EF4-FFF2-40B4-BE49-F238E27FC236}">
                <a16:creationId xmlns:a16="http://schemas.microsoft.com/office/drawing/2014/main" id="{5F7904DF-57B1-451D-B4AC-11357D033CE0}"/>
              </a:ext>
            </a:extLst>
          </p:cNvPr>
          <p:cNvSpPr txBox="1"/>
          <p:nvPr/>
        </p:nvSpPr>
        <p:spPr>
          <a:xfrm>
            <a:off x="3045462" y="3355663"/>
            <a:ext cx="2228454" cy="707886"/>
          </a:xfrm>
          <a:prstGeom prst="rect">
            <a:avLst/>
          </a:prstGeom>
          <a:noFill/>
        </p:spPr>
        <p:txBody>
          <a:bodyPr wrap="square" rtlCol="0">
            <a:spAutoFit/>
          </a:bodyPr>
          <a:lstStyle/>
          <a:p>
            <a:pPr algn="ctr"/>
            <a:r>
              <a:rPr lang="en-US" sz="2000" dirty="0">
                <a:solidFill>
                  <a:srgbClr val="464646"/>
                </a:solidFill>
                <a:latin typeface="Bernard MT Condensed" panose="02050806060905020404" pitchFamily="18" charset="0"/>
              </a:rPr>
              <a:t>LOREM IPSUM </a:t>
            </a:r>
          </a:p>
          <a:p>
            <a:pPr algn="ctr"/>
            <a:r>
              <a:rPr lang="en-US" sz="2000" dirty="0">
                <a:solidFill>
                  <a:srgbClr val="464646"/>
                </a:solidFill>
                <a:latin typeface="Bernard MT Condensed" panose="02050806060905020404" pitchFamily="18" charset="0"/>
              </a:rPr>
              <a:t>DOLOR</a:t>
            </a:r>
          </a:p>
        </p:txBody>
      </p:sp>
      <p:sp>
        <p:nvSpPr>
          <p:cNvPr id="47" name="Text Box 10">
            <a:extLst>
              <a:ext uri="{FF2B5EF4-FFF2-40B4-BE49-F238E27FC236}">
                <a16:creationId xmlns:a16="http://schemas.microsoft.com/office/drawing/2014/main" id="{82084E8E-44DC-4C04-BD10-D81495DF5CE2}"/>
              </a:ext>
            </a:extLst>
          </p:cNvPr>
          <p:cNvSpPr txBox="1">
            <a:spLocks noChangeArrowheads="1"/>
          </p:cNvSpPr>
          <p:nvPr/>
        </p:nvSpPr>
        <p:spPr bwMode="auto">
          <a:xfrm>
            <a:off x="5906623" y="1385547"/>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01</a:t>
            </a:r>
          </a:p>
        </p:txBody>
      </p:sp>
      <p:sp>
        <p:nvSpPr>
          <p:cNvPr id="49" name="Text Box 10">
            <a:extLst>
              <a:ext uri="{FF2B5EF4-FFF2-40B4-BE49-F238E27FC236}">
                <a16:creationId xmlns:a16="http://schemas.microsoft.com/office/drawing/2014/main" id="{7DDD5A6D-41BA-430B-BFAD-E444F367720C}"/>
              </a:ext>
            </a:extLst>
          </p:cNvPr>
          <p:cNvSpPr txBox="1">
            <a:spLocks noChangeArrowheads="1"/>
          </p:cNvSpPr>
          <p:nvPr/>
        </p:nvSpPr>
        <p:spPr bwMode="auto">
          <a:xfrm rot="2940000">
            <a:off x="4725833" y="2435356"/>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0" name="Text Box 10">
            <a:extLst>
              <a:ext uri="{FF2B5EF4-FFF2-40B4-BE49-F238E27FC236}">
                <a16:creationId xmlns:a16="http://schemas.microsoft.com/office/drawing/2014/main" id="{57C855E3-4ECF-49BC-AABF-F9E29A2A1652}"/>
              </a:ext>
            </a:extLst>
          </p:cNvPr>
          <p:cNvSpPr txBox="1">
            <a:spLocks noChangeArrowheads="1"/>
          </p:cNvSpPr>
          <p:nvPr/>
        </p:nvSpPr>
        <p:spPr bwMode="auto">
          <a:xfrm>
            <a:off x="7144917" y="2915169"/>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02</a:t>
            </a:r>
          </a:p>
        </p:txBody>
      </p:sp>
      <p:sp>
        <p:nvSpPr>
          <p:cNvPr id="51" name="Text Box 10">
            <a:extLst>
              <a:ext uri="{FF2B5EF4-FFF2-40B4-BE49-F238E27FC236}">
                <a16:creationId xmlns:a16="http://schemas.microsoft.com/office/drawing/2014/main" id="{BBC52C23-9E44-4F9C-8335-4E0715214437}"/>
              </a:ext>
            </a:extLst>
          </p:cNvPr>
          <p:cNvSpPr txBox="1">
            <a:spLocks noChangeArrowheads="1"/>
          </p:cNvSpPr>
          <p:nvPr/>
        </p:nvSpPr>
        <p:spPr bwMode="auto">
          <a:xfrm>
            <a:off x="6926731" y="4859448"/>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03</a:t>
            </a:r>
          </a:p>
        </p:txBody>
      </p:sp>
      <p:sp>
        <p:nvSpPr>
          <p:cNvPr id="52" name="Text Box 10">
            <a:extLst>
              <a:ext uri="{FF2B5EF4-FFF2-40B4-BE49-F238E27FC236}">
                <a16:creationId xmlns:a16="http://schemas.microsoft.com/office/drawing/2014/main" id="{16DFAB0C-194D-4A6C-9589-7A8C88DD95FB}"/>
              </a:ext>
            </a:extLst>
          </p:cNvPr>
          <p:cNvSpPr txBox="1">
            <a:spLocks noChangeArrowheads="1"/>
          </p:cNvSpPr>
          <p:nvPr/>
        </p:nvSpPr>
        <p:spPr bwMode="auto">
          <a:xfrm>
            <a:off x="1128997" y="48381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04</a:t>
            </a:r>
          </a:p>
        </p:txBody>
      </p:sp>
      <p:sp>
        <p:nvSpPr>
          <p:cNvPr id="53" name="Text Box 10">
            <a:extLst>
              <a:ext uri="{FF2B5EF4-FFF2-40B4-BE49-F238E27FC236}">
                <a16:creationId xmlns:a16="http://schemas.microsoft.com/office/drawing/2014/main" id="{C423AF8B-41C5-491A-BA45-5036BA357A42}"/>
              </a:ext>
            </a:extLst>
          </p:cNvPr>
          <p:cNvSpPr txBox="1">
            <a:spLocks noChangeArrowheads="1"/>
          </p:cNvSpPr>
          <p:nvPr/>
        </p:nvSpPr>
        <p:spPr bwMode="auto">
          <a:xfrm>
            <a:off x="904767" y="292109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05</a:t>
            </a:r>
          </a:p>
        </p:txBody>
      </p:sp>
      <p:sp>
        <p:nvSpPr>
          <p:cNvPr id="54" name="Text Box 10">
            <a:extLst>
              <a:ext uri="{FF2B5EF4-FFF2-40B4-BE49-F238E27FC236}">
                <a16:creationId xmlns:a16="http://schemas.microsoft.com/office/drawing/2014/main" id="{9C595A06-AA07-4B9D-B335-E0069D5E2D05}"/>
              </a:ext>
            </a:extLst>
          </p:cNvPr>
          <p:cNvSpPr txBox="1">
            <a:spLocks noChangeArrowheads="1"/>
          </p:cNvSpPr>
          <p:nvPr/>
        </p:nvSpPr>
        <p:spPr bwMode="auto">
          <a:xfrm>
            <a:off x="2093873" y="1412344"/>
            <a:ext cx="366445" cy="307777"/>
          </a:xfrm>
          <a:prstGeom prst="rect">
            <a:avLst/>
          </a:prstGeom>
          <a:noFill/>
          <a:ln w="9525">
            <a:noFill/>
            <a:miter lim="800000"/>
            <a:headEnd/>
            <a:tailEnd/>
          </a:ln>
        </p:spPr>
        <p:txBody>
          <a:bodyPr wrap="square" lIns="60960" tIns="30480" rIns="60960" bIns="30480">
            <a:spAutoFit/>
          </a:bodyPr>
          <a:lstStyle/>
          <a:p>
            <a:pPr algn="ctr"/>
            <a:r>
              <a:rPr lang="en-US" sz="1600" dirty="0">
                <a:solidFill>
                  <a:schemeClr val="bg1"/>
                </a:solidFill>
                <a:latin typeface="Bernard MT Condensed" panose="02050806060905020404" pitchFamily="18" charset="0"/>
              </a:rPr>
              <a:t>06</a:t>
            </a:r>
          </a:p>
        </p:txBody>
      </p:sp>
      <p:sp>
        <p:nvSpPr>
          <p:cNvPr id="55" name="Text Box 10">
            <a:extLst>
              <a:ext uri="{FF2B5EF4-FFF2-40B4-BE49-F238E27FC236}">
                <a16:creationId xmlns:a16="http://schemas.microsoft.com/office/drawing/2014/main" id="{064F665F-AC20-4F78-8948-A846FC3AF358}"/>
              </a:ext>
            </a:extLst>
          </p:cNvPr>
          <p:cNvSpPr txBox="1">
            <a:spLocks noChangeArrowheads="1"/>
          </p:cNvSpPr>
          <p:nvPr/>
        </p:nvSpPr>
        <p:spPr bwMode="auto">
          <a:xfrm rot="5640000">
            <a:off x="5014396" y="3296950"/>
            <a:ext cx="2127028" cy="1006431"/>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6" name="Text Box 10">
            <a:extLst>
              <a:ext uri="{FF2B5EF4-FFF2-40B4-BE49-F238E27FC236}">
                <a16:creationId xmlns:a16="http://schemas.microsoft.com/office/drawing/2014/main" id="{7D8B1F88-4ACE-486D-B387-AE8E78F4E0E1}"/>
              </a:ext>
            </a:extLst>
          </p:cNvPr>
          <p:cNvSpPr txBox="1">
            <a:spLocks noChangeArrowheads="1"/>
          </p:cNvSpPr>
          <p:nvPr/>
        </p:nvSpPr>
        <p:spPr bwMode="auto">
          <a:xfrm rot="18720000">
            <a:off x="1601886" y="240088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7" name="Text Box 10">
            <a:extLst>
              <a:ext uri="{FF2B5EF4-FFF2-40B4-BE49-F238E27FC236}">
                <a16:creationId xmlns:a16="http://schemas.microsoft.com/office/drawing/2014/main" id="{0DA01920-66E1-41B9-A983-E0531132430A}"/>
              </a:ext>
            </a:extLst>
          </p:cNvPr>
          <p:cNvSpPr txBox="1">
            <a:spLocks noChangeArrowheads="1"/>
          </p:cNvSpPr>
          <p:nvPr/>
        </p:nvSpPr>
        <p:spPr bwMode="auto">
          <a:xfrm rot="16140000">
            <a:off x="1263965" y="331810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8" name="Text Box 10">
            <a:extLst>
              <a:ext uri="{FF2B5EF4-FFF2-40B4-BE49-F238E27FC236}">
                <a16:creationId xmlns:a16="http://schemas.microsoft.com/office/drawing/2014/main" id="{EA2AAC99-CEAA-4D8F-B5A5-CAB248572B54}"/>
              </a:ext>
            </a:extLst>
          </p:cNvPr>
          <p:cNvSpPr txBox="1">
            <a:spLocks noChangeArrowheads="1"/>
          </p:cNvSpPr>
          <p:nvPr/>
        </p:nvSpPr>
        <p:spPr bwMode="auto">
          <a:xfrm rot="13213030">
            <a:off x="1655454" y="4156822"/>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59" name="Text Box 10">
            <a:extLst>
              <a:ext uri="{FF2B5EF4-FFF2-40B4-BE49-F238E27FC236}">
                <a16:creationId xmlns:a16="http://schemas.microsoft.com/office/drawing/2014/main" id="{76BE4FB5-D730-40F2-86F4-FDC8AE2D7337}"/>
              </a:ext>
            </a:extLst>
          </p:cNvPr>
          <p:cNvSpPr txBox="1">
            <a:spLocks noChangeArrowheads="1"/>
          </p:cNvSpPr>
          <p:nvPr/>
        </p:nvSpPr>
        <p:spPr bwMode="auto">
          <a:xfrm rot="8220000">
            <a:off x="4667409" y="4188961"/>
            <a:ext cx="2056479" cy="100514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400" dirty="0">
                <a:solidFill>
                  <a:schemeClr val="bg1"/>
                </a:solidFill>
                <a:latin typeface="Bernard MT Condensed" panose="02050806060905020404" pitchFamily="18" charset="0"/>
              </a:rPr>
              <a:t>YOUR TITLE</a:t>
            </a:r>
            <a:br>
              <a:rPr lang="en-US" sz="4000" dirty="0">
                <a:solidFill>
                  <a:schemeClr val="bg1"/>
                </a:solidFill>
              </a:rPr>
            </a:br>
            <a:r>
              <a:rPr lang="en-US" sz="1100" dirty="0">
                <a:solidFill>
                  <a:schemeClr val="bg1"/>
                </a:solidFill>
                <a:latin typeface="Candara" panose="020E0502030303020204" pitchFamily="34" charset="0"/>
              </a:rPr>
              <a:t>Lorem ipsum dolor </a:t>
            </a:r>
          </a:p>
          <a:p>
            <a:pPr algn="ctr" defTabSz="1219170">
              <a:spcBef>
                <a:spcPct val="20000"/>
              </a:spcBef>
              <a:defRPr/>
            </a:pPr>
            <a:r>
              <a:rPr lang="en-US" sz="1100" dirty="0">
                <a:solidFill>
                  <a:schemeClr val="bg1"/>
                </a:solidFill>
                <a:latin typeface="Candara" panose="020E0502030303020204" pitchFamily="34" charset="0"/>
              </a:rPr>
              <a:t>sit amet, consectetur. </a:t>
            </a:r>
          </a:p>
          <a:p>
            <a:pPr algn="ctr" defTabSz="1219170">
              <a:spcBef>
                <a:spcPct val="20000"/>
              </a:spcBef>
              <a:defRPr/>
            </a:pPr>
            <a:r>
              <a:rPr lang="en-US" sz="1100" dirty="0">
                <a:solidFill>
                  <a:schemeClr val="bg1"/>
                </a:solidFill>
                <a:latin typeface="Candara" panose="020E0502030303020204" pitchFamily="34" charset="0"/>
              </a:rPr>
              <a:t>Adipiscing elit, sed do</a:t>
            </a:r>
          </a:p>
          <a:p>
            <a:pPr algn="ctr" defTabSz="1219170">
              <a:spcBef>
                <a:spcPct val="20000"/>
              </a:spcBef>
              <a:defRPr/>
            </a:pPr>
            <a:r>
              <a:rPr lang="en-US" sz="1100" dirty="0">
                <a:solidFill>
                  <a:schemeClr val="bg1"/>
                </a:solidFill>
                <a:latin typeface="Candara" panose="020E0502030303020204" pitchFamily="34" charset="0"/>
              </a:rPr>
              <a:t>Eiusmod tempor.</a:t>
            </a:r>
          </a:p>
        </p:txBody>
      </p:sp>
      <p:sp>
        <p:nvSpPr>
          <p:cNvPr id="48" name="Freeform 121">
            <a:extLst>
              <a:ext uri="{FF2B5EF4-FFF2-40B4-BE49-F238E27FC236}">
                <a16:creationId xmlns:a16="http://schemas.microsoft.com/office/drawing/2014/main" id="{0C549B68-EF79-4BA9-BEE4-8EAF50D59A0B}"/>
              </a:ext>
            </a:extLst>
          </p:cNvPr>
          <p:cNvSpPr>
            <a:spLocks noChangeAspect="1" noEditPoints="1"/>
          </p:cNvSpPr>
          <p:nvPr/>
        </p:nvSpPr>
        <p:spPr bwMode="auto">
          <a:xfrm>
            <a:off x="5285106" y="2848250"/>
            <a:ext cx="384048" cy="441613"/>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74">
            <a:extLst>
              <a:ext uri="{FF2B5EF4-FFF2-40B4-BE49-F238E27FC236}">
                <a16:creationId xmlns:a16="http://schemas.microsoft.com/office/drawing/2014/main" id="{D8942ABA-CF8C-4566-BC41-EA380111FEE0}"/>
              </a:ext>
            </a:extLst>
          </p:cNvPr>
          <p:cNvSpPr>
            <a:spLocks noChangeAspect="1" noEditPoints="1"/>
          </p:cNvSpPr>
          <p:nvPr/>
        </p:nvSpPr>
        <p:spPr bwMode="auto">
          <a:xfrm>
            <a:off x="2443667" y="3583804"/>
            <a:ext cx="430086" cy="384048"/>
          </a:xfrm>
          <a:custGeom>
            <a:avLst/>
            <a:gdLst/>
            <a:ahLst/>
            <a:cxnLst>
              <a:cxn ang="0">
                <a:pos x="176" y="29"/>
              </a:cxn>
              <a:cxn ang="0">
                <a:pos x="120" y="29"/>
              </a:cxn>
              <a:cxn ang="0">
                <a:pos x="120" y="0"/>
              </a:cxn>
              <a:cxn ang="0">
                <a:pos x="114" y="0"/>
              </a:cxn>
              <a:cxn ang="0">
                <a:pos x="110" y="0"/>
              </a:cxn>
              <a:cxn ang="0">
                <a:pos x="81" y="0"/>
              </a:cxn>
              <a:cxn ang="0">
                <a:pos x="71" y="0"/>
              </a:cxn>
              <a:cxn ang="0">
                <a:pos x="71" y="10"/>
              </a:cxn>
              <a:cxn ang="0">
                <a:pos x="71" y="29"/>
              </a:cxn>
              <a:cxn ang="0">
                <a:pos x="15" y="29"/>
              </a:cxn>
              <a:cxn ang="0">
                <a:pos x="0" y="44"/>
              </a:cxn>
              <a:cxn ang="0">
                <a:pos x="0" y="156"/>
              </a:cxn>
              <a:cxn ang="0">
                <a:pos x="15" y="171"/>
              </a:cxn>
              <a:cxn ang="0">
                <a:pos x="176" y="171"/>
              </a:cxn>
              <a:cxn ang="0">
                <a:pos x="192" y="156"/>
              </a:cxn>
              <a:cxn ang="0">
                <a:pos x="192" y="44"/>
              </a:cxn>
              <a:cxn ang="0">
                <a:pos x="176" y="29"/>
              </a:cxn>
              <a:cxn ang="0">
                <a:pos x="81" y="10"/>
              </a:cxn>
              <a:cxn ang="0">
                <a:pos x="110" y="10"/>
              </a:cxn>
              <a:cxn ang="0">
                <a:pos x="110" y="29"/>
              </a:cxn>
              <a:cxn ang="0">
                <a:pos x="81" y="29"/>
              </a:cxn>
              <a:cxn ang="0">
                <a:pos x="81" y="10"/>
              </a:cxn>
              <a:cxn ang="0">
                <a:pos x="134" y="107"/>
              </a:cxn>
              <a:cxn ang="0">
                <a:pos x="127" y="115"/>
              </a:cxn>
              <a:cxn ang="0">
                <a:pos x="111" y="115"/>
              </a:cxn>
              <a:cxn ang="0">
                <a:pos x="111" y="130"/>
              </a:cxn>
              <a:cxn ang="0">
                <a:pos x="103" y="138"/>
              </a:cxn>
              <a:cxn ang="0">
                <a:pos x="88" y="138"/>
              </a:cxn>
              <a:cxn ang="0">
                <a:pos x="80" y="130"/>
              </a:cxn>
              <a:cxn ang="0">
                <a:pos x="80" y="115"/>
              </a:cxn>
              <a:cxn ang="0">
                <a:pos x="65" y="115"/>
              </a:cxn>
              <a:cxn ang="0">
                <a:pos x="57" y="107"/>
              </a:cxn>
              <a:cxn ang="0">
                <a:pos x="57" y="92"/>
              </a:cxn>
              <a:cxn ang="0">
                <a:pos x="65" y="84"/>
              </a:cxn>
              <a:cxn ang="0">
                <a:pos x="80" y="84"/>
              </a:cxn>
              <a:cxn ang="0">
                <a:pos x="80" y="68"/>
              </a:cxn>
              <a:cxn ang="0">
                <a:pos x="88" y="61"/>
              </a:cxn>
              <a:cxn ang="0">
                <a:pos x="103" y="61"/>
              </a:cxn>
              <a:cxn ang="0">
                <a:pos x="111" y="68"/>
              </a:cxn>
              <a:cxn ang="0">
                <a:pos x="111" y="84"/>
              </a:cxn>
              <a:cxn ang="0">
                <a:pos x="127" y="84"/>
              </a:cxn>
              <a:cxn ang="0">
                <a:pos x="134" y="92"/>
              </a:cxn>
              <a:cxn ang="0">
                <a:pos x="134" y="107"/>
              </a:cxn>
            </a:cxnLst>
            <a:rect l="0" t="0" r="r" b="b"/>
            <a:pathLst>
              <a:path w="192" h="171">
                <a:moveTo>
                  <a:pt x="176" y="29"/>
                </a:moveTo>
                <a:cubicBezTo>
                  <a:pt x="120" y="29"/>
                  <a:pt x="120" y="29"/>
                  <a:pt x="120" y="29"/>
                </a:cubicBezTo>
                <a:cubicBezTo>
                  <a:pt x="120" y="0"/>
                  <a:pt x="120" y="0"/>
                  <a:pt x="120" y="0"/>
                </a:cubicBezTo>
                <a:cubicBezTo>
                  <a:pt x="114" y="0"/>
                  <a:pt x="114" y="0"/>
                  <a:pt x="114" y="0"/>
                </a:cubicBezTo>
                <a:cubicBezTo>
                  <a:pt x="110" y="0"/>
                  <a:pt x="110" y="0"/>
                  <a:pt x="110" y="0"/>
                </a:cubicBezTo>
                <a:cubicBezTo>
                  <a:pt x="81" y="0"/>
                  <a:pt x="81" y="0"/>
                  <a:pt x="81" y="0"/>
                </a:cubicBezTo>
                <a:cubicBezTo>
                  <a:pt x="71" y="0"/>
                  <a:pt x="71" y="0"/>
                  <a:pt x="71" y="0"/>
                </a:cubicBezTo>
                <a:cubicBezTo>
                  <a:pt x="71" y="10"/>
                  <a:pt x="71" y="10"/>
                  <a:pt x="71" y="10"/>
                </a:cubicBezTo>
                <a:cubicBezTo>
                  <a:pt x="71" y="29"/>
                  <a:pt x="71" y="29"/>
                  <a:pt x="71" y="29"/>
                </a:cubicBezTo>
                <a:cubicBezTo>
                  <a:pt x="15" y="29"/>
                  <a:pt x="15" y="29"/>
                  <a:pt x="15" y="29"/>
                </a:cubicBezTo>
                <a:cubicBezTo>
                  <a:pt x="7" y="29"/>
                  <a:pt x="0" y="36"/>
                  <a:pt x="0" y="44"/>
                </a:cubicBezTo>
                <a:cubicBezTo>
                  <a:pt x="0" y="156"/>
                  <a:pt x="0" y="156"/>
                  <a:pt x="0" y="156"/>
                </a:cubicBezTo>
                <a:cubicBezTo>
                  <a:pt x="0" y="164"/>
                  <a:pt x="7" y="171"/>
                  <a:pt x="15" y="171"/>
                </a:cubicBezTo>
                <a:cubicBezTo>
                  <a:pt x="176" y="171"/>
                  <a:pt x="176" y="171"/>
                  <a:pt x="176" y="171"/>
                </a:cubicBezTo>
                <a:cubicBezTo>
                  <a:pt x="185" y="171"/>
                  <a:pt x="192" y="164"/>
                  <a:pt x="192" y="156"/>
                </a:cubicBezTo>
                <a:cubicBezTo>
                  <a:pt x="192" y="44"/>
                  <a:pt x="192" y="44"/>
                  <a:pt x="192" y="44"/>
                </a:cubicBezTo>
                <a:cubicBezTo>
                  <a:pt x="192" y="36"/>
                  <a:pt x="185" y="29"/>
                  <a:pt x="176" y="29"/>
                </a:cubicBezTo>
                <a:moveTo>
                  <a:pt x="81" y="10"/>
                </a:moveTo>
                <a:cubicBezTo>
                  <a:pt x="110" y="10"/>
                  <a:pt x="110" y="10"/>
                  <a:pt x="110" y="10"/>
                </a:cubicBezTo>
                <a:cubicBezTo>
                  <a:pt x="110" y="29"/>
                  <a:pt x="110" y="29"/>
                  <a:pt x="110" y="29"/>
                </a:cubicBezTo>
                <a:cubicBezTo>
                  <a:pt x="81" y="29"/>
                  <a:pt x="81" y="29"/>
                  <a:pt x="81" y="29"/>
                </a:cubicBezTo>
                <a:lnTo>
                  <a:pt x="81" y="10"/>
                </a:lnTo>
                <a:close/>
                <a:moveTo>
                  <a:pt x="134" y="107"/>
                </a:moveTo>
                <a:cubicBezTo>
                  <a:pt x="134" y="111"/>
                  <a:pt x="131" y="115"/>
                  <a:pt x="127" y="115"/>
                </a:cubicBezTo>
                <a:cubicBezTo>
                  <a:pt x="111" y="115"/>
                  <a:pt x="111" y="115"/>
                  <a:pt x="111" y="115"/>
                </a:cubicBezTo>
                <a:cubicBezTo>
                  <a:pt x="111" y="130"/>
                  <a:pt x="111" y="130"/>
                  <a:pt x="111" y="130"/>
                </a:cubicBezTo>
                <a:cubicBezTo>
                  <a:pt x="111" y="135"/>
                  <a:pt x="108" y="138"/>
                  <a:pt x="103" y="138"/>
                </a:cubicBezTo>
                <a:cubicBezTo>
                  <a:pt x="88" y="138"/>
                  <a:pt x="88" y="138"/>
                  <a:pt x="88" y="138"/>
                </a:cubicBezTo>
                <a:cubicBezTo>
                  <a:pt x="84" y="138"/>
                  <a:pt x="80" y="135"/>
                  <a:pt x="80" y="130"/>
                </a:cubicBezTo>
                <a:cubicBezTo>
                  <a:pt x="80" y="115"/>
                  <a:pt x="80" y="115"/>
                  <a:pt x="80" y="115"/>
                </a:cubicBezTo>
                <a:cubicBezTo>
                  <a:pt x="65" y="115"/>
                  <a:pt x="65" y="115"/>
                  <a:pt x="65" y="115"/>
                </a:cubicBezTo>
                <a:cubicBezTo>
                  <a:pt x="60" y="115"/>
                  <a:pt x="57" y="111"/>
                  <a:pt x="57" y="107"/>
                </a:cubicBezTo>
                <a:cubicBezTo>
                  <a:pt x="57" y="92"/>
                  <a:pt x="57" y="92"/>
                  <a:pt x="57" y="92"/>
                </a:cubicBezTo>
                <a:cubicBezTo>
                  <a:pt x="57" y="88"/>
                  <a:pt x="60" y="84"/>
                  <a:pt x="65" y="84"/>
                </a:cubicBezTo>
                <a:cubicBezTo>
                  <a:pt x="80" y="84"/>
                  <a:pt x="80" y="84"/>
                  <a:pt x="80" y="84"/>
                </a:cubicBezTo>
                <a:cubicBezTo>
                  <a:pt x="80" y="68"/>
                  <a:pt x="80" y="68"/>
                  <a:pt x="80" y="68"/>
                </a:cubicBezTo>
                <a:cubicBezTo>
                  <a:pt x="80" y="64"/>
                  <a:pt x="84" y="61"/>
                  <a:pt x="88" y="61"/>
                </a:cubicBezTo>
                <a:cubicBezTo>
                  <a:pt x="103" y="61"/>
                  <a:pt x="103" y="61"/>
                  <a:pt x="103" y="61"/>
                </a:cubicBezTo>
                <a:cubicBezTo>
                  <a:pt x="108" y="61"/>
                  <a:pt x="111" y="64"/>
                  <a:pt x="111" y="68"/>
                </a:cubicBezTo>
                <a:cubicBezTo>
                  <a:pt x="111" y="84"/>
                  <a:pt x="111" y="84"/>
                  <a:pt x="111" y="84"/>
                </a:cubicBezTo>
                <a:cubicBezTo>
                  <a:pt x="127" y="84"/>
                  <a:pt x="127" y="84"/>
                  <a:pt x="127" y="84"/>
                </a:cubicBezTo>
                <a:cubicBezTo>
                  <a:pt x="131" y="84"/>
                  <a:pt x="134" y="88"/>
                  <a:pt x="134" y="92"/>
                </a:cubicBezTo>
                <a:lnTo>
                  <a:pt x="134" y="107"/>
                </a:lnTo>
                <a:close/>
              </a:path>
            </a:pathLst>
          </a:custGeom>
          <a:solidFill>
            <a:srgbClr val="464646"/>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1" name="Group 60">
            <a:extLst>
              <a:ext uri="{FF2B5EF4-FFF2-40B4-BE49-F238E27FC236}">
                <a16:creationId xmlns:a16="http://schemas.microsoft.com/office/drawing/2014/main" id="{010AB04E-6B08-4F96-8B38-F5189B30C216}"/>
              </a:ext>
            </a:extLst>
          </p:cNvPr>
          <p:cNvGrpSpPr>
            <a:grpSpLocks noChangeAspect="1"/>
          </p:cNvGrpSpPr>
          <p:nvPr/>
        </p:nvGrpSpPr>
        <p:grpSpPr>
          <a:xfrm>
            <a:off x="5156325" y="4215397"/>
            <a:ext cx="435012" cy="420624"/>
            <a:chOff x="5659438" y="2249488"/>
            <a:chExt cx="623887" cy="603250"/>
          </a:xfrm>
          <a:solidFill>
            <a:srgbClr val="464646"/>
          </a:solidFill>
        </p:grpSpPr>
        <p:sp>
          <p:nvSpPr>
            <p:cNvPr id="62" name="Freeform 67">
              <a:extLst>
                <a:ext uri="{FF2B5EF4-FFF2-40B4-BE49-F238E27FC236}">
                  <a16:creationId xmlns:a16="http://schemas.microsoft.com/office/drawing/2014/main" id="{8021214D-96C7-4007-9632-05F04A573AE7}"/>
                </a:ext>
              </a:extLst>
            </p:cNvPr>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Freeform 68">
              <a:extLst>
                <a:ext uri="{FF2B5EF4-FFF2-40B4-BE49-F238E27FC236}">
                  <a16:creationId xmlns:a16="http://schemas.microsoft.com/office/drawing/2014/main" id="{82BE2884-3156-49FD-8668-CA5CA068629B}"/>
                </a:ext>
              </a:extLst>
            </p:cNvPr>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4" name="Freeform 69">
              <a:extLst>
                <a:ext uri="{FF2B5EF4-FFF2-40B4-BE49-F238E27FC236}">
                  <a16:creationId xmlns:a16="http://schemas.microsoft.com/office/drawing/2014/main" id="{F1732791-E86E-4CA5-A82B-E8A0DC121550}"/>
                </a:ext>
              </a:extLst>
            </p:cNvPr>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70">
              <a:extLst>
                <a:ext uri="{FF2B5EF4-FFF2-40B4-BE49-F238E27FC236}">
                  <a16:creationId xmlns:a16="http://schemas.microsoft.com/office/drawing/2014/main" id="{A9F67F20-E6AB-40D5-BE58-EBCFE1B72938}"/>
                </a:ext>
              </a:extLst>
            </p:cNvPr>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6" name="Group 65">
            <a:extLst>
              <a:ext uri="{FF2B5EF4-FFF2-40B4-BE49-F238E27FC236}">
                <a16:creationId xmlns:a16="http://schemas.microsoft.com/office/drawing/2014/main" id="{69EB589F-D908-4C7B-9F02-54B8F52E9260}"/>
              </a:ext>
            </a:extLst>
          </p:cNvPr>
          <p:cNvGrpSpPr>
            <a:grpSpLocks noChangeAspect="1"/>
          </p:cNvGrpSpPr>
          <p:nvPr/>
        </p:nvGrpSpPr>
        <p:grpSpPr>
          <a:xfrm>
            <a:off x="2658418" y="2965537"/>
            <a:ext cx="523059" cy="329184"/>
            <a:chOff x="3871913" y="3771900"/>
            <a:chExt cx="411163" cy="258763"/>
          </a:xfrm>
          <a:solidFill>
            <a:srgbClr val="464646"/>
          </a:solidFill>
        </p:grpSpPr>
        <p:sp>
          <p:nvSpPr>
            <p:cNvPr id="67" name="Freeform 92">
              <a:extLst>
                <a:ext uri="{FF2B5EF4-FFF2-40B4-BE49-F238E27FC236}">
                  <a16:creationId xmlns:a16="http://schemas.microsoft.com/office/drawing/2014/main" id="{D2408733-EE7F-4E22-B801-9FE52BCA8D2E}"/>
                </a:ext>
              </a:extLst>
            </p:cNvPr>
            <p:cNvSpPr>
              <a:spLocks noEditPoints="1"/>
            </p:cNvSpPr>
            <p:nvPr/>
          </p:nvSpPr>
          <p:spPr bwMode="auto">
            <a:xfrm>
              <a:off x="3871913" y="3771900"/>
              <a:ext cx="411163" cy="231775"/>
            </a:xfrm>
            <a:custGeom>
              <a:avLst/>
              <a:gdLst/>
              <a:ahLst/>
              <a:cxnLst>
                <a:cxn ang="0">
                  <a:pos x="128" y="7"/>
                </a:cxn>
                <a:cxn ang="0">
                  <a:pos x="53" y="7"/>
                </a:cxn>
                <a:cxn ang="0">
                  <a:pos x="53" y="7"/>
                </a:cxn>
                <a:cxn ang="0">
                  <a:pos x="46" y="0"/>
                </a:cxn>
                <a:cxn ang="0">
                  <a:pos x="39" y="7"/>
                </a:cxn>
                <a:cxn ang="0">
                  <a:pos x="39" y="7"/>
                </a:cxn>
                <a:cxn ang="0">
                  <a:pos x="34" y="7"/>
                </a:cxn>
                <a:cxn ang="0">
                  <a:pos x="7" y="29"/>
                </a:cxn>
                <a:cxn ang="0">
                  <a:pos x="0" y="59"/>
                </a:cxn>
                <a:cxn ang="0">
                  <a:pos x="15" y="79"/>
                </a:cxn>
                <a:cxn ang="0">
                  <a:pos x="15" y="77"/>
                </a:cxn>
                <a:cxn ang="0">
                  <a:pos x="30" y="61"/>
                </a:cxn>
                <a:cxn ang="0">
                  <a:pos x="46" y="77"/>
                </a:cxn>
                <a:cxn ang="0">
                  <a:pos x="45" y="80"/>
                </a:cxn>
                <a:cxn ang="0">
                  <a:pos x="93" y="80"/>
                </a:cxn>
                <a:cxn ang="0">
                  <a:pos x="92" y="77"/>
                </a:cxn>
                <a:cxn ang="0">
                  <a:pos x="108" y="61"/>
                </a:cxn>
                <a:cxn ang="0">
                  <a:pos x="123" y="77"/>
                </a:cxn>
                <a:cxn ang="0">
                  <a:pos x="123" y="80"/>
                </a:cxn>
                <a:cxn ang="0">
                  <a:pos x="142" y="59"/>
                </a:cxn>
                <a:cxn ang="0">
                  <a:pos x="142" y="29"/>
                </a:cxn>
                <a:cxn ang="0">
                  <a:pos x="128" y="7"/>
                </a:cxn>
                <a:cxn ang="0">
                  <a:pos x="45" y="40"/>
                </a:cxn>
                <a:cxn ang="0">
                  <a:pos x="16" y="40"/>
                </a:cxn>
                <a:cxn ang="0">
                  <a:pos x="19" y="25"/>
                </a:cxn>
                <a:cxn ang="0">
                  <a:pos x="20" y="22"/>
                </a:cxn>
                <a:cxn ang="0">
                  <a:pos x="30" y="16"/>
                </a:cxn>
                <a:cxn ang="0">
                  <a:pos x="45" y="16"/>
                </a:cxn>
                <a:cxn ang="0">
                  <a:pos x="45" y="40"/>
                </a:cxn>
                <a:cxn ang="0">
                  <a:pos x="104" y="46"/>
                </a:cxn>
                <a:cxn ang="0">
                  <a:pos x="91" y="46"/>
                </a:cxn>
                <a:cxn ang="0">
                  <a:pos x="91" y="60"/>
                </a:cxn>
                <a:cxn ang="0">
                  <a:pos x="78" y="60"/>
                </a:cxn>
                <a:cxn ang="0">
                  <a:pos x="78" y="46"/>
                </a:cxn>
                <a:cxn ang="0">
                  <a:pos x="65" y="46"/>
                </a:cxn>
                <a:cxn ang="0">
                  <a:pos x="65" y="33"/>
                </a:cxn>
                <a:cxn ang="0">
                  <a:pos x="78" y="33"/>
                </a:cxn>
                <a:cxn ang="0">
                  <a:pos x="78" y="20"/>
                </a:cxn>
                <a:cxn ang="0">
                  <a:pos x="91" y="20"/>
                </a:cxn>
                <a:cxn ang="0">
                  <a:pos x="91" y="33"/>
                </a:cxn>
                <a:cxn ang="0">
                  <a:pos x="104" y="33"/>
                </a:cxn>
                <a:cxn ang="0">
                  <a:pos x="104" y="46"/>
                </a:cxn>
                <a:cxn ang="0">
                  <a:pos x="104" y="46"/>
                </a:cxn>
                <a:cxn ang="0">
                  <a:pos x="104" y="46"/>
                </a:cxn>
              </a:cxnLst>
              <a:rect l="0" t="0" r="r" b="b"/>
              <a:pathLst>
                <a:path w="142" h="80">
                  <a:moveTo>
                    <a:pt x="128" y="7"/>
                  </a:moveTo>
                  <a:cubicBezTo>
                    <a:pt x="53" y="7"/>
                    <a:pt x="53" y="7"/>
                    <a:pt x="53" y="7"/>
                  </a:cubicBezTo>
                  <a:cubicBezTo>
                    <a:pt x="53" y="7"/>
                    <a:pt x="53" y="7"/>
                    <a:pt x="53" y="7"/>
                  </a:cubicBezTo>
                  <a:cubicBezTo>
                    <a:pt x="53" y="3"/>
                    <a:pt x="50" y="0"/>
                    <a:pt x="46" y="0"/>
                  </a:cubicBezTo>
                  <a:cubicBezTo>
                    <a:pt x="42" y="0"/>
                    <a:pt x="39" y="3"/>
                    <a:pt x="39" y="7"/>
                  </a:cubicBezTo>
                  <a:cubicBezTo>
                    <a:pt x="39" y="7"/>
                    <a:pt x="39" y="7"/>
                    <a:pt x="39" y="7"/>
                  </a:cubicBezTo>
                  <a:cubicBezTo>
                    <a:pt x="34" y="7"/>
                    <a:pt x="34" y="7"/>
                    <a:pt x="34" y="7"/>
                  </a:cubicBezTo>
                  <a:cubicBezTo>
                    <a:pt x="22" y="7"/>
                    <a:pt x="12" y="13"/>
                    <a:pt x="7" y="29"/>
                  </a:cubicBezTo>
                  <a:cubicBezTo>
                    <a:pt x="0" y="59"/>
                    <a:pt x="0" y="59"/>
                    <a:pt x="0" y="59"/>
                  </a:cubicBezTo>
                  <a:cubicBezTo>
                    <a:pt x="0" y="68"/>
                    <a:pt x="6" y="76"/>
                    <a:pt x="15" y="79"/>
                  </a:cubicBezTo>
                  <a:cubicBezTo>
                    <a:pt x="15" y="78"/>
                    <a:pt x="15" y="77"/>
                    <a:pt x="15" y="77"/>
                  </a:cubicBezTo>
                  <a:cubicBezTo>
                    <a:pt x="15" y="68"/>
                    <a:pt x="22" y="61"/>
                    <a:pt x="30" y="61"/>
                  </a:cubicBezTo>
                  <a:cubicBezTo>
                    <a:pt x="39" y="61"/>
                    <a:pt x="46" y="68"/>
                    <a:pt x="46" y="77"/>
                  </a:cubicBezTo>
                  <a:cubicBezTo>
                    <a:pt x="46" y="78"/>
                    <a:pt x="46" y="79"/>
                    <a:pt x="45" y="80"/>
                  </a:cubicBezTo>
                  <a:cubicBezTo>
                    <a:pt x="93" y="80"/>
                    <a:pt x="93" y="80"/>
                    <a:pt x="93" y="80"/>
                  </a:cubicBezTo>
                  <a:cubicBezTo>
                    <a:pt x="92" y="79"/>
                    <a:pt x="92" y="78"/>
                    <a:pt x="92" y="77"/>
                  </a:cubicBezTo>
                  <a:cubicBezTo>
                    <a:pt x="92" y="68"/>
                    <a:pt x="99" y="61"/>
                    <a:pt x="108" y="61"/>
                  </a:cubicBezTo>
                  <a:cubicBezTo>
                    <a:pt x="116" y="61"/>
                    <a:pt x="123" y="68"/>
                    <a:pt x="123" y="77"/>
                  </a:cubicBezTo>
                  <a:cubicBezTo>
                    <a:pt x="123" y="78"/>
                    <a:pt x="123" y="79"/>
                    <a:pt x="123" y="80"/>
                  </a:cubicBezTo>
                  <a:cubicBezTo>
                    <a:pt x="134" y="79"/>
                    <a:pt x="142" y="70"/>
                    <a:pt x="142" y="59"/>
                  </a:cubicBezTo>
                  <a:cubicBezTo>
                    <a:pt x="142" y="29"/>
                    <a:pt x="142" y="29"/>
                    <a:pt x="142" y="29"/>
                  </a:cubicBezTo>
                  <a:cubicBezTo>
                    <a:pt x="142" y="17"/>
                    <a:pt x="140" y="7"/>
                    <a:pt x="128" y="7"/>
                  </a:cubicBezTo>
                  <a:close/>
                  <a:moveTo>
                    <a:pt x="45" y="40"/>
                  </a:moveTo>
                  <a:cubicBezTo>
                    <a:pt x="16" y="40"/>
                    <a:pt x="16" y="40"/>
                    <a:pt x="16" y="40"/>
                  </a:cubicBezTo>
                  <a:cubicBezTo>
                    <a:pt x="19" y="25"/>
                    <a:pt x="19" y="25"/>
                    <a:pt x="19" y="25"/>
                  </a:cubicBezTo>
                  <a:cubicBezTo>
                    <a:pt x="20" y="25"/>
                    <a:pt x="20" y="24"/>
                    <a:pt x="20" y="22"/>
                  </a:cubicBezTo>
                  <a:cubicBezTo>
                    <a:pt x="22" y="15"/>
                    <a:pt x="30" y="16"/>
                    <a:pt x="30" y="16"/>
                  </a:cubicBezTo>
                  <a:cubicBezTo>
                    <a:pt x="45" y="16"/>
                    <a:pt x="45" y="16"/>
                    <a:pt x="45" y="16"/>
                  </a:cubicBezTo>
                  <a:lnTo>
                    <a:pt x="45" y="40"/>
                  </a:lnTo>
                  <a:close/>
                  <a:moveTo>
                    <a:pt x="104" y="46"/>
                  </a:moveTo>
                  <a:cubicBezTo>
                    <a:pt x="91" y="46"/>
                    <a:pt x="91" y="46"/>
                    <a:pt x="91" y="46"/>
                  </a:cubicBezTo>
                  <a:cubicBezTo>
                    <a:pt x="91" y="60"/>
                    <a:pt x="91" y="60"/>
                    <a:pt x="91" y="60"/>
                  </a:cubicBezTo>
                  <a:cubicBezTo>
                    <a:pt x="78" y="60"/>
                    <a:pt x="78" y="60"/>
                    <a:pt x="78" y="60"/>
                  </a:cubicBezTo>
                  <a:cubicBezTo>
                    <a:pt x="78" y="46"/>
                    <a:pt x="78" y="46"/>
                    <a:pt x="78" y="46"/>
                  </a:cubicBezTo>
                  <a:cubicBezTo>
                    <a:pt x="65" y="46"/>
                    <a:pt x="65" y="46"/>
                    <a:pt x="65" y="46"/>
                  </a:cubicBezTo>
                  <a:cubicBezTo>
                    <a:pt x="65" y="33"/>
                    <a:pt x="65" y="33"/>
                    <a:pt x="65" y="33"/>
                  </a:cubicBezTo>
                  <a:cubicBezTo>
                    <a:pt x="78" y="33"/>
                    <a:pt x="78" y="33"/>
                    <a:pt x="78" y="33"/>
                  </a:cubicBezTo>
                  <a:cubicBezTo>
                    <a:pt x="78" y="20"/>
                    <a:pt x="78" y="20"/>
                    <a:pt x="78" y="20"/>
                  </a:cubicBezTo>
                  <a:cubicBezTo>
                    <a:pt x="91" y="20"/>
                    <a:pt x="91" y="20"/>
                    <a:pt x="91" y="20"/>
                  </a:cubicBezTo>
                  <a:cubicBezTo>
                    <a:pt x="91" y="33"/>
                    <a:pt x="91" y="33"/>
                    <a:pt x="91" y="33"/>
                  </a:cubicBezTo>
                  <a:cubicBezTo>
                    <a:pt x="104" y="33"/>
                    <a:pt x="104" y="33"/>
                    <a:pt x="104" y="33"/>
                  </a:cubicBezTo>
                  <a:lnTo>
                    <a:pt x="104" y="46"/>
                  </a:lnTo>
                  <a:close/>
                  <a:moveTo>
                    <a:pt x="104" y="46"/>
                  </a:moveTo>
                  <a:cubicBezTo>
                    <a:pt x="104" y="46"/>
                    <a:pt x="104" y="46"/>
                    <a:pt x="104" y="4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93">
              <a:extLst>
                <a:ext uri="{FF2B5EF4-FFF2-40B4-BE49-F238E27FC236}">
                  <a16:creationId xmlns:a16="http://schemas.microsoft.com/office/drawing/2014/main" id="{76675EB6-49D4-4A2A-9F88-9D5EA97D78DE}"/>
                </a:ext>
              </a:extLst>
            </p:cNvPr>
            <p:cNvSpPr>
              <a:spLocks noEditPoints="1"/>
            </p:cNvSpPr>
            <p:nvPr/>
          </p:nvSpPr>
          <p:spPr bwMode="auto">
            <a:xfrm>
              <a:off x="3924300" y="3960813"/>
              <a:ext cx="69850" cy="69850"/>
            </a:xfrm>
            <a:custGeom>
              <a:avLst/>
              <a:gdLst/>
              <a:ahLst/>
              <a:cxnLst>
                <a:cxn ang="0">
                  <a:pos x="24" y="12"/>
                </a:cxn>
                <a:cxn ang="0">
                  <a:pos x="12" y="24"/>
                </a:cxn>
                <a:cxn ang="0">
                  <a:pos x="0" y="12"/>
                </a:cxn>
                <a:cxn ang="0">
                  <a:pos x="12" y="0"/>
                </a:cxn>
                <a:cxn ang="0">
                  <a:pos x="24" y="12"/>
                </a:cxn>
                <a:cxn ang="0">
                  <a:pos x="24" y="12"/>
                </a:cxn>
                <a:cxn ang="0">
                  <a:pos x="24" y="12"/>
                </a:cxn>
              </a:cxnLst>
              <a:rect l="0" t="0" r="r" b="b"/>
              <a:pathLst>
                <a:path w="24" h="24">
                  <a:moveTo>
                    <a:pt x="24" y="12"/>
                  </a:moveTo>
                  <a:cubicBezTo>
                    <a:pt x="24" y="19"/>
                    <a:pt x="19" y="24"/>
                    <a:pt x="12" y="24"/>
                  </a:cubicBezTo>
                  <a:cubicBezTo>
                    <a:pt x="5" y="24"/>
                    <a:pt x="0" y="19"/>
                    <a:pt x="0" y="12"/>
                  </a:cubicBezTo>
                  <a:cubicBezTo>
                    <a:pt x="0" y="5"/>
                    <a:pt x="5" y="0"/>
                    <a:pt x="12" y="0"/>
                  </a:cubicBezTo>
                  <a:cubicBezTo>
                    <a:pt x="19" y="0"/>
                    <a:pt x="24" y="5"/>
                    <a:pt x="24" y="12"/>
                  </a:cubicBezTo>
                  <a:close/>
                  <a:moveTo>
                    <a:pt x="24" y="12"/>
                  </a:moveTo>
                  <a:cubicBezTo>
                    <a:pt x="24" y="12"/>
                    <a:pt x="24" y="12"/>
                    <a:pt x="24"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94">
              <a:extLst>
                <a:ext uri="{FF2B5EF4-FFF2-40B4-BE49-F238E27FC236}">
                  <a16:creationId xmlns:a16="http://schemas.microsoft.com/office/drawing/2014/main" id="{D3CA7CAD-973D-44BB-A817-F3743EC3C41F}"/>
                </a:ext>
              </a:extLst>
            </p:cNvPr>
            <p:cNvSpPr>
              <a:spLocks noEditPoints="1"/>
            </p:cNvSpPr>
            <p:nvPr/>
          </p:nvSpPr>
          <p:spPr bwMode="auto">
            <a:xfrm>
              <a:off x="4149725" y="3960813"/>
              <a:ext cx="73025" cy="69850"/>
            </a:xfrm>
            <a:custGeom>
              <a:avLst/>
              <a:gdLst/>
              <a:ahLst/>
              <a:cxnLst>
                <a:cxn ang="0">
                  <a:pos x="25" y="12"/>
                </a:cxn>
                <a:cxn ang="0">
                  <a:pos x="12" y="24"/>
                </a:cxn>
                <a:cxn ang="0">
                  <a:pos x="0" y="12"/>
                </a:cxn>
                <a:cxn ang="0">
                  <a:pos x="12" y="0"/>
                </a:cxn>
                <a:cxn ang="0">
                  <a:pos x="25" y="12"/>
                </a:cxn>
                <a:cxn ang="0">
                  <a:pos x="25" y="12"/>
                </a:cxn>
                <a:cxn ang="0">
                  <a:pos x="25" y="12"/>
                </a:cxn>
              </a:cxnLst>
              <a:rect l="0" t="0" r="r" b="b"/>
              <a:pathLst>
                <a:path w="25" h="24">
                  <a:moveTo>
                    <a:pt x="25" y="12"/>
                  </a:moveTo>
                  <a:cubicBezTo>
                    <a:pt x="25" y="19"/>
                    <a:pt x="19" y="24"/>
                    <a:pt x="12" y="24"/>
                  </a:cubicBezTo>
                  <a:cubicBezTo>
                    <a:pt x="6" y="24"/>
                    <a:pt x="0" y="19"/>
                    <a:pt x="0" y="12"/>
                  </a:cubicBezTo>
                  <a:cubicBezTo>
                    <a:pt x="0" y="5"/>
                    <a:pt x="6" y="0"/>
                    <a:pt x="12" y="0"/>
                  </a:cubicBezTo>
                  <a:cubicBezTo>
                    <a:pt x="19" y="0"/>
                    <a:pt x="25" y="5"/>
                    <a:pt x="25" y="12"/>
                  </a:cubicBezTo>
                  <a:close/>
                  <a:moveTo>
                    <a:pt x="25" y="12"/>
                  </a:moveTo>
                  <a:cubicBezTo>
                    <a:pt x="25" y="12"/>
                    <a:pt x="25" y="12"/>
                    <a:pt x="25" y="1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0" name="Group 69">
            <a:extLst>
              <a:ext uri="{FF2B5EF4-FFF2-40B4-BE49-F238E27FC236}">
                <a16:creationId xmlns:a16="http://schemas.microsoft.com/office/drawing/2014/main" id="{456D4413-E39C-44C9-B894-8B0E1247E281}"/>
              </a:ext>
            </a:extLst>
          </p:cNvPr>
          <p:cNvGrpSpPr>
            <a:grpSpLocks noChangeAspect="1"/>
          </p:cNvGrpSpPr>
          <p:nvPr/>
        </p:nvGrpSpPr>
        <p:grpSpPr>
          <a:xfrm>
            <a:off x="5603058" y="3558717"/>
            <a:ext cx="320040" cy="448213"/>
            <a:chOff x="4938713" y="2352675"/>
            <a:chExt cx="646113" cy="904875"/>
          </a:xfrm>
          <a:solidFill>
            <a:srgbClr val="464646"/>
          </a:solidFill>
        </p:grpSpPr>
        <p:sp>
          <p:nvSpPr>
            <p:cNvPr id="71" name="Freeform 111">
              <a:extLst>
                <a:ext uri="{FF2B5EF4-FFF2-40B4-BE49-F238E27FC236}">
                  <a16:creationId xmlns:a16="http://schemas.microsoft.com/office/drawing/2014/main" id="{6B11EAD5-C629-4669-8CDD-C96AB86CA031}"/>
                </a:ext>
              </a:extLst>
            </p:cNvPr>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Rectangle 112">
              <a:extLst>
                <a:ext uri="{FF2B5EF4-FFF2-40B4-BE49-F238E27FC236}">
                  <a16:creationId xmlns:a16="http://schemas.microsoft.com/office/drawing/2014/main" id="{41CAE956-1798-44E1-8E76-99D84BAB1E1A}"/>
                </a:ext>
              </a:extLst>
            </p:cNvPr>
            <p:cNvSpPr>
              <a:spLocks noChangeArrowheads="1"/>
            </p:cNvSpPr>
            <p:nvPr/>
          </p:nvSpPr>
          <p:spPr bwMode="auto">
            <a:xfrm>
              <a:off x="5156200" y="2906713"/>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Rectangle 113">
              <a:extLst>
                <a:ext uri="{FF2B5EF4-FFF2-40B4-BE49-F238E27FC236}">
                  <a16:creationId xmlns:a16="http://schemas.microsoft.com/office/drawing/2014/main" id="{85890307-B1EF-4B40-8593-FBFDDDBB33FC}"/>
                </a:ext>
              </a:extLst>
            </p:cNvPr>
            <p:cNvSpPr>
              <a:spLocks noChangeArrowheads="1"/>
            </p:cNvSpPr>
            <p:nvPr/>
          </p:nvSpPr>
          <p:spPr bwMode="auto">
            <a:xfrm>
              <a:off x="5156200" y="3036888"/>
              <a:ext cx="312738" cy="63500"/>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114">
              <a:extLst>
                <a:ext uri="{FF2B5EF4-FFF2-40B4-BE49-F238E27FC236}">
                  <a16:creationId xmlns:a16="http://schemas.microsoft.com/office/drawing/2014/main" id="{E449D3F2-9C0A-4569-8BEE-4F0B320C7869}"/>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5" name="Freeform 115">
              <a:extLst>
                <a:ext uri="{FF2B5EF4-FFF2-40B4-BE49-F238E27FC236}">
                  <a16:creationId xmlns:a16="http://schemas.microsoft.com/office/drawing/2014/main" id="{63644AB6-4763-4103-84D8-FB2D4B1398BE}"/>
                </a:ext>
              </a:extLst>
            </p:cNvPr>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6" name="Group 75">
            <a:extLst>
              <a:ext uri="{FF2B5EF4-FFF2-40B4-BE49-F238E27FC236}">
                <a16:creationId xmlns:a16="http://schemas.microsoft.com/office/drawing/2014/main" id="{33FEC519-CE2A-4306-A603-A6D9EABA202C}"/>
              </a:ext>
            </a:extLst>
          </p:cNvPr>
          <p:cNvGrpSpPr>
            <a:grpSpLocks noChangeAspect="1"/>
          </p:cNvGrpSpPr>
          <p:nvPr/>
        </p:nvGrpSpPr>
        <p:grpSpPr>
          <a:xfrm>
            <a:off x="2741213" y="4257059"/>
            <a:ext cx="416307" cy="402336"/>
            <a:chOff x="8048625" y="3005138"/>
            <a:chExt cx="473076" cy="457200"/>
          </a:xfrm>
          <a:solidFill>
            <a:srgbClr val="464646"/>
          </a:solidFill>
        </p:grpSpPr>
        <p:sp>
          <p:nvSpPr>
            <p:cNvPr id="77" name="Freeform 81">
              <a:extLst>
                <a:ext uri="{FF2B5EF4-FFF2-40B4-BE49-F238E27FC236}">
                  <a16:creationId xmlns:a16="http://schemas.microsoft.com/office/drawing/2014/main" id="{64886425-98EA-4A89-B12D-6A1BCEC6EBD3}"/>
                </a:ext>
              </a:extLst>
            </p:cNvPr>
            <p:cNvSpPr>
              <a:spLocks noEditPoints="1"/>
            </p:cNvSpPr>
            <p:nvPr/>
          </p:nvSpPr>
          <p:spPr bwMode="auto">
            <a:xfrm>
              <a:off x="8148638" y="3338513"/>
              <a:ext cx="373063" cy="123825"/>
            </a:xfrm>
            <a:custGeom>
              <a:avLst/>
              <a:gdLst/>
              <a:ahLst/>
              <a:cxnLst>
                <a:cxn ang="0">
                  <a:pos x="128" y="2"/>
                </a:cxn>
                <a:cxn ang="0">
                  <a:pos x="65" y="24"/>
                </a:cxn>
                <a:cxn ang="0">
                  <a:pos x="1" y="2"/>
                </a:cxn>
                <a:cxn ang="0">
                  <a:pos x="0" y="2"/>
                </a:cxn>
                <a:cxn ang="0">
                  <a:pos x="0" y="16"/>
                </a:cxn>
                <a:cxn ang="0">
                  <a:pos x="65" y="43"/>
                </a:cxn>
                <a:cxn ang="0">
                  <a:pos x="129" y="16"/>
                </a:cxn>
                <a:cxn ang="0">
                  <a:pos x="129" y="2"/>
                </a:cxn>
                <a:cxn ang="0">
                  <a:pos x="128" y="2"/>
                </a:cxn>
                <a:cxn ang="0">
                  <a:pos x="128" y="2"/>
                </a:cxn>
                <a:cxn ang="0">
                  <a:pos x="128" y="2"/>
                </a:cxn>
              </a:cxnLst>
              <a:rect l="0" t="0" r="r" b="b"/>
              <a:pathLst>
                <a:path w="129" h="43">
                  <a:moveTo>
                    <a:pt x="128" y="2"/>
                  </a:moveTo>
                  <a:cubicBezTo>
                    <a:pt x="124" y="15"/>
                    <a:pt x="96" y="24"/>
                    <a:pt x="65" y="24"/>
                  </a:cubicBezTo>
                  <a:cubicBezTo>
                    <a:pt x="34" y="24"/>
                    <a:pt x="6" y="15"/>
                    <a:pt x="1" y="2"/>
                  </a:cubicBezTo>
                  <a:cubicBezTo>
                    <a:pt x="0" y="0"/>
                    <a:pt x="0" y="0"/>
                    <a:pt x="0" y="2"/>
                  </a:cubicBezTo>
                  <a:cubicBezTo>
                    <a:pt x="0" y="16"/>
                    <a:pt x="0" y="16"/>
                    <a:pt x="0" y="16"/>
                  </a:cubicBezTo>
                  <a:cubicBezTo>
                    <a:pt x="0" y="31"/>
                    <a:pt x="31" y="43"/>
                    <a:pt x="65" y="43"/>
                  </a:cubicBezTo>
                  <a:cubicBezTo>
                    <a:pt x="99" y="43"/>
                    <a:pt x="129" y="31"/>
                    <a:pt x="129" y="16"/>
                  </a:cubicBezTo>
                  <a:cubicBezTo>
                    <a:pt x="129" y="2"/>
                    <a:pt x="129" y="2"/>
                    <a:pt x="129" y="2"/>
                  </a:cubicBezTo>
                  <a:cubicBezTo>
                    <a:pt x="129" y="0"/>
                    <a:pt x="129" y="0"/>
                    <a:pt x="128" y="2"/>
                  </a:cubicBezTo>
                  <a:close/>
                  <a:moveTo>
                    <a:pt x="128" y="2"/>
                  </a:moveTo>
                  <a:cubicBezTo>
                    <a:pt x="128" y="2"/>
                    <a:pt x="128" y="2"/>
                    <a:pt x="128" y="2"/>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8" name="Freeform 82">
              <a:extLst>
                <a:ext uri="{FF2B5EF4-FFF2-40B4-BE49-F238E27FC236}">
                  <a16:creationId xmlns:a16="http://schemas.microsoft.com/office/drawing/2014/main" id="{25E04CB6-93A1-4C55-B0EA-57946B1C3363}"/>
                </a:ext>
              </a:extLst>
            </p:cNvPr>
            <p:cNvSpPr>
              <a:spLocks noEditPoints="1"/>
            </p:cNvSpPr>
            <p:nvPr/>
          </p:nvSpPr>
          <p:spPr bwMode="auto">
            <a:xfrm>
              <a:off x="8229600" y="3268663"/>
              <a:ext cx="290513" cy="127000"/>
            </a:xfrm>
            <a:custGeom>
              <a:avLst/>
              <a:gdLst/>
              <a:ahLst/>
              <a:cxnLst>
                <a:cxn ang="0">
                  <a:pos x="2" y="40"/>
                </a:cxn>
                <a:cxn ang="0">
                  <a:pos x="37" y="44"/>
                </a:cxn>
                <a:cxn ang="0">
                  <a:pos x="100" y="18"/>
                </a:cxn>
                <a:cxn ang="0">
                  <a:pos x="86" y="1"/>
                </a:cxn>
                <a:cxn ang="0">
                  <a:pos x="79" y="1"/>
                </a:cxn>
                <a:cxn ang="0">
                  <a:pos x="2" y="37"/>
                </a:cxn>
                <a:cxn ang="0">
                  <a:pos x="2" y="40"/>
                </a:cxn>
                <a:cxn ang="0">
                  <a:pos x="2" y="40"/>
                </a:cxn>
                <a:cxn ang="0">
                  <a:pos x="2" y="40"/>
                </a:cxn>
              </a:cxnLst>
              <a:rect l="0" t="0" r="r" b="b"/>
              <a:pathLst>
                <a:path w="100" h="44">
                  <a:moveTo>
                    <a:pt x="2" y="40"/>
                  </a:moveTo>
                  <a:cubicBezTo>
                    <a:pt x="12" y="43"/>
                    <a:pt x="24" y="44"/>
                    <a:pt x="37" y="44"/>
                  </a:cubicBezTo>
                  <a:cubicBezTo>
                    <a:pt x="72" y="44"/>
                    <a:pt x="100" y="32"/>
                    <a:pt x="100" y="18"/>
                  </a:cubicBezTo>
                  <a:cubicBezTo>
                    <a:pt x="100" y="11"/>
                    <a:pt x="95" y="6"/>
                    <a:pt x="86" y="1"/>
                  </a:cubicBezTo>
                  <a:cubicBezTo>
                    <a:pt x="84" y="0"/>
                    <a:pt x="81" y="0"/>
                    <a:pt x="79" y="1"/>
                  </a:cubicBezTo>
                  <a:cubicBezTo>
                    <a:pt x="2" y="37"/>
                    <a:pt x="2" y="37"/>
                    <a:pt x="2" y="37"/>
                  </a:cubicBezTo>
                  <a:cubicBezTo>
                    <a:pt x="0" y="38"/>
                    <a:pt x="0" y="39"/>
                    <a:pt x="2" y="40"/>
                  </a:cubicBezTo>
                  <a:close/>
                  <a:moveTo>
                    <a:pt x="2" y="40"/>
                  </a:moveTo>
                  <a:cubicBezTo>
                    <a:pt x="2" y="40"/>
                    <a:pt x="2" y="40"/>
                    <a:pt x="2" y="4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9" name="Freeform 83">
              <a:extLst>
                <a:ext uri="{FF2B5EF4-FFF2-40B4-BE49-F238E27FC236}">
                  <a16:creationId xmlns:a16="http://schemas.microsoft.com/office/drawing/2014/main" id="{9D18CD06-553C-43F6-8203-6AA035AEFBCC}"/>
                </a:ext>
              </a:extLst>
            </p:cNvPr>
            <p:cNvSpPr>
              <a:spLocks noEditPoints="1"/>
            </p:cNvSpPr>
            <p:nvPr/>
          </p:nvSpPr>
          <p:spPr bwMode="auto">
            <a:xfrm>
              <a:off x="8151813" y="3241675"/>
              <a:ext cx="284163" cy="125413"/>
            </a:xfrm>
            <a:custGeom>
              <a:avLst/>
              <a:gdLst/>
              <a:ahLst/>
              <a:cxnLst>
                <a:cxn ang="0">
                  <a:pos x="0" y="27"/>
                </a:cxn>
                <a:cxn ang="0">
                  <a:pos x="12" y="42"/>
                </a:cxn>
                <a:cxn ang="0">
                  <a:pos x="19" y="42"/>
                </a:cxn>
                <a:cxn ang="0">
                  <a:pos x="96" y="7"/>
                </a:cxn>
                <a:cxn ang="0">
                  <a:pos x="96" y="4"/>
                </a:cxn>
                <a:cxn ang="0">
                  <a:pos x="64" y="0"/>
                </a:cxn>
                <a:cxn ang="0">
                  <a:pos x="0" y="27"/>
                </a:cxn>
                <a:cxn ang="0">
                  <a:pos x="0" y="27"/>
                </a:cxn>
                <a:cxn ang="0">
                  <a:pos x="0" y="27"/>
                </a:cxn>
              </a:cxnLst>
              <a:rect l="0" t="0" r="r" b="b"/>
              <a:pathLst>
                <a:path w="98" h="43">
                  <a:moveTo>
                    <a:pt x="0" y="27"/>
                  </a:moveTo>
                  <a:cubicBezTo>
                    <a:pt x="0" y="32"/>
                    <a:pt x="5" y="38"/>
                    <a:pt x="12" y="42"/>
                  </a:cubicBezTo>
                  <a:cubicBezTo>
                    <a:pt x="14" y="43"/>
                    <a:pt x="17" y="43"/>
                    <a:pt x="19" y="42"/>
                  </a:cubicBezTo>
                  <a:cubicBezTo>
                    <a:pt x="96" y="7"/>
                    <a:pt x="96" y="7"/>
                    <a:pt x="96" y="7"/>
                  </a:cubicBezTo>
                  <a:cubicBezTo>
                    <a:pt x="98" y="6"/>
                    <a:pt x="98" y="4"/>
                    <a:pt x="96" y="4"/>
                  </a:cubicBezTo>
                  <a:cubicBezTo>
                    <a:pt x="86" y="2"/>
                    <a:pt x="75" y="0"/>
                    <a:pt x="64" y="0"/>
                  </a:cubicBezTo>
                  <a:cubicBezTo>
                    <a:pt x="29" y="0"/>
                    <a:pt x="0" y="12"/>
                    <a:pt x="0" y="27"/>
                  </a:cubicBezTo>
                  <a:close/>
                  <a:moveTo>
                    <a:pt x="0" y="27"/>
                  </a:moveTo>
                  <a:cubicBezTo>
                    <a:pt x="0" y="27"/>
                    <a:pt x="0" y="27"/>
                    <a:pt x="0" y="2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0" name="Freeform 84">
              <a:extLst>
                <a:ext uri="{FF2B5EF4-FFF2-40B4-BE49-F238E27FC236}">
                  <a16:creationId xmlns:a16="http://schemas.microsoft.com/office/drawing/2014/main" id="{1A28ADDC-8A02-4567-8DFF-DEC685FD10E6}"/>
                </a:ext>
              </a:extLst>
            </p:cNvPr>
            <p:cNvSpPr>
              <a:spLocks noEditPoints="1"/>
            </p:cNvSpPr>
            <p:nvPr/>
          </p:nvSpPr>
          <p:spPr bwMode="auto">
            <a:xfrm>
              <a:off x="8228013" y="3005138"/>
              <a:ext cx="155575" cy="236538"/>
            </a:xfrm>
            <a:custGeom>
              <a:avLst/>
              <a:gdLst/>
              <a:ahLst/>
              <a:cxnLst>
                <a:cxn ang="0">
                  <a:pos x="3" y="81"/>
                </a:cxn>
                <a:cxn ang="0">
                  <a:pos x="41" y="77"/>
                </a:cxn>
                <a:cxn ang="0">
                  <a:pos x="48" y="77"/>
                </a:cxn>
                <a:cxn ang="0">
                  <a:pos x="52" y="74"/>
                </a:cxn>
                <a:cxn ang="0">
                  <a:pos x="54" y="58"/>
                </a:cxn>
                <a:cxn ang="0">
                  <a:pos x="4" y="0"/>
                </a:cxn>
                <a:cxn ang="0">
                  <a:pos x="0" y="4"/>
                </a:cxn>
                <a:cxn ang="0">
                  <a:pos x="0" y="79"/>
                </a:cxn>
                <a:cxn ang="0">
                  <a:pos x="3" y="81"/>
                </a:cxn>
                <a:cxn ang="0">
                  <a:pos x="3" y="81"/>
                </a:cxn>
                <a:cxn ang="0">
                  <a:pos x="3" y="81"/>
                </a:cxn>
              </a:cxnLst>
              <a:rect l="0" t="0" r="r" b="b"/>
              <a:pathLst>
                <a:path w="54" h="82">
                  <a:moveTo>
                    <a:pt x="3" y="81"/>
                  </a:moveTo>
                  <a:cubicBezTo>
                    <a:pt x="14" y="79"/>
                    <a:pt x="27" y="77"/>
                    <a:pt x="41" y="77"/>
                  </a:cubicBezTo>
                  <a:cubicBezTo>
                    <a:pt x="43" y="77"/>
                    <a:pt x="46" y="77"/>
                    <a:pt x="48" y="77"/>
                  </a:cubicBezTo>
                  <a:cubicBezTo>
                    <a:pt x="50" y="77"/>
                    <a:pt x="51" y="76"/>
                    <a:pt x="52" y="74"/>
                  </a:cubicBezTo>
                  <a:cubicBezTo>
                    <a:pt x="54" y="69"/>
                    <a:pt x="54" y="64"/>
                    <a:pt x="54" y="58"/>
                  </a:cubicBezTo>
                  <a:cubicBezTo>
                    <a:pt x="54" y="28"/>
                    <a:pt x="32" y="4"/>
                    <a:pt x="4" y="0"/>
                  </a:cubicBezTo>
                  <a:cubicBezTo>
                    <a:pt x="2" y="0"/>
                    <a:pt x="0" y="2"/>
                    <a:pt x="0" y="4"/>
                  </a:cubicBezTo>
                  <a:cubicBezTo>
                    <a:pt x="0" y="79"/>
                    <a:pt x="0" y="79"/>
                    <a:pt x="0" y="79"/>
                  </a:cubicBezTo>
                  <a:cubicBezTo>
                    <a:pt x="0" y="81"/>
                    <a:pt x="1" y="82"/>
                    <a:pt x="3" y="81"/>
                  </a:cubicBezTo>
                  <a:close/>
                  <a:moveTo>
                    <a:pt x="3" y="81"/>
                  </a:moveTo>
                  <a:cubicBezTo>
                    <a:pt x="3" y="81"/>
                    <a:pt x="3" y="81"/>
                    <a:pt x="3" y="8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85">
              <a:extLst>
                <a:ext uri="{FF2B5EF4-FFF2-40B4-BE49-F238E27FC236}">
                  <a16:creationId xmlns:a16="http://schemas.microsoft.com/office/drawing/2014/main" id="{EF58C136-0BE7-47D2-BB7B-A650A9E69752}"/>
                </a:ext>
              </a:extLst>
            </p:cNvPr>
            <p:cNvSpPr>
              <a:spLocks noEditPoints="1"/>
            </p:cNvSpPr>
            <p:nvPr/>
          </p:nvSpPr>
          <p:spPr bwMode="auto">
            <a:xfrm>
              <a:off x="8048625" y="3005138"/>
              <a:ext cx="155575" cy="312738"/>
            </a:xfrm>
            <a:custGeom>
              <a:avLst/>
              <a:gdLst/>
              <a:ahLst/>
              <a:cxnLst>
                <a:cxn ang="0">
                  <a:pos x="51" y="86"/>
                </a:cxn>
                <a:cxn ang="0">
                  <a:pos x="54" y="81"/>
                </a:cxn>
                <a:cxn ang="0">
                  <a:pos x="54" y="4"/>
                </a:cxn>
                <a:cxn ang="0">
                  <a:pos x="51" y="0"/>
                </a:cxn>
                <a:cxn ang="0">
                  <a:pos x="0" y="58"/>
                </a:cxn>
                <a:cxn ang="0">
                  <a:pos x="27" y="107"/>
                </a:cxn>
                <a:cxn ang="0">
                  <a:pos x="29" y="108"/>
                </a:cxn>
                <a:cxn ang="0">
                  <a:pos x="29" y="108"/>
                </a:cxn>
                <a:cxn ang="0">
                  <a:pos x="51" y="86"/>
                </a:cxn>
                <a:cxn ang="0">
                  <a:pos x="51" y="86"/>
                </a:cxn>
                <a:cxn ang="0">
                  <a:pos x="51" y="86"/>
                </a:cxn>
              </a:cxnLst>
              <a:rect l="0" t="0" r="r" b="b"/>
              <a:pathLst>
                <a:path w="54" h="108">
                  <a:moveTo>
                    <a:pt x="51" y="86"/>
                  </a:moveTo>
                  <a:cubicBezTo>
                    <a:pt x="53" y="85"/>
                    <a:pt x="54" y="83"/>
                    <a:pt x="54" y="81"/>
                  </a:cubicBezTo>
                  <a:cubicBezTo>
                    <a:pt x="54" y="4"/>
                    <a:pt x="54" y="4"/>
                    <a:pt x="54" y="4"/>
                  </a:cubicBezTo>
                  <a:cubicBezTo>
                    <a:pt x="54" y="2"/>
                    <a:pt x="53" y="0"/>
                    <a:pt x="51" y="0"/>
                  </a:cubicBezTo>
                  <a:cubicBezTo>
                    <a:pt x="22" y="4"/>
                    <a:pt x="0" y="28"/>
                    <a:pt x="0" y="58"/>
                  </a:cubicBezTo>
                  <a:cubicBezTo>
                    <a:pt x="0" y="78"/>
                    <a:pt x="11" y="96"/>
                    <a:pt x="27" y="107"/>
                  </a:cubicBezTo>
                  <a:cubicBezTo>
                    <a:pt x="28" y="108"/>
                    <a:pt x="29" y="108"/>
                    <a:pt x="29" y="108"/>
                  </a:cubicBezTo>
                  <a:cubicBezTo>
                    <a:pt x="29" y="108"/>
                    <a:pt x="29" y="108"/>
                    <a:pt x="29" y="108"/>
                  </a:cubicBezTo>
                  <a:cubicBezTo>
                    <a:pt x="29" y="99"/>
                    <a:pt x="38" y="91"/>
                    <a:pt x="51" y="86"/>
                  </a:cubicBezTo>
                  <a:close/>
                  <a:moveTo>
                    <a:pt x="51" y="86"/>
                  </a:moveTo>
                  <a:cubicBezTo>
                    <a:pt x="51" y="86"/>
                    <a:pt x="51" y="86"/>
                    <a:pt x="51" y="8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84" name="TextBox 83">
            <a:extLst>
              <a:ext uri="{FF2B5EF4-FFF2-40B4-BE49-F238E27FC236}">
                <a16:creationId xmlns:a16="http://schemas.microsoft.com/office/drawing/2014/main" id="{13BD1E46-D2AE-4DA8-A6CF-70A8212D5A04}"/>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85" name="TextBox 84">
            <a:extLst>
              <a:ext uri="{FF2B5EF4-FFF2-40B4-BE49-F238E27FC236}">
                <a16:creationId xmlns:a16="http://schemas.microsoft.com/office/drawing/2014/main" id="{5CF88A6A-84F2-4662-92EF-F1ED306213EC}"/>
              </a:ext>
            </a:extLst>
          </p:cNvPr>
          <p:cNvSpPr txBox="1"/>
          <p:nvPr/>
        </p:nvSpPr>
        <p:spPr>
          <a:xfrm>
            <a:off x="7985760" y="2971800"/>
            <a:ext cx="3749040" cy="310854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7470051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4"/>
                                        </p:tgtEl>
                                        <p:attrNameLst>
                                          <p:attrName>style.visibility</p:attrName>
                                        </p:attrNameLst>
                                      </p:cBhvr>
                                      <p:to>
                                        <p:strVal val="visible"/>
                                      </p:to>
                                    </p:set>
                                    <p:animEffect transition="in" filter="wipe(left)">
                                      <p:cBhvr>
                                        <p:cTn id="7" dur="500"/>
                                        <p:tgtEl>
                                          <p:spTgt spid="84"/>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85">
                                            <p:txEl>
                                              <p:pRg st="0" end="0"/>
                                            </p:txEl>
                                          </p:spTgt>
                                        </p:tgtEl>
                                        <p:attrNameLst>
                                          <p:attrName>style.visibility</p:attrName>
                                        </p:attrNameLst>
                                      </p:cBhvr>
                                      <p:to>
                                        <p:strVal val="visible"/>
                                      </p:to>
                                    </p:set>
                                    <p:animEffect transition="in" filter="fade">
                                      <p:cBhvr>
                                        <p:cTn id="11" dur="500"/>
                                        <p:tgtEl>
                                          <p:spTgt spid="85">
                                            <p:txEl>
                                              <p:pRg st="0" end="0"/>
                                            </p:txEl>
                                          </p:spTgt>
                                        </p:tgtEl>
                                      </p:cBhvr>
                                    </p:animEffect>
                                    <p:anim calcmode="lin" valueType="num">
                                      <p:cBhvr>
                                        <p:cTn id="12" dur="500" fill="hold"/>
                                        <p:tgtEl>
                                          <p:spTgt spid="85">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85">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85">
                                            <p:txEl>
                                              <p:pRg st="2" end="2"/>
                                            </p:txEl>
                                          </p:spTgt>
                                        </p:tgtEl>
                                        <p:attrNameLst>
                                          <p:attrName>style.visibility</p:attrName>
                                        </p:attrNameLst>
                                      </p:cBhvr>
                                      <p:to>
                                        <p:strVal val="visible"/>
                                      </p:to>
                                    </p:set>
                                    <p:animEffect transition="in" filter="fade">
                                      <p:cBhvr>
                                        <p:cTn id="17" dur="500"/>
                                        <p:tgtEl>
                                          <p:spTgt spid="85">
                                            <p:txEl>
                                              <p:pRg st="2" end="2"/>
                                            </p:txEl>
                                          </p:spTgt>
                                        </p:tgtEl>
                                      </p:cBhvr>
                                    </p:animEffect>
                                    <p:anim calcmode="lin" valueType="num">
                                      <p:cBhvr>
                                        <p:cTn id="18" dur="500" fill="hold"/>
                                        <p:tgtEl>
                                          <p:spTgt spid="85">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85">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85">
                                            <p:txEl>
                                              <p:pRg st="4" end="4"/>
                                            </p:txEl>
                                          </p:spTgt>
                                        </p:tgtEl>
                                        <p:attrNameLst>
                                          <p:attrName>style.visibility</p:attrName>
                                        </p:attrNameLst>
                                      </p:cBhvr>
                                      <p:to>
                                        <p:strVal val="visible"/>
                                      </p:to>
                                    </p:set>
                                    <p:animEffect transition="in" filter="fade">
                                      <p:cBhvr>
                                        <p:cTn id="23" dur="500"/>
                                        <p:tgtEl>
                                          <p:spTgt spid="85">
                                            <p:txEl>
                                              <p:pRg st="4" end="4"/>
                                            </p:txEl>
                                          </p:spTgt>
                                        </p:tgtEl>
                                      </p:cBhvr>
                                    </p:animEffect>
                                    <p:anim calcmode="lin" valueType="num">
                                      <p:cBhvr>
                                        <p:cTn id="24" dur="500" fill="hold"/>
                                        <p:tgtEl>
                                          <p:spTgt spid="85">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85">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85">
                                            <p:txEl>
                                              <p:pRg st="6" end="6"/>
                                            </p:txEl>
                                          </p:spTgt>
                                        </p:tgtEl>
                                        <p:attrNameLst>
                                          <p:attrName>style.visibility</p:attrName>
                                        </p:attrNameLst>
                                      </p:cBhvr>
                                      <p:to>
                                        <p:strVal val="visible"/>
                                      </p:to>
                                    </p:set>
                                    <p:animEffect transition="in" filter="fade">
                                      <p:cBhvr>
                                        <p:cTn id="29" dur="500"/>
                                        <p:tgtEl>
                                          <p:spTgt spid="85">
                                            <p:txEl>
                                              <p:pRg st="6" end="6"/>
                                            </p:txEl>
                                          </p:spTgt>
                                        </p:tgtEl>
                                      </p:cBhvr>
                                    </p:animEffect>
                                    <p:anim calcmode="lin" valueType="num">
                                      <p:cBhvr>
                                        <p:cTn id="30" dur="500" fill="hold"/>
                                        <p:tgtEl>
                                          <p:spTgt spid="85">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85">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85">
                                            <p:txEl>
                                              <p:pRg st="8" end="8"/>
                                            </p:txEl>
                                          </p:spTgt>
                                        </p:tgtEl>
                                        <p:attrNameLst>
                                          <p:attrName>style.visibility</p:attrName>
                                        </p:attrNameLst>
                                      </p:cBhvr>
                                      <p:to>
                                        <p:strVal val="visible"/>
                                      </p:to>
                                    </p:set>
                                    <p:animEffect transition="in" filter="fade">
                                      <p:cBhvr>
                                        <p:cTn id="35" dur="500"/>
                                        <p:tgtEl>
                                          <p:spTgt spid="85">
                                            <p:txEl>
                                              <p:pRg st="8" end="8"/>
                                            </p:txEl>
                                          </p:spTgt>
                                        </p:tgtEl>
                                      </p:cBhvr>
                                    </p:animEffect>
                                    <p:anim calcmode="lin" valueType="num">
                                      <p:cBhvr>
                                        <p:cTn id="36" dur="500" fill="hold"/>
                                        <p:tgtEl>
                                          <p:spTgt spid="85">
                                            <p:txEl>
                                              <p:pRg st="8" end="8"/>
                                            </p:txEl>
                                          </p:spTgt>
                                        </p:tgtEl>
                                        <p:attrNameLst>
                                          <p:attrName>ppt_x</p:attrName>
                                        </p:attrNameLst>
                                      </p:cBhvr>
                                      <p:tavLst>
                                        <p:tav tm="0">
                                          <p:val>
                                            <p:strVal val="#ppt_x"/>
                                          </p:val>
                                        </p:tav>
                                        <p:tav tm="100000">
                                          <p:val>
                                            <p:strVal val="#ppt_x"/>
                                          </p:val>
                                        </p:tav>
                                      </p:tavLst>
                                    </p:anim>
                                    <p:anim calcmode="lin" valueType="num">
                                      <p:cBhvr>
                                        <p:cTn id="37" dur="500" fill="hold"/>
                                        <p:tgtEl>
                                          <p:spTgt spid="85">
                                            <p:txEl>
                                              <p:pRg st="8" end="8"/>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500" fill="hold"/>
                                        <p:tgtEl>
                                          <p:spTgt spid="15"/>
                                        </p:tgtEl>
                                        <p:attrNameLst>
                                          <p:attrName>ppt_w</p:attrName>
                                        </p:attrNameLst>
                                      </p:cBhvr>
                                      <p:tavLst>
                                        <p:tav tm="0">
                                          <p:val>
                                            <p:fltVal val="0"/>
                                          </p:val>
                                        </p:tav>
                                        <p:tav tm="100000">
                                          <p:val>
                                            <p:strVal val="#ppt_w"/>
                                          </p:val>
                                        </p:tav>
                                      </p:tavLst>
                                    </p:anim>
                                    <p:anim calcmode="lin" valueType="num">
                                      <p:cBhvr>
                                        <p:cTn id="42" dur="500" fill="hold"/>
                                        <p:tgtEl>
                                          <p:spTgt spid="15"/>
                                        </p:tgtEl>
                                        <p:attrNameLst>
                                          <p:attrName>ppt_h</p:attrName>
                                        </p:attrNameLst>
                                      </p:cBhvr>
                                      <p:tavLst>
                                        <p:tav tm="0">
                                          <p:val>
                                            <p:fltVal val="0"/>
                                          </p:val>
                                        </p:tav>
                                        <p:tav tm="100000">
                                          <p:val>
                                            <p:strVal val="#ppt_h"/>
                                          </p:val>
                                        </p:tav>
                                      </p:tavLst>
                                    </p:anim>
                                    <p:animEffect transition="in" filter="fade">
                                      <p:cBhvr>
                                        <p:cTn id="43" dur="500"/>
                                        <p:tgtEl>
                                          <p:spTgt spid="15"/>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46"/>
                                        </p:tgtEl>
                                        <p:attrNameLst>
                                          <p:attrName>style.visibility</p:attrName>
                                        </p:attrNameLst>
                                      </p:cBhvr>
                                      <p:to>
                                        <p:strVal val="visible"/>
                                      </p:to>
                                    </p:set>
                                    <p:anim calcmode="lin" valueType="num">
                                      <p:cBhvr>
                                        <p:cTn id="46" dur="500" fill="hold"/>
                                        <p:tgtEl>
                                          <p:spTgt spid="46"/>
                                        </p:tgtEl>
                                        <p:attrNameLst>
                                          <p:attrName>ppt_w</p:attrName>
                                        </p:attrNameLst>
                                      </p:cBhvr>
                                      <p:tavLst>
                                        <p:tav tm="0">
                                          <p:val>
                                            <p:fltVal val="0"/>
                                          </p:val>
                                        </p:tav>
                                        <p:tav tm="100000">
                                          <p:val>
                                            <p:strVal val="#ppt_w"/>
                                          </p:val>
                                        </p:tav>
                                      </p:tavLst>
                                    </p:anim>
                                    <p:anim calcmode="lin" valueType="num">
                                      <p:cBhvr>
                                        <p:cTn id="47" dur="500" fill="hold"/>
                                        <p:tgtEl>
                                          <p:spTgt spid="46"/>
                                        </p:tgtEl>
                                        <p:attrNameLst>
                                          <p:attrName>ppt_h</p:attrName>
                                        </p:attrNameLst>
                                      </p:cBhvr>
                                      <p:tavLst>
                                        <p:tav tm="0">
                                          <p:val>
                                            <p:fltVal val="0"/>
                                          </p:val>
                                        </p:tav>
                                        <p:tav tm="100000">
                                          <p:val>
                                            <p:strVal val="#ppt_h"/>
                                          </p:val>
                                        </p:tav>
                                      </p:tavLst>
                                    </p:anim>
                                    <p:animEffect transition="in" filter="fade">
                                      <p:cBhvr>
                                        <p:cTn id="48" dur="500"/>
                                        <p:tgtEl>
                                          <p:spTgt spid="46"/>
                                        </p:tgtEl>
                                      </p:cBhvr>
                                    </p:animEffect>
                                  </p:childTnLst>
                                </p:cTn>
                              </p:par>
                            </p:childTnLst>
                          </p:cTn>
                        </p:par>
                        <p:par>
                          <p:cTn id="49" fill="hold">
                            <p:stCondLst>
                              <p:cond delay="3500"/>
                            </p:stCondLst>
                            <p:childTnLst>
                              <p:par>
                                <p:cTn id="50" presetID="53" presetClass="entr" presetSubtype="16" fill="hold" grpId="0" nodeType="afterEffect">
                                  <p:stCondLst>
                                    <p:cond delay="0"/>
                                  </p:stCondLst>
                                  <p:childTnLst>
                                    <p:set>
                                      <p:cBhvr>
                                        <p:cTn id="51" dur="1" fill="hold">
                                          <p:stCondLst>
                                            <p:cond delay="0"/>
                                          </p:stCondLst>
                                        </p:cTn>
                                        <p:tgtEl>
                                          <p:spTgt spid="48"/>
                                        </p:tgtEl>
                                        <p:attrNameLst>
                                          <p:attrName>style.visibility</p:attrName>
                                        </p:attrNameLst>
                                      </p:cBhvr>
                                      <p:to>
                                        <p:strVal val="visible"/>
                                      </p:to>
                                    </p:set>
                                    <p:anim calcmode="lin" valueType="num">
                                      <p:cBhvr>
                                        <p:cTn id="52" dur="500" fill="hold"/>
                                        <p:tgtEl>
                                          <p:spTgt spid="48"/>
                                        </p:tgtEl>
                                        <p:attrNameLst>
                                          <p:attrName>ppt_w</p:attrName>
                                        </p:attrNameLst>
                                      </p:cBhvr>
                                      <p:tavLst>
                                        <p:tav tm="0">
                                          <p:val>
                                            <p:fltVal val="0"/>
                                          </p:val>
                                        </p:tav>
                                        <p:tav tm="100000">
                                          <p:val>
                                            <p:strVal val="#ppt_w"/>
                                          </p:val>
                                        </p:tav>
                                      </p:tavLst>
                                    </p:anim>
                                    <p:anim calcmode="lin" valueType="num">
                                      <p:cBhvr>
                                        <p:cTn id="53" dur="500" fill="hold"/>
                                        <p:tgtEl>
                                          <p:spTgt spid="48"/>
                                        </p:tgtEl>
                                        <p:attrNameLst>
                                          <p:attrName>ppt_h</p:attrName>
                                        </p:attrNameLst>
                                      </p:cBhvr>
                                      <p:tavLst>
                                        <p:tav tm="0">
                                          <p:val>
                                            <p:fltVal val="0"/>
                                          </p:val>
                                        </p:tav>
                                        <p:tav tm="100000">
                                          <p:val>
                                            <p:strVal val="#ppt_h"/>
                                          </p:val>
                                        </p:tav>
                                      </p:tavLst>
                                    </p:anim>
                                    <p:animEffect transition="in" filter="fade">
                                      <p:cBhvr>
                                        <p:cTn id="54" dur="500"/>
                                        <p:tgtEl>
                                          <p:spTgt spid="48"/>
                                        </p:tgtEl>
                                      </p:cBhvr>
                                    </p:animEffect>
                                  </p:childTnLst>
                                </p:cTn>
                              </p:par>
                            </p:childTnLst>
                          </p:cTn>
                        </p:par>
                        <p:par>
                          <p:cTn id="55" fill="hold">
                            <p:stCondLst>
                              <p:cond delay="4000"/>
                            </p:stCondLst>
                            <p:childTnLst>
                              <p:par>
                                <p:cTn id="56" presetID="31" presetClass="entr" presetSubtype="0"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 calcmode="lin" valueType="num">
                                      <p:cBhvr>
                                        <p:cTn id="58" dur="1000" fill="hold"/>
                                        <p:tgtEl>
                                          <p:spTgt spid="24"/>
                                        </p:tgtEl>
                                        <p:attrNameLst>
                                          <p:attrName>ppt_w</p:attrName>
                                        </p:attrNameLst>
                                      </p:cBhvr>
                                      <p:tavLst>
                                        <p:tav tm="0">
                                          <p:val>
                                            <p:fltVal val="0"/>
                                          </p:val>
                                        </p:tav>
                                        <p:tav tm="100000">
                                          <p:val>
                                            <p:strVal val="#ppt_w"/>
                                          </p:val>
                                        </p:tav>
                                      </p:tavLst>
                                    </p:anim>
                                    <p:anim calcmode="lin" valueType="num">
                                      <p:cBhvr>
                                        <p:cTn id="59" dur="1000" fill="hold"/>
                                        <p:tgtEl>
                                          <p:spTgt spid="24"/>
                                        </p:tgtEl>
                                        <p:attrNameLst>
                                          <p:attrName>ppt_h</p:attrName>
                                        </p:attrNameLst>
                                      </p:cBhvr>
                                      <p:tavLst>
                                        <p:tav tm="0">
                                          <p:val>
                                            <p:fltVal val="0"/>
                                          </p:val>
                                        </p:tav>
                                        <p:tav tm="100000">
                                          <p:val>
                                            <p:strVal val="#ppt_h"/>
                                          </p:val>
                                        </p:tav>
                                      </p:tavLst>
                                    </p:anim>
                                    <p:anim calcmode="lin" valueType="num">
                                      <p:cBhvr>
                                        <p:cTn id="60" dur="1000" fill="hold"/>
                                        <p:tgtEl>
                                          <p:spTgt spid="24"/>
                                        </p:tgtEl>
                                        <p:attrNameLst>
                                          <p:attrName>style.rotation</p:attrName>
                                        </p:attrNameLst>
                                      </p:cBhvr>
                                      <p:tavLst>
                                        <p:tav tm="0">
                                          <p:val>
                                            <p:fltVal val="90"/>
                                          </p:val>
                                        </p:tav>
                                        <p:tav tm="100000">
                                          <p:val>
                                            <p:fltVal val="0"/>
                                          </p:val>
                                        </p:tav>
                                      </p:tavLst>
                                    </p:anim>
                                    <p:animEffect transition="in" filter="fade">
                                      <p:cBhvr>
                                        <p:cTn id="61" dur="1000"/>
                                        <p:tgtEl>
                                          <p:spTgt spid="24"/>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49"/>
                                        </p:tgtEl>
                                        <p:attrNameLst>
                                          <p:attrName>style.visibility</p:attrName>
                                        </p:attrNameLst>
                                      </p:cBhvr>
                                      <p:to>
                                        <p:strVal val="visible"/>
                                      </p:to>
                                    </p:set>
                                    <p:anim calcmode="lin" valueType="num">
                                      <p:cBhvr>
                                        <p:cTn id="64" dur="1000" fill="hold"/>
                                        <p:tgtEl>
                                          <p:spTgt spid="49"/>
                                        </p:tgtEl>
                                        <p:attrNameLst>
                                          <p:attrName>ppt_w</p:attrName>
                                        </p:attrNameLst>
                                      </p:cBhvr>
                                      <p:tavLst>
                                        <p:tav tm="0">
                                          <p:val>
                                            <p:fltVal val="0"/>
                                          </p:val>
                                        </p:tav>
                                        <p:tav tm="100000">
                                          <p:val>
                                            <p:strVal val="#ppt_w"/>
                                          </p:val>
                                        </p:tav>
                                      </p:tavLst>
                                    </p:anim>
                                    <p:anim calcmode="lin" valueType="num">
                                      <p:cBhvr>
                                        <p:cTn id="65" dur="1000" fill="hold"/>
                                        <p:tgtEl>
                                          <p:spTgt spid="49"/>
                                        </p:tgtEl>
                                        <p:attrNameLst>
                                          <p:attrName>ppt_h</p:attrName>
                                        </p:attrNameLst>
                                      </p:cBhvr>
                                      <p:tavLst>
                                        <p:tav tm="0">
                                          <p:val>
                                            <p:fltVal val="0"/>
                                          </p:val>
                                        </p:tav>
                                        <p:tav tm="100000">
                                          <p:val>
                                            <p:strVal val="#ppt_h"/>
                                          </p:val>
                                        </p:tav>
                                      </p:tavLst>
                                    </p:anim>
                                    <p:anim calcmode="lin" valueType="num">
                                      <p:cBhvr>
                                        <p:cTn id="66" dur="1000" fill="hold"/>
                                        <p:tgtEl>
                                          <p:spTgt spid="49"/>
                                        </p:tgtEl>
                                        <p:attrNameLst>
                                          <p:attrName>style.rotation</p:attrName>
                                        </p:attrNameLst>
                                      </p:cBhvr>
                                      <p:tavLst>
                                        <p:tav tm="0">
                                          <p:val>
                                            <p:fltVal val="90"/>
                                          </p:val>
                                        </p:tav>
                                        <p:tav tm="100000">
                                          <p:val>
                                            <p:fltVal val="0"/>
                                          </p:val>
                                        </p:tav>
                                      </p:tavLst>
                                    </p:anim>
                                    <p:animEffect transition="in" filter="fade">
                                      <p:cBhvr>
                                        <p:cTn id="67" dur="1000"/>
                                        <p:tgtEl>
                                          <p:spTgt spid="49"/>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 calcmode="lin" valueType="num">
                                      <p:cBhvr>
                                        <p:cTn id="70" dur="1000" fill="hold"/>
                                        <p:tgtEl>
                                          <p:spTgt spid="47"/>
                                        </p:tgtEl>
                                        <p:attrNameLst>
                                          <p:attrName>ppt_w</p:attrName>
                                        </p:attrNameLst>
                                      </p:cBhvr>
                                      <p:tavLst>
                                        <p:tav tm="0">
                                          <p:val>
                                            <p:fltVal val="0"/>
                                          </p:val>
                                        </p:tav>
                                        <p:tav tm="100000">
                                          <p:val>
                                            <p:strVal val="#ppt_w"/>
                                          </p:val>
                                        </p:tav>
                                      </p:tavLst>
                                    </p:anim>
                                    <p:anim calcmode="lin" valueType="num">
                                      <p:cBhvr>
                                        <p:cTn id="71" dur="1000" fill="hold"/>
                                        <p:tgtEl>
                                          <p:spTgt spid="47"/>
                                        </p:tgtEl>
                                        <p:attrNameLst>
                                          <p:attrName>ppt_h</p:attrName>
                                        </p:attrNameLst>
                                      </p:cBhvr>
                                      <p:tavLst>
                                        <p:tav tm="0">
                                          <p:val>
                                            <p:fltVal val="0"/>
                                          </p:val>
                                        </p:tav>
                                        <p:tav tm="100000">
                                          <p:val>
                                            <p:strVal val="#ppt_h"/>
                                          </p:val>
                                        </p:tav>
                                      </p:tavLst>
                                    </p:anim>
                                    <p:anim calcmode="lin" valueType="num">
                                      <p:cBhvr>
                                        <p:cTn id="72" dur="1000" fill="hold"/>
                                        <p:tgtEl>
                                          <p:spTgt spid="47"/>
                                        </p:tgtEl>
                                        <p:attrNameLst>
                                          <p:attrName>style.rotation</p:attrName>
                                        </p:attrNameLst>
                                      </p:cBhvr>
                                      <p:tavLst>
                                        <p:tav tm="0">
                                          <p:val>
                                            <p:fltVal val="90"/>
                                          </p:val>
                                        </p:tav>
                                        <p:tav tm="100000">
                                          <p:val>
                                            <p:fltVal val="0"/>
                                          </p:val>
                                        </p:tav>
                                      </p:tavLst>
                                    </p:anim>
                                    <p:animEffect transition="in" filter="fade">
                                      <p:cBhvr>
                                        <p:cTn id="73" dur="1000"/>
                                        <p:tgtEl>
                                          <p:spTgt spid="47"/>
                                        </p:tgtEl>
                                      </p:cBhvr>
                                    </p:animEffect>
                                  </p:childTnLst>
                                </p:cTn>
                              </p:par>
                            </p:childTnLst>
                          </p:cTn>
                        </p:par>
                        <p:par>
                          <p:cTn id="74" fill="hold">
                            <p:stCondLst>
                              <p:cond delay="5000"/>
                            </p:stCondLst>
                            <p:childTnLst>
                              <p:par>
                                <p:cTn id="75" presetID="53" presetClass="entr" presetSubtype="16" fill="hold" nodeType="afterEffect">
                                  <p:stCondLst>
                                    <p:cond delay="0"/>
                                  </p:stCondLst>
                                  <p:childTnLst>
                                    <p:set>
                                      <p:cBhvr>
                                        <p:cTn id="76" dur="1" fill="hold">
                                          <p:stCondLst>
                                            <p:cond delay="0"/>
                                          </p:stCondLst>
                                        </p:cTn>
                                        <p:tgtEl>
                                          <p:spTgt spid="70"/>
                                        </p:tgtEl>
                                        <p:attrNameLst>
                                          <p:attrName>style.visibility</p:attrName>
                                        </p:attrNameLst>
                                      </p:cBhvr>
                                      <p:to>
                                        <p:strVal val="visible"/>
                                      </p:to>
                                    </p:set>
                                    <p:anim calcmode="lin" valueType="num">
                                      <p:cBhvr>
                                        <p:cTn id="77" dur="500" fill="hold"/>
                                        <p:tgtEl>
                                          <p:spTgt spid="70"/>
                                        </p:tgtEl>
                                        <p:attrNameLst>
                                          <p:attrName>ppt_w</p:attrName>
                                        </p:attrNameLst>
                                      </p:cBhvr>
                                      <p:tavLst>
                                        <p:tav tm="0">
                                          <p:val>
                                            <p:fltVal val="0"/>
                                          </p:val>
                                        </p:tav>
                                        <p:tav tm="100000">
                                          <p:val>
                                            <p:strVal val="#ppt_w"/>
                                          </p:val>
                                        </p:tav>
                                      </p:tavLst>
                                    </p:anim>
                                    <p:anim calcmode="lin" valueType="num">
                                      <p:cBhvr>
                                        <p:cTn id="78" dur="500" fill="hold"/>
                                        <p:tgtEl>
                                          <p:spTgt spid="70"/>
                                        </p:tgtEl>
                                        <p:attrNameLst>
                                          <p:attrName>ppt_h</p:attrName>
                                        </p:attrNameLst>
                                      </p:cBhvr>
                                      <p:tavLst>
                                        <p:tav tm="0">
                                          <p:val>
                                            <p:fltVal val="0"/>
                                          </p:val>
                                        </p:tav>
                                        <p:tav tm="100000">
                                          <p:val>
                                            <p:strVal val="#ppt_h"/>
                                          </p:val>
                                        </p:tav>
                                      </p:tavLst>
                                    </p:anim>
                                    <p:animEffect transition="in" filter="fade">
                                      <p:cBhvr>
                                        <p:cTn id="79" dur="500"/>
                                        <p:tgtEl>
                                          <p:spTgt spid="70"/>
                                        </p:tgtEl>
                                      </p:cBhvr>
                                    </p:animEffect>
                                  </p:childTnLst>
                                </p:cTn>
                              </p:par>
                            </p:childTnLst>
                          </p:cTn>
                        </p:par>
                        <p:par>
                          <p:cTn id="80" fill="hold">
                            <p:stCondLst>
                              <p:cond delay="5500"/>
                            </p:stCondLst>
                            <p:childTnLst>
                              <p:par>
                                <p:cTn id="81" presetID="31" presetClass="entr" presetSubtype="0" fill="hold" nodeType="afterEffect">
                                  <p:stCondLst>
                                    <p:cond delay="0"/>
                                  </p:stCondLst>
                                  <p:childTnLst>
                                    <p:set>
                                      <p:cBhvr>
                                        <p:cTn id="82" dur="1" fill="hold">
                                          <p:stCondLst>
                                            <p:cond delay="0"/>
                                          </p:stCondLst>
                                        </p:cTn>
                                        <p:tgtEl>
                                          <p:spTgt spid="25"/>
                                        </p:tgtEl>
                                        <p:attrNameLst>
                                          <p:attrName>style.visibility</p:attrName>
                                        </p:attrNameLst>
                                      </p:cBhvr>
                                      <p:to>
                                        <p:strVal val="visible"/>
                                      </p:to>
                                    </p:set>
                                    <p:anim calcmode="lin" valueType="num">
                                      <p:cBhvr>
                                        <p:cTn id="83" dur="1000" fill="hold"/>
                                        <p:tgtEl>
                                          <p:spTgt spid="25"/>
                                        </p:tgtEl>
                                        <p:attrNameLst>
                                          <p:attrName>ppt_w</p:attrName>
                                        </p:attrNameLst>
                                      </p:cBhvr>
                                      <p:tavLst>
                                        <p:tav tm="0">
                                          <p:val>
                                            <p:fltVal val="0"/>
                                          </p:val>
                                        </p:tav>
                                        <p:tav tm="100000">
                                          <p:val>
                                            <p:strVal val="#ppt_w"/>
                                          </p:val>
                                        </p:tav>
                                      </p:tavLst>
                                    </p:anim>
                                    <p:anim calcmode="lin" valueType="num">
                                      <p:cBhvr>
                                        <p:cTn id="84" dur="1000" fill="hold"/>
                                        <p:tgtEl>
                                          <p:spTgt spid="25"/>
                                        </p:tgtEl>
                                        <p:attrNameLst>
                                          <p:attrName>ppt_h</p:attrName>
                                        </p:attrNameLst>
                                      </p:cBhvr>
                                      <p:tavLst>
                                        <p:tav tm="0">
                                          <p:val>
                                            <p:fltVal val="0"/>
                                          </p:val>
                                        </p:tav>
                                        <p:tav tm="100000">
                                          <p:val>
                                            <p:strVal val="#ppt_h"/>
                                          </p:val>
                                        </p:tav>
                                      </p:tavLst>
                                    </p:anim>
                                    <p:anim calcmode="lin" valueType="num">
                                      <p:cBhvr>
                                        <p:cTn id="85" dur="1000" fill="hold"/>
                                        <p:tgtEl>
                                          <p:spTgt spid="25"/>
                                        </p:tgtEl>
                                        <p:attrNameLst>
                                          <p:attrName>style.rotation</p:attrName>
                                        </p:attrNameLst>
                                      </p:cBhvr>
                                      <p:tavLst>
                                        <p:tav tm="0">
                                          <p:val>
                                            <p:fltVal val="90"/>
                                          </p:val>
                                        </p:tav>
                                        <p:tav tm="100000">
                                          <p:val>
                                            <p:fltVal val="0"/>
                                          </p:val>
                                        </p:tav>
                                      </p:tavLst>
                                    </p:anim>
                                    <p:animEffect transition="in" filter="fade">
                                      <p:cBhvr>
                                        <p:cTn id="86" dur="1000"/>
                                        <p:tgtEl>
                                          <p:spTgt spid="25"/>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55"/>
                                        </p:tgtEl>
                                        <p:attrNameLst>
                                          <p:attrName>style.visibility</p:attrName>
                                        </p:attrNameLst>
                                      </p:cBhvr>
                                      <p:to>
                                        <p:strVal val="visible"/>
                                      </p:to>
                                    </p:set>
                                    <p:anim calcmode="lin" valueType="num">
                                      <p:cBhvr>
                                        <p:cTn id="89" dur="1000" fill="hold"/>
                                        <p:tgtEl>
                                          <p:spTgt spid="55"/>
                                        </p:tgtEl>
                                        <p:attrNameLst>
                                          <p:attrName>ppt_w</p:attrName>
                                        </p:attrNameLst>
                                      </p:cBhvr>
                                      <p:tavLst>
                                        <p:tav tm="0">
                                          <p:val>
                                            <p:fltVal val="0"/>
                                          </p:val>
                                        </p:tav>
                                        <p:tav tm="100000">
                                          <p:val>
                                            <p:strVal val="#ppt_w"/>
                                          </p:val>
                                        </p:tav>
                                      </p:tavLst>
                                    </p:anim>
                                    <p:anim calcmode="lin" valueType="num">
                                      <p:cBhvr>
                                        <p:cTn id="90" dur="1000" fill="hold"/>
                                        <p:tgtEl>
                                          <p:spTgt spid="55"/>
                                        </p:tgtEl>
                                        <p:attrNameLst>
                                          <p:attrName>ppt_h</p:attrName>
                                        </p:attrNameLst>
                                      </p:cBhvr>
                                      <p:tavLst>
                                        <p:tav tm="0">
                                          <p:val>
                                            <p:fltVal val="0"/>
                                          </p:val>
                                        </p:tav>
                                        <p:tav tm="100000">
                                          <p:val>
                                            <p:strVal val="#ppt_h"/>
                                          </p:val>
                                        </p:tav>
                                      </p:tavLst>
                                    </p:anim>
                                    <p:anim calcmode="lin" valueType="num">
                                      <p:cBhvr>
                                        <p:cTn id="91" dur="1000" fill="hold"/>
                                        <p:tgtEl>
                                          <p:spTgt spid="55"/>
                                        </p:tgtEl>
                                        <p:attrNameLst>
                                          <p:attrName>style.rotation</p:attrName>
                                        </p:attrNameLst>
                                      </p:cBhvr>
                                      <p:tavLst>
                                        <p:tav tm="0">
                                          <p:val>
                                            <p:fltVal val="90"/>
                                          </p:val>
                                        </p:tav>
                                        <p:tav tm="100000">
                                          <p:val>
                                            <p:fltVal val="0"/>
                                          </p:val>
                                        </p:tav>
                                      </p:tavLst>
                                    </p:anim>
                                    <p:animEffect transition="in" filter="fade">
                                      <p:cBhvr>
                                        <p:cTn id="92" dur="1000"/>
                                        <p:tgtEl>
                                          <p:spTgt spid="55"/>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50"/>
                                        </p:tgtEl>
                                        <p:attrNameLst>
                                          <p:attrName>style.visibility</p:attrName>
                                        </p:attrNameLst>
                                      </p:cBhvr>
                                      <p:to>
                                        <p:strVal val="visible"/>
                                      </p:to>
                                    </p:set>
                                    <p:anim calcmode="lin" valueType="num">
                                      <p:cBhvr>
                                        <p:cTn id="95" dur="1000" fill="hold"/>
                                        <p:tgtEl>
                                          <p:spTgt spid="50"/>
                                        </p:tgtEl>
                                        <p:attrNameLst>
                                          <p:attrName>ppt_w</p:attrName>
                                        </p:attrNameLst>
                                      </p:cBhvr>
                                      <p:tavLst>
                                        <p:tav tm="0">
                                          <p:val>
                                            <p:fltVal val="0"/>
                                          </p:val>
                                        </p:tav>
                                        <p:tav tm="100000">
                                          <p:val>
                                            <p:strVal val="#ppt_w"/>
                                          </p:val>
                                        </p:tav>
                                      </p:tavLst>
                                    </p:anim>
                                    <p:anim calcmode="lin" valueType="num">
                                      <p:cBhvr>
                                        <p:cTn id="96" dur="1000" fill="hold"/>
                                        <p:tgtEl>
                                          <p:spTgt spid="50"/>
                                        </p:tgtEl>
                                        <p:attrNameLst>
                                          <p:attrName>ppt_h</p:attrName>
                                        </p:attrNameLst>
                                      </p:cBhvr>
                                      <p:tavLst>
                                        <p:tav tm="0">
                                          <p:val>
                                            <p:fltVal val="0"/>
                                          </p:val>
                                        </p:tav>
                                        <p:tav tm="100000">
                                          <p:val>
                                            <p:strVal val="#ppt_h"/>
                                          </p:val>
                                        </p:tav>
                                      </p:tavLst>
                                    </p:anim>
                                    <p:anim calcmode="lin" valueType="num">
                                      <p:cBhvr>
                                        <p:cTn id="97" dur="1000" fill="hold"/>
                                        <p:tgtEl>
                                          <p:spTgt spid="50"/>
                                        </p:tgtEl>
                                        <p:attrNameLst>
                                          <p:attrName>style.rotation</p:attrName>
                                        </p:attrNameLst>
                                      </p:cBhvr>
                                      <p:tavLst>
                                        <p:tav tm="0">
                                          <p:val>
                                            <p:fltVal val="90"/>
                                          </p:val>
                                        </p:tav>
                                        <p:tav tm="100000">
                                          <p:val>
                                            <p:fltVal val="0"/>
                                          </p:val>
                                        </p:tav>
                                      </p:tavLst>
                                    </p:anim>
                                    <p:animEffect transition="in" filter="fade">
                                      <p:cBhvr>
                                        <p:cTn id="98" dur="1000"/>
                                        <p:tgtEl>
                                          <p:spTgt spid="50"/>
                                        </p:tgtEl>
                                      </p:cBhvr>
                                    </p:animEffect>
                                  </p:childTnLst>
                                </p:cTn>
                              </p:par>
                            </p:childTnLst>
                          </p:cTn>
                        </p:par>
                        <p:par>
                          <p:cTn id="99" fill="hold">
                            <p:stCondLst>
                              <p:cond delay="6500"/>
                            </p:stCondLst>
                            <p:childTnLst>
                              <p:par>
                                <p:cTn id="100" presetID="53" presetClass="entr" presetSubtype="16" fill="hold" nodeType="afterEffect">
                                  <p:stCondLst>
                                    <p:cond delay="0"/>
                                  </p:stCondLst>
                                  <p:childTnLst>
                                    <p:set>
                                      <p:cBhvr>
                                        <p:cTn id="101" dur="1" fill="hold">
                                          <p:stCondLst>
                                            <p:cond delay="0"/>
                                          </p:stCondLst>
                                        </p:cTn>
                                        <p:tgtEl>
                                          <p:spTgt spid="61"/>
                                        </p:tgtEl>
                                        <p:attrNameLst>
                                          <p:attrName>style.visibility</p:attrName>
                                        </p:attrNameLst>
                                      </p:cBhvr>
                                      <p:to>
                                        <p:strVal val="visible"/>
                                      </p:to>
                                    </p:set>
                                    <p:anim calcmode="lin" valueType="num">
                                      <p:cBhvr>
                                        <p:cTn id="102" dur="500" fill="hold"/>
                                        <p:tgtEl>
                                          <p:spTgt spid="61"/>
                                        </p:tgtEl>
                                        <p:attrNameLst>
                                          <p:attrName>ppt_w</p:attrName>
                                        </p:attrNameLst>
                                      </p:cBhvr>
                                      <p:tavLst>
                                        <p:tav tm="0">
                                          <p:val>
                                            <p:fltVal val="0"/>
                                          </p:val>
                                        </p:tav>
                                        <p:tav tm="100000">
                                          <p:val>
                                            <p:strVal val="#ppt_w"/>
                                          </p:val>
                                        </p:tav>
                                      </p:tavLst>
                                    </p:anim>
                                    <p:anim calcmode="lin" valueType="num">
                                      <p:cBhvr>
                                        <p:cTn id="103" dur="500" fill="hold"/>
                                        <p:tgtEl>
                                          <p:spTgt spid="61"/>
                                        </p:tgtEl>
                                        <p:attrNameLst>
                                          <p:attrName>ppt_h</p:attrName>
                                        </p:attrNameLst>
                                      </p:cBhvr>
                                      <p:tavLst>
                                        <p:tav tm="0">
                                          <p:val>
                                            <p:fltVal val="0"/>
                                          </p:val>
                                        </p:tav>
                                        <p:tav tm="100000">
                                          <p:val>
                                            <p:strVal val="#ppt_h"/>
                                          </p:val>
                                        </p:tav>
                                      </p:tavLst>
                                    </p:anim>
                                    <p:animEffect transition="in" filter="fade">
                                      <p:cBhvr>
                                        <p:cTn id="104" dur="500"/>
                                        <p:tgtEl>
                                          <p:spTgt spid="61"/>
                                        </p:tgtEl>
                                      </p:cBhvr>
                                    </p:animEffect>
                                  </p:childTnLst>
                                </p:cTn>
                              </p:par>
                            </p:childTnLst>
                          </p:cTn>
                        </p:par>
                        <p:par>
                          <p:cTn id="105" fill="hold">
                            <p:stCondLst>
                              <p:cond delay="7000"/>
                            </p:stCondLst>
                            <p:childTnLst>
                              <p:par>
                                <p:cTn id="106" presetID="31" presetClass="entr" presetSubtype="0" fill="hold" nodeType="afterEffect">
                                  <p:stCondLst>
                                    <p:cond delay="0"/>
                                  </p:stCondLst>
                                  <p:childTnLst>
                                    <p:set>
                                      <p:cBhvr>
                                        <p:cTn id="107" dur="1" fill="hold">
                                          <p:stCondLst>
                                            <p:cond delay="0"/>
                                          </p:stCondLst>
                                        </p:cTn>
                                        <p:tgtEl>
                                          <p:spTgt spid="29"/>
                                        </p:tgtEl>
                                        <p:attrNameLst>
                                          <p:attrName>style.visibility</p:attrName>
                                        </p:attrNameLst>
                                      </p:cBhvr>
                                      <p:to>
                                        <p:strVal val="visible"/>
                                      </p:to>
                                    </p:set>
                                    <p:anim calcmode="lin" valueType="num">
                                      <p:cBhvr>
                                        <p:cTn id="108" dur="1000" fill="hold"/>
                                        <p:tgtEl>
                                          <p:spTgt spid="29"/>
                                        </p:tgtEl>
                                        <p:attrNameLst>
                                          <p:attrName>ppt_w</p:attrName>
                                        </p:attrNameLst>
                                      </p:cBhvr>
                                      <p:tavLst>
                                        <p:tav tm="0">
                                          <p:val>
                                            <p:fltVal val="0"/>
                                          </p:val>
                                        </p:tav>
                                        <p:tav tm="100000">
                                          <p:val>
                                            <p:strVal val="#ppt_w"/>
                                          </p:val>
                                        </p:tav>
                                      </p:tavLst>
                                    </p:anim>
                                    <p:anim calcmode="lin" valueType="num">
                                      <p:cBhvr>
                                        <p:cTn id="109" dur="1000" fill="hold"/>
                                        <p:tgtEl>
                                          <p:spTgt spid="29"/>
                                        </p:tgtEl>
                                        <p:attrNameLst>
                                          <p:attrName>ppt_h</p:attrName>
                                        </p:attrNameLst>
                                      </p:cBhvr>
                                      <p:tavLst>
                                        <p:tav tm="0">
                                          <p:val>
                                            <p:fltVal val="0"/>
                                          </p:val>
                                        </p:tav>
                                        <p:tav tm="100000">
                                          <p:val>
                                            <p:strVal val="#ppt_h"/>
                                          </p:val>
                                        </p:tav>
                                      </p:tavLst>
                                    </p:anim>
                                    <p:anim calcmode="lin" valueType="num">
                                      <p:cBhvr>
                                        <p:cTn id="110" dur="1000" fill="hold"/>
                                        <p:tgtEl>
                                          <p:spTgt spid="29"/>
                                        </p:tgtEl>
                                        <p:attrNameLst>
                                          <p:attrName>style.rotation</p:attrName>
                                        </p:attrNameLst>
                                      </p:cBhvr>
                                      <p:tavLst>
                                        <p:tav tm="0">
                                          <p:val>
                                            <p:fltVal val="90"/>
                                          </p:val>
                                        </p:tav>
                                        <p:tav tm="100000">
                                          <p:val>
                                            <p:fltVal val="0"/>
                                          </p:val>
                                        </p:tav>
                                      </p:tavLst>
                                    </p:anim>
                                    <p:animEffect transition="in" filter="fade">
                                      <p:cBhvr>
                                        <p:cTn id="111" dur="1000"/>
                                        <p:tgtEl>
                                          <p:spTgt spid="29"/>
                                        </p:tgtEl>
                                      </p:cBhvr>
                                    </p:animEffect>
                                  </p:childTnLst>
                                </p:cTn>
                              </p:par>
                              <p:par>
                                <p:cTn id="112" presetID="31" presetClass="entr" presetSubtype="0" fill="hold" grpId="0" nodeType="withEffect">
                                  <p:stCondLst>
                                    <p:cond delay="0"/>
                                  </p:stCondLst>
                                  <p:childTnLst>
                                    <p:set>
                                      <p:cBhvr>
                                        <p:cTn id="113" dur="1" fill="hold">
                                          <p:stCondLst>
                                            <p:cond delay="0"/>
                                          </p:stCondLst>
                                        </p:cTn>
                                        <p:tgtEl>
                                          <p:spTgt spid="59"/>
                                        </p:tgtEl>
                                        <p:attrNameLst>
                                          <p:attrName>style.visibility</p:attrName>
                                        </p:attrNameLst>
                                      </p:cBhvr>
                                      <p:to>
                                        <p:strVal val="visible"/>
                                      </p:to>
                                    </p:set>
                                    <p:anim calcmode="lin" valueType="num">
                                      <p:cBhvr>
                                        <p:cTn id="114" dur="1000" fill="hold"/>
                                        <p:tgtEl>
                                          <p:spTgt spid="59"/>
                                        </p:tgtEl>
                                        <p:attrNameLst>
                                          <p:attrName>ppt_w</p:attrName>
                                        </p:attrNameLst>
                                      </p:cBhvr>
                                      <p:tavLst>
                                        <p:tav tm="0">
                                          <p:val>
                                            <p:fltVal val="0"/>
                                          </p:val>
                                        </p:tav>
                                        <p:tav tm="100000">
                                          <p:val>
                                            <p:strVal val="#ppt_w"/>
                                          </p:val>
                                        </p:tav>
                                      </p:tavLst>
                                    </p:anim>
                                    <p:anim calcmode="lin" valueType="num">
                                      <p:cBhvr>
                                        <p:cTn id="115" dur="1000" fill="hold"/>
                                        <p:tgtEl>
                                          <p:spTgt spid="59"/>
                                        </p:tgtEl>
                                        <p:attrNameLst>
                                          <p:attrName>ppt_h</p:attrName>
                                        </p:attrNameLst>
                                      </p:cBhvr>
                                      <p:tavLst>
                                        <p:tav tm="0">
                                          <p:val>
                                            <p:fltVal val="0"/>
                                          </p:val>
                                        </p:tav>
                                        <p:tav tm="100000">
                                          <p:val>
                                            <p:strVal val="#ppt_h"/>
                                          </p:val>
                                        </p:tav>
                                      </p:tavLst>
                                    </p:anim>
                                    <p:anim calcmode="lin" valueType="num">
                                      <p:cBhvr>
                                        <p:cTn id="116" dur="1000" fill="hold"/>
                                        <p:tgtEl>
                                          <p:spTgt spid="59"/>
                                        </p:tgtEl>
                                        <p:attrNameLst>
                                          <p:attrName>style.rotation</p:attrName>
                                        </p:attrNameLst>
                                      </p:cBhvr>
                                      <p:tavLst>
                                        <p:tav tm="0">
                                          <p:val>
                                            <p:fltVal val="90"/>
                                          </p:val>
                                        </p:tav>
                                        <p:tav tm="100000">
                                          <p:val>
                                            <p:fltVal val="0"/>
                                          </p:val>
                                        </p:tav>
                                      </p:tavLst>
                                    </p:anim>
                                    <p:animEffect transition="in" filter="fade">
                                      <p:cBhvr>
                                        <p:cTn id="117" dur="1000"/>
                                        <p:tgtEl>
                                          <p:spTgt spid="59"/>
                                        </p:tgtEl>
                                      </p:cBhvr>
                                    </p:animEffect>
                                  </p:childTnLst>
                                </p:cTn>
                              </p:par>
                              <p:par>
                                <p:cTn id="118" presetID="31" presetClass="entr" presetSubtype="0" fill="hold" grpId="0" nodeType="withEffect">
                                  <p:stCondLst>
                                    <p:cond delay="0"/>
                                  </p:stCondLst>
                                  <p:childTnLst>
                                    <p:set>
                                      <p:cBhvr>
                                        <p:cTn id="119" dur="1" fill="hold">
                                          <p:stCondLst>
                                            <p:cond delay="0"/>
                                          </p:stCondLst>
                                        </p:cTn>
                                        <p:tgtEl>
                                          <p:spTgt spid="51"/>
                                        </p:tgtEl>
                                        <p:attrNameLst>
                                          <p:attrName>style.visibility</p:attrName>
                                        </p:attrNameLst>
                                      </p:cBhvr>
                                      <p:to>
                                        <p:strVal val="visible"/>
                                      </p:to>
                                    </p:set>
                                    <p:anim calcmode="lin" valueType="num">
                                      <p:cBhvr>
                                        <p:cTn id="120" dur="1000" fill="hold"/>
                                        <p:tgtEl>
                                          <p:spTgt spid="51"/>
                                        </p:tgtEl>
                                        <p:attrNameLst>
                                          <p:attrName>ppt_w</p:attrName>
                                        </p:attrNameLst>
                                      </p:cBhvr>
                                      <p:tavLst>
                                        <p:tav tm="0">
                                          <p:val>
                                            <p:fltVal val="0"/>
                                          </p:val>
                                        </p:tav>
                                        <p:tav tm="100000">
                                          <p:val>
                                            <p:strVal val="#ppt_w"/>
                                          </p:val>
                                        </p:tav>
                                      </p:tavLst>
                                    </p:anim>
                                    <p:anim calcmode="lin" valueType="num">
                                      <p:cBhvr>
                                        <p:cTn id="121" dur="1000" fill="hold"/>
                                        <p:tgtEl>
                                          <p:spTgt spid="51"/>
                                        </p:tgtEl>
                                        <p:attrNameLst>
                                          <p:attrName>ppt_h</p:attrName>
                                        </p:attrNameLst>
                                      </p:cBhvr>
                                      <p:tavLst>
                                        <p:tav tm="0">
                                          <p:val>
                                            <p:fltVal val="0"/>
                                          </p:val>
                                        </p:tav>
                                        <p:tav tm="100000">
                                          <p:val>
                                            <p:strVal val="#ppt_h"/>
                                          </p:val>
                                        </p:tav>
                                      </p:tavLst>
                                    </p:anim>
                                    <p:anim calcmode="lin" valueType="num">
                                      <p:cBhvr>
                                        <p:cTn id="122" dur="1000" fill="hold"/>
                                        <p:tgtEl>
                                          <p:spTgt spid="51"/>
                                        </p:tgtEl>
                                        <p:attrNameLst>
                                          <p:attrName>style.rotation</p:attrName>
                                        </p:attrNameLst>
                                      </p:cBhvr>
                                      <p:tavLst>
                                        <p:tav tm="0">
                                          <p:val>
                                            <p:fltVal val="90"/>
                                          </p:val>
                                        </p:tav>
                                        <p:tav tm="100000">
                                          <p:val>
                                            <p:fltVal val="0"/>
                                          </p:val>
                                        </p:tav>
                                      </p:tavLst>
                                    </p:anim>
                                    <p:animEffect transition="in" filter="fade">
                                      <p:cBhvr>
                                        <p:cTn id="123" dur="1000"/>
                                        <p:tgtEl>
                                          <p:spTgt spid="51"/>
                                        </p:tgtEl>
                                      </p:cBhvr>
                                    </p:animEffect>
                                  </p:childTnLst>
                                </p:cTn>
                              </p:par>
                            </p:childTnLst>
                          </p:cTn>
                        </p:par>
                        <p:par>
                          <p:cTn id="124" fill="hold">
                            <p:stCondLst>
                              <p:cond delay="8000"/>
                            </p:stCondLst>
                            <p:childTnLst>
                              <p:par>
                                <p:cTn id="125" presetID="53" presetClass="entr" presetSubtype="16" fill="hold" nodeType="afterEffect">
                                  <p:stCondLst>
                                    <p:cond delay="0"/>
                                  </p:stCondLst>
                                  <p:childTnLst>
                                    <p:set>
                                      <p:cBhvr>
                                        <p:cTn id="126" dur="1" fill="hold">
                                          <p:stCondLst>
                                            <p:cond delay="0"/>
                                          </p:stCondLst>
                                        </p:cTn>
                                        <p:tgtEl>
                                          <p:spTgt spid="76"/>
                                        </p:tgtEl>
                                        <p:attrNameLst>
                                          <p:attrName>style.visibility</p:attrName>
                                        </p:attrNameLst>
                                      </p:cBhvr>
                                      <p:to>
                                        <p:strVal val="visible"/>
                                      </p:to>
                                    </p:set>
                                    <p:anim calcmode="lin" valueType="num">
                                      <p:cBhvr>
                                        <p:cTn id="127" dur="500" fill="hold"/>
                                        <p:tgtEl>
                                          <p:spTgt spid="76"/>
                                        </p:tgtEl>
                                        <p:attrNameLst>
                                          <p:attrName>ppt_w</p:attrName>
                                        </p:attrNameLst>
                                      </p:cBhvr>
                                      <p:tavLst>
                                        <p:tav tm="0">
                                          <p:val>
                                            <p:fltVal val="0"/>
                                          </p:val>
                                        </p:tav>
                                        <p:tav tm="100000">
                                          <p:val>
                                            <p:strVal val="#ppt_w"/>
                                          </p:val>
                                        </p:tav>
                                      </p:tavLst>
                                    </p:anim>
                                    <p:anim calcmode="lin" valueType="num">
                                      <p:cBhvr>
                                        <p:cTn id="128" dur="500" fill="hold"/>
                                        <p:tgtEl>
                                          <p:spTgt spid="76"/>
                                        </p:tgtEl>
                                        <p:attrNameLst>
                                          <p:attrName>ppt_h</p:attrName>
                                        </p:attrNameLst>
                                      </p:cBhvr>
                                      <p:tavLst>
                                        <p:tav tm="0">
                                          <p:val>
                                            <p:fltVal val="0"/>
                                          </p:val>
                                        </p:tav>
                                        <p:tav tm="100000">
                                          <p:val>
                                            <p:strVal val="#ppt_h"/>
                                          </p:val>
                                        </p:tav>
                                      </p:tavLst>
                                    </p:anim>
                                    <p:animEffect transition="in" filter="fade">
                                      <p:cBhvr>
                                        <p:cTn id="129" dur="500"/>
                                        <p:tgtEl>
                                          <p:spTgt spid="76"/>
                                        </p:tgtEl>
                                      </p:cBhvr>
                                    </p:animEffect>
                                  </p:childTnLst>
                                </p:cTn>
                              </p:par>
                            </p:childTnLst>
                          </p:cTn>
                        </p:par>
                        <p:par>
                          <p:cTn id="130" fill="hold">
                            <p:stCondLst>
                              <p:cond delay="8500"/>
                            </p:stCondLst>
                            <p:childTnLst>
                              <p:par>
                                <p:cTn id="131" presetID="31" presetClass="entr" presetSubtype="0" fill="hold" nodeType="afterEffect">
                                  <p:stCondLst>
                                    <p:cond delay="0"/>
                                  </p:stCondLst>
                                  <p:childTnLst>
                                    <p:set>
                                      <p:cBhvr>
                                        <p:cTn id="132" dur="1" fill="hold">
                                          <p:stCondLst>
                                            <p:cond delay="0"/>
                                          </p:stCondLst>
                                        </p:cTn>
                                        <p:tgtEl>
                                          <p:spTgt spid="33"/>
                                        </p:tgtEl>
                                        <p:attrNameLst>
                                          <p:attrName>style.visibility</p:attrName>
                                        </p:attrNameLst>
                                      </p:cBhvr>
                                      <p:to>
                                        <p:strVal val="visible"/>
                                      </p:to>
                                    </p:set>
                                    <p:anim calcmode="lin" valueType="num">
                                      <p:cBhvr>
                                        <p:cTn id="133" dur="1000" fill="hold"/>
                                        <p:tgtEl>
                                          <p:spTgt spid="33"/>
                                        </p:tgtEl>
                                        <p:attrNameLst>
                                          <p:attrName>ppt_w</p:attrName>
                                        </p:attrNameLst>
                                      </p:cBhvr>
                                      <p:tavLst>
                                        <p:tav tm="0">
                                          <p:val>
                                            <p:fltVal val="0"/>
                                          </p:val>
                                        </p:tav>
                                        <p:tav tm="100000">
                                          <p:val>
                                            <p:strVal val="#ppt_w"/>
                                          </p:val>
                                        </p:tav>
                                      </p:tavLst>
                                    </p:anim>
                                    <p:anim calcmode="lin" valueType="num">
                                      <p:cBhvr>
                                        <p:cTn id="134" dur="1000" fill="hold"/>
                                        <p:tgtEl>
                                          <p:spTgt spid="33"/>
                                        </p:tgtEl>
                                        <p:attrNameLst>
                                          <p:attrName>ppt_h</p:attrName>
                                        </p:attrNameLst>
                                      </p:cBhvr>
                                      <p:tavLst>
                                        <p:tav tm="0">
                                          <p:val>
                                            <p:fltVal val="0"/>
                                          </p:val>
                                        </p:tav>
                                        <p:tav tm="100000">
                                          <p:val>
                                            <p:strVal val="#ppt_h"/>
                                          </p:val>
                                        </p:tav>
                                      </p:tavLst>
                                    </p:anim>
                                    <p:anim calcmode="lin" valueType="num">
                                      <p:cBhvr>
                                        <p:cTn id="135" dur="1000" fill="hold"/>
                                        <p:tgtEl>
                                          <p:spTgt spid="33"/>
                                        </p:tgtEl>
                                        <p:attrNameLst>
                                          <p:attrName>style.rotation</p:attrName>
                                        </p:attrNameLst>
                                      </p:cBhvr>
                                      <p:tavLst>
                                        <p:tav tm="0">
                                          <p:val>
                                            <p:fltVal val="90"/>
                                          </p:val>
                                        </p:tav>
                                        <p:tav tm="100000">
                                          <p:val>
                                            <p:fltVal val="0"/>
                                          </p:val>
                                        </p:tav>
                                      </p:tavLst>
                                    </p:anim>
                                    <p:animEffect transition="in" filter="fade">
                                      <p:cBhvr>
                                        <p:cTn id="136" dur="1000"/>
                                        <p:tgtEl>
                                          <p:spTgt spid="33"/>
                                        </p:tgtEl>
                                      </p:cBhvr>
                                    </p:animEffect>
                                  </p:childTnLst>
                                </p:cTn>
                              </p:par>
                              <p:par>
                                <p:cTn id="137" presetID="31" presetClass="entr" presetSubtype="0" fill="hold" grpId="0" nodeType="withEffect">
                                  <p:stCondLst>
                                    <p:cond delay="0"/>
                                  </p:stCondLst>
                                  <p:childTnLst>
                                    <p:set>
                                      <p:cBhvr>
                                        <p:cTn id="138" dur="1" fill="hold">
                                          <p:stCondLst>
                                            <p:cond delay="0"/>
                                          </p:stCondLst>
                                        </p:cTn>
                                        <p:tgtEl>
                                          <p:spTgt spid="58"/>
                                        </p:tgtEl>
                                        <p:attrNameLst>
                                          <p:attrName>style.visibility</p:attrName>
                                        </p:attrNameLst>
                                      </p:cBhvr>
                                      <p:to>
                                        <p:strVal val="visible"/>
                                      </p:to>
                                    </p:set>
                                    <p:anim calcmode="lin" valueType="num">
                                      <p:cBhvr>
                                        <p:cTn id="139" dur="1000" fill="hold"/>
                                        <p:tgtEl>
                                          <p:spTgt spid="58"/>
                                        </p:tgtEl>
                                        <p:attrNameLst>
                                          <p:attrName>ppt_w</p:attrName>
                                        </p:attrNameLst>
                                      </p:cBhvr>
                                      <p:tavLst>
                                        <p:tav tm="0">
                                          <p:val>
                                            <p:fltVal val="0"/>
                                          </p:val>
                                        </p:tav>
                                        <p:tav tm="100000">
                                          <p:val>
                                            <p:strVal val="#ppt_w"/>
                                          </p:val>
                                        </p:tav>
                                      </p:tavLst>
                                    </p:anim>
                                    <p:anim calcmode="lin" valueType="num">
                                      <p:cBhvr>
                                        <p:cTn id="140" dur="1000" fill="hold"/>
                                        <p:tgtEl>
                                          <p:spTgt spid="58"/>
                                        </p:tgtEl>
                                        <p:attrNameLst>
                                          <p:attrName>ppt_h</p:attrName>
                                        </p:attrNameLst>
                                      </p:cBhvr>
                                      <p:tavLst>
                                        <p:tav tm="0">
                                          <p:val>
                                            <p:fltVal val="0"/>
                                          </p:val>
                                        </p:tav>
                                        <p:tav tm="100000">
                                          <p:val>
                                            <p:strVal val="#ppt_h"/>
                                          </p:val>
                                        </p:tav>
                                      </p:tavLst>
                                    </p:anim>
                                    <p:anim calcmode="lin" valueType="num">
                                      <p:cBhvr>
                                        <p:cTn id="141" dur="1000" fill="hold"/>
                                        <p:tgtEl>
                                          <p:spTgt spid="58"/>
                                        </p:tgtEl>
                                        <p:attrNameLst>
                                          <p:attrName>style.rotation</p:attrName>
                                        </p:attrNameLst>
                                      </p:cBhvr>
                                      <p:tavLst>
                                        <p:tav tm="0">
                                          <p:val>
                                            <p:fltVal val="90"/>
                                          </p:val>
                                        </p:tav>
                                        <p:tav tm="100000">
                                          <p:val>
                                            <p:fltVal val="0"/>
                                          </p:val>
                                        </p:tav>
                                      </p:tavLst>
                                    </p:anim>
                                    <p:animEffect transition="in" filter="fade">
                                      <p:cBhvr>
                                        <p:cTn id="142" dur="1000"/>
                                        <p:tgtEl>
                                          <p:spTgt spid="58"/>
                                        </p:tgtEl>
                                      </p:cBhvr>
                                    </p:animEffect>
                                  </p:childTnLst>
                                </p:cTn>
                              </p:par>
                              <p:par>
                                <p:cTn id="143" presetID="31" presetClass="entr" presetSubtype="0" fill="hold" grpId="0" nodeType="withEffect">
                                  <p:stCondLst>
                                    <p:cond delay="0"/>
                                  </p:stCondLst>
                                  <p:childTnLst>
                                    <p:set>
                                      <p:cBhvr>
                                        <p:cTn id="144" dur="1" fill="hold">
                                          <p:stCondLst>
                                            <p:cond delay="0"/>
                                          </p:stCondLst>
                                        </p:cTn>
                                        <p:tgtEl>
                                          <p:spTgt spid="52"/>
                                        </p:tgtEl>
                                        <p:attrNameLst>
                                          <p:attrName>style.visibility</p:attrName>
                                        </p:attrNameLst>
                                      </p:cBhvr>
                                      <p:to>
                                        <p:strVal val="visible"/>
                                      </p:to>
                                    </p:set>
                                    <p:anim calcmode="lin" valueType="num">
                                      <p:cBhvr>
                                        <p:cTn id="145" dur="1000" fill="hold"/>
                                        <p:tgtEl>
                                          <p:spTgt spid="52"/>
                                        </p:tgtEl>
                                        <p:attrNameLst>
                                          <p:attrName>ppt_w</p:attrName>
                                        </p:attrNameLst>
                                      </p:cBhvr>
                                      <p:tavLst>
                                        <p:tav tm="0">
                                          <p:val>
                                            <p:fltVal val="0"/>
                                          </p:val>
                                        </p:tav>
                                        <p:tav tm="100000">
                                          <p:val>
                                            <p:strVal val="#ppt_w"/>
                                          </p:val>
                                        </p:tav>
                                      </p:tavLst>
                                    </p:anim>
                                    <p:anim calcmode="lin" valueType="num">
                                      <p:cBhvr>
                                        <p:cTn id="146" dur="1000" fill="hold"/>
                                        <p:tgtEl>
                                          <p:spTgt spid="52"/>
                                        </p:tgtEl>
                                        <p:attrNameLst>
                                          <p:attrName>ppt_h</p:attrName>
                                        </p:attrNameLst>
                                      </p:cBhvr>
                                      <p:tavLst>
                                        <p:tav tm="0">
                                          <p:val>
                                            <p:fltVal val="0"/>
                                          </p:val>
                                        </p:tav>
                                        <p:tav tm="100000">
                                          <p:val>
                                            <p:strVal val="#ppt_h"/>
                                          </p:val>
                                        </p:tav>
                                      </p:tavLst>
                                    </p:anim>
                                    <p:anim calcmode="lin" valueType="num">
                                      <p:cBhvr>
                                        <p:cTn id="147" dur="1000" fill="hold"/>
                                        <p:tgtEl>
                                          <p:spTgt spid="52"/>
                                        </p:tgtEl>
                                        <p:attrNameLst>
                                          <p:attrName>style.rotation</p:attrName>
                                        </p:attrNameLst>
                                      </p:cBhvr>
                                      <p:tavLst>
                                        <p:tav tm="0">
                                          <p:val>
                                            <p:fltVal val="90"/>
                                          </p:val>
                                        </p:tav>
                                        <p:tav tm="100000">
                                          <p:val>
                                            <p:fltVal val="0"/>
                                          </p:val>
                                        </p:tav>
                                      </p:tavLst>
                                    </p:anim>
                                    <p:animEffect transition="in" filter="fade">
                                      <p:cBhvr>
                                        <p:cTn id="148" dur="1000"/>
                                        <p:tgtEl>
                                          <p:spTgt spid="52"/>
                                        </p:tgtEl>
                                      </p:cBhvr>
                                    </p:animEffect>
                                  </p:childTnLst>
                                </p:cTn>
                              </p:par>
                            </p:childTnLst>
                          </p:cTn>
                        </p:par>
                        <p:par>
                          <p:cTn id="149" fill="hold">
                            <p:stCondLst>
                              <p:cond delay="9500"/>
                            </p:stCondLst>
                            <p:childTnLst>
                              <p:par>
                                <p:cTn id="150" presetID="53" presetClass="entr" presetSubtype="16" fill="hold" grpId="0" nodeType="afterEffect">
                                  <p:stCondLst>
                                    <p:cond delay="0"/>
                                  </p:stCondLst>
                                  <p:childTnLst>
                                    <p:set>
                                      <p:cBhvr>
                                        <p:cTn id="151" dur="1" fill="hold">
                                          <p:stCondLst>
                                            <p:cond delay="0"/>
                                          </p:stCondLst>
                                        </p:cTn>
                                        <p:tgtEl>
                                          <p:spTgt spid="60"/>
                                        </p:tgtEl>
                                        <p:attrNameLst>
                                          <p:attrName>style.visibility</p:attrName>
                                        </p:attrNameLst>
                                      </p:cBhvr>
                                      <p:to>
                                        <p:strVal val="visible"/>
                                      </p:to>
                                    </p:set>
                                    <p:anim calcmode="lin" valueType="num">
                                      <p:cBhvr>
                                        <p:cTn id="152" dur="500" fill="hold"/>
                                        <p:tgtEl>
                                          <p:spTgt spid="60"/>
                                        </p:tgtEl>
                                        <p:attrNameLst>
                                          <p:attrName>ppt_w</p:attrName>
                                        </p:attrNameLst>
                                      </p:cBhvr>
                                      <p:tavLst>
                                        <p:tav tm="0">
                                          <p:val>
                                            <p:fltVal val="0"/>
                                          </p:val>
                                        </p:tav>
                                        <p:tav tm="100000">
                                          <p:val>
                                            <p:strVal val="#ppt_w"/>
                                          </p:val>
                                        </p:tav>
                                      </p:tavLst>
                                    </p:anim>
                                    <p:anim calcmode="lin" valueType="num">
                                      <p:cBhvr>
                                        <p:cTn id="153" dur="500" fill="hold"/>
                                        <p:tgtEl>
                                          <p:spTgt spid="60"/>
                                        </p:tgtEl>
                                        <p:attrNameLst>
                                          <p:attrName>ppt_h</p:attrName>
                                        </p:attrNameLst>
                                      </p:cBhvr>
                                      <p:tavLst>
                                        <p:tav tm="0">
                                          <p:val>
                                            <p:fltVal val="0"/>
                                          </p:val>
                                        </p:tav>
                                        <p:tav tm="100000">
                                          <p:val>
                                            <p:strVal val="#ppt_h"/>
                                          </p:val>
                                        </p:tav>
                                      </p:tavLst>
                                    </p:anim>
                                    <p:animEffect transition="in" filter="fade">
                                      <p:cBhvr>
                                        <p:cTn id="154" dur="500"/>
                                        <p:tgtEl>
                                          <p:spTgt spid="60"/>
                                        </p:tgtEl>
                                      </p:cBhvr>
                                    </p:animEffect>
                                  </p:childTnLst>
                                </p:cTn>
                              </p:par>
                            </p:childTnLst>
                          </p:cTn>
                        </p:par>
                        <p:par>
                          <p:cTn id="155" fill="hold">
                            <p:stCondLst>
                              <p:cond delay="10000"/>
                            </p:stCondLst>
                            <p:childTnLst>
                              <p:par>
                                <p:cTn id="156" presetID="31" presetClass="entr" presetSubtype="0" fill="hold" nodeType="afterEffect">
                                  <p:stCondLst>
                                    <p:cond delay="0"/>
                                  </p:stCondLst>
                                  <p:childTnLst>
                                    <p:set>
                                      <p:cBhvr>
                                        <p:cTn id="157" dur="1" fill="hold">
                                          <p:stCondLst>
                                            <p:cond delay="0"/>
                                          </p:stCondLst>
                                        </p:cTn>
                                        <p:tgtEl>
                                          <p:spTgt spid="37"/>
                                        </p:tgtEl>
                                        <p:attrNameLst>
                                          <p:attrName>style.visibility</p:attrName>
                                        </p:attrNameLst>
                                      </p:cBhvr>
                                      <p:to>
                                        <p:strVal val="visible"/>
                                      </p:to>
                                    </p:set>
                                    <p:anim calcmode="lin" valueType="num">
                                      <p:cBhvr>
                                        <p:cTn id="158" dur="1000" fill="hold"/>
                                        <p:tgtEl>
                                          <p:spTgt spid="37"/>
                                        </p:tgtEl>
                                        <p:attrNameLst>
                                          <p:attrName>ppt_w</p:attrName>
                                        </p:attrNameLst>
                                      </p:cBhvr>
                                      <p:tavLst>
                                        <p:tav tm="0">
                                          <p:val>
                                            <p:fltVal val="0"/>
                                          </p:val>
                                        </p:tav>
                                        <p:tav tm="100000">
                                          <p:val>
                                            <p:strVal val="#ppt_w"/>
                                          </p:val>
                                        </p:tav>
                                      </p:tavLst>
                                    </p:anim>
                                    <p:anim calcmode="lin" valueType="num">
                                      <p:cBhvr>
                                        <p:cTn id="159" dur="1000" fill="hold"/>
                                        <p:tgtEl>
                                          <p:spTgt spid="37"/>
                                        </p:tgtEl>
                                        <p:attrNameLst>
                                          <p:attrName>ppt_h</p:attrName>
                                        </p:attrNameLst>
                                      </p:cBhvr>
                                      <p:tavLst>
                                        <p:tav tm="0">
                                          <p:val>
                                            <p:fltVal val="0"/>
                                          </p:val>
                                        </p:tav>
                                        <p:tav tm="100000">
                                          <p:val>
                                            <p:strVal val="#ppt_h"/>
                                          </p:val>
                                        </p:tav>
                                      </p:tavLst>
                                    </p:anim>
                                    <p:anim calcmode="lin" valueType="num">
                                      <p:cBhvr>
                                        <p:cTn id="160" dur="1000" fill="hold"/>
                                        <p:tgtEl>
                                          <p:spTgt spid="37"/>
                                        </p:tgtEl>
                                        <p:attrNameLst>
                                          <p:attrName>style.rotation</p:attrName>
                                        </p:attrNameLst>
                                      </p:cBhvr>
                                      <p:tavLst>
                                        <p:tav tm="0">
                                          <p:val>
                                            <p:fltVal val="90"/>
                                          </p:val>
                                        </p:tav>
                                        <p:tav tm="100000">
                                          <p:val>
                                            <p:fltVal val="0"/>
                                          </p:val>
                                        </p:tav>
                                      </p:tavLst>
                                    </p:anim>
                                    <p:animEffect transition="in" filter="fade">
                                      <p:cBhvr>
                                        <p:cTn id="161" dur="1000"/>
                                        <p:tgtEl>
                                          <p:spTgt spid="37"/>
                                        </p:tgtEl>
                                      </p:cBhvr>
                                    </p:animEffect>
                                  </p:childTnLst>
                                </p:cTn>
                              </p:par>
                              <p:par>
                                <p:cTn id="162" presetID="31" presetClass="entr" presetSubtype="0" fill="hold" grpId="0" nodeType="withEffect">
                                  <p:stCondLst>
                                    <p:cond delay="0"/>
                                  </p:stCondLst>
                                  <p:childTnLst>
                                    <p:set>
                                      <p:cBhvr>
                                        <p:cTn id="163" dur="1" fill="hold">
                                          <p:stCondLst>
                                            <p:cond delay="0"/>
                                          </p:stCondLst>
                                        </p:cTn>
                                        <p:tgtEl>
                                          <p:spTgt spid="57"/>
                                        </p:tgtEl>
                                        <p:attrNameLst>
                                          <p:attrName>style.visibility</p:attrName>
                                        </p:attrNameLst>
                                      </p:cBhvr>
                                      <p:to>
                                        <p:strVal val="visible"/>
                                      </p:to>
                                    </p:set>
                                    <p:anim calcmode="lin" valueType="num">
                                      <p:cBhvr>
                                        <p:cTn id="164" dur="1000" fill="hold"/>
                                        <p:tgtEl>
                                          <p:spTgt spid="57"/>
                                        </p:tgtEl>
                                        <p:attrNameLst>
                                          <p:attrName>ppt_w</p:attrName>
                                        </p:attrNameLst>
                                      </p:cBhvr>
                                      <p:tavLst>
                                        <p:tav tm="0">
                                          <p:val>
                                            <p:fltVal val="0"/>
                                          </p:val>
                                        </p:tav>
                                        <p:tav tm="100000">
                                          <p:val>
                                            <p:strVal val="#ppt_w"/>
                                          </p:val>
                                        </p:tav>
                                      </p:tavLst>
                                    </p:anim>
                                    <p:anim calcmode="lin" valueType="num">
                                      <p:cBhvr>
                                        <p:cTn id="165" dur="1000" fill="hold"/>
                                        <p:tgtEl>
                                          <p:spTgt spid="57"/>
                                        </p:tgtEl>
                                        <p:attrNameLst>
                                          <p:attrName>ppt_h</p:attrName>
                                        </p:attrNameLst>
                                      </p:cBhvr>
                                      <p:tavLst>
                                        <p:tav tm="0">
                                          <p:val>
                                            <p:fltVal val="0"/>
                                          </p:val>
                                        </p:tav>
                                        <p:tav tm="100000">
                                          <p:val>
                                            <p:strVal val="#ppt_h"/>
                                          </p:val>
                                        </p:tav>
                                      </p:tavLst>
                                    </p:anim>
                                    <p:anim calcmode="lin" valueType="num">
                                      <p:cBhvr>
                                        <p:cTn id="166" dur="1000" fill="hold"/>
                                        <p:tgtEl>
                                          <p:spTgt spid="57"/>
                                        </p:tgtEl>
                                        <p:attrNameLst>
                                          <p:attrName>style.rotation</p:attrName>
                                        </p:attrNameLst>
                                      </p:cBhvr>
                                      <p:tavLst>
                                        <p:tav tm="0">
                                          <p:val>
                                            <p:fltVal val="90"/>
                                          </p:val>
                                        </p:tav>
                                        <p:tav tm="100000">
                                          <p:val>
                                            <p:fltVal val="0"/>
                                          </p:val>
                                        </p:tav>
                                      </p:tavLst>
                                    </p:anim>
                                    <p:animEffect transition="in" filter="fade">
                                      <p:cBhvr>
                                        <p:cTn id="167" dur="1000"/>
                                        <p:tgtEl>
                                          <p:spTgt spid="57"/>
                                        </p:tgtEl>
                                      </p:cBhvr>
                                    </p:animEffect>
                                  </p:childTnLst>
                                </p:cTn>
                              </p:par>
                              <p:par>
                                <p:cTn id="168" presetID="31" presetClass="entr" presetSubtype="0" fill="hold" grpId="0" nodeType="withEffect">
                                  <p:stCondLst>
                                    <p:cond delay="0"/>
                                  </p:stCondLst>
                                  <p:childTnLst>
                                    <p:set>
                                      <p:cBhvr>
                                        <p:cTn id="169" dur="1" fill="hold">
                                          <p:stCondLst>
                                            <p:cond delay="0"/>
                                          </p:stCondLst>
                                        </p:cTn>
                                        <p:tgtEl>
                                          <p:spTgt spid="53"/>
                                        </p:tgtEl>
                                        <p:attrNameLst>
                                          <p:attrName>style.visibility</p:attrName>
                                        </p:attrNameLst>
                                      </p:cBhvr>
                                      <p:to>
                                        <p:strVal val="visible"/>
                                      </p:to>
                                    </p:set>
                                    <p:anim calcmode="lin" valueType="num">
                                      <p:cBhvr>
                                        <p:cTn id="170" dur="1000" fill="hold"/>
                                        <p:tgtEl>
                                          <p:spTgt spid="53"/>
                                        </p:tgtEl>
                                        <p:attrNameLst>
                                          <p:attrName>ppt_w</p:attrName>
                                        </p:attrNameLst>
                                      </p:cBhvr>
                                      <p:tavLst>
                                        <p:tav tm="0">
                                          <p:val>
                                            <p:fltVal val="0"/>
                                          </p:val>
                                        </p:tav>
                                        <p:tav tm="100000">
                                          <p:val>
                                            <p:strVal val="#ppt_w"/>
                                          </p:val>
                                        </p:tav>
                                      </p:tavLst>
                                    </p:anim>
                                    <p:anim calcmode="lin" valueType="num">
                                      <p:cBhvr>
                                        <p:cTn id="171" dur="1000" fill="hold"/>
                                        <p:tgtEl>
                                          <p:spTgt spid="53"/>
                                        </p:tgtEl>
                                        <p:attrNameLst>
                                          <p:attrName>ppt_h</p:attrName>
                                        </p:attrNameLst>
                                      </p:cBhvr>
                                      <p:tavLst>
                                        <p:tav tm="0">
                                          <p:val>
                                            <p:fltVal val="0"/>
                                          </p:val>
                                        </p:tav>
                                        <p:tav tm="100000">
                                          <p:val>
                                            <p:strVal val="#ppt_h"/>
                                          </p:val>
                                        </p:tav>
                                      </p:tavLst>
                                    </p:anim>
                                    <p:anim calcmode="lin" valueType="num">
                                      <p:cBhvr>
                                        <p:cTn id="172" dur="1000" fill="hold"/>
                                        <p:tgtEl>
                                          <p:spTgt spid="53"/>
                                        </p:tgtEl>
                                        <p:attrNameLst>
                                          <p:attrName>style.rotation</p:attrName>
                                        </p:attrNameLst>
                                      </p:cBhvr>
                                      <p:tavLst>
                                        <p:tav tm="0">
                                          <p:val>
                                            <p:fltVal val="90"/>
                                          </p:val>
                                        </p:tav>
                                        <p:tav tm="100000">
                                          <p:val>
                                            <p:fltVal val="0"/>
                                          </p:val>
                                        </p:tav>
                                      </p:tavLst>
                                    </p:anim>
                                    <p:animEffect transition="in" filter="fade">
                                      <p:cBhvr>
                                        <p:cTn id="173" dur="1000"/>
                                        <p:tgtEl>
                                          <p:spTgt spid="53"/>
                                        </p:tgtEl>
                                      </p:cBhvr>
                                    </p:animEffect>
                                  </p:childTnLst>
                                </p:cTn>
                              </p:par>
                            </p:childTnLst>
                          </p:cTn>
                        </p:par>
                        <p:par>
                          <p:cTn id="174" fill="hold">
                            <p:stCondLst>
                              <p:cond delay="11000"/>
                            </p:stCondLst>
                            <p:childTnLst>
                              <p:par>
                                <p:cTn id="175" presetID="53" presetClass="entr" presetSubtype="16" fill="hold" nodeType="afterEffect">
                                  <p:stCondLst>
                                    <p:cond delay="0"/>
                                  </p:stCondLst>
                                  <p:childTnLst>
                                    <p:set>
                                      <p:cBhvr>
                                        <p:cTn id="176" dur="1" fill="hold">
                                          <p:stCondLst>
                                            <p:cond delay="0"/>
                                          </p:stCondLst>
                                        </p:cTn>
                                        <p:tgtEl>
                                          <p:spTgt spid="66"/>
                                        </p:tgtEl>
                                        <p:attrNameLst>
                                          <p:attrName>style.visibility</p:attrName>
                                        </p:attrNameLst>
                                      </p:cBhvr>
                                      <p:to>
                                        <p:strVal val="visible"/>
                                      </p:to>
                                    </p:set>
                                    <p:anim calcmode="lin" valueType="num">
                                      <p:cBhvr>
                                        <p:cTn id="177" dur="500" fill="hold"/>
                                        <p:tgtEl>
                                          <p:spTgt spid="66"/>
                                        </p:tgtEl>
                                        <p:attrNameLst>
                                          <p:attrName>ppt_w</p:attrName>
                                        </p:attrNameLst>
                                      </p:cBhvr>
                                      <p:tavLst>
                                        <p:tav tm="0">
                                          <p:val>
                                            <p:fltVal val="0"/>
                                          </p:val>
                                        </p:tav>
                                        <p:tav tm="100000">
                                          <p:val>
                                            <p:strVal val="#ppt_w"/>
                                          </p:val>
                                        </p:tav>
                                      </p:tavLst>
                                    </p:anim>
                                    <p:anim calcmode="lin" valueType="num">
                                      <p:cBhvr>
                                        <p:cTn id="178" dur="500" fill="hold"/>
                                        <p:tgtEl>
                                          <p:spTgt spid="66"/>
                                        </p:tgtEl>
                                        <p:attrNameLst>
                                          <p:attrName>ppt_h</p:attrName>
                                        </p:attrNameLst>
                                      </p:cBhvr>
                                      <p:tavLst>
                                        <p:tav tm="0">
                                          <p:val>
                                            <p:fltVal val="0"/>
                                          </p:val>
                                        </p:tav>
                                        <p:tav tm="100000">
                                          <p:val>
                                            <p:strVal val="#ppt_h"/>
                                          </p:val>
                                        </p:tav>
                                      </p:tavLst>
                                    </p:anim>
                                    <p:animEffect transition="in" filter="fade">
                                      <p:cBhvr>
                                        <p:cTn id="179" dur="500"/>
                                        <p:tgtEl>
                                          <p:spTgt spid="66"/>
                                        </p:tgtEl>
                                      </p:cBhvr>
                                    </p:animEffect>
                                  </p:childTnLst>
                                </p:cTn>
                              </p:par>
                            </p:childTnLst>
                          </p:cTn>
                        </p:par>
                        <p:par>
                          <p:cTn id="180" fill="hold">
                            <p:stCondLst>
                              <p:cond delay="11500"/>
                            </p:stCondLst>
                            <p:childTnLst>
                              <p:par>
                                <p:cTn id="181" presetID="31" presetClass="entr" presetSubtype="0" fill="hold" nodeType="afterEffect">
                                  <p:stCondLst>
                                    <p:cond delay="0"/>
                                  </p:stCondLst>
                                  <p:childTnLst>
                                    <p:set>
                                      <p:cBhvr>
                                        <p:cTn id="182" dur="1" fill="hold">
                                          <p:stCondLst>
                                            <p:cond delay="0"/>
                                          </p:stCondLst>
                                        </p:cTn>
                                        <p:tgtEl>
                                          <p:spTgt spid="41"/>
                                        </p:tgtEl>
                                        <p:attrNameLst>
                                          <p:attrName>style.visibility</p:attrName>
                                        </p:attrNameLst>
                                      </p:cBhvr>
                                      <p:to>
                                        <p:strVal val="visible"/>
                                      </p:to>
                                    </p:set>
                                    <p:anim calcmode="lin" valueType="num">
                                      <p:cBhvr>
                                        <p:cTn id="183" dur="1000" fill="hold"/>
                                        <p:tgtEl>
                                          <p:spTgt spid="41"/>
                                        </p:tgtEl>
                                        <p:attrNameLst>
                                          <p:attrName>ppt_w</p:attrName>
                                        </p:attrNameLst>
                                      </p:cBhvr>
                                      <p:tavLst>
                                        <p:tav tm="0">
                                          <p:val>
                                            <p:fltVal val="0"/>
                                          </p:val>
                                        </p:tav>
                                        <p:tav tm="100000">
                                          <p:val>
                                            <p:strVal val="#ppt_w"/>
                                          </p:val>
                                        </p:tav>
                                      </p:tavLst>
                                    </p:anim>
                                    <p:anim calcmode="lin" valueType="num">
                                      <p:cBhvr>
                                        <p:cTn id="184" dur="1000" fill="hold"/>
                                        <p:tgtEl>
                                          <p:spTgt spid="41"/>
                                        </p:tgtEl>
                                        <p:attrNameLst>
                                          <p:attrName>ppt_h</p:attrName>
                                        </p:attrNameLst>
                                      </p:cBhvr>
                                      <p:tavLst>
                                        <p:tav tm="0">
                                          <p:val>
                                            <p:fltVal val="0"/>
                                          </p:val>
                                        </p:tav>
                                        <p:tav tm="100000">
                                          <p:val>
                                            <p:strVal val="#ppt_h"/>
                                          </p:val>
                                        </p:tav>
                                      </p:tavLst>
                                    </p:anim>
                                    <p:anim calcmode="lin" valueType="num">
                                      <p:cBhvr>
                                        <p:cTn id="185" dur="1000" fill="hold"/>
                                        <p:tgtEl>
                                          <p:spTgt spid="41"/>
                                        </p:tgtEl>
                                        <p:attrNameLst>
                                          <p:attrName>style.rotation</p:attrName>
                                        </p:attrNameLst>
                                      </p:cBhvr>
                                      <p:tavLst>
                                        <p:tav tm="0">
                                          <p:val>
                                            <p:fltVal val="90"/>
                                          </p:val>
                                        </p:tav>
                                        <p:tav tm="100000">
                                          <p:val>
                                            <p:fltVal val="0"/>
                                          </p:val>
                                        </p:tav>
                                      </p:tavLst>
                                    </p:anim>
                                    <p:animEffect transition="in" filter="fade">
                                      <p:cBhvr>
                                        <p:cTn id="186" dur="1000"/>
                                        <p:tgtEl>
                                          <p:spTgt spid="41"/>
                                        </p:tgtEl>
                                      </p:cBhvr>
                                    </p:animEffect>
                                  </p:childTnLst>
                                </p:cTn>
                              </p:par>
                              <p:par>
                                <p:cTn id="187" presetID="31" presetClass="entr" presetSubtype="0" fill="hold" grpId="0" nodeType="withEffect">
                                  <p:stCondLst>
                                    <p:cond delay="0"/>
                                  </p:stCondLst>
                                  <p:childTnLst>
                                    <p:set>
                                      <p:cBhvr>
                                        <p:cTn id="188" dur="1" fill="hold">
                                          <p:stCondLst>
                                            <p:cond delay="0"/>
                                          </p:stCondLst>
                                        </p:cTn>
                                        <p:tgtEl>
                                          <p:spTgt spid="56"/>
                                        </p:tgtEl>
                                        <p:attrNameLst>
                                          <p:attrName>style.visibility</p:attrName>
                                        </p:attrNameLst>
                                      </p:cBhvr>
                                      <p:to>
                                        <p:strVal val="visible"/>
                                      </p:to>
                                    </p:set>
                                    <p:anim calcmode="lin" valueType="num">
                                      <p:cBhvr>
                                        <p:cTn id="189" dur="1000" fill="hold"/>
                                        <p:tgtEl>
                                          <p:spTgt spid="56"/>
                                        </p:tgtEl>
                                        <p:attrNameLst>
                                          <p:attrName>ppt_w</p:attrName>
                                        </p:attrNameLst>
                                      </p:cBhvr>
                                      <p:tavLst>
                                        <p:tav tm="0">
                                          <p:val>
                                            <p:fltVal val="0"/>
                                          </p:val>
                                        </p:tav>
                                        <p:tav tm="100000">
                                          <p:val>
                                            <p:strVal val="#ppt_w"/>
                                          </p:val>
                                        </p:tav>
                                      </p:tavLst>
                                    </p:anim>
                                    <p:anim calcmode="lin" valueType="num">
                                      <p:cBhvr>
                                        <p:cTn id="190" dur="1000" fill="hold"/>
                                        <p:tgtEl>
                                          <p:spTgt spid="56"/>
                                        </p:tgtEl>
                                        <p:attrNameLst>
                                          <p:attrName>ppt_h</p:attrName>
                                        </p:attrNameLst>
                                      </p:cBhvr>
                                      <p:tavLst>
                                        <p:tav tm="0">
                                          <p:val>
                                            <p:fltVal val="0"/>
                                          </p:val>
                                        </p:tav>
                                        <p:tav tm="100000">
                                          <p:val>
                                            <p:strVal val="#ppt_h"/>
                                          </p:val>
                                        </p:tav>
                                      </p:tavLst>
                                    </p:anim>
                                    <p:anim calcmode="lin" valueType="num">
                                      <p:cBhvr>
                                        <p:cTn id="191" dur="1000" fill="hold"/>
                                        <p:tgtEl>
                                          <p:spTgt spid="56"/>
                                        </p:tgtEl>
                                        <p:attrNameLst>
                                          <p:attrName>style.rotation</p:attrName>
                                        </p:attrNameLst>
                                      </p:cBhvr>
                                      <p:tavLst>
                                        <p:tav tm="0">
                                          <p:val>
                                            <p:fltVal val="90"/>
                                          </p:val>
                                        </p:tav>
                                        <p:tav tm="100000">
                                          <p:val>
                                            <p:fltVal val="0"/>
                                          </p:val>
                                        </p:tav>
                                      </p:tavLst>
                                    </p:anim>
                                    <p:animEffect transition="in" filter="fade">
                                      <p:cBhvr>
                                        <p:cTn id="192" dur="1000"/>
                                        <p:tgtEl>
                                          <p:spTgt spid="56"/>
                                        </p:tgtEl>
                                      </p:cBhvr>
                                    </p:animEffect>
                                  </p:childTnLst>
                                </p:cTn>
                              </p:par>
                              <p:par>
                                <p:cTn id="193" presetID="31" presetClass="entr" presetSubtype="0" fill="hold" grpId="0" nodeType="withEffect">
                                  <p:stCondLst>
                                    <p:cond delay="0"/>
                                  </p:stCondLst>
                                  <p:childTnLst>
                                    <p:set>
                                      <p:cBhvr>
                                        <p:cTn id="194" dur="1" fill="hold">
                                          <p:stCondLst>
                                            <p:cond delay="0"/>
                                          </p:stCondLst>
                                        </p:cTn>
                                        <p:tgtEl>
                                          <p:spTgt spid="54"/>
                                        </p:tgtEl>
                                        <p:attrNameLst>
                                          <p:attrName>style.visibility</p:attrName>
                                        </p:attrNameLst>
                                      </p:cBhvr>
                                      <p:to>
                                        <p:strVal val="visible"/>
                                      </p:to>
                                    </p:set>
                                    <p:anim calcmode="lin" valueType="num">
                                      <p:cBhvr>
                                        <p:cTn id="195" dur="1000" fill="hold"/>
                                        <p:tgtEl>
                                          <p:spTgt spid="54"/>
                                        </p:tgtEl>
                                        <p:attrNameLst>
                                          <p:attrName>ppt_w</p:attrName>
                                        </p:attrNameLst>
                                      </p:cBhvr>
                                      <p:tavLst>
                                        <p:tav tm="0">
                                          <p:val>
                                            <p:fltVal val="0"/>
                                          </p:val>
                                        </p:tav>
                                        <p:tav tm="100000">
                                          <p:val>
                                            <p:strVal val="#ppt_w"/>
                                          </p:val>
                                        </p:tav>
                                      </p:tavLst>
                                    </p:anim>
                                    <p:anim calcmode="lin" valueType="num">
                                      <p:cBhvr>
                                        <p:cTn id="196" dur="1000" fill="hold"/>
                                        <p:tgtEl>
                                          <p:spTgt spid="54"/>
                                        </p:tgtEl>
                                        <p:attrNameLst>
                                          <p:attrName>ppt_h</p:attrName>
                                        </p:attrNameLst>
                                      </p:cBhvr>
                                      <p:tavLst>
                                        <p:tav tm="0">
                                          <p:val>
                                            <p:fltVal val="0"/>
                                          </p:val>
                                        </p:tav>
                                        <p:tav tm="100000">
                                          <p:val>
                                            <p:strVal val="#ppt_h"/>
                                          </p:val>
                                        </p:tav>
                                      </p:tavLst>
                                    </p:anim>
                                    <p:anim calcmode="lin" valueType="num">
                                      <p:cBhvr>
                                        <p:cTn id="197" dur="1000" fill="hold"/>
                                        <p:tgtEl>
                                          <p:spTgt spid="54"/>
                                        </p:tgtEl>
                                        <p:attrNameLst>
                                          <p:attrName>style.rotation</p:attrName>
                                        </p:attrNameLst>
                                      </p:cBhvr>
                                      <p:tavLst>
                                        <p:tav tm="0">
                                          <p:val>
                                            <p:fltVal val="90"/>
                                          </p:val>
                                        </p:tav>
                                        <p:tav tm="100000">
                                          <p:val>
                                            <p:fltVal val="0"/>
                                          </p:val>
                                        </p:tav>
                                      </p:tavLst>
                                    </p:anim>
                                    <p:animEffect transition="in" filter="fade">
                                      <p:cBhvr>
                                        <p:cTn id="198" dur="10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46" grpId="0"/>
      <p:bldP spid="47" grpId="0"/>
      <p:bldP spid="49" grpId="0"/>
      <p:bldP spid="50" grpId="0"/>
      <p:bldP spid="51" grpId="0"/>
      <p:bldP spid="52" grpId="0"/>
      <p:bldP spid="53" grpId="0"/>
      <p:bldP spid="54" grpId="0"/>
      <p:bldP spid="55" grpId="0"/>
      <p:bldP spid="56" grpId="0"/>
      <p:bldP spid="57" grpId="0"/>
      <p:bldP spid="58" grpId="0"/>
      <p:bldP spid="59" grpId="0"/>
      <p:bldP spid="48" grpId="0" animBg="1"/>
      <p:bldP spid="60" grpId="0" animBg="1"/>
      <p:bldP spid="84" grpId="0"/>
      <p:bldP spid="85" grpId="0" build="p"/>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6" name="Freeform 15"/>
          <p:cNvSpPr/>
          <p:nvPr/>
        </p:nvSpPr>
        <p:spPr>
          <a:xfrm>
            <a:off x="1016000" y="4811888"/>
            <a:ext cx="4978400" cy="1512711"/>
          </a:xfrm>
          <a:custGeom>
            <a:avLst/>
            <a:gdLst>
              <a:gd name="connsiteX0" fmla="*/ 0 w 4978400"/>
              <a:gd name="connsiteY0" fmla="*/ 1512711 h 1512711"/>
              <a:gd name="connsiteX1" fmla="*/ 829737 w 4978400"/>
              <a:gd name="connsiteY1" fmla="*/ 0 h 1512711"/>
              <a:gd name="connsiteX2" fmla="*/ 4148663 w 4978400"/>
              <a:gd name="connsiteY2" fmla="*/ 0 h 1512711"/>
              <a:gd name="connsiteX3" fmla="*/ 4978400 w 4978400"/>
              <a:gd name="connsiteY3" fmla="*/ 1512711 h 1512711"/>
              <a:gd name="connsiteX4" fmla="*/ 0 w 4978400"/>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78400" h="1512711">
                <a:moveTo>
                  <a:pt x="0" y="1512711"/>
                </a:moveTo>
                <a:lnTo>
                  <a:pt x="829737" y="0"/>
                </a:lnTo>
                <a:lnTo>
                  <a:pt x="4148663" y="0"/>
                </a:lnTo>
                <a:lnTo>
                  <a:pt x="4978400" y="1512711"/>
                </a:lnTo>
                <a:lnTo>
                  <a:pt x="0" y="1512711"/>
                </a:lnTo>
                <a:close/>
              </a:path>
            </a:pathLst>
          </a:custGeom>
          <a:solidFill>
            <a:srgbClr val="44546B"/>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953769" tIns="82550" rIns="953771"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3" name="Group 22"/>
          <p:cNvGrpSpPr/>
          <p:nvPr/>
        </p:nvGrpSpPr>
        <p:grpSpPr>
          <a:xfrm>
            <a:off x="5651690" y="4787061"/>
            <a:ext cx="5321109" cy="1537537"/>
            <a:chOff x="4238767" y="3628396"/>
            <a:chExt cx="3990832" cy="1153153"/>
          </a:xfrm>
          <a:solidFill>
            <a:srgbClr val="44546B"/>
          </a:solidFill>
          <a:effectLst/>
        </p:grpSpPr>
        <p:sp>
          <p:nvSpPr>
            <p:cNvPr id="9" name="Right Triangle 8"/>
            <p:cNvSpPr/>
            <p:nvPr/>
          </p:nvSpPr>
          <p:spPr>
            <a:xfrm flipH="1" flipV="1">
              <a:off x="4238767" y="3628396"/>
              <a:ext cx="609600" cy="1153153"/>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1" name="Rectangle 10"/>
            <p:cNvSpPr/>
            <p:nvPr/>
          </p:nvSpPr>
          <p:spPr>
            <a:xfrm>
              <a:off x="4848367" y="3628396"/>
              <a:ext cx="3381232" cy="1153153"/>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15" name="Freeform 14"/>
          <p:cNvSpPr/>
          <p:nvPr/>
        </p:nvSpPr>
        <p:spPr>
          <a:xfrm>
            <a:off x="1845733" y="3299177"/>
            <a:ext cx="3318933" cy="1512711"/>
          </a:xfrm>
          <a:custGeom>
            <a:avLst/>
            <a:gdLst>
              <a:gd name="connsiteX0" fmla="*/ 0 w 3318933"/>
              <a:gd name="connsiteY0" fmla="*/ 1512711 h 1512711"/>
              <a:gd name="connsiteX1" fmla="*/ 829737 w 3318933"/>
              <a:gd name="connsiteY1" fmla="*/ 0 h 1512711"/>
              <a:gd name="connsiteX2" fmla="*/ 2489196 w 3318933"/>
              <a:gd name="connsiteY2" fmla="*/ 0 h 1512711"/>
              <a:gd name="connsiteX3" fmla="*/ 3318933 w 3318933"/>
              <a:gd name="connsiteY3" fmla="*/ 1512711 h 1512711"/>
              <a:gd name="connsiteX4" fmla="*/ 0 w 3318933"/>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933" h="1512711">
                <a:moveTo>
                  <a:pt x="0" y="1512711"/>
                </a:moveTo>
                <a:lnTo>
                  <a:pt x="829737" y="0"/>
                </a:lnTo>
                <a:lnTo>
                  <a:pt x="2489196" y="0"/>
                </a:lnTo>
                <a:lnTo>
                  <a:pt x="3318933" y="1512711"/>
                </a:lnTo>
                <a:lnTo>
                  <a:pt x="0" y="1512711"/>
                </a:lnTo>
                <a:close/>
              </a:path>
            </a:pathLst>
          </a:custGeom>
          <a:solidFill>
            <a:srgbClr val="5C9AD3"/>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663363" tIns="82550" rIns="663364"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24" name="Group 23"/>
          <p:cNvGrpSpPr/>
          <p:nvPr/>
        </p:nvGrpSpPr>
        <p:grpSpPr>
          <a:xfrm>
            <a:off x="4775201" y="3277187"/>
            <a:ext cx="6197599" cy="1548385"/>
            <a:chOff x="3581400" y="2495990"/>
            <a:chExt cx="4648199" cy="1161289"/>
          </a:xfrm>
          <a:solidFill>
            <a:srgbClr val="5C9AD3"/>
          </a:solidFill>
          <a:effectLst/>
        </p:grpSpPr>
        <p:sp>
          <p:nvSpPr>
            <p:cNvPr id="8" name="Right Triangle 7"/>
            <p:cNvSpPr/>
            <p:nvPr/>
          </p:nvSpPr>
          <p:spPr>
            <a:xfrm flipH="1" flipV="1">
              <a:off x="3581400" y="2495991"/>
              <a:ext cx="657366" cy="1161288"/>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0" name="Rectangle 9"/>
            <p:cNvSpPr/>
            <p:nvPr/>
          </p:nvSpPr>
          <p:spPr>
            <a:xfrm>
              <a:off x="4238766" y="2495990"/>
              <a:ext cx="3990833" cy="1132405"/>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sp>
        <p:nvSpPr>
          <p:cNvPr id="5" name="Freeform 4"/>
          <p:cNvSpPr/>
          <p:nvPr/>
        </p:nvSpPr>
        <p:spPr>
          <a:xfrm>
            <a:off x="2675466" y="1786466"/>
            <a:ext cx="1659466" cy="1512711"/>
          </a:xfrm>
          <a:custGeom>
            <a:avLst/>
            <a:gdLst>
              <a:gd name="connsiteX0" fmla="*/ 0 w 1659466"/>
              <a:gd name="connsiteY0" fmla="*/ 1512711 h 1512711"/>
              <a:gd name="connsiteX1" fmla="*/ 829733 w 1659466"/>
              <a:gd name="connsiteY1" fmla="*/ 0 h 1512711"/>
              <a:gd name="connsiteX2" fmla="*/ 829733 w 1659466"/>
              <a:gd name="connsiteY2" fmla="*/ 0 h 1512711"/>
              <a:gd name="connsiteX3" fmla="*/ 1659466 w 1659466"/>
              <a:gd name="connsiteY3" fmla="*/ 1512711 h 1512711"/>
              <a:gd name="connsiteX4" fmla="*/ 0 w 1659466"/>
              <a:gd name="connsiteY4" fmla="*/ 1512711 h 15127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66" h="1512711">
                <a:moveTo>
                  <a:pt x="0" y="1512711"/>
                </a:moveTo>
                <a:lnTo>
                  <a:pt x="829733" y="0"/>
                </a:lnTo>
                <a:lnTo>
                  <a:pt x="829733" y="0"/>
                </a:lnTo>
                <a:lnTo>
                  <a:pt x="1659466" y="1512711"/>
                </a:lnTo>
                <a:lnTo>
                  <a:pt x="0" y="1512711"/>
                </a:lnTo>
                <a:close/>
              </a:path>
            </a:pathLst>
          </a:custGeom>
          <a:solidFill>
            <a:srgbClr val="FE4A1E"/>
          </a:solidFill>
          <a:ln>
            <a:noFill/>
          </a:ln>
          <a:effectLst/>
        </p:spPr>
        <p:style>
          <a:lnRef idx="2">
            <a:scrgbClr r="0" g="0" b="0"/>
          </a:lnRef>
          <a:fillRef idx="1">
            <a:scrgbClr r="0" g="0" b="0"/>
          </a:fillRef>
          <a:effectRef idx="0">
            <a:schemeClr val="accent1">
              <a:hueOff val="0"/>
              <a:satOff val="0"/>
              <a:lumOff val="0"/>
              <a:alphaOff val="0"/>
            </a:schemeClr>
          </a:effectRef>
          <a:fontRef idx="minor">
            <a:schemeClr val="lt1"/>
          </a:fontRef>
        </p:style>
        <p:txBody>
          <a:bodyPr spcFirstLastPara="0" vert="horz" wrap="square" lIns="82550" tIns="82550" rIns="82550" bIns="82550" numCol="1" spcCol="1270" anchor="ctr" anchorCtr="0">
            <a:noAutofit/>
          </a:bodyPr>
          <a:lstStyle/>
          <a:p>
            <a:pPr marL="0" lvl="0" indent="0" algn="ctr" defTabSz="2889250">
              <a:lnSpc>
                <a:spcPct val="90000"/>
              </a:lnSpc>
              <a:spcBef>
                <a:spcPct val="0"/>
              </a:spcBef>
              <a:spcAft>
                <a:spcPct val="35000"/>
              </a:spcAft>
              <a:buNone/>
            </a:pPr>
            <a:endParaRPr lang="en-US" sz="6500" kern="1200"/>
          </a:p>
        </p:txBody>
      </p:sp>
      <p:grpSp>
        <p:nvGrpSpPr>
          <p:cNvPr id="7" name="Group 6"/>
          <p:cNvGrpSpPr/>
          <p:nvPr/>
        </p:nvGrpSpPr>
        <p:grpSpPr>
          <a:xfrm>
            <a:off x="3962400" y="1854199"/>
            <a:ext cx="7010400" cy="1422400"/>
            <a:chOff x="2971800" y="1428750"/>
            <a:chExt cx="5257800" cy="1066800"/>
          </a:xfrm>
          <a:solidFill>
            <a:srgbClr val="FE4A1E"/>
          </a:solidFill>
          <a:effectLst/>
        </p:grpSpPr>
        <p:sp>
          <p:nvSpPr>
            <p:cNvPr id="3" name="Right Triangle 2"/>
            <p:cNvSpPr/>
            <p:nvPr/>
          </p:nvSpPr>
          <p:spPr>
            <a:xfrm flipH="1" flipV="1">
              <a:off x="2971800" y="1428750"/>
              <a:ext cx="609600" cy="1066800"/>
            </a:xfrm>
            <a:prstGeom prst="r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6" name="Rectangle 5"/>
            <p:cNvSpPr/>
            <p:nvPr/>
          </p:nvSpPr>
          <p:spPr>
            <a:xfrm>
              <a:off x="3581400" y="1428750"/>
              <a:ext cx="4648200" cy="1066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grpSp>
        <p:nvGrpSpPr>
          <p:cNvPr id="25" name="Group 24"/>
          <p:cNvGrpSpPr/>
          <p:nvPr/>
        </p:nvGrpSpPr>
        <p:grpSpPr>
          <a:xfrm>
            <a:off x="370046" y="304456"/>
            <a:ext cx="5845156" cy="1077095"/>
            <a:chOff x="587022" y="976809"/>
            <a:chExt cx="5845156" cy="1077095"/>
          </a:xfrm>
        </p:grpSpPr>
        <p:sp>
          <p:nvSpPr>
            <p:cNvPr id="26" name="TextBox 25"/>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32" name="TextBox 31"/>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grpSp>
        <p:nvGrpSpPr>
          <p:cNvPr id="34" name="Group 33"/>
          <p:cNvGrpSpPr/>
          <p:nvPr/>
        </p:nvGrpSpPr>
        <p:grpSpPr>
          <a:xfrm>
            <a:off x="6454808" y="4956711"/>
            <a:ext cx="4345583" cy="970381"/>
            <a:chOff x="1107402" y="1960379"/>
            <a:chExt cx="2825837" cy="1376187"/>
          </a:xfrm>
        </p:grpSpPr>
        <p:sp>
          <p:nvSpPr>
            <p:cNvPr id="35"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6" name="TextBox 35"/>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37" name="Group 36"/>
          <p:cNvGrpSpPr/>
          <p:nvPr/>
        </p:nvGrpSpPr>
        <p:grpSpPr>
          <a:xfrm>
            <a:off x="6458764" y="3420591"/>
            <a:ext cx="4345583" cy="970381"/>
            <a:chOff x="1107402" y="1960379"/>
            <a:chExt cx="2825837" cy="1376187"/>
          </a:xfrm>
        </p:grpSpPr>
        <p:sp>
          <p:nvSpPr>
            <p:cNvPr id="38"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39" name="TextBox 38"/>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grpSp>
        <p:nvGrpSpPr>
          <p:cNvPr id="40" name="Group 39"/>
          <p:cNvGrpSpPr/>
          <p:nvPr/>
        </p:nvGrpSpPr>
        <p:grpSpPr>
          <a:xfrm>
            <a:off x="6450057" y="1975819"/>
            <a:ext cx="4345583" cy="970381"/>
            <a:chOff x="1107402" y="1960379"/>
            <a:chExt cx="2825837" cy="1376187"/>
          </a:xfrm>
        </p:grpSpPr>
        <p:sp>
          <p:nvSpPr>
            <p:cNvPr id="41" name="Text Box 10"/>
            <p:cNvSpPr txBox="1">
              <a:spLocks noChangeArrowheads="1"/>
            </p:cNvSpPr>
            <p:nvPr/>
          </p:nvSpPr>
          <p:spPr bwMode="auto">
            <a:xfrm>
              <a:off x="1138553" y="2398120"/>
              <a:ext cx="2794686" cy="938446"/>
            </a:xfrm>
            <a:prstGeom prst="rect">
              <a:avLst/>
            </a:prstGeom>
            <a:noFill/>
            <a:ln w="9525">
              <a:noFill/>
              <a:miter lim="800000"/>
              <a:headEnd/>
              <a:tailEnd/>
            </a:ln>
          </p:spPr>
          <p:txBody>
            <a:bodyPr wrap="square" lIns="60960" tIns="30480" rIns="60960" bIns="3048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2" name="TextBox 41"/>
            <p:cNvSpPr txBox="1"/>
            <p:nvPr/>
          </p:nvSpPr>
          <p:spPr>
            <a:xfrm>
              <a:off x="1107402" y="1960379"/>
              <a:ext cx="1828800" cy="43648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ea typeface="Roboto Light" panose="02000000000000000000" pitchFamily="2" charset="0"/>
                </a:rPr>
                <a:t>LOREM IPSUM</a:t>
              </a:r>
              <a:endParaRPr lang="ru-RU" sz="1400" dirty="0">
                <a:solidFill>
                  <a:schemeClr val="bg1"/>
                </a:solidFill>
                <a:latin typeface="Candara" panose="020E0502030303020204" pitchFamily="34" charset="0"/>
                <a:ea typeface="Roboto Light" panose="02000000000000000000" pitchFamily="2" charset="0"/>
              </a:endParaRPr>
            </a:p>
          </p:txBody>
        </p:sp>
      </p:grpSp>
      <p:sp>
        <p:nvSpPr>
          <p:cNvPr id="43" name="Freeform 37"/>
          <p:cNvSpPr>
            <a:spLocks noEditPoints="1"/>
          </p:cNvSpPr>
          <p:nvPr/>
        </p:nvSpPr>
        <p:spPr bwMode="auto">
          <a:xfrm>
            <a:off x="3284144" y="2494721"/>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4" name="Freeform 172"/>
          <p:cNvSpPr>
            <a:spLocks noEditPoints="1"/>
          </p:cNvSpPr>
          <p:nvPr/>
        </p:nvSpPr>
        <p:spPr bwMode="auto">
          <a:xfrm>
            <a:off x="3327219" y="5314813"/>
            <a:ext cx="350568" cy="482031"/>
          </a:xfrm>
          <a:custGeom>
            <a:avLst/>
            <a:gdLst>
              <a:gd name="T0" fmla="*/ 67 w 88"/>
              <a:gd name="T1" fmla="*/ 53 h 121"/>
              <a:gd name="T2" fmla="*/ 21 w 88"/>
              <a:gd name="T3" fmla="*/ 53 h 121"/>
              <a:gd name="T4" fmla="*/ 21 w 88"/>
              <a:gd name="T5" fmla="*/ 37 h 121"/>
              <a:gd name="T6" fmla="*/ 44 w 88"/>
              <a:gd name="T7" fmla="*/ 14 h 121"/>
              <a:gd name="T8" fmla="*/ 67 w 88"/>
              <a:gd name="T9" fmla="*/ 37 h 121"/>
              <a:gd name="T10" fmla="*/ 67 w 88"/>
              <a:gd name="T11" fmla="*/ 53 h 121"/>
              <a:gd name="T12" fmla="*/ 52 w 88"/>
              <a:gd name="T13" fmla="*/ 89 h 121"/>
              <a:gd name="T14" fmla="*/ 52 w 88"/>
              <a:gd name="T15" fmla="*/ 103 h 121"/>
              <a:gd name="T16" fmla="*/ 46 w 88"/>
              <a:gd name="T17" fmla="*/ 110 h 121"/>
              <a:gd name="T18" fmla="*/ 39 w 88"/>
              <a:gd name="T19" fmla="*/ 103 h 121"/>
              <a:gd name="T20" fmla="*/ 39 w 88"/>
              <a:gd name="T21" fmla="*/ 89 h 121"/>
              <a:gd name="T22" fmla="*/ 35 w 88"/>
              <a:gd name="T23" fmla="*/ 80 h 121"/>
              <a:gd name="T24" fmla="*/ 46 w 88"/>
              <a:gd name="T25" fmla="*/ 70 h 121"/>
              <a:gd name="T26" fmla="*/ 56 w 88"/>
              <a:gd name="T27" fmla="*/ 80 h 121"/>
              <a:gd name="T28" fmla="*/ 52 w 88"/>
              <a:gd name="T29" fmla="*/ 89 h 121"/>
              <a:gd name="T30" fmla="*/ 81 w 88"/>
              <a:gd name="T31" fmla="*/ 53 h 121"/>
              <a:gd name="T32" fmla="*/ 81 w 88"/>
              <a:gd name="T33" fmla="*/ 37 h 121"/>
              <a:gd name="T34" fmla="*/ 44 w 88"/>
              <a:gd name="T35" fmla="*/ 0 h 121"/>
              <a:gd name="T36" fmla="*/ 7 w 88"/>
              <a:gd name="T37" fmla="*/ 37 h 121"/>
              <a:gd name="T38" fmla="*/ 7 w 88"/>
              <a:gd name="T39" fmla="*/ 53 h 121"/>
              <a:gd name="T40" fmla="*/ 0 w 88"/>
              <a:gd name="T41" fmla="*/ 53 h 121"/>
              <a:gd name="T42" fmla="*/ 0 w 88"/>
              <a:gd name="T43" fmla="*/ 121 h 121"/>
              <a:gd name="T44" fmla="*/ 88 w 88"/>
              <a:gd name="T45" fmla="*/ 121 h 121"/>
              <a:gd name="T46" fmla="*/ 88 w 88"/>
              <a:gd name="T47" fmla="*/ 53 h 121"/>
              <a:gd name="T48" fmla="*/ 81 w 88"/>
              <a:gd name="T49" fmla="*/ 5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21">
                <a:moveTo>
                  <a:pt x="67" y="53"/>
                </a:moveTo>
                <a:cubicBezTo>
                  <a:pt x="21" y="53"/>
                  <a:pt x="21" y="53"/>
                  <a:pt x="21" y="53"/>
                </a:cubicBezTo>
                <a:cubicBezTo>
                  <a:pt x="21" y="37"/>
                  <a:pt x="21" y="37"/>
                  <a:pt x="21" y="37"/>
                </a:cubicBezTo>
                <a:cubicBezTo>
                  <a:pt x="21" y="24"/>
                  <a:pt x="31" y="14"/>
                  <a:pt x="44" y="14"/>
                </a:cubicBezTo>
                <a:cubicBezTo>
                  <a:pt x="57" y="14"/>
                  <a:pt x="67" y="24"/>
                  <a:pt x="67" y="37"/>
                </a:cubicBezTo>
                <a:cubicBezTo>
                  <a:pt x="67" y="53"/>
                  <a:pt x="67" y="53"/>
                  <a:pt x="67" y="53"/>
                </a:cubicBezTo>
                <a:close/>
                <a:moveTo>
                  <a:pt x="52" y="89"/>
                </a:moveTo>
                <a:cubicBezTo>
                  <a:pt x="52" y="103"/>
                  <a:pt x="52" y="103"/>
                  <a:pt x="52" y="103"/>
                </a:cubicBezTo>
                <a:cubicBezTo>
                  <a:pt x="52" y="107"/>
                  <a:pt x="49" y="110"/>
                  <a:pt x="46" y="110"/>
                </a:cubicBezTo>
                <a:cubicBezTo>
                  <a:pt x="42" y="110"/>
                  <a:pt x="39" y="107"/>
                  <a:pt x="39" y="103"/>
                </a:cubicBezTo>
                <a:cubicBezTo>
                  <a:pt x="39" y="89"/>
                  <a:pt x="39" y="89"/>
                  <a:pt x="39" y="89"/>
                </a:cubicBezTo>
                <a:cubicBezTo>
                  <a:pt x="37" y="87"/>
                  <a:pt x="35" y="84"/>
                  <a:pt x="35" y="80"/>
                </a:cubicBezTo>
                <a:cubicBezTo>
                  <a:pt x="35" y="74"/>
                  <a:pt x="40" y="70"/>
                  <a:pt x="46" y="70"/>
                </a:cubicBezTo>
                <a:cubicBezTo>
                  <a:pt x="52" y="70"/>
                  <a:pt x="56" y="74"/>
                  <a:pt x="56" y="80"/>
                </a:cubicBezTo>
                <a:cubicBezTo>
                  <a:pt x="56" y="84"/>
                  <a:pt x="55" y="87"/>
                  <a:pt x="52" y="89"/>
                </a:cubicBezTo>
                <a:close/>
                <a:moveTo>
                  <a:pt x="81" y="53"/>
                </a:moveTo>
                <a:cubicBezTo>
                  <a:pt x="81" y="37"/>
                  <a:pt x="81" y="37"/>
                  <a:pt x="81" y="37"/>
                </a:cubicBezTo>
                <a:cubicBezTo>
                  <a:pt x="81" y="17"/>
                  <a:pt x="64" y="0"/>
                  <a:pt x="44" y="0"/>
                </a:cubicBezTo>
                <a:cubicBezTo>
                  <a:pt x="24" y="0"/>
                  <a:pt x="7" y="17"/>
                  <a:pt x="7" y="37"/>
                </a:cubicBezTo>
                <a:cubicBezTo>
                  <a:pt x="7" y="53"/>
                  <a:pt x="7" y="53"/>
                  <a:pt x="7" y="53"/>
                </a:cubicBezTo>
                <a:cubicBezTo>
                  <a:pt x="0" y="53"/>
                  <a:pt x="0" y="53"/>
                  <a:pt x="0" y="53"/>
                </a:cubicBezTo>
                <a:cubicBezTo>
                  <a:pt x="0" y="121"/>
                  <a:pt x="0" y="121"/>
                  <a:pt x="0" y="121"/>
                </a:cubicBezTo>
                <a:cubicBezTo>
                  <a:pt x="88" y="121"/>
                  <a:pt x="88" y="121"/>
                  <a:pt x="88" y="121"/>
                </a:cubicBezTo>
                <a:cubicBezTo>
                  <a:pt x="88" y="53"/>
                  <a:pt x="88" y="53"/>
                  <a:pt x="88" y="53"/>
                </a:cubicBezTo>
                <a:cubicBezTo>
                  <a:pt x="81" y="53"/>
                  <a:pt x="81" y="53"/>
                  <a:pt x="81" y="5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5" name="Group 44"/>
          <p:cNvGrpSpPr/>
          <p:nvPr/>
        </p:nvGrpSpPr>
        <p:grpSpPr>
          <a:xfrm>
            <a:off x="3246073" y="3810387"/>
            <a:ext cx="514352" cy="514352"/>
            <a:chOff x="3878263" y="2220913"/>
            <a:chExt cx="547687" cy="547687"/>
          </a:xfrm>
          <a:solidFill>
            <a:schemeClr val="bg1"/>
          </a:solidFill>
          <a:effectLst/>
        </p:grpSpPr>
        <p:sp>
          <p:nvSpPr>
            <p:cNvPr id="46"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0823452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ipe(left)">
                                      <p:cBhvr>
                                        <p:cTn id="7" dur="750"/>
                                        <p:tgtEl>
                                          <p:spTgt spid="25"/>
                                        </p:tgtEl>
                                      </p:cBhvr>
                                    </p:animEffect>
                                  </p:childTnLst>
                                </p:cTn>
                              </p:par>
                            </p:childTnLst>
                          </p:cTn>
                        </p:par>
                        <p:par>
                          <p:cTn id="8" fill="hold">
                            <p:stCondLst>
                              <p:cond delay="750"/>
                            </p:stCondLst>
                            <p:childTnLst>
                              <p:par>
                                <p:cTn id="9" presetID="37"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900" decel="100000" fill="hold"/>
                                        <p:tgtEl>
                                          <p:spTgt spid="1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37" presetClass="entr" presetSubtype="0" fill="hold"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1000"/>
                                        <p:tgtEl>
                                          <p:spTgt spid="23"/>
                                        </p:tgtEl>
                                      </p:cBhvr>
                                    </p:animEffect>
                                    <p:anim calcmode="lin" valueType="num">
                                      <p:cBhvr>
                                        <p:cTn id="19" dur="1000" fill="hold"/>
                                        <p:tgtEl>
                                          <p:spTgt spid="23"/>
                                        </p:tgtEl>
                                        <p:attrNameLst>
                                          <p:attrName>ppt_x</p:attrName>
                                        </p:attrNameLst>
                                      </p:cBhvr>
                                      <p:tavLst>
                                        <p:tav tm="0">
                                          <p:val>
                                            <p:strVal val="#ppt_x"/>
                                          </p:val>
                                        </p:tav>
                                        <p:tav tm="100000">
                                          <p:val>
                                            <p:strVal val="#ppt_x"/>
                                          </p:val>
                                        </p:tav>
                                      </p:tavLst>
                                    </p:anim>
                                    <p:anim calcmode="lin" valueType="num">
                                      <p:cBhvr>
                                        <p:cTn id="20" dur="900" decel="100000" fill="hold"/>
                                        <p:tgtEl>
                                          <p:spTgt spid="23"/>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22" fill="hold">
                            <p:stCondLst>
                              <p:cond delay="2750"/>
                            </p:stCondLst>
                            <p:childTnLst>
                              <p:par>
                                <p:cTn id="23" presetID="53" presetClass="entr" presetSubtype="16" fill="hold" grpId="0" nodeType="afterEffect">
                                  <p:stCondLst>
                                    <p:cond delay="0"/>
                                  </p:stCondLst>
                                  <p:childTnLst>
                                    <p:set>
                                      <p:cBhvr>
                                        <p:cTn id="24" dur="1" fill="hold">
                                          <p:stCondLst>
                                            <p:cond delay="0"/>
                                          </p:stCondLst>
                                        </p:cTn>
                                        <p:tgtEl>
                                          <p:spTgt spid="44"/>
                                        </p:tgtEl>
                                        <p:attrNameLst>
                                          <p:attrName>style.visibility</p:attrName>
                                        </p:attrNameLst>
                                      </p:cBhvr>
                                      <p:to>
                                        <p:strVal val="visible"/>
                                      </p:to>
                                    </p:set>
                                    <p:anim calcmode="lin" valueType="num">
                                      <p:cBhvr>
                                        <p:cTn id="25" dur="500" fill="hold"/>
                                        <p:tgtEl>
                                          <p:spTgt spid="44"/>
                                        </p:tgtEl>
                                        <p:attrNameLst>
                                          <p:attrName>ppt_w</p:attrName>
                                        </p:attrNameLst>
                                      </p:cBhvr>
                                      <p:tavLst>
                                        <p:tav tm="0">
                                          <p:val>
                                            <p:fltVal val="0"/>
                                          </p:val>
                                        </p:tav>
                                        <p:tav tm="100000">
                                          <p:val>
                                            <p:strVal val="#ppt_w"/>
                                          </p:val>
                                        </p:tav>
                                      </p:tavLst>
                                    </p:anim>
                                    <p:anim calcmode="lin" valueType="num">
                                      <p:cBhvr>
                                        <p:cTn id="26" dur="500" fill="hold"/>
                                        <p:tgtEl>
                                          <p:spTgt spid="44"/>
                                        </p:tgtEl>
                                        <p:attrNameLst>
                                          <p:attrName>ppt_h</p:attrName>
                                        </p:attrNameLst>
                                      </p:cBhvr>
                                      <p:tavLst>
                                        <p:tav tm="0">
                                          <p:val>
                                            <p:fltVal val="0"/>
                                          </p:val>
                                        </p:tav>
                                        <p:tav tm="100000">
                                          <p:val>
                                            <p:strVal val="#ppt_h"/>
                                          </p:val>
                                        </p:tav>
                                      </p:tavLst>
                                    </p:anim>
                                    <p:animEffect transition="in" filter="fade">
                                      <p:cBhvr>
                                        <p:cTn id="27" dur="500"/>
                                        <p:tgtEl>
                                          <p:spTgt spid="44"/>
                                        </p:tgtEl>
                                      </p:cBhvr>
                                    </p:animEffect>
                                  </p:childTnLst>
                                </p:cTn>
                              </p:par>
                            </p:childTnLst>
                          </p:cTn>
                        </p:par>
                        <p:par>
                          <p:cTn id="28" fill="hold">
                            <p:stCondLst>
                              <p:cond delay="3250"/>
                            </p:stCondLst>
                            <p:childTnLst>
                              <p:par>
                                <p:cTn id="29" presetID="22" presetClass="entr" presetSubtype="8" fill="hold"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wipe(left)">
                                      <p:cBhvr>
                                        <p:cTn id="31" dur="500"/>
                                        <p:tgtEl>
                                          <p:spTgt spid="34"/>
                                        </p:tgtEl>
                                      </p:cBhvr>
                                    </p:animEffect>
                                  </p:childTnLst>
                                </p:cTn>
                              </p:par>
                            </p:childTnLst>
                          </p:cTn>
                        </p:par>
                        <p:par>
                          <p:cTn id="32" fill="hold">
                            <p:stCondLst>
                              <p:cond delay="3750"/>
                            </p:stCondLst>
                            <p:childTnLst>
                              <p:par>
                                <p:cTn id="33" presetID="37" presetClass="entr" presetSubtype="0" fill="hold" grpId="0" nodeType="after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fade">
                                      <p:cBhvr>
                                        <p:cTn id="35" dur="1000"/>
                                        <p:tgtEl>
                                          <p:spTgt spid="15"/>
                                        </p:tgtEl>
                                      </p:cBhvr>
                                    </p:animEffect>
                                    <p:anim calcmode="lin" valueType="num">
                                      <p:cBhvr>
                                        <p:cTn id="36" dur="1000" fill="hold"/>
                                        <p:tgtEl>
                                          <p:spTgt spid="15"/>
                                        </p:tgtEl>
                                        <p:attrNameLst>
                                          <p:attrName>ppt_x</p:attrName>
                                        </p:attrNameLst>
                                      </p:cBhvr>
                                      <p:tavLst>
                                        <p:tav tm="0">
                                          <p:val>
                                            <p:strVal val="#ppt_x"/>
                                          </p:val>
                                        </p:tav>
                                        <p:tav tm="100000">
                                          <p:val>
                                            <p:strVal val="#ppt_x"/>
                                          </p:val>
                                        </p:tav>
                                      </p:tavLst>
                                    </p:anim>
                                    <p:anim calcmode="lin" valueType="num">
                                      <p:cBhvr>
                                        <p:cTn id="37" dur="900" decel="100000" fill="hold"/>
                                        <p:tgtEl>
                                          <p:spTgt spid="1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15"/>
                                        </p:tgtEl>
                                        <p:attrNameLst>
                                          <p:attrName>ppt_y</p:attrName>
                                        </p:attrNameLst>
                                      </p:cBhvr>
                                      <p:tavLst>
                                        <p:tav tm="0">
                                          <p:val>
                                            <p:strVal val="#ppt_y-.03"/>
                                          </p:val>
                                        </p:tav>
                                        <p:tav tm="100000">
                                          <p:val>
                                            <p:strVal val="#ppt_y"/>
                                          </p:val>
                                        </p:tav>
                                      </p:tavLst>
                                    </p:anim>
                                  </p:childTnLst>
                                </p:cTn>
                              </p:par>
                            </p:childTnLst>
                          </p:cTn>
                        </p:par>
                        <p:par>
                          <p:cTn id="39" fill="hold">
                            <p:stCondLst>
                              <p:cond delay="4750"/>
                            </p:stCondLst>
                            <p:childTnLst>
                              <p:par>
                                <p:cTn id="40" presetID="37" presetClass="entr" presetSubtype="0"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fade">
                                      <p:cBhvr>
                                        <p:cTn id="42" dur="1000"/>
                                        <p:tgtEl>
                                          <p:spTgt spid="24"/>
                                        </p:tgtEl>
                                      </p:cBhvr>
                                    </p:animEffect>
                                    <p:anim calcmode="lin" valueType="num">
                                      <p:cBhvr>
                                        <p:cTn id="43" dur="1000" fill="hold"/>
                                        <p:tgtEl>
                                          <p:spTgt spid="24"/>
                                        </p:tgtEl>
                                        <p:attrNameLst>
                                          <p:attrName>ppt_x</p:attrName>
                                        </p:attrNameLst>
                                      </p:cBhvr>
                                      <p:tavLst>
                                        <p:tav tm="0">
                                          <p:val>
                                            <p:strVal val="#ppt_x"/>
                                          </p:val>
                                        </p:tav>
                                        <p:tav tm="100000">
                                          <p:val>
                                            <p:strVal val="#ppt_x"/>
                                          </p:val>
                                        </p:tav>
                                      </p:tavLst>
                                    </p:anim>
                                    <p:anim calcmode="lin" valueType="num">
                                      <p:cBhvr>
                                        <p:cTn id="44" dur="900" decel="100000" fill="hold"/>
                                        <p:tgtEl>
                                          <p:spTgt spid="24"/>
                                        </p:tgtEl>
                                        <p:attrNameLst>
                                          <p:attrName>ppt_y</p:attrName>
                                        </p:attrNameLst>
                                      </p:cBhvr>
                                      <p:tavLst>
                                        <p:tav tm="0">
                                          <p:val>
                                            <p:strVal val="#ppt_y+1"/>
                                          </p:val>
                                        </p:tav>
                                        <p:tav tm="100000">
                                          <p:val>
                                            <p:strVal val="#ppt_y-.03"/>
                                          </p:val>
                                        </p:tav>
                                      </p:tavLst>
                                    </p:anim>
                                    <p:anim calcmode="lin" valueType="num">
                                      <p:cBhvr>
                                        <p:cTn id="45"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46" fill="hold">
                            <p:stCondLst>
                              <p:cond delay="5750"/>
                            </p:stCondLst>
                            <p:childTnLst>
                              <p:par>
                                <p:cTn id="47" presetID="53" presetClass="entr" presetSubtype="16" fill="hold" nodeType="after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p:cTn id="49" dur="500" fill="hold"/>
                                        <p:tgtEl>
                                          <p:spTgt spid="45"/>
                                        </p:tgtEl>
                                        <p:attrNameLst>
                                          <p:attrName>ppt_w</p:attrName>
                                        </p:attrNameLst>
                                      </p:cBhvr>
                                      <p:tavLst>
                                        <p:tav tm="0">
                                          <p:val>
                                            <p:fltVal val="0"/>
                                          </p:val>
                                        </p:tav>
                                        <p:tav tm="100000">
                                          <p:val>
                                            <p:strVal val="#ppt_w"/>
                                          </p:val>
                                        </p:tav>
                                      </p:tavLst>
                                    </p:anim>
                                    <p:anim calcmode="lin" valueType="num">
                                      <p:cBhvr>
                                        <p:cTn id="50" dur="500" fill="hold"/>
                                        <p:tgtEl>
                                          <p:spTgt spid="45"/>
                                        </p:tgtEl>
                                        <p:attrNameLst>
                                          <p:attrName>ppt_h</p:attrName>
                                        </p:attrNameLst>
                                      </p:cBhvr>
                                      <p:tavLst>
                                        <p:tav tm="0">
                                          <p:val>
                                            <p:fltVal val="0"/>
                                          </p:val>
                                        </p:tav>
                                        <p:tav tm="100000">
                                          <p:val>
                                            <p:strVal val="#ppt_h"/>
                                          </p:val>
                                        </p:tav>
                                      </p:tavLst>
                                    </p:anim>
                                    <p:animEffect transition="in" filter="fade">
                                      <p:cBhvr>
                                        <p:cTn id="51" dur="500"/>
                                        <p:tgtEl>
                                          <p:spTgt spid="45"/>
                                        </p:tgtEl>
                                      </p:cBhvr>
                                    </p:animEffect>
                                  </p:childTnLst>
                                </p:cTn>
                              </p:par>
                            </p:childTnLst>
                          </p:cTn>
                        </p:par>
                        <p:par>
                          <p:cTn id="52" fill="hold">
                            <p:stCondLst>
                              <p:cond delay="6250"/>
                            </p:stCondLst>
                            <p:childTnLst>
                              <p:par>
                                <p:cTn id="53" presetID="22" presetClass="entr" presetSubtype="8" fill="hold" nodeType="afterEffect">
                                  <p:stCondLst>
                                    <p:cond delay="0"/>
                                  </p:stCondLst>
                                  <p:childTnLst>
                                    <p:set>
                                      <p:cBhvr>
                                        <p:cTn id="54" dur="1" fill="hold">
                                          <p:stCondLst>
                                            <p:cond delay="0"/>
                                          </p:stCondLst>
                                        </p:cTn>
                                        <p:tgtEl>
                                          <p:spTgt spid="37"/>
                                        </p:tgtEl>
                                        <p:attrNameLst>
                                          <p:attrName>style.visibility</p:attrName>
                                        </p:attrNameLst>
                                      </p:cBhvr>
                                      <p:to>
                                        <p:strVal val="visible"/>
                                      </p:to>
                                    </p:set>
                                    <p:animEffect transition="in" filter="wipe(left)">
                                      <p:cBhvr>
                                        <p:cTn id="55" dur="500"/>
                                        <p:tgtEl>
                                          <p:spTgt spid="37"/>
                                        </p:tgtEl>
                                      </p:cBhvr>
                                    </p:animEffect>
                                  </p:childTnLst>
                                </p:cTn>
                              </p:par>
                            </p:childTnLst>
                          </p:cTn>
                        </p:par>
                        <p:par>
                          <p:cTn id="56" fill="hold">
                            <p:stCondLst>
                              <p:cond delay="6750"/>
                            </p:stCondLst>
                            <p:childTnLst>
                              <p:par>
                                <p:cTn id="57" presetID="37" presetClass="entr" presetSubtype="0"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fade">
                                      <p:cBhvr>
                                        <p:cTn id="59" dur="1000"/>
                                        <p:tgtEl>
                                          <p:spTgt spid="5"/>
                                        </p:tgtEl>
                                      </p:cBhvr>
                                    </p:animEffect>
                                    <p:anim calcmode="lin" valueType="num">
                                      <p:cBhvr>
                                        <p:cTn id="60" dur="1000" fill="hold"/>
                                        <p:tgtEl>
                                          <p:spTgt spid="5"/>
                                        </p:tgtEl>
                                        <p:attrNameLst>
                                          <p:attrName>ppt_x</p:attrName>
                                        </p:attrNameLst>
                                      </p:cBhvr>
                                      <p:tavLst>
                                        <p:tav tm="0">
                                          <p:val>
                                            <p:strVal val="#ppt_x"/>
                                          </p:val>
                                        </p:tav>
                                        <p:tav tm="100000">
                                          <p:val>
                                            <p:strVal val="#ppt_x"/>
                                          </p:val>
                                        </p:tav>
                                      </p:tavLst>
                                    </p:anim>
                                    <p:anim calcmode="lin" valueType="num">
                                      <p:cBhvr>
                                        <p:cTn id="61" dur="900" decel="100000" fill="hold"/>
                                        <p:tgtEl>
                                          <p:spTgt spid="5"/>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63" fill="hold">
                            <p:stCondLst>
                              <p:cond delay="7750"/>
                            </p:stCondLst>
                            <p:childTnLst>
                              <p:par>
                                <p:cTn id="64" presetID="37" presetClass="entr" presetSubtype="0" fill="hold" nodeType="afterEffect">
                                  <p:stCondLst>
                                    <p:cond delay="0"/>
                                  </p:stCondLst>
                                  <p:childTnLst>
                                    <p:set>
                                      <p:cBhvr>
                                        <p:cTn id="65" dur="1" fill="hold">
                                          <p:stCondLst>
                                            <p:cond delay="0"/>
                                          </p:stCondLst>
                                        </p:cTn>
                                        <p:tgtEl>
                                          <p:spTgt spid="7"/>
                                        </p:tgtEl>
                                        <p:attrNameLst>
                                          <p:attrName>style.visibility</p:attrName>
                                        </p:attrNameLst>
                                      </p:cBhvr>
                                      <p:to>
                                        <p:strVal val="visible"/>
                                      </p:to>
                                    </p:set>
                                    <p:animEffect transition="in" filter="fade">
                                      <p:cBhvr>
                                        <p:cTn id="66" dur="1000"/>
                                        <p:tgtEl>
                                          <p:spTgt spid="7"/>
                                        </p:tgtEl>
                                      </p:cBhvr>
                                    </p:animEffect>
                                    <p:anim calcmode="lin" valueType="num">
                                      <p:cBhvr>
                                        <p:cTn id="67" dur="1000" fill="hold"/>
                                        <p:tgtEl>
                                          <p:spTgt spid="7"/>
                                        </p:tgtEl>
                                        <p:attrNameLst>
                                          <p:attrName>ppt_x</p:attrName>
                                        </p:attrNameLst>
                                      </p:cBhvr>
                                      <p:tavLst>
                                        <p:tav tm="0">
                                          <p:val>
                                            <p:strVal val="#ppt_x"/>
                                          </p:val>
                                        </p:tav>
                                        <p:tav tm="100000">
                                          <p:val>
                                            <p:strVal val="#ppt_x"/>
                                          </p:val>
                                        </p:tav>
                                      </p:tavLst>
                                    </p:anim>
                                    <p:anim calcmode="lin" valueType="num">
                                      <p:cBhvr>
                                        <p:cTn id="68" dur="900" decel="100000" fill="hold"/>
                                        <p:tgtEl>
                                          <p:spTgt spid="7"/>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70" fill="hold">
                            <p:stCondLst>
                              <p:cond delay="8750"/>
                            </p:stCondLst>
                            <p:childTnLst>
                              <p:par>
                                <p:cTn id="71" presetID="53" presetClass="entr" presetSubtype="16" fill="hold" grpId="0" nodeType="afterEffect">
                                  <p:stCondLst>
                                    <p:cond delay="0"/>
                                  </p:stCondLst>
                                  <p:childTnLst>
                                    <p:set>
                                      <p:cBhvr>
                                        <p:cTn id="72" dur="1" fill="hold">
                                          <p:stCondLst>
                                            <p:cond delay="0"/>
                                          </p:stCondLst>
                                        </p:cTn>
                                        <p:tgtEl>
                                          <p:spTgt spid="43"/>
                                        </p:tgtEl>
                                        <p:attrNameLst>
                                          <p:attrName>style.visibility</p:attrName>
                                        </p:attrNameLst>
                                      </p:cBhvr>
                                      <p:to>
                                        <p:strVal val="visible"/>
                                      </p:to>
                                    </p:set>
                                    <p:anim calcmode="lin" valueType="num">
                                      <p:cBhvr>
                                        <p:cTn id="73" dur="500" fill="hold"/>
                                        <p:tgtEl>
                                          <p:spTgt spid="43"/>
                                        </p:tgtEl>
                                        <p:attrNameLst>
                                          <p:attrName>ppt_w</p:attrName>
                                        </p:attrNameLst>
                                      </p:cBhvr>
                                      <p:tavLst>
                                        <p:tav tm="0">
                                          <p:val>
                                            <p:fltVal val="0"/>
                                          </p:val>
                                        </p:tav>
                                        <p:tav tm="100000">
                                          <p:val>
                                            <p:strVal val="#ppt_w"/>
                                          </p:val>
                                        </p:tav>
                                      </p:tavLst>
                                    </p:anim>
                                    <p:anim calcmode="lin" valueType="num">
                                      <p:cBhvr>
                                        <p:cTn id="74" dur="500" fill="hold"/>
                                        <p:tgtEl>
                                          <p:spTgt spid="43"/>
                                        </p:tgtEl>
                                        <p:attrNameLst>
                                          <p:attrName>ppt_h</p:attrName>
                                        </p:attrNameLst>
                                      </p:cBhvr>
                                      <p:tavLst>
                                        <p:tav tm="0">
                                          <p:val>
                                            <p:fltVal val="0"/>
                                          </p:val>
                                        </p:tav>
                                        <p:tav tm="100000">
                                          <p:val>
                                            <p:strVal val="#ppt_h"/>
                                          </p:val>
                                        </p:tav>
                                      </p:tavLst>
                                    </p:anim>
                                    <p:animEffect transition="in" filter="fade">
                                      <p:cBhvr>
                                        <p:cTn id="75" dur="500"/>
                                        <p:tgtEl>
                                          <p:spTgt spid="43"/>
                                        </p:tgtEl>
                                      </p:cBhvr>
                                    </p:animEffect>
                                  </p:childTnLst>
                                </p:cTn>
                              </p:par>
                            </p:childTnLst>
                          </p:cTn>
                        </p:par>
                        <p:par>
                          <p:cTn id="76" fill="hold">
                            <p:stCondLst>
                              <p:cond delay="9250"/>
                            </p:stCondLst>
                            <p:childTnLst>
                              <p:par>
                                <p:cTn id="77" presetID="22" presetClass="entr" presetSubtype="8" fill="hold" nodeType="afterEffect">
                                  <p:stCondLst>
                                    <p:cond delay="0"/>
                                  </p:stCondLst>
                                  <p:childTnLst>
                                    <p:set>
                                      <p:cBhvr>
                                        <p:cTn id="78" dur="1" fill="hold">
                                          <p:stCondLst>
                                            <p:cond delay="0"/>
                                          </p:stCondLst>
                                        </p:cTn>
                                        <p:tgtEl>
                                          <p:spTgt spid="40"/>
                                        </p:tgtEl>
                                        <p:attrNameLst>
                                          <p:attrName>style.visibility</p:attrName>
                                        </p:attrNameLst>
                                      </p:cBhvr>
                                      <p:to>
                                        <p:strVal val="visible"/>
                                      </p:to>
                                    </p:set>
                                    <p:animEffect transition="in" filter="wipe(left)">
                                      <p:cBhvr>
                                        <p:cTn id="79"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5" grpId="0" animBg="1"/>
      <p:bldP spid="5" grpId="0" animBg="1"/>
      <p:bldP spid="43" grpId="0" animBg="1"/>
      <p:bldP spid="44"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Freeform: Shape 6">
            <a:extLst>
              <a:ext uri="{FF2B5EF4-FFF2-40B4-BE49-F238E27FC236}">
                <a16:creationId xmlns:a16="http://schemas.microsoft.com/office/drawing/2014/main" id="{B6BC7E98-BB2E-4CFA-83CD-23BAA253B515}"/>
              </a:ext>
            </a:extLst>
          </p:cNvPr>
          <p:cNvSpPr/>
          <p:nvPr/>
        </p:nvSpPr>
        <p:spPr>
          <a:xfrm rot="10800000">
            <a:off x="4448419" y="1752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B9EB6E8D-DC8D-4138-9B74-74AEB274D505}"/>
              </a:ext>
            </a:extLst>
          </p:cNvPr>
          <p:cNvSpPr>
            <a:spLocks noChangeAspect="1"/>
          </p:cNvSpPr>
          <p:nvPr/>
        </p:nvSpPr>
        <p:spPr>
          <a:xfrm>
            <a:off x="5273040" y="1684019"/>
            <a:ext cx="822960" cy="82296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a:extLst>
              <a:ext uri="{FF2B5EF4-FFF2-40B4-BE49-F238E27FC236}">
                <a16:creationId xmlns:a16="http://schemas.microsoft.com/office/drawing/2014/main" id="{9BEAB25B-FE16-4EEC-ABC5-E2376705A20E}"/>
              </a:ext>
            </a:extLst>
          </p:cNvPr>
          <p:cNvSpPr txBox="1"/>
          <p:nvPr/>
        </p:nvSpPr>
        <p:spPr>
          <a:xfrm>
            <a:off x="5396843" y="1818500"/>
            <a:ext cx="575353" cy="553998"/>
          </a:xfrm>
          <a:prstGeom prst="rect">
            <a:avLst/>
          </a:prstGeom>
          <a:noFill/>
        </p:spPr>
        <p:txBody>
          <a:bodyPr wrap="square" lIns="0" tIns="0" rIns="0" bIns="0" rtlCol="0" anchor="t">
            <a:spAutoFit/>
          </a:bodyPr>
          <a:lstStyle/>
          <a:p>
            <a:pPr algn="ctr"/>
            <a:r>
              <a:rPr lang="en-US" sz="1000" dirty="0">
                <a:solidFill>
                  <a:srgbClr val="FE4A1E"/>
                </a:solidFill>
                <a:latin typeface="Candara" panose="020E0502030303020204" pitchFamily="34" charset="0"/>
              </a:rPr>
              <a:t>OPTION</a:t>
            </a:r>
          </a:p>
          <a:p>
            <a:pPr algn="ctr"/>
            <a:r>
              <a:rPr lang="en-US" sz="2600" dirty="0">
                <a:solidFill>
                  <a:srgbClr val="FE4A1E"/>
                </a:solidFill>
                <a:latin typeface="Bernard MT Condensed" panose="02050806060905020404" pitchFamily="18" charset="0"/>
              </a:rPr>
              <a:t>01</a:t>
            </a:r>
          </a:p>
        </p:txBody>
      </p:sp>
      <p:sp>
        <p:nvSpPr>
          <p:cNvPr id="11" name="TextBox 10">
            <a:extLst>
              <a:ext uri="{FF2B5EF4-FFF2-40B4-BE49-F238E27FC236}">
                <a16:creationId xmlns:a16="http://schemas.microsoft.com/office/drawing/2014/main" id="{A5E29AD1-709D-4D3B-A07A-CF07783243E3}"/>
              </a:ext>
            </a:extLst>
          </p:cNvPr>
          <p:cNvSpPr txBox="1"/>
          <p:nvPr/>
        </p:nvSpPr>
        <p:spPr>
          <a:xfrm>
            <a:off x="820730" y="1613828"/>
            <a:ext cx="3454631" cy="963341"/>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 name="TextBox 11">
            <a:extLst>
              <a:ext uri="{FF2B5EF4-FFF2-40B4-BE49-F238E27FC236}">
                <a16:creationId xmlns:a16="http://schemas.microsoft.com/office/drawing/2014/main" id="{00D663AF-E0F7-4D57-BDCA-06C669A47971}"/>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Freeform: Shape 12">
            <a:extLst>
              <a:ext uri="{FF2B5EF4-FFF2-40B4-BE49-F238E27FC236}">
                <a16:creationId xmlns:a16="http://schemas.microsoft.com/office/drawing/2014/main" id="{42DF4F87-8AB4-4F32-9B09-CF1CC40D6700}"/>
              </a:ext>
            </a:extLst>
          </p:cNvPr>
          <p:cNvSpPr/>
          <p:nvPr/>
        </p:nvSpPr>
        <p:spPr>
          <a:xfrm rot="10800000">
            <a:off x="4448419" y="40386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DCA78713-8092-477E-AAEA-627E9FC928B5}"/>
              </a:ext>
            </a:extLst>
          </p:cNvPr>
          <p:cNvSpPr>
            <a:spLocks noChangeAspect="1"/>
          </p:cNvSpPr>
          <p:nvPr/>
        </p:nvSpPr>
        <p:spPr>
          <a:xfrm>
            <a:off x="5273040" y="3970019"/>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30D7A3C3-EE98-4094-B817-B000A8D27A16}"/>
              </a:ext>
            </a:extLst>
          </p:cNvPr>
          <p:cNvSpPr txBox="1"/>
          <p:nvPr/>
        </p:nvSpPr>
        <p:spPr>
          <a:xfrm>
            <a:off x="5396843" y="4104500"/>
            <a:ext cx="575353" cy="553998"/>
          </a:xfrm>
          <a:prstGeom prst="rect">
            <a:avLst/>
          </a:prstGeom>
          <a:noFill/>
        </p:spPr>
        <p:txBody>
          <a:bodyPr wrap="square" lIns="0" tIns="0" rIns="0" bIns="0" rtlCol="0" anchor="t">
            <a:spAutoFit/>
          </a:bodyPr>
          <a:lstStyle/>
          <a:p>
            <a:pPr algn="ctr"/>
            <a:r>
              <a:rPr lang="en-US" sz="1000" dirty="0">
                <a:solidFill>
                  <a:srgbClr val="44546B"/>
                </a:solidFill>
                <a:latin typeface="Candara" panose="020E0502030303020204" pitchFamily="34" charset="0"/>
              </a:rPr>
              <a:t>OPTION</a:t>
            </a:r>
          </a:p>
          <a:p>
            <a:pPr algn="ctr"/>
            <a:r>
              <a:rPr lang="en-US" sz="2600" dirty="0">
                <a:solidFill>
                  <a:srgbClr val="44546B"/>
                </a:solidFill>
                <a:latin typeface="Bernard MT Condensed" panose="02050806060905020404" pitchFamily="18" charset="0"/>
              </a:rPr>
              <a:t>03</a:t>
            </a:r>
          </a:p>
        </p:txBody>
      </p:sp>
      <p:sp>
        <p:nvSpPr>
          <p:cNvPr id="16" name="Freeform: Shape 15">
            <a:extLst>
              <a:ext uri="{FF2B5EF4-FFF2-40B4-BE49-F238E27FC236}">
                <a16:creationId xmlns:a16="http://schemas.microsoft.com/office/drawing/2014/main" id="{0674A2B7-0983-4B7A-93B0-4D92E11C85F0}"/>
              </a:ext>
            </a:extLst>
          </p:cNvPr>
          <p:cNvSpPr/>
          <p:nvPr/>
        </p:nvSpPr>
        <p:spPr>
          <a:xfrm>
            <a:off x="6477000" y="2871400"/>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714E7040-77D6-4B71-9011-3CF0278844ED}"/>
              </a:ext>
            </a:extLst>
          </p:cNvPr>
          <p:cNvSpPr>
            <a:spLocks noChangeAspect="1"/>
          </p:cNvSpPr>
          <p:nvPr/>
        </p:nvSpPr>
        <p:spPr>
          <a:xfrm>
            <a:off x="5972196" y="2802820"/>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FB4527F0-DA6F-4739-8E67-F37522BDBCDD}"/>
              </a:ext>
            </a:extLst>
          </p:cNvPr>
          <p:cNvSpPr txBox="1"/>
          <p:nvPr/>
        </p:nvSpPr>
        <p:spPr>
          <a:xfrm>
            <a:off x="6095999" y="2937301"/>
            <a:ext cx="575353" cy="553998"/>
          </a:xfrm>
          <a:prstGeom prst="rect">
            <a:avLst/>
          </a:prstGeom>
          <a:noFill/>
        </p:spPr>
        <p:txBody>
          <a:bodyPr wrap="square" lIns="0" tIns="0" rIns="0" bIns="0" rtlCol="0" anchor="t">
            <a:spAutoFit/>
          </a:bodyPr>
          <a:lstStyle/>
          <a:p>
            <a:pPr algn="ctr"/>
            <a:r>
              <a:rPr lang="en-US" sz="1000" dirty="0">
                <a:solidFill>
                  <a:srgbClr val="5C9AD3"/>
                </a:solidFill>
                <a:latin typeface="Candara" panose="020E0502030303020204" pitchFamily="34" charset="0"/>
              </a:rPr>
              <a:t>OPTION</a:t>
            </a:r>
          </a:p>
          <a:p>
            <a:pPr algn="ctr"/>
            <a:r>
              <a:rPr lang="en-US" sz="2600" dirty="0">
                <a:solidFill>
                  <a:srgbClr val="5C9AD3"/>
                </a:solidFill>
                <a:latin typeface="Bernard MT Condensed" panose="02050806060905020404" pitchFamily="18" charset="0"/>
              </a:rPr>
              <a:t>02</a:t>
            </a:r>
          </a:p>
        </p:txBody>
      </p:sp>
      <p:sp>
        <p:nvSpPr>
          <p:cNvPr id="19" name="Freeform: Shape 18">
            <a:extLst>
              <a:ext uri="{FF2B5EF4-FFF2-40B4-BE49-F238E27FC236}">
                <a16:creationId xmlns:a16="http://schemas.microsoft.com/office/drawing/2014/main" id="{5ABCE01B-C7DD-4E5B-97AB-A909B764D6BA}"/>
              </a:ext>
            </a:extLst>
          </p:cNvPr>
          <p:cNvSpPr/>
          <p:nvPr/>
        </p:nvSpPr>
        <p:spPr>
          <a:xfrm>
            <a:off x="6477000" y="5195652"/>
            <a:ext cx="1114181" cy="685800"/>
          </a:xfrm>
          <a:custGeom>
            <a:avLst/>
            <a:gdLst>
              <a:gd name="connsiteX0" fmla="*/ 771281 w 1114181"/>
              <a:gd name="connsiteY0" fmla="*/ 685800 h 685800"/>
              <a:gd name="connsiteX1" fmla="*/ 4 w 1114181"/>
              <a:gd name="connsiteY1" fmla="*/ 685800 h 685800"/>
              <a:gd name="connsiteX2" fmla="*/ 3124 w 1114181"/>
              <a:gd name="connsiteY2" fmla="*/ 684107 h 685800"/>
              <a:gd name="connsiteX3" fmla="*/ 184541 w 1114181"/>
              <a:gd name="connsiteY3" fmla="*/ 342901 h 685800"/>
              <a:gd name="connsiteX4" fmla="*/ 3124 w 1114181"/>
              <a:gd name="connsiteY4" fmla="*/ 1695 h 685800"/>
              <a:gd name="connsiteX5" fmla="*/ 0 w 1114181"/>
              <a:gd name="connsiteY5" fmla="*/ 0 h 685800"/>
              <a:gd name="connsiteX6" fmla="*/ 771281 w 1114181"/>
              <a:gd name="connsiteY6" fmla="*/ 0 h 685800"/>
              <a:gd name="connsiteX7" fmla="*/ 1114181 w 1114181"/>
              <a:gd name="connsiteY7" fmla="*/ 342900 h 685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14181" h="685800">
                <a:moveTo>
                  <a:pt x="771281" y="685800"/>
                </a:moveTo>
                <a:lnTo>
                  <a:pt x="4" y="685800"/>
                </a:lnTo>
                <a:lnTo>
                  <a:pt x="3124" y="684107"/>
                </a:lnTo>
                <a:cubicBezTo>
                  <a:pt x="112578" y="610161"/>
                  <a:pt x="184541" y="484935"/>
                  <a:pt x="184541" y="342901"/>
                </a:cubicBezTo>
                <a:cubicBezTo>
                  <a:pt x="184541" y="200867"/>
                  <a:pt x="112578" y="75641"/>
                  <a:pt x="3124" y="1695"/>
                </a:cubicBezTo>
                <a:lnTo>
                  <a:pt x="0" y="0"/>
                </a:lnTo>
                <a:lnTo>
                  <a:pt x="771281" y="0"/>
                </a:lnTo>
                <a:lnTo>
                  <a:pt x="1114181" y="342900"/>
                </a:ln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0463FB20-9252-4DCF-A88C-F8D2863403AF}"/>
              </a:ext>
            </a:extLst>
          </p:cNvPr>
          <p:cNvSpPr>
            <a:spLocks noChangeAspect="1"/>
          </p:cNvSpPr>
          <p:nvPr/>
        </p:nvSpPr>
        <p:spPr>
          <a:xfrm>
            <a:off x="5972196" y="5127072"/>
            <a:ext cx="822960" cy="82296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25400">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Box 20">
            <a:extLst>
              <a:ext uri="{FF2B5EF4-FFF2-40B4-BE49-F238E27FC236}">
                <a16:creationId xmlns:a16="http://schemas.microsoft.com/office/drawing/2014/main" id="{88525085-366A-42B2-B3F6-D8D64848C19B}"/>
              </a:ext>
            </a:extLst>
          </p:cNvPr>
          <p:cNvSpPr txBox="1"/>
          <p:nvPr/>
        </p:nvSpPr>
        <p:spPr>
          <a:xfrm>
            <a:off x="6095999" y="5261553"/>
            <a:ext cx="575353" cy="553998"/>
          </a:xfrm>
          <a:prstGeom prst="rect">
            <a:avLst/>
          </a:prstGeom>
          <a:noFill/>
        </p:spPr>
        <p:txBody>
          <a:bodyPr wrap="square" lIns="0" tIns="0" rIns="0" bIns="0" rtlCol="0" anchor="t">
            <a:spAutoFit/>
          </a:bodyPr>
          <a:lstStyle/>
          <a:p>
            <a:pPr algn="ctr"/>
            <a:r>
              <a:rPr lang="en-US" sz="1000" dirty="0">
                <a:solidFill>
                  <a:srgbClr val="7A7A7A"/>
                </a:solidFill>
                <a:latin typeface="Candara" panose="020E0502030303020204" pitchFamily="34" charset="0"/>
              </a:rPr>
              <a:t>OPTION</a:t>
            </a:r>
          </a:p>
          <a:p>
            <a:pPr algn="ctr"/>
            <a:r>
              <a:rPr lang="en-US" sz="2600" dirty="0">
                <a:solidFill>
                  <a:srgbClr val="7A7A7A"/>
                </a:solidFill>
                <a:latin typeface="Bernard MT Condensed" panose="02050806060905020404" pitchFamily="18" charset="0"/>
              </a:rPr>
              <a:t>04</a:t>
            </a:r>
          </a:p>
        </p:txBody>
      </p:sp>
      <p:sp>
        <p:nvSpPr>
          <p:cNvPr id="22" name="TextBox 21">
            <a:extLst>
              <a:ext uri="{FF2B5EF4-FFF2-40B4-BE49-F238E27FC236}">
                <a16:creationId xmlns:a16="http://schemas.microsoft.com/office/drawing/2014/main" id="{80A4529E-5B28-46FB-8445-6C598A9C816F}"/>
              </a:ext>
            </a:extLst>
          </p:cNvPr>
          <p:cNvSpPr txBox="1"/>
          <p:nvPr/>
        </p:nvSpPr>
        <p:spPr>
          <a:xfrm>
            <a:off x="820730" y="3899828"/>
            <a:ext cx="3454631" cy="96334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0A26D72E-A987-4607-BA45-2C8E8281FF82}"/>
              </a:ext>
            </a:extLst>
          </p:cNvPr>
          <p:cNvSpPr txBox="1"/>
          <p:nvPr/>
        </p:nvSpPr>
        <p:spPr>
          <a:xfrm>
            <a:off x="7848600" y="2732629"/>
            <a:ext cx="3454631" cy="96334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4" name="TextBox 23">
            <a:extLst>
              <a:ext uri="{FF2B5EF4-FFF2-40B4-BE49-F238E27FC236}">
                <a16:creationId xmlns:a16="http://schemas.microsoft.com/office/drawing/2014/main" id="{7FE61E76-6076-4C2D-927F-937470E12A3E}"/>
              </a:ext>
            </a:extLst>
          </p:cNvPr>
          <p:cNvSpPr txBox="1"/>
          <p:nvPr/>
        </p:nvSpPr>
        <p:spPr>
          <a:xfrm>
            <a:off x="7848600" y="5056881"/>
            <a:ext cx="3454631" cy="96334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6" name="Freeform: Shape 25">
            <a:extLst>
              <a:ext uri="{FF2B5EF4-FFF2-40B4-BE49-F238E27FC236}">
                <a16:creationId xmlns:a16="http://schemas.microsoft.com/office/drawing/2014/main" id="{26A58B05-ECDF-4DDD-9F61-89FCE8D765E4}"/>
              </a:ext>
            </a:extLst>
          </p:cNvPr>
          <p:cNvSpPr>
            <a:spLocks noChangeAspect="1"/>
          </p:cNvSpPr>
          <p:nvPr/>
        </p:nvSpPr>
        <p:spPr>
          <a:xfrm rot="19500000">
            <a:off x="5967682" y="247310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C7AA069-CB1F-4ACE-896C-C1477D2445C3}"/>
              </a:ext>
            </a:extLst>
          </p:cNvPr>
          <p:cNvSpPr>
            <a:spLocks noChangeAspect="1"/>
          </p:cNvSpPr>
          <p:nvPr/>
        </p:nvSpPr>
        <p:spPr>
          <a:xfrm rot="19575552">
            <a:off x="5935078" y="4775964"/>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5B12B2E9-66C1-4D0E-9642-1C0CB6BC8924}"/>
              </a:ext>
            </a:extLst>
          </p:cNvPr>
          <p:cNvSpPr>
            <a:spLocks noChangeAspect="1"/>
          </p:cNvSpPr>
          <p:nvPr/>
        </p:nvSpPr>
        <p:spPr>
          <a:xfrm rot="2100000">
            <a:off x="5952992" y="3612225"/>
            <a:ext cx="146304" cy="393206"/>
          </a:xfrm>
          <a:custGeom>
            <a:avLst/>
            <a:gdLst>
              <a:gd name="connsiteX0" fmla="*/ 585216 w 2359152"/>
              <a:gd name="connsiteY0" fmla="*/ 0 h 6340406"/>
              <a:gd name="connsiteX1" fmla="*/ 1773936 w 2359152"/>
              <a:gd name="connsiteY1" fmla="*/ 0 h 6340406"/>
              <a:gd name="connsiteX2" fmla="*/ 1773936 w 2359152"/>
              <a:gd name="connsiteY2" fmla="*/ 3931917 h 6340406"/>
              <a:gd name="connsiteX3" fmla="*/ 1769364 w 2359152"/>
              <a:gd name="connsiteY3" fmla="*/ 3931917 h 6340406"/>
              <a:gd name="connsiteX4" fmla="*/ 1769364 w 2359152"/>
              <a:gd name="connsiteY4" fmla="*/ 5160830 h 6340406"/>
              <a:gd name="connsiteX5" fmla="*/ 2359152 w 2359152"/>
              <a:gd name="connsiteY5" fmla="*/ 5160830 h 6340406"/>
              <a:gd name="connsiteX6" fmla="*/ 1179576 w 2359152"/>
              <a:gd name="connsiteY6" fmla="*/ 6340406 h 6340406"/>
              <a:gd name="connsiteX7" fmla="*/ 0 w 2359152"/>
              <a:gd name="connsiteY7" fmla="*/ 5160830 h 6340406"/>
              <a:gd name="connsiteX8" fmla="*/ 589788 w 2359152"/>
              <a:gd name="connsiteY8" fmla="*/ 5160830 h 6340406"/>
              <a:gd name="connsiteX9" fmla="*/ 589788 w 2359152"/>
              <a:gd name="connsiteY9" fmla="*/ 3931917 h 6340406"/>
              <a:gd name="connsiteX10" fmla="*/ 585216 w 2359152"/>
              <a:gd name="connsiteY10" fmla="*/ 3931917 h 6340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59152" h="6340406">
                <a:moveTo>
                  <a:pt x="585216" y="0"/>
                </a:moveTo>
                <a:lnTo>
                  <a:pt x="1773936" y="0"/>
                </a:lnTo>
                <a:lnTo>
                  <a:pt x="1773936" y="3931917"/>
                </a:lnTo>
                <a:lnTo>
                  <a:pt x="1769364" y="3931917"/>
                </a:lnTo>
                <a:lnTo>
                  <a:pt x="1769364" y="5160830"/>
                </a:lnTo>
                <a:lnTo>
                  <a:pt x="2359152" y="5160830"/>
                </a:lnTo>
                <a:lnTo>
                  <a:pt x="1179576" y="6340406"/>
                </a:lnTo>
                <a:lnTo>
                  <a:pt x="0" y="5160830"/>
                </a:lnTo>
                <a:lnTo>
                  <a:pt x="589788" y="5160830"/>
                </a:lnTo>
                <a:lnTo>
                  <a:pt x="589788" y="3931917"/>
                </a:lnTo>
                <a:lnTo>
                  <a:pt x="585216" y="3931917"/>
                </a:lnTo>
                <a:close/>
              </a:path>
            </a:pathLst>
          </a:custGeom>
          <a:solidFill>
            <a:schemeClr val="bg1"/>
          </a:solidFill>
          <a:ln w="6350">
            <a:solidFill>
              <a:schemeClr val="tx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2769628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p:cTn id="11" dur="500" fill="hold"/>
                                        <p:tgtEl>
                                          <p:spTgt spid="9"/>
                                        </p:tgtEl>
                                        <p:attrNameLst>
                                          <p:attrName>ppt_w</p:attrName>
                                        </p:attrNameLst>
                                      </p:cBhvr>
                                      <p:tavLst>
                                        <p:tav tm="0">
                                          <p:val>
                                            <p:fltVal val="0"/>
                                          </p:val>
                                        </p:tav>
                                        <p:tav tm="100000">
                                          <p:val>
                                            <p:strVal val="#ppt_w"/>
                                          </p:val>
                                        </p:tav>
                                      </p:tavLst>
                                    </p:anim>
                                    <p:anim calcmode="lin" valueType="num">
                                      <p:cBhvr>
                                        <p:cTn id="12" dur="500" fill="hold"/>
                                        <p:tgtEl>
                                          <p:spTgt spid="9"/>
                                        </p:tgtEl>
                                        <p:attrNameLst>
                                          <p:attrName>ppt_h</p:attrName>
                                        </p:attrNameLst>
                                      </p:cBhvr>
                                      <p:tavLst>
                                        <p:tav tm="0">
                                          <p:val>
                                            <p:fltVal val="0"/>
                                          </p:val>
                                        </p:tav>
                                        <p:tav tm="100000">
                                          <p:val>
                                            <p:strVal val="#ppt_h"/>
                                          </p:val>
                                        </p:tav>
                                      </p:tavLst>
                                    </p:anim>
                                    <p:animEffect transition="in" filter="fade">
                                      <p:cBhvr>
                                        <p:cTn id="13" dur="500"/>
                                        <p:tgtEl>
                                          <p:spTgt spid="9"/>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 calcmode="lin" valueType="num">
                                      <p:cBhvr>
                                        <p:cTn id="16" dur="500" fill="hold"/>
                                        <p:tgtEl>
                                          <p:spTgt spid="10"/>
                                        </p:tgtEl>
                                        <p:attrNameLst>
                                          <p:attrName>ppt_w</p:attrName>
                                        </p:attrNameLst>
                                      </p:cBhvr>
                                      <p:tavLst>
                                        <p:tav tm="0">
                                          <p:val>
                                            <p:fltVal val="0"/>
                                          </p:val>
                                        </p:tav>
                                        <p:tav tm="100000">
                                          <p:val>
                                            <p:strVal val="#ppt_w"/>
                                          </p:val>
                                        </p:tav>
                                      </p:tavLst>
                                    </p:anim>
                                    <p:anim calcmode="lin" valueType="num">
                                      <p:cBhvr>
                                        <p:cTn id="17" dur="500" fill="hold"/>
                                        <p:tgtEl>
                                          <p:spTgt spid="10"/>
                                        </p:tgtEl>
                                        <p:attrNameLst>
                                          <p:attrName>ppt_h</p:attrName>
                                        </p:attrNameLst>
                                      </p:cBhvr>
                                      <p:tavLst>
                                        <p:tav tm="0">
                                          <p:val>
                                            <p:fltVal val="0"/>
                                          </p:val>
                                        </p:tav>
                                        <p:tav tm="100000">
                                          <p:val>
                                            <p:strVal val="#ppt_h"/>
                                          </p:val>
                                        </p:tav>
                                      </p:tavLst>
                                    </p:anim>
                                    <p:animEffect transition="in" filter="fade">
                                      <p:cBhvr>
                                        <p:cTn id="18" dur="500"/>
                                        <p:tgtEl>
                                          <p:spTgt spid="10"/>
                                        </p:tgtEl>
                                      </p:cBhvr>
                                    </p:animEffect>
                                  </p:childTnLst>
                                </p:cTn>
                              </p:par>
                            </p:childTnLst>
                          </p:cTn>
                        </p:par>
                        <p:par>
                          <p:cTn id="19" fill="hold">
                            <p:stCondLst>
                              <p:cond delay="1000"/>
                            </p:stCondLst>
                            <p:childTnLst>
                              <p:par>
                                <p:cTn id="20" presetID="22" presetClass="entr" presetSubtype="2"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ipe(right)">
                                      <p:cBhvr>
                                        <p:cTn id="22" dur="500"/>
                                        <p:tgtEl>
                                          <p:spTgt spid="7"/>
                                        </p:tgtEl>
                                      </p:cBhvr>
                                    </p:animEffect>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childTnLst>
                          </p:cTn>
                        </p:par>
                        <p:par>
                          <p:cTn id="29" fill="hold">
                            <p:stCondLst>
                              <p:cond delay="2500"/>
                            </p:stCondLst>
                            <p:childTnLst>
                              <p:par>
                                <p:cTn id="30" presetID="49" presetClass="entr" presetSubtype="0" decel="100000" fill="hold" grpId="0" nodeType="afterEffect">
                                  <p:stCondLst>
                                    <p:cond delay="0"/>
                                  </p:stCondLst>
                                  <p:childTnLst>
                                    <p:set>
                                      <p:cBhvr>
                                        <p:cTn id="31" dur="1" fill="hold">
                                          <p:stCondLst>
                                            <p:cond delay="0"/>
                                          </p:stCondLst>
                                        </p:cTn>
                                        <p:tgtEl>
                                          <p:spTgt spid="26"/>
                                        </p:tgtEl>
                                        <p:attrNameLst>
                                          <p:attrName>style.visibility</p:attrName>
                                        </p:attrNameLst>
                                      </p:cBhvr>
                                      <p:to>
                                        <p:strVal val="visible"/>
                                      </p:to>
                                    </p:set>
                                    <p:anim calcmode="lin" valueType="num">
                                      <p:cBhvr>
                                        <p:cTn id="32" dur="500" fill="hold"/>
                                        <p:tgtEl>
                                          <p:spTgt spid="26"/>
                                        </p:tgtEl>
                                        <p:attrNameLst>
                                          <p:attrName>ppt_w</p:attrName>
                                        </p:attrNameLst>
                                      </p:cBhvr>
                                      <p:tavLst>
                                        <p:tav tm="0">
                                          <p:val>
                                            <p:fltVal val="0"/>
                                          </p:val>
                                        </p:tav>
                                        <p:tav tm="100000">
                                          <p:val>
                                            <p:strVal val="#ppt_w"/>
                                          </p:val>
                                        </p:tav>
                                      </p:tavLst>
                                    </p:anim>
                                    <p:anim calcmode="lin" valueType="num">
                                      <p:cBhvr>
                                        <p:cTn id="33" dur="500" fill="hold"/>
                                        <p:tgtEl>
                                          <p:spTgt spid="26"/>
                                        </p:tgtEl>
                                        <p:attrNameLst>
                                          <p:attrName>ppt_h</p:attrName>
                                        </p:attrNameLst>
                                      </p:cBhvr>
                                      <p:tavLst>
                                        <p:tav tm="0">
                                          <p:val>
                                            <p:fltVal val="0"/>
                                          </p:val>
                                        </p:tav>
                                        <p:tav tm="100000">
                                          <p:val>
                                            <p:strVal val="#ppt_h"/>
                                          </p:val>
                                        </p:tav>
                                      </p:tavLst>
                                    </p:anim>
                                    <p:anim calcmode="lin" valueType="num">
                                      <p:cBhvr>
                                        <p:cTn id="34" dur="500" fill="hold"/>
                                        <p:tgtEl>
                                          <p:spTgt spid="26"/>
                                        </p:tgtEl>
                                        <p:attrNameLst>
                                          <p:attrName>style.rotation</p:attrName>
                                        </p:attrNameLst>
                                      </p:cBhvr>
                                      <p:tavLst>
                                        <p:tav tm="0">
                                          <p:val>
                                            <p:fltVal val="360"/>
                                          </p:val>
                                        </p:tav>
                                        <p:tav tm="100000">
                                          <p:val>
                                            <p:fltVal val="0"/>
                                          </p:val>
                                        </p:tav>
                                      </p:tavLst>
                                    </p:anim>
                                    <p:animEffect transition="in" filter="fade">
                                      <p:cBhvr>
                                        <p:cTn id="35" dur="500"/>
                                        <p:tgtEl>
                                          <p:spTgt spid="26"/>
                                        </p:tgtEl>
                                      </p:cBhvr>
                                    </p:animEffect>
                                  </p:childTnLst>
                                </p:cTn>
                              </p:par>
                            </p:childTnLst>
                          </p:cTn>
                        </p:par>
                        <p:par>
                          <p:cTn id="36" fill="hold">
                            <p:stCondLst>
                              <p:cond delay="3000"/>
                            </p:stCondLst>
                            <p:childTnLst>
                              <p:par>
                                <p:cTn id="37" presetID="53" presetClass="entr" presetSubtype="16"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p:cTn id="39" dur="500" fill="hold"/>
                                        <p:tgtEl>
                                          <p:spTgt spid="17"/>
                                        </p:tgtEl>
                                        <p:attrNameLst>
                                          <p:attrName>ppt_w</p:attrName>
                                        </p:attrNameLst>
                                      </p:cBhvr>
                                      <p:tavLst>
                                        <p:tav tm="0">
                                          <p:val>
                                            <p:fltVal val="0"/>
                                          </p:val>
                                        </p:tav>
                                        <p:tav tm="100000">
                                          <p:val>
                                            <p:strVal val="#ppt_w"/>
                                          </p:val>
                                        </p:tav>
                                      </p:tavLst>
                                    </p:anim>
                                    <p:anim calcmode="lin" valueType="num">
                                      <p:cBhvr>
                                        <p:cTn id="40" dur="500" fill="hold"/>
                                        <p:tgtEl>
                                          <p:spTgt spid="17"/>
                                        </p:tgtEl>
                                        <p:attrNameLst>
                                          <p:attrName>ppt_h</p:attrName>
                                        </p:attrNameLst>
                                      </p:cBhvr>
                                      <p:tavLst>
                                        <p:tav tm="0">
                                          <p:val>
                                            <p:fltVal val="0"/>
                                          </p:val>
                                        </p:tav>
                                        <p:tav tm="100000">
                                          <p:val>
                                            <p:strVal val="#ppt_h"/>
                                          </p:val>
                                        </p:tav>
                                      </p:tavLst>
                                    </p:anim>
                                    <p:animEffect transition="in" filter="fade">
                                      <p:cBhvr>
                                        <p:cTn id="41" dur="500"/>
                                        <p:tgtEl>
                                          <p:spTgt spid="17"/>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18"/>
                                        </p:tgtEl>
                                        <p:attrNameLst>
                                          <p:attrName>style.visibility</p:attrName>
                                        </p:attrNameLst>
                                      </p:cBhvr>
                                      <p:to>
                                        <p:strVal val="visible"/>
                                      </p:to>
                                    </p:set>
                                    <p:anim calcmode="lin" valueType="num">
                                      <p:cBhvr>
                                        <p:cTn id="44" dur="500" fill="hold"/>
                                        <p:tgtEl>
                                          <p:spTgt spid="18"/>
                                        </p:tgtEl>
                                        <p:attrNameLst>
                                          <p:attrName>ppt_w</p:attrName>
                                        </p:attrNameLst>
                                      </p:cBhvr>
                                      <p:tavLst>
                                        <p:tav tm="0">
                                          <p:val>
                                            <p:fltVal val="0"/>
                                          </p:val>
                                        </p:tav>
                                        <p:tav tm="100000">
                                          <p:val>
                                            <p:strVal val="#ppt_w"/>
                                          </p:val>
                                        </p:tav>
                                      </p:tavLst>
                                    </p:anim>
                                    <p:anim calcmode="lin" valueType="num">
                                      <p:cBhvr>
                                        <p:cTn id="45" dur="500" fill="hold"/>
                                        <p:tgtEl>
                                          <p:spTgt spid="18"/>
                                        </p:tgtEl>
                                        <p:attrNameLst>
                                          <p:attrName>ppt_h</p:attrName>
                                        </p:attrNameLst>
                                      </p:cBhvr>
                                      <p:tavLst>
                                        <p:tav tm="0">
                                          <p:val>
                                            <p:fltVal val="0"/>
                                          </p:val>
                                        </p:tav>
                                        <p:tav tm="100000">
                                          <p:val>
                                            <p:strVal val="#ppt_h"/>
                                          </p:val>
                                        </p:tav>
                                      </p:tavLst>
                                    </p:anim>
                                    <p:animEffect transition="in" filter="fade">
                                      <p:cBhvr>
                                        <p:cTn id="46" dur="500"/>
                                        <p:tgtEl>
                                          <p:spTgt spid="18"/>
                                        </p:tgtEl>
                                      </p:cBhvr>
                                    </p:animEffect>
                                  </p:childTnLst>
                                </p:cTn>
                              </p:par>
                            </p:childTnLst>
                          </p:cTn>
                        </p:par>
                        <p:par>
                          <p:cTn id="47" fill="hold">
                            <p:stCondLst>
                              <p:cond delay="3500"/>
                            </p:stCondLst>
                            <p:childTnLst>
                              <p:par>
                                <p:cTn id="48" presetID="22" presetClass="entr" presetSubtype="8"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wipe(left)">
                                      <p:cBhvr>
                                        <p:cTn id="50" dur="500"/>
                                        <p:tgtEl>
                                          <p:spTgt spid="16"/>
                                        </p:tgtEl>
                                      </p:cBhvr>
                                    </p:animEffect>
                                  </p:childTnLst>
                                </p:cTn>
                              </p:par>
                            </p:childTnLst>
                          </p:cTn>
                        </p:par>
                        <p:par>
                          <p:cTn id="51" fill="hold">
                            <p:stCondLst>
                              <p:cond delay="4000"/>
                            </p:stCondLst>
                            <p:childTnLst>
                              <p:par>
                                <p:cTn id="52" presetID="42" presetClass="entr" presetSubtype="0" fill="hold" grpId="0" nodeType="afterEffect">
                                  <p:stCondLst>
                                    <p:cond delay="0"/>
                                  </p:stCondLst>
                                  <p:childTnLst>
                                    <p:set>
                                      <p:cBhvr>
                                        <p:cTn id="53" dur="1" fill="hold">
                                          <p:stCondLst>
                                            <p:cond delay="0"/>
                                          </p:stCondLst>
                                        </p:cTn>
                                        <p:tgtEl>
                                          <p:spTgt spid="23"/>
                                        </p:tgtEl>
                                        <p:attrNameLst>
                                          <p:attrName>style.visibility</p:attrName>
                                        </p:attrNameLst>
                                      </p:cBhvr>
                                      <p:to>
                                        <p:strVal val="visible"/>
                                      </p:to>
                                    </p:set>
                                    <p:animEffect transition="in" filter="fade">
                                      <p:cBhvr>
                                        <p:cTn id="54" dur="1000"/>
                                        <p:tgtEl>
                                          <p:spTgt spid="23"/>
                                        </p:tgtEl>
                                      </p:cBhvr>
                                    </p:animEffect>
                                    <p:anim calcmode="lin" valueType="num">
                                      <p:cBhvr>
                                        <p:cTn id="55" dur="1000" fill="hold"/>
                                        <p:tgtEl>
                                          <p:spTgt spid="23"/>
                                        </p:tgtEl>
                                        <p:attrNameLst>
                                          <p:attrName>ppt_x</p:attrName>
                                        </p:attrNameLst>
                                      </p:cBhvr>
                                      <p:tavLst>
                                        <p:tav tm="0">
                                          <p:val>
                                            <p:strVal val="#ppt_x"/>
                                          </p:val>
                                        </p:tav>
                                        <p:tav tm="100000">
                                          <p:val>
                                            <p:strVal val="#ppt_x"/>
                                          </p:val>
                                        </p:tav>
                                      </p:tavLst>
                                    </p:anim>
                                    <p:anim calcmode="lin" valueType="num">
                                      <p:cBhvr>
                                        <p:cTn id="56" dur="1000" fill="hold"/>
                                        <p:tgtEl>
                                          <p:spTgt spid="23"/>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9" presetClass="entr" presetSubtype="0" decel="100000" fill="hold" grpId="0" nodeType="afterEffect">
                                  <p:stCondLst>
                                    <p:cond delay="0"/>
                                  </p:stCondLst>
                                  <p:childTnLst>
                                    <p:set>
                                      <p:cBhvr>
                                        <p:cTn id="59" dur="1" fill="hold">
                                          <p:stCondLst>
                                            <p:cond delay="0"/>
                                          </p:stCondLst>
                                        </p:cTn>
                                        <p:tgtEl>
                                          <p:spTgt spid="29"/>
                                        </p:tgtEl>
                                        <p:attrNameLst>
                                          <p:attrName>style.visibility</p:attrName>
                                        </p:attrNameLst>
                                      </p:cBhvr>
                                      <p:to>
                                        <p:strVal val="visible"/>
                                      </p:to>
                                    </p:set>
                                    <p:anim calcmode="lin" valueType="num">
                                      <p:cBhvr>
                                        <p:cTn id="60" dur="500" fill="hold"/>
                                        <p:tgtEl>
                                          <p:spTgt spid="29"/>
                                        </p:tgtEl>
                                        <p:attrNameLst>
                                          <p:attrName>ppt_w</p:attrName>
                                        </p:attrNameLst>
                                      </p:cBhvr>
                                      <p:tavLst>
                                        <p:tav tm="0">
                                          <p:val>
                                            <p:fltVal val="0"/>
                                          </p:val>
                                        </p:tav>
                                        <p:tav tm="100000">
                                          <p:val>
                                            <p:strVal val="#ppt_w"/>
                                          </p:val>
                                        </p:tav>
                                      </p:tavLst>
                                    </p:anim>
                                    <p:anim calcmode="lin" valueType="num">
                                      <p:cBhvr>
                                        <p:cTn id="61" dur="500" fill="hold"/>
                                        <p:tgtEl>
                                          <p:spTgt spid="29"/>
                                        </p:tgtEl>
                                        <p:attrNameLst>
                                          <p:attrName>ppt_h</p:attrName>
                                        </p:attrNameLst>
                                      </p:cBhvr>
                                      <p:tavLst>
                                        <p:tav tm="0">
                                          <p:val>
                                            <p:fltVal val="0"/>
                                          </p:val>
                                        </p:tav>
                                        <p:tav tm="100000">
                                          <p:val>
                                            <p:strVal val="#ppt_h"/>
                                          </p:val>
                                        </p:tav>
                                      </p:tavLst>
                                    </p:anim>
                                    <p:anim calcmode="lin" valueType="num">
                                      <p:cBhvr>
                                        <p:cTn id="62" dur="500" fill="hold"/>
                                        <p:tgtEl>
                                          <p:spTgt spid="29"/>
                                        </p:tgtEl>
                                        <p:attrNameLst>
                                          <p:attrName>style.rotation</p:attrName>
                                        </p:attrNameLst>
                                      </p:cBhvr>
                                      <p:tavLst>
                                        <p:tav tm="0">
                                          <p:val>
                                            <p:fltVal val="360"/>
                                          </p:val>
                                        </p:tav>
                                        <p:tav tm="100000">
                                          <p:val>
                                            <p:fltVal val="0"/>
                                          </p:val>
                                        </p:tav>
                                      </p:tavLst>
                                    </p:anim>
                                    <p:animEffect transition="in" filter="fade">
                                      <p:cBhvr>
                                        <p:cTn id="63" dur="500"/>
                                        <p:tgtEl>
                                          <p:spTgt spid="29"/>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14"/>
                                        </p:tgtEl>
                                        <p:attrNameLst>
                                          <p:attrName>style.visibility</p:attrName>
                                        </p:attrNameLst>
                                      </p:cBhvr>
                                      <p:to>
                                        <p:strVal val="visible"/>
                                      </p:to>
                                    </p:set>
                                    <p:anim calcmode="lin" valueType="num">
                                      <p:cBhvr>
                                        <p:cTn id="67" dur="500" fill="hold"/>
                                        <p:tgtEl>
                                          <p:spTgt spid="14"/>
                                        </p:tgtEl>
                                        <p:attrNameLst>
                                          <p:attrName>ppt_w</p:attrName>
                                        </p:attrNameLst>
                                      </p:cBhvr>
                                      <p:tavLst>
                                        <p:tav tm="0">
                                          <p:val>
                                            <p:fltVal val="0"/>
                                          </p:val>
                                        </p:tav>
                                        <p:tav tm="100000">
                                          <p:val>
                                            <p:strVal val="#ppt_w"/>
                                          </p:val>
                                        </p:tav>
                                      </p:tavLst>
                                    </p:anim>
                                    <p:anim calcmode="lin" valueType="num">
                                      <p:cBhvr>
                                        <p:cTn id="68" dur="500" fill="hold"/>
                                        <p:tgtEl>
                                          <p:spTgt spid="14"/>
                                        </p:tgtEl>
                                        <p:attrNameLst>
                                          <p:attrName>ppt_h</p:attrName>
                                        </p:attrNameLst>
                                      </p:cBhvr>
                                      <p:tavLst>
                                        <p:tav tm="0">
                                          <p:val>
                                            <p:fltVal val="0"/>
                                          </p:val>
                                        </p:tav>
                                        <p:tav tm="100000">
                                          <p:val>
                                            <p:strVal val="#ppt_h"/>
                                          </p:val>
                                        </p:tav>
                                      </p:tavLst>
                                    </p:anim>
                                    <p:animEffect transition="in" filter="fade">
                                      <p:cBhvr>
                                        <p:cTn id="69" dur="500"/>
                                        <p:tgtEl>
                                          <p:spTgt spid="14"/>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5"/>
                                        </p:tgtEl>
                                        <p:attrNameLst>
                                          <p:attrName>style.visibility</p:attrName>
                                        </p:attrNameLst>
                                      </p:cBhvr>
                                      <p:to>
                                        <p:strVal val="visible"/>
                                      </p:to>
                                    </p:set>
                                    <p:anim calcmode="lin" valueType="num">
                                      <p:cBhvr>
                                        <p:cTn id="72" dur="500" fill="hold"/>
                                        <p:tgtEl>
                                          <p:spTgt spid="15"/>
                                        </p:tgtEl>
                                        <p:attrNameLst>
                                          <p:attrName>ppt_w</p:attrName>
                                        </p:attrNameLst>
                                      </p:cBhvr>
                                      <p:tavLst>
                                        <p:tav tm="0">
                                          <p:val>
                                            <p:fltVal val="0"/>
                                          </p:val>
                                        </p:tav>
                                        <p:tav tm="100000">
                                          <p:val>
                                            <p:strVal val="#ppt_w"/>
                                          </p:val>
                                        </p:tav>
                                      </p:tavLst>
                                    </p:anim>
                                    <p:anim calcmode="lin" valueType="num">
                                      <p:cBhvr>
                                        <p:cTn id="73" dur="500" fill="hold"/>
                                        <p:tgtEl>
                                          <p:spTgt spid="15"/>
                                        </p:tgtEl>
                                        <p:attrNameLst>
                                          <p:attrName>ppt_h</p:attrName>
                                        </p:attrNameLst>
                                      </p:cBhvr>
                                      <p:tavLst>
                                        <p:tav tm="0">
                                          <p:val>
                                            <p:fltVal val="0"/>
                                          </p:val>
                                        </p:tav>
                                        <p:tav tm="100000">
                                          <p:val>
                                            <p:strVal val="#ppt_h"/>
                                          </p:val>
                                        </p:tav>
                                      </p:tavLst>
                                    </p:anim>
                                    <p:animEffect transition="in" filter="fade">
                                      <p:cBhvr>
                                        <p:cTn id="74" dur="500"/>
                                        <p:tgtEl>
                                          <p:spTgt spid="15"/>
                                        </p:tgtEl>
                                      </p:cBhvr>
                                    </p:animEffect>
                                  </p:childTnLst>
                                </p:cTn>
                              </p:par>
                            </p:childTnLst>
                          </p:cTn>
                        </p:par>
                        <p:par>
                          <p:cTn id="75" fill="hold">
                            <p:stCondLst>
                              <p:cond delay="6000"/>
                            </p:stCondLst>
                            <p:childTnLst>
                              <p:par>
                                <p:cTn id="76" presetID="22" presetClass="entr" presetSubtype="2" fill="hold" grpId="0" nodeType="afterEffect">
                                  <p:stCondLst>
                                    <p:cond delay="0"/>
                                  </p:stCondLst>
                                  <p:childTnLst>
                                    <p:set>
                                      <p:cBhvr>
                                        <p:cTn id="77" dur="1" fill="hold">
                                          <p:stCondLst>
                                            <p:cond delay="0"/>
                                          </p:stCondLst>
                                        </p:cTn>
                                        <p:tgtEl>
                                          <p:spTgt spid="13"/>
                                        </p:tgtEl>
                                        <p:attrNameLst>
                                          <p:attrName>style.visibility</p:attrName>
                                        </p:attrNameLst>
                                      </p:cBhvr>
                                      <p:to>
                                        <p:strVal val="visible"/>
                                      </p:to>
                                    </p:set>
                                    <p:animEffect transition="in" filter="wipe(right)">
                                      <p:cBhvr>
                                        <p:cTn id="78" dur="500"/>
                                        <p:tgtEl>
                                          <p:spTgt spid="13"/>
                                        </p:tgtEl>
                                      </p:cBhvr>
                                    </p:animEffect>
                                  </p:childTnLst>
                                </p:cTn>
                              </p:par>
                            </p:childTnLst>
                          </p:cTn>
                        </p:par>
                        <p:par>
                          <p:cTn id="79" fill="hold">
                            <p:stCondLst>
                              <p:cond delay="6500"/>
                            </p:stCondLst>
                            <p:childTnLst>
                              <p:par>
                                <p:cTn id="80" presetID="42" presetClass="entr" presetSubtype="0" fill="hold" grpId="0" nodeType="afterEffect">
                                  <p:stCondLst>
                                    <p:cond delay="0"/>
                                  </p:stCondLst>
                                  <p:childTnLst>
                                    <p:set>
                                      <p:cBhvr>
                                        <p:cTn id="81" dur="1" fill="hold">
                                          <p:stCondLst>
                                            <p:cond delay="0"/>
                                          </p:stCondLst>
                                        </p:cTn>
                                        <p:tgtEl>
                                          <p:spTgt spid="22"/>
                                        </p:tgtEl>
                                        <p:attrNameLst>
                                          <p:attrName>style.visibility</p:attrName>
                                        </p:attrNameLst>
                                      </p:cBhvr>
                                      <p:to>
                                        <p:strVal val="visible"/>
                                      </p:to>
                                    </p:set>
                                    <p:animEffect transition="in" filter="fade">
                                      <p:cBhvr>
                                        <p:cTn id="82" dur="1000"/>
                                        <p:tgtEl>
                                          <p:spTgt spid="22"/>
                                        </p:tgtEl>
                                      </p:cBhvr>
                                    </p:animEffect>
                                    <p:anim calcmode="lin" valueType="num">
                                      <p:cBhvr>
                                        <p:cTn id="83" dur="1000" fill="hold"/>
                                        <p:tgtEl>
                                          <p:spTgt spid="22"/>
                                        </p:tgtEl>
                                        <p:attrNameLst>
                                          <p:attrName>ppt_x</p:attrName>
                                        </p:attrNameLst>
                                      </p:cBhvr>
                                      <p:tavLst>
                                        <p:tav tm="0">
                                          <p:val>
                                            <p:strVal val="#ppt_x"/>
                                          </p:val>
                                        </p:tav>
                                        <p:tav tm="100000">
                                          <p:val>
                                            <p:strVal val="#ppt_x"/>
                                          </p:val>
                                        </p:tav>
                                      </p:tavLst>
                                    </p:anim>
                                    <p:anim calcmode="lin" valueType="num">
                                      <p:cBhvr>
                                        <p:cTn id="84" dur="1000" fill="hold"/>
                                        <p:tgtEl>
                                          <p:spTgt spid="22"/>
                                        </p:tgtEl>
                                        <p:attrNameLst>
                                          <p:attrName>ppt_y</p:attrName>
                                        </p:attrNameLst>
                                      </p:cBhvr>
                                      <p:tavLst>
                                        <p:tav tm="0">
                                          <p:val>
                                            <p:strVal val="#ppt_y+.1"/>
                                          </p:val>
                                        </p:tav>
                                        <p:tav tm="100000">
                                          <p:val>
                                            <p:strVal val="#ppt_y"/>
                                          </p:val>
                                        </p:tav>
                                      </p:tavLst>
                                    </p:anim>
                                  </p:childTnLst>
                                </p:cTn>
                              </p:par>
                            </p:childTnLst>
                          </p:cTn>
                        </p:par>
                        <p:par>
                          <p:cTn id="85" fill="hold">
                            <p:stCondLst>
                              <p:cond delay="7500"/>
                            </p:stCondLst>
                            <p:childTnLst>
                              <p:par>
                                <p:cTn id="86" presetID="49" presetClass="entr" presetSubtype="0" decel="100000" fill="hold" grpId="0" nodeType="afterEffect">
                                  <p:stCondLst>
                                    <p:cond delay="0"/>
                                  </p:stCondLst>
                                  <p:childTnLst>
                                    <p:set>
                                      <p:cBhvr>
                                        <p:cTn id="87" dur="1" fill="hold">
                                          <p:stCondLst>
                                            <p:cond delay="0"/>
                                          </p:stCondLst>
                                        </p:cTn>
                                        <p:tgtEl>
                                          <p:spTgt spid="28"/>
                                        </p:tgtEl>
                                        <p:attrNameLst>
                                          <p:attrName>style.visibility</p:attrName>
                                        </p:attrNameLst>
                                      </p:cBhvr>
                                      <p:to>
                                        <p:strVal val="visible"/>
                                      </p:to>
                                    </p:set>
                                    <p:anim calcmode="lin" valueType="num">
                                      <p:cBhvr>
                                        <p:cTn id="88" dur="500" fill="hold"/>
                                        <p:tgtEl>
                                          <p:spTgt spid="28"/>
                                        </p:tgtEl>
                                        <p:attrNameLst>
                                          <p:attrName>ppt_w</p:attrName>
                                        </p:attrNameLst>
                                      </p:cBhvr>
                                      <p:tavLst>
                                        <p:tav tm="0">
                                          <p:val>
                                            <p:fltVal val="0"/>
                                          </p:val>
                                        </p:tav>
                                        <p:tav tm="100000">
                                          <p:val>
                                            <p:strVal val="#ppt_w"/>
                                          </p:val>
                                        </p:tav>
                                      </p:tavLst>
                                    </p:anim>
                                    <p:anim calcmode="lin" valueType="num">
                                      <p:cBhvr>
                                        <p:cTn id="89" dur="500" fill="hold"/>
                                        <p:tgtEl>
                                          <p:spTgt spid="28"/>
                                        </p:tgtEl>
                                        <p:attrNameLst>
                                          <p:attrName>ppt_h</p:attrName>
                                        </p:attrNameLst>
                                      </p:cBhvr>
                                      <p:tavLst>
                                        <p:tav tm="0">
                                          <p:val>
                                            <p:fltVal val="0"/>
                                          </p:val>
                                        </p:tav>
                                        <p:tav tm="100000">
                                          <p:val>
                                            <p:strVal val="#ppt_h"/>
                                          </p:val>
                                        </p:tav>
                                      </p:tavLst>
                                    </p:anim>
                                    <p:anim calcmode="lin" valueType="num">
                                      <p:cBhvr>
                                        <p:cTn id="90" dur="500" fill="hold"/>
                                        <p:tgtEl>
                                          <p:spTgt spid="28"/>
                                        </p:tgtEl>
                                        <p:attrNameLst>
                                          <p:attrName>style.rotation</p:attrName>
                                        </p:attrNameLst>
                                      </p:cBhvr>
                                      <p:tavLst>
                                        <p:tav tm="0">
                                          <p:val>
                                            <p:fltVal val="360"/>
                                          </p:val>
                                        </p:tav>
                                        <p:tav tm="100000">
                                          <p:val>
                                            <p:fltVal val="0"/>
                                          </p:val>
                                        </p:tav>
                                      </p:tavLst>
                                    </p:anim>
                                    <p:animEffect transition="in" filter="fade">
                                      <p:cBhvr>
                                        <p:cTn id="91" dur="500"/>
                                        <p:tgtEl>
                                          <p:spTgt spid="28"/>
                                        </p:tgtEl>
                                      </p:cBhvr>
                                    </p:animEffect>
                                  </p:childTnLst>
                                </p:cTn>
                              </p:par>
                            </p:childTnLst>
                          </p:cTn>
                        </p:par>
                        <p:par>
                          <p:cTn id="92" fill="hold">
                            <p:stCondLst>
                              <p:cond delay="8000"/>
                            </p:stCondLst>
                            <p:childTnLst>
                              <p:par>
                                <p:cTn id="93" presetID="53" presetClass="entr" presetSubtype="16" fill="hold" grpId="0" nodeType="afterEffect">
                                  <p:stCondLst>
                                    <p:cond delay="0"/>
                                  </p:stCondLst>
                                  <p:childTnLst>
                                    <p:set>
                                      <p:cBhvr>
                                        <p:cTn id="94" dur="1" fill="hold">
                                          <p:stCondLst>
                                            <p:cond delay="0"/>
                                          </p:stCondLst>
                                        </p:cTn>
                                        <p:tgtEl>
                                          <p:spTgt spid="20"/>
                                        </p:tgtEl>
                                        <p:attrNameLst>
                                          <p:attrName>style.visibility</p:attrName>
                                        </p:attrNameLst>
                                      </p:cBhvr>
                                      <p:to>
                                        <p:strVal val="visible"/>
                                      </p:to>
                                    </p:set>
                                    <p:anim calcmode="lin" valueType="num">
                                      <p:cBhvr>
                                        <p:cTn id="95" dur="500" fill="hold"/>
                                        <p:tgtEl>
                                          <p:spTgt spid="20"/>
                                        </p:tgtEl>
                                        <p:attrNameLst>
                                          <p:attrName>ppt_w</p:attrName>
                                        </p:attrNameLst>
                                      </p:cBhvr>
                                      <p:tavLst>
                                        <p:tav tm="0">
                                          <p:val>
                                            <p:fltVal val="0"/>
                                          </p:val>
                                        </p:tav>
                                        <p:tav tm="100000">
                                          <p:val>
                                            <p:strVal val="#ppt_w"/>
                                          </p:val>
                                        </p:tav>
                                      </p:tavLst>
                                    </p:anim>
                                    <p:anim calcmode="lin" valueType="num">
                                      <p:cBhvr>
                                        <p:cTn id="96" dur="500" fill="hold"/>
                                        <p:tgtEl>
                                          <p:spTgt spid="20"/>
                                        </p:tgtEl>
                                        <p:attrNameLst>
                                          <p:attrName>ppt_h</p:attrName>
                                        </p:attrNameLst>
                                      </p:cBhvr>
                                      <p:tavLst>
                                        <p:tav tm="0">
                                          <p:val>
                                            <p:fltVal val="0"/>
                                          </p:val>
                                        </p:tav>
                                        <p:tav tm="100000">
                                          <p:val>
                                            <p:strVal val="#ppt_h"/>
                                          </p:val>
                                        </p:tav>
                                      </p:tavLst>
                                    </p:anim>
                                    <p:animEffect transition="in" filter="fade">
                                      <p:cBhvr>
                                        <p:cTn id="97" dur="500"/>
                                        <p:tgtEl>
                                          <p:spTgt spid="20"/>
                                        </p:tgtEl>
                                      </p:cBhvr>
                                    </p:animEffect>
                                  </p:childTnLst>
                                </p:cTn>
                              </p:par>
                              <p:par>
                                <p:cTn id="98" presetID="53" presetClass="entr" presetSubtype="16" fill="hold" grpId="0" nodeType="withEffect">
                                  <p:stCondLst>
                                    <p:cond delay="0"/>
                                  </p:stCondLst>
                                  <p:childTnLst>
                                    <p:set>
                                      <p:cBhvr>
                                        <p:cTn id="99" dur="1" fill="hold">
                                          <p:stCondLst>
                                            <p:cond delay="0"/>
                                          </p:stCondLst>
                                        </p:cTn>
                                        <p:tgtEl>
                                          <p:spTgt spid="21"/>
                                        </p:tgtEl>
                                        <p:attrNameLst>
                                          <p:attrName>style.visibility</p:attrName>
                                        </p:attrNameLst>
                                      </p:cBhvr>
                                      <p:to>
                                        <p:strVal val="visible"/>
                                      </p:to>
                                    </p:set>
                                    <p:anim calcmode="lin" valueType="num">
                                      <p:cBhvr>
                                        <p:cTn id="100" dur="500" fill="hold"/>
                                        <p:tgtEl>
                                          <p:spTgt spid="21"/>
                                        </p:tgtEl>
                                        <p:attrNameLst>
                                          <p:attrName>ppt_w</p:attrName>
                                        </p:attrNameLst>
                                      </p:cBhvr>
                                      <p:tavLst>
                                        <p:tav tm="0">
                                          <p:val>
                                            <p:fltVal val="0"/>
                                          </p:val>
                                        </p:tav>
                                        <p:tav tm="100000">
                                          <p:val>
                                            <p:strVal val="#ppt_w"/>
                                          </p:val>
                                        </p:tav>
                                      </p:tavLst>
                                    </p:anim>
                                    <p:anim calcmode="lin" valueType="num">
                                      <p:cBhvr>
                                        <p:cTn id="101" dur="500" fill="hold"/>
                                        <p:tgtEl>
                                          <p:spTgt spid="21"/>
                                        </p:tgtEl>
                                        <p:attrNameLst>
                                          <p:attrName>ppt_h</p:attrName>
                                        </p:attrNameLst>
                                      </p:cBhvr>
                                      <p:tavLst>
                                        <p:tav tm="0">
                                          <p:val>
                                            <p:fltVal val="0"/>
                                          </p:val>
                                        </p:tav>
                                        <p:tav tm="100000">
                                          <p:val>
                                            <p:strVal val="#ppt_h"/>
                                          </p:val>
                                        </p:tav>
                                      </p:tavLst>
                                    </p:anim>
                                    <p:animEffect transition="in" filter="fade">
                                      <p:cBhvr>
                                        <p:cTn id="102" dur="500"/>
                                        <p:tgtEl>
                                          <p:spTgt spid="21"/>
                                        </p:tgtEl>
                                      </p:cBhvr>
                                    </p:animEffect>
                                  </p:childTnLst>
                                </p:cTn>
                              </p:par>
                            </p:childTnLst>
                          </p:cTn>
                        </p:par>
                        <p:par>
                          <p:cTn id="103" fill="hold">
                            <p:stCondLst>
                              <p:cond delay="8500"/>
                            </p:stCondLst>
                            <p:childTnLst>
                              <p:par>
                                <p:cTn id="104" presetID="22" presetClass="entr" presetSubtype="8" fill="hold" grpId="0" nodeType="afterEffect">
                                  <p:stCondLst>
                                    <p:cond delay="0"/>
                                  </p:stCondLst>
                                  <p:childTnLst>
                                    <p:set>
                                      <p:cBhvr>
                                        <p:cTn id="105" dur="1" fill="hold">
                                          <p:stCondLst>
                                            <p:cond delay="0"/>
                                          </p:stCondLst>
                                        </p:cTn>
                                        <p:tgtEl>
                                          <p:spTgt spid="19"/>
                                        </p:tgtEl>
                                        <p:attrNameLst>
                                          <p:attrName>style.visibility</p:attrName>
                                        </p:attrNameLst>
                                      </p:cBhvr>
                                      <p:to>
                                        <p:strVal val="visible"/>
                                      </p:to>
                                    </p:set>
                                    <p:animEffect transition="in" filter="wipe(left)">
                                      <p:cBhvr>
                                        <p:cTn id="106" dur="500"/>
                                        <p:tgtEl>
                                          <p:spTgt spid="19"/>
                                        </p:tgtEl>
                                      </p:cBhvr>
                                    </p:animEffect>
                                  </p:childTnLst>
                                </p:cTn>
                              </p:par>
                            </p:childTnLst>
                          </p:cTn>
                        </p:par>
                        <p:par>
                          <p:cTn id="107" fill="hold">
                            <p:stCondLst>
                              <p:cond delay="9000"/>
                            </p:stCondLst>
                            <p:childTnLst>
                              <p:par>
                                <p:cTn id="108" presetID="42" presetClass="entr" presetSubtype="0" fill="hold" grpId="0" nodeType="afterEffect">
                                  <p:stCondLst>
                                    <p:cond delay="0"/>
                                  </p:stCondLst>
                                  <p:childTnLst>
                                    <p:set>
                                      <p:cBhvr>
                                        <p:cTn id="109" dur="1" fill="hold">
                                          <p:stCondLst>
                                            <p:cond delay="0"/>
                                          </p:stCondLst>
                                        </p:cTn>
                                        <p:tgtEl>
                                          <p:spTgt spid="24"/>
                                        </p:tgtEl>
                                        <p:attrNameLst>
                                          <p:attrName>style.visibility</p:attrName>
                                        </p:attrNameLst>
                                      </p:cBhvr>
                                      <p:to>
                                        <p:strVal val="visible"/>
                                      </p:to>
                                    </p:set>
                                    <p:animEffect transition="in" filter="fade">
                                      <p:cBhvr>
                                        <p:cTn id="110" dur="1000"/>
                                        <p:tgtEl>
                                          <p:spTgt spid="24"/>
                                        </p:tgtEl>
                                      </p:cBhvr>
                                    </p:animEffect>
                                    <p:anim calcmode="lin" valueType="num">
                                      <p:cBhvr>
                                        <p:cTn id="111" dur="1000" fill="hold"/>
                                        <p:tgtEl>
                                          <p:spTgt spid="24"/>
                                        </p:tgtEl>
                                        <p:attrNameLst>
                                          <p:attrName>ppt_x</p:attrName>
                                        </p:attrNameLst>
                                      </p:cBhvr>
                                      <p:tavLst>
                                        <p:tav tm="0">
                                          <p:val>
                                            <p:strVal val="#ppt_x"/>
                                          </p:val>
                                        </p:tav>
                                        <p:tav tm="100000">
                                          <p:val>
                                            <p:strVal val="#ppt_x"/>
                                          </p:val>
                                        </p:tav>
                                      </p:tavLst>
                                    </p:anim>
                                    <p:anim calcmode="lin" valueType="num">
                                      <p:cBhvr>
                                        <p:cTn id="112" dur="1000" fill="hold"/>
                                        <p:tgtEl>
                                          <p:spTgt spid="2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P spid="10" grpId="0"/>
      <p:bldP spid="11" grpId="0"/>
      <p:bldP spid="12" grpId="0"/>
      <p:bldP spid="13" grpId="0" animBg="1"/>
      <p:bldP spid="14" grpId="0" animBg="1"/>
      <p:bldP spid="15" grpId="0"/>
      <p:bldP spid="16" grpId="0" animBg="1"/>
      <p:bldP spid="17" grpId="0" animBg="1"/>
      <p:bldP spid="18" grpId="0"/>
      <p:bldP spid="19" grpId="0" animBg="1"/>
      <p:bldP spid="20" grpId="0" animBg="1"/>
      <p:bldP spid="21" grpId="0"/>
      <p:bldP spid="22" grpId="0"/>
      <p:bldP spid="23" grpId="0"/>
      <p:bldP spid="24" grpId="0"/>
      <p:bldP spid="26" grpId="0" animBg="1"/>
      <p:bldP spid="28" grpId="0" animBg="1"/>
      <p:bldP spid="29"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CBBD560A-5AFD-4E86-8F6A-70236DFB9EEA}"/>
              </a:ext>
            </a:extLst>
          </p:cNvPr>
          <p:cNvGrpSpPr>
            <a:grpSpLocks noChangeAspect="1"/>
          </p:cNvGrpSpPr>
          <p:nvPr/>
        </p:nvGrpSpPr>
        <p:grpSpPr>
          <a:xfrm>
            <a:off x="8244069" y="762000"/>
            <a:ext cx="2743200" cy="3423915"/>
            <a:chOff x="3265703" y="464805"/>
            <a:chExt cx="4623702" cy="5771064"/>
          </a:xfrm>
        </p:grpSpPr>
        <p:sp>
          <p:nvSpPr>
            <p:cNvPr id="9" name="Freeform 65">
              <a:extLst>
                <a:ext uri="{FF2B5EF4-FFF2-40B4-BE49-F238E27FC236}">
                  <a16:creationId xmlns:a16="http://schemas.microsoft.com/office/drawing/2014/main" id="{0575BEC4-36D3-44AC-A11E-2ECC980B39C1}"/>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10" name="Freeform 20">
              <a:extLst>
                <a:ext uri="{FF2B5EF4-FFF2-40B4-BE49-F238E27FC236}">
                  <a16:creationId xmlns:a16="http://schemas.microsoft.com/office/drawing/2014/main" id="{BF2DFB51-AE32-46F0-92AD-39177A5C45EE}"/>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1" name="Freeform 101">
              <a:extLst>
                <a:ext uri="{FF2B5EF4-FFF2-40B4-BE49-F238E27FC236}">
                  <a16:creationId xmlns:a16="http://schemas.microsoft.com/office/drawing/2014/main" id="{48D4EA67-4161-477C-8F1D-253B15E96E8B}"/>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59">
              <a:extLst>
                <a:ext uri="{FF2B5EF4-FFF2-40B4-BE49-F238E27FC236}">
                  <a16:creationId xmlns:a16="http://schemas.microsoft.com/office/drawing/2014/main" id="{7C6474E6-D965-425E-9900-C599500C54E7}"/>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3" name="Freeform 101">
              <a:extLst>
                <a:ext uri="{FF2B5EF4-FFF2-40B4-BE49-F238E27FC236}">
                  <a16:creationId xmlns:a16="http://schemas.microsoft.com/office/drawing/2014/main" id="{A0D1E3A2-499A-41ED-95B9-A0B69EF7E28D}"/>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59">
              <a:extLst>
                <a:ext uri="{FF2B5EF4-FFF2-40B4-BE49-F238E27FC236}">
                  <a16:creationId xmlns:a16="http://schemas.microsoft.com/office/drawing/2014/main" id="{4E19E6DB-9C42-435C-9AA9-155B0AC9F61E}"/>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59">
              <a:extLst>
                <a:ext uri="{FF2B5EF4-FFF2-40B4-BE49-F238E27FC236}">
                  <a16:creationId xmlns:a16="http://schemas.microsoft.com/office/drawing/2014/main" id="{39703F90-6281-4C84-8134-6E546C350B2A}"/>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 name="Freeform 59">
              <a:extLst>
                <a:ext uri="{FF2B5EF4-FFF2-40B4-BE49-F238E27FC236}">
                  <a16:creationId xmlns:a16="http://schemas.microsoft.com/office/drawing/2014/main" id="{8F550AB8-4C4E-4F67-BF12-F72ABAC80E20}"/>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7" name="Freeform 59">
              <a:extLst>
                <a:ext uri="{FF2B5EF4-FFF2-40B4-BE49-F238E27FC236}">
                  <a16:creationId xmlns:a16="http://schemas.microsoft.com/office/drawing/2014/main" id="{08F2656F-4ED3-4599-BA3D-310F861B161F}"/>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 name="Freeform 20">
              <a:extLst>
                <a:ext uri="{FF2B5EF4-FFF2-40B4-BE49-F238E27FC236}">
                  <a16:creationId xmlns:a16="http://schemas.microsoft.com/office/drawing/2014/main" id="{94C47033-F6E3-4FBF-B555-F39918DEFE3A}"/>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19" name="Freeform 20">
              <a:extLst>
                <a:ext uri="{FF2B5EF4-FFF2-40B4-BE49-F238E27FC236}">
                  <a16:creationId xmlns:a16="http://schemas.microsoft.com/office/drawing/2014/main" id="{FAE0AEB1-7AB1-4246-B8CF-7168990EB57F}"/>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0" name="Freeform 20">
              <a:extLst>
                <a:ext uri="{FF2B5EF4-FFF2-40B4-BE49-F238E27FC236}">
                  <a16:creationId xmlns:a16="http://schemas.microsoft.com/office/drawing/2014/main" id="{0BB7B83F-A549-487D-9AF2-FEAC954D75D0}"/>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1" name="Freeform 20">
              <a:extLst>
                <a:ext uri="{FF2B5EF4-FFF2-40B4-BE49-F238E27FC236}">
                  <a16:creationId xmlns:a16="http://schemas.microsoft.com/office/drawing/2014/main" id="{2A48ABC5-9EDD-47F3-A1CD-8D4D7D05D3B0}"/>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2" name="Freeform 20">
              <a:extLst>
                <a:ext uri="{FF2B5EF4-FFF2-40B4-BE49-F238E27FC236}">
                  <a16:creationId xmlns:a16="http://schemas.microsoft.com/office/drawing/2014/main" id="{176A4798-0FC9-4F52-A4AB-CAB4E44AD4D0}"/>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3" name="Freeform 20">
              <a:extLst>
                <a:ext uri="{FF2B5EF4-FFF2-40B4-BE49-F238E27FC236}">
                  <a16:creationId xmlns:a16="http://schemas.microsoft.com/office/drawing/2014/main" id="{F2B1D37E-8B46-4804-ACD7-E2732F05A0A7}"/>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4" name="Freeform 20">
              <a:extLst>
                <a:ext uri="{FF2B5EF4-FFF2-40B4-BE49-F238E27FC236}">
                  <a16:creationId xmlns:a16="http://schemas.microsoft.com/office/drawing/2014/main" id="{0E9A1FF1-9C6D-4500-8EB1-1F449533E23D}"/>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5" name="Freeform 20">
              <a:extLst>
                <a:ext uri="{FF2B5EF4-FFF2-40B4-BE49-F238E27FC236}">
                  <a16:creationId xmlns:a16="http://schemas.microsoft.com/office/drawing/2014/main" id="{9EE5894F-DE6C-42F0-A49C-9B0E5B14516F}"/>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6" name="Freeform 20">
              <a:extLst>
                <a:ext uri="{FF2B5EF4-FFF2-40B4-BE49-F238E27FC236}">
                  <a16:creationId xmlns:a16="http://schemas.microsoft.com/office/drawing/2014/main" id="{B9A44C34-0997-462B-B20F-687EF8E508C7}"/>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27" name="Freeform 101">
              <a:extLst>
                <a:ext uri="{FF2B5EF4-FFF2-40B4-BE49-F238E27FC236}">
                  <a16:creationId xmlns:a16="http://schemas.microsoft.com/office/drawing/2014/main" id="{E2B25731-DEE4-43F9-AD68-090B4D84B3A3}"/>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01">
              <a:extLst>
                <a:ext uri="{FF2B5EF4-FFF2-40B4-BE49-F238E27FC236}">
                  <a16:creationId xmlns:a16="http://schemas.microsoft.com/office/drawing/2014/main" id="{BEF43D51-8115-40DB-9E5F-9FFF71D73B13}"/>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101">
              <a:extLst>
                <a:ext uri="{FF2B5EF4-FFF2-40B4-BE49-F238E27FC236}">
                  <a16:creationId xmlns:a16="http://schemas.microsoft.com/office/drawing/2014/main" id="{AF15FFDC-B35D-4AD0-8E9B-94668AA7E9FB}"/>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101">
              <a:extLst>
                <a:ext uri="{FF2B5EF4-FFF2-40B4-BE49-F238E27FC236}">
                  <a16:creationId xmlns:a16="http://schemas.microsoft.com/office/drawing/2014/main" id="{EB0FA07D-B560-4C61-A8FD-DDBEF7877EF0}"/>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101">
              <a:extLst>
                <a:ext uri="{FF2B5EF4-FFF2-40B4-BE49-F238E27FC236}">
                  <a16:creationId xmlns:a16="http://schemas.microsoft.com/office/drawing/2014/main" id="{97CE5823-98C8-4C88-9ECE-6EA0903A699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2" name="Freeform 101">
              <a:extLst>
                <a:ext uri="{FF2B5EF4-FFF2-40B4-BE49-F238E27FC236}">
                  <a16:creationId xmlns:a16="http://schemas.microsoft.com/office/drawing/2014/main" id="{3B871693-D578-44B1-82E0-919C59D7CCD9}"/>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101">
              <a:extLst>
                <a:ext uri="{FF2B5EF4-FFF2-40B4-BE49-F238E27FC236}">
                  <a16:creationId xmlns:a16="http://schemas.microsoft.com/office/drawing/2014/main" id="{C84AA75F-1575-4714-9B4A-B309A047E851}"/>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101">
              <a:extLst>
                <a:ext uri="{FF2B5EF4-FFF2-40B4-BE49-F238E27FC236}">
                  <a16:creationId xmlns:a16="http://schemas.microsoft.com/office/drawing/2014/main" id="{91EFDB47-9FDC-48C2-B1CE-0055C658C55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101">
              <a:extLst>
                <a:ext uri="{FF2B5EF4-FFF2-40B4-BE49-F238E27FC236}">
                  <a16:creationId xmlns:a16="http://schemas.microsoft.com/office/drawing/2014/main" id="{209B43B4-20D5-40E1-B414-C1099CD2D1CF}"/>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101">
              <a:extLst>
                <a:ext uri="{FF2B5EF4-FFF2-40B4-BE49-F238E27FC236}">
                  <a16:creationId xmlns:a16="http://schemas.microsoft.com/office/drawing/2014/main" id="{C94A7532-BB9E-4B4E-BBE5-0AB9033D875F}"/>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0">
              <a:extLst>
                <a:ext uri="{FF2B5EF4-FFF2-40B4-BE49-F238E27FC236}">
                  <a16:creationId xmlns:a16="http://schemas.microsoft.com/office/drawing/2014/main" id="{69DCD2DF-8183-490C-8436-427BB2138805}"/>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8" name="Freeform 20">
              <a:extLst>
                <a:ext uri="{FF2B5EF4-FFF2-40B4-BE49-F238E27FC236}">
                  <a16:creationId xmlns:a16="http://schemas.microsoft.com/office/drawing/2014/main" id="{7AB741CA-B281-490D-825F-68DF18935208}"/>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9" name="Freeform 20">
              <a:extLst>
                <a:ext uri="{FF2B5EF4-FFF2-40B4-BE49-F238E27FC236}">
                  <a16:creationId xmlns:a16="http://schemas.microsoft.com/office/drawing/2014/main" id="{3DF529C1-1A4D-4047-BE93-7DD1D8B5191E}"/>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0" name="Freeform 20">
              <a:extLst>
                <a:ext uri="{FF2B5EF4-FFF2-40B4-BE49-F238E27FC236}">
                  <a16:creationId xmlns:a16="http://schemas.microsoft.com/office/drawing/2014/main" id="{BD98FBA1-AF57-4246-89B7-A8964A373ABD}"/>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1" name="Freeform 20">
              <a:extLst>
                <a:ext uri="{FF2B5EF4-FFF2-40B4-BE49-F238E27FC236}">
                  <a16:creationId xmlns:a16="http://schemas.microsoft.com/office/drawing/2014/main" id="{9C5E0201-6DBE-4E69-9843-C5126325831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2" name="Freeform 20">
              <a:extLst>
                <a:ext uri="{FF2B5EF4-FFF2-40B4-BE49-F238E27FC236}">
                  <a16:creationId xmlns:a16="http://schemas.microsoft.com/office/drawing/2014/main" id="{177D81D8-8F29-4E0F-B60E-246D65651916}"/>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3" name="Freeform 20">
              <a:extLst>
                <a:ext uri="{FF2B5EF4-FFF2-40B4-BE49-F238E27FC236}">
                  <a16:creationId xmlns:a16="http://schemas.microsoft.com/office/drawing/2014/main" id="{24C8EC2B-92CC-4049-BF45-334F217D3F3E}"/>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4" name="Freeform 20">
              <a:extLst>
                <a:ext uri="{FF2B5EF4-FFF2-40B4-BE49-F238E27FC236}">
                  <a16:creationId xmlns:a16="http://schemas.microsoft.com/office/drawing/2014/main" id="{27378976-89DD-4B7A-974C-864F650483D3}"/>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7ED3BEBD-10EC-45FB-8293-8EE8631B204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62B61234-B3D1-49E2-BB21-7422A65616EC}"/>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0FAA6596-0D42-46C6-A3D0-7AAA2B1A3872}"/>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453B47F2-C2F4-4DC7-88E8-ECCC41FC7820}"/>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54D75A54-247A-4330-B69E-C5C5EE38615F}"/>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Shape 49">
              <a:extLst>
                <a:ext uri="{FF2B5EF4-FFF2-40B4-BE49-F238E27FC236}">
                  <a16:creationId xmlns:a16="http://schemas.microsoft.com/office/drawing/2014/main" id="{7224688C-47E5-4D7E-A643-88615CA9DB0F}"/>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1" name="Freeform: Shape 50">
              <a:extLst>
                <a:ext uri="{FF2B5EF4-FFF2-40B4-BE49-F238E27FC236}">
                  <a16:creationId xmlns:a16="http://schemas.microsoft.com/office/drawing/2014/main" id="{8B6EC5C3-B29F-4194-9042-38AB17DDCCA9}"/>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2" name="Freeform: Shape 51">
              <a:extLst>
                <a:ext uri="{FF2B5EF4-FFF2-40B4-BE49-F238E27FC236}">
                  <a16:creationId xmlns:a16="http://schemas.microsoft.com/office/drawing/2014/main" id="{789D956B-815D-450E-AC9B-271C389E745A}"/>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3" name="Freeform: Shape 52">
              <a:extLst>
                <a:ext uri="{FF2B5EF4-FFF2-40B4-BE49-F238E27FC236}">
                  <a16:creationId xmlns:a16="http://schemas.microsoft.com/office/drawing/2014/main" id="{02F55DEB-552D-45C4-A8CA-F8363EFFBA5B}"/>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4" name="Freeform: Shape 53">
              <a:extLst>
                <a:ext uri="{FF2B5EF4-FFF2-40B4-BE49-F238E27FC236}">
                  <a16:creationId xmlns:a16="http://schemas.microsoft.com/office/drawing/2014/main" id="{1FF6FEAF-2CEF-4391-A221-44B0B1FCD2A2}"/>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5" name="Freeform: Shape 54">
              <a:extLst>
                <a:ext uri="{FF2B5EF4-FFF2-40B4-BE49-F238E27FC236}">
                  <a16:creationId xmlns:a16="http://schemas.microsoft.com/office/drawing/2014/main" id="{305B2451-A7E4-4EAF-A0A1-1B524DFF5E8A}"/>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6" name="Freeform: Shape 55">
              <a:extLst>
                <a:ext uri="{FF2B5EF4-FFF2-40B4-BE49-F238E27FC236}">
                  <a16:creationId xmlns:a16="http://schemas.microsoft.com/office/drawing/2014/main" id="{A20A933A-F402-4949-85F3-393FFC93EB5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7" name="Freeform: Shape 56">
              <a:extLst>
                <a:ext uri="{FF2B5EF4-FFF2-40B4-BE49-F238E27FC236}">
                  <a16:creationId xmlns:a16="http://schemas.microsoft.com/office/drawing/2014/main" id="{6F5E84CB-A9FC-46A0-9D24-559775A12B96}"/>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58" name="Freeform 101">
              <a:extLst>
                <a:ext uri="{FF2B5EF4-FFF2-40B4-BE49-F238E27FC236}">
                  <a16:creationId xmlns:a16="http://schemas.microsoft.com/office/drawing/2014/main" id="{559D46E3-5E4A-46D1-A67B-19E24BA8250A}"/>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D79A90E4-ED41-4249-8FA2-B7FBA914F4D2}"/>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63EB6099-8864-42AF-B604-E6CC1AB879A3}"/>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28E649EC-7059-40C0-9FAF-5E50449499C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638EA7BE-E0A0-493E-95D1-8D7A71A91708}"/>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01">
              <a:extLst>
                <a:ext uri="{FF2B5EF4-FFF2-40B4-BE49-F238E27FC236}">
                  <a16:creationId xmlns:a16="http://schemas.microsoft.com/office/drawing/2014/main" id="{806637E7-73BC-409C-9A6E-F3287495A380}"/>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01">
              <a:extLst>
                <a:ext uri="{FF2B5EF4-FFF2-40B4-BE49-F238E27FC236}">
                  <a16:creationId xmlns:a16="http://schemas.microsoft.com/office/drawing/2014/main" id="{9CA00DDD-1639-46D1-8DDC-FFBD37B1695E}"/>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01">
              <a:extLst>
                <a:ext uri="{FF2B5EF4-FFF2-40B4-BE49-F238E27FC236}">
                  <a16:creationId xmlns:a16="http://schemas.microsoft.com/office/drawing/2014/main" id="{8153AB98-7D1F-43F0-8FD3-8FF2A1757A0A}"/>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Shape 65">
              <a:extLst>
                <a:ext uri="{FF2B5EF4-FFF2-40B4-BE49-F238E27FC236}">
                  <a16:creationId xmlns:a16="http://schemas.microsoft.com/office/drawing/2014/main" id="{A1D76365-85D7-4D5B-A6A7-5442B391DAA9}"/>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7" name="Freeform: Shape 66">
              <a:extLst>
                <a:ext uri="{FF2B5EF4-FFF2-40B4-BE49-F238E27FC236}">
                  <a16:creationId xmlns:a16="http://schemas.microsoft.com/office/drawing/2014/main" id="{CFBABD6D-26D6-4F72-95BA-744B1F06C153}"/>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8" name="Freeform: Shape 67">
              <a:extLst>
                <a:ext uri="{FF2B5EF4-FFF2-40B4-BE49-F238E27FC236}">
                  <a16:creationId xmlns:a16="http://schemas.microsoft.com/office/drawing/2014/main" id="{F0606034-89F7-4288-8968-40DA771E6DCF}"/>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69" name="Freeform: Shape 68">
              <a:extLst>
                <a:ext uri="{FF2B5EF4-FFF2-40B4-BE49-F238E27FC236}">
                  <a16:creationId xmlns:a16="http://schemas.microsoft.com/office/drawing/2014/main" id="{2B28F56B-0160-41D0-AA3A-61AEF004E9B1}"/>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0" name="Freeform: Shape 69">
              <a:extLst>
                <a:ext uri="{FF2B5EF4-FFF2-40B4-BE49-F238E27FC236}">
                  <a16:creationId xmlns:a16="http://schemas.microsoft.com/office/drawing/2014/main" id="{BEC93036-B52C-499E-9E28-71FFD811C115}"/>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1" name="Freeform: Shape 70">
              <a:extLst>
                <a:ext uri="{FF2B5EF4-FFF2-40B4-BE49-F238E27FC236}">
                  <a16:creationId xmlns:a16="http://schemas.microsoft.com/office/drawing/2014/main" id="{C2BE8767-6685-4122-B133-827107874592}"/>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2" name="Freeform: Shape 71">
              <a:extLst>
                <a:ext uri="{FF2B5EF4-FFF2-40B4-BE49-F238E27FC236}">
                  <a16:creationId xmlns:a16="http://schemas.microsoft.com/office/drawing/2014/main" id="{07908570-DDA4-4609-A631-4424CE0280A4}"/>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3" name="Freeform: Shape 72">
              <a:extLst>
                <a:ext uri="{FF2B5EF4-FFF2-40B4-BE49-F238E27FC236}">
                  <a16:creationId xmlns:a16="http://schemas.microsoft.com/office/drawing/2014/main" id="{0E69211E-5DDC-4C49-A9B2-900900FFC9CB}"/>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4" name="Freeform: Shape 73">
              <a:extLst>
                <a:ext uri="{FF2B5EF4-FFF2-40B4-BE49-F238E27FC236}">
                  <a16:creationId xmlns:a16="http://schemas.microsoft.com/office/drawing/2014/main" id="{F2C38561-3158-4982-8D84-27517284B3CF}"/>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5" name="Freeform: Shape 74">
              <a:extLst>
                <a:ext uri="{FF2B5EF4-FFF2-40B4-BE49-F238E27FC236}">
                  <a16:creationId xmlns:a16="http://schemas.microsoft.com/office/drawing/2014/main" id="{3FB51FBA-7D22-4A0C-B853-698FE39A14DD}"/>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6" name="Freeform: Shape 75">
              <a:extLst>
                <a:ext uri="{FF2B5EF4-FFF2-40B4-BE49-F238E27FC236}">
                  <a16:creationId xmlns:a16="http://schemas.microsoft.com/office/drawing/2014/main" id="{9628F238-C0AB-47E1-97BB-B93B58C8D334}"/>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60E5F9CB-3C14-41E9-A21B-BCCE0D8B1C5C}"/>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39101198-113D-4983-8D3D-2EB05E215E91}"/>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87A545DE-8E18-4BE8-A9AE-E93D171B2EBA}"/>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59">
              <a:extLst>
                <a:ext uri="{FF2B5EF4-FFF2-40B4-BE49-F238E27FC236}">
                  <a16:creationId xmlns:a16="http://schemas.microsoft.com/office/drawing/2014/main" id="{E7FFFA77-5DEC-45B2-A4F1-1A2D1628A7CF}"/>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1" name="Freeform 59">
              <a:extLst>
                <a:ext uri="{FF2B5EF4-FFF2-40B4-BE49-F238E27FC236}">
                  <a16:creationId xmlns:a16="http://schemas.microsoft.com/office/drawing/2014/main" id="{4F0D163A-4D85-4C58-A181-178CF27271CF}"/>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2" name="Freeform 59">
              <a:extLst>
                <a:ext uri="{FF2B5EF4-FFF2-40B4-BE49-F238E27FC236}">
                  <a16:creationId xmlns:a16="http://schemas.microsoft.com/office/drawing/2014/main" id="{D5331AC1-3503-4F0E-9B65-94226D1EC4C2}"/>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3" name="Freeform 59">
              <a:extLst>
                <a:ext uri="{FF2B5EF4-FFF2-40B4-BE49-F238E27FC236}">
                  <a16:creationId xmlns:a16="http://schemas.microsoft.com/office/drawing/2014/main" id="{627A7601-F386-4756-90C8-62FF0F0523C8}"/>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4" name="Freeform 59">
              <a:extLst>
                <a:ext uri="{FF2B5EF4-FFF2-40B4-BE49-F238E27FC236}">
                  <a16:creationId xmlns:a16="http://schemas.microsoft.com/office/drawing/2014/main" id="{57CCDEB5-0E2D-478E-BD4E-49A80EB99786}"/>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5" name="Freeform 59">
              <a:extLst>
                <a:ext uri="{FF2B5EF4-FFF2-40B4-BE49-F238E27FC236}">
                  <a16:creationId xmlns:a16="http://schemas.microsoft.com/office/drawing/2014/main" id="{C70F576A-9085-4902-87D0-A459078F0DA1}"/>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6" name="Freeform 59">
              <a:extLst>
                <a:ext uri="{FF2B5EF4-FFF2-40B4-BE49-F238E27FC236}">
                  <a16:creationId xmlns:a16="http://schemas.microsoft.com/office/drawing/2014/main" id="{1DF59DC5-AA0C-4BFA-9262-DFB65A961B33}"/>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7" name="Freeform 59">
              <a:extLst>
                <a:ext uri="{FF2B5EF4-FFF2-40B4-BE49-F238E27FC236}">
                  <a16:creationId xmlns:a16="http://schemas.microsoft.com/office/drawing/2014/main" id="{1017DF88-4B1B-42E0-8E11-2583CA96DC58}"/>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8" name="Freeform 59">
              <a:extLst>
                <a:ext uri="{FF2B5EF4-FFF2-40B4-BE49-F238E27FC236}">
                  <a16:creationId xmlns:a16="http://schemas.microsoft.com/office/drawing/2014/main" id="{D23A1A63-18A5-4B4D-9503-0BF99FBAD7D1}"/>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89" name="Freeform 59">
              <a:extLst>
                <a:ext uri="{FF2B5EF4-FFF2-40B4-BE49-F238E27FC236}">
                  <a16:creationId xmlns:a16="http://schemas.microsoft.com/office/drawing/2014/main" id="{5C52850D-D47F-40F8-833B-B3F1C54AC691}"/>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0" name="Freeform 59">
              <a:extLst>
                <a:ext uri="{FF2B5EF4-FFF2-40B4-BE49-F238E27FC236}">
                  <a16:creationId xmlns:a16="http://schemas.microsoft.com/office/drawing/2014/main" id="{C0FEA9B7-6EE8-4CD4-93DC-22094AE71975}"/>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1" name="Freeform 59">
              <a:extLst>
                <a:ext uri="{FF2B5EF4-FFF2-40B4-BE49-F238E27FC236}">
                  <a16:creationId xmlns:a16="http://schemas.microsoft.com/office/drawing/2014/main" id="{E1444EC8-8B2B-4E6F-8749-3C4CD82F531B}"/>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2" name="Freeform 59">
              <a:extLst>
                <a:ext uri="{FF2B5EF4-FFF2-40B4-BE49-F238E27FC236}">
                  <a16:creationId xmlns:a16="http://schemas.microsoft.com/office/drawing/2014/main" id="{03D2BDFC-59C2-4E88-B631-F2DCD2CCF2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3" name="Freeform 59">
              <a:extLst>
                <a:ext uri="{FF2B5EF4-FFF2-40B4-BE49-F238E27FC236}">
                  <a16:creationId xmlns:a16="http://schemas.microsoft.com/office/drawing/2014/main" id="{1E1EC92B-77A7-49DC-8A9E-774A2DBFC083}"/>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4" name="Freeform 59">
              <a:extLst>
                <a:ext uri="{FF2B5EF4-FFF2-40B4-BE49-F238E27FC236}">
                  <a16:creationId xmlns:a16="http://schemas.microsoft.com/office/drawing/2014/main" id="{C3879CD3-F0C1-40E9-8C35-C14EE28DBDA6}"/>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5" name="Freeform 59">
              <a:extLst>
                <a:ext uri="{FF2B5EF4-FFF2-40B4-BE49-F238E27FC236}">
                  <a16:creationId xmlns:a16="http://schemas.microsoft.com/office/drawing/2014/main" id="{5FF5885D-8339-4953-9048-8F9EA7FAF612}"/>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6" name="Freeform 59">
              <a:extLst>
                <a:ext uri="{FF2B5EF4-FFF2-40B4-BE49-F238E27FC236}">
                  <a16:creationId xmlns:a16="http://schemas.microsoft.com/office/drawing/2014/main" id="{0EA1FE85-F753-4812-B82D-32DBC13A2F3C}"/>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97" name="Freeform: Shape 96">
              <a:extLst>
                <a:ext uri="{FF2B5EF4-FFF2-40B4-BE49-F238E27FC236}">
                  <a16:creationId xmlns:a16="http://schemas.microsoft.com/office/drawing/2014/main" id="{7BA93FA2-5862-4714-9A1D-08382A1624EA}"/>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3F81EE40-407E-4394-BF10-89BF3AFA3FC4}"/>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1C99A6A0-3AB4-424C-88CB-3BC411C821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11EB695D-528B-47A6-939A-B332BC503654}"/>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B215C2D1-1A88-490A-BEDC-95756BDFF970}"/>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8E499C13-736C-47FC-AB0A-F9C92093F02F}"/>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BF665FF3-5826-42B9-B38C-A4D13B0E3405}"/>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85FDA593-43ED-473D-8C83-418C0BE209C2}"/>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3B960FE5-D19A-4604-81DB-1996CB408F4B}"/>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Shape 105">
              <a:extLst>
                <a:ext uri="{FF2B5EF4-FFF2-40B4-BE49-F238E27FC236}">
                  <a16:creationId xmlns:a16="http://schemas.microsoft.com/office/drawing/2014/main" id="{A2E34F3E-11CC-44B9-99D1-515E1B804AA7}"/>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7" name="Freeform: Shape 106">
              <a:extLst>
                <a:ext uri="{FF2B5EF4-FFF2-40B4-BE49-F238E27FC236}">
                  <a16:creationId xmlns:a16="http://schemas.microsoft.com/office/drawing/2014/main" id="{1C51EAD7-4B56-439D-A668-1031451825D7}"/>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8" name="Freeform: Shape 107">
              <a:extLst>
                <a:ext uri="{FF2B5EF4-FFF2-40B4-BE49-F238E27FC236}">
                  <a16:creationId xmlns:a16="http://schemas.microsoft.com/office/drawing/2014/main" id="{3BDF1F73-D203-43B9-8107-FBE9F7B36CDC}"/>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9" name="Freeform: Shape 108">
              <a:extLst>
                <a:ext uri="{FF2B5EF4-FFF2-40B4-BE49-F238E27FC236}">
                  <a16:creationId xmlns:a16="http://schemas.microsoft.com/office/drawing/2014/main" id="{7A00375B-ED83-48B0-AE93-1E8994D6717E}"/>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0" name="Freeform: Shape 109">
              <a:extLst>
                <a:ext uri="{FF2B5EF4-FFF2-40B4-BE49-F238E27FC236}">
                  <a16:creationId xmlns:a16="http://schemas.microsoft.com/office/drawing/2014/main" id="{DEDBCF45-85D6-456B-A46D-B178A78F4775}"/>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1" name="Freeform: Shape 110">
              <a:extLst>
                <a:ext uri="{FF2B5EF4-FFF2-40B4-BE49-F238E27FC236}">
                  <a16:creationId xmlns:a16="http://schemas.microsoft.com/office/drawing/2014/main" id="{3FDB93B6-6F7C-4E3D-A3DA-D541CA79B311}"/>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2" name="Freeform: Shape 111">
              <a:extLst>
                <a:ext uri="{FF2B5EF4-FFF2-40B4-BE49-F238E27FC236}">
                  <a16:creationId xmlns:a16="http://schemas.microsoft.com/office/drawing/2014/main" id="{0ED66275-9A25-4771-9624-74F6FC0A3649}"/>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3" name="Freeform: Shape 112">
              <a:extLst>
                <a:ext uri="{FF2B5EF4-FFF2-40B4-BE49-F238E27FC236}">
                  <a16:creationId xmlns:a16="http://schemas.microsoft.com/office/drawing/2014/main" id="{C073FE46-E702-47B0-A62E-DD0F15C4EF7B}"/>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4" name="Freeform: Shape 113">
              <a:extLst>
                <a:ext uri="{FF2B5EF4-FFF2-40B4-BE49-F238E27FC236}">
                  <a16:creationId xmlns:a16="http://schemas.microsoft.com/office/drawing/2014/main" id="{9D64555B-70D1-4461-AB71-C9228DB4D7C4}"/>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5" name="Freeform: Shape 114">
              <a:extLst>
                <a:ext uri="{FF2B5EF4-FFF2-40B4-BE49-F238E27FC236}">
                  <a16:creationId xmlns:a16="http://schemas.microsoft.com/office/drawing/2014/main" id="{A71BBAAC-E72B-437D-AFA6-0B71EF4B5673}"/>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6" name="Freeform: Shape 115">
              <a:extLst>
                <a:ext uri="{FF2B5EF4-FFF2-40B4-BE49-F238E27FC236}">
                  <a16:creationId xmlns:a16="http://schemas.microsoft.com/office/drawing/2014/main" id="{6918DADA-4AD7-4E42-A7AB-A5896607841C}"/>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7" name="Freeform: Shape 116">
              <a:extLst>
                <a:ext uri="{FF2B5EF4-FFF2-40B4-BE49-F238E27FC236}">
                  <a16:creationId xmlns:a16="http://schemas.microsoft.com/office/drawing/2014/main" id="{DB071677-6650-4518-93FC-2EF5D759E938}"/>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8" name="Freeform: Shape 117">
              <a:extLst>
                <a:ext uri="{FF2B5EF4-FFF2-40B4-BE49-F238E27FC236}">
                  <a16:creationId xmlns:a16="http://schemas.microsoft.com/office/drawing/2014/main" id="{FE8656ED-1DE7-4A3E-9BD0-B049589CD17C}"/>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19" name="Freeform: Shape 118">
              <a:extLst>
                <a:ext uri="{FF2B5EF4-FFF2-40B4-BE49-F238E27FC236}">
                  <a16:creationId xmlns:a16="http://schemas.microsoft.com/office/drawing/2014/main" id="{A58A3E57-5B33-40C3-8532-9C71E6D5DA6B}"/>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0" name="Freeform: Shape 119">
              <a:extLst>
                <a:ext uri="{FF2B5EF4-FFF2-40B4-BE49-F238E27FC236}">
                  <a16:creationId xmlns:a16="http://schemas.microsoft.com/office/drawing/2014/main" id="{939C39D3-C60D-45A6-8CFD-0C3640FA7845}"/>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1" name="Freeform: Shape 120">
              <a:extLst>
                <a:ext uri="{FF2B5EF4-FFF2-40B4-BE49-F238E27FC236}">
                  <a16:creationId xmlns:a16="http://schemas.microsoft.com/office/drawing/2014/main" id="{D0F95EE7-4E74-4CFA-8684-2B64C005F124}"/>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2" name="Freeform: Shape 121">
              <a:extLst>
                <a:ext uri="{FF2B5EF4-FFF2-40B4-BE49-F238E27FC236}">
                  <a16:creationId xmlns:a16="http://schemas.microsoft.com/office/drawing/2014/main" id="{7B2657DE-CBFA-4783-8A55-BB6273BA6A31}"/>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3" name="Freeform: Shape 122">
              <a:extLst>
                <a:ext uri="{FF2B5EF4-FFF2-40B4-BE49-F238E27FC236}">
                  <a16:creationId xmlns:a16="http://schemas.microsoft.com/office/drawing/2014/main" id="{528E9EB2-1965-412B-ACCD-9B71C421D15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295DB3C-E3E1-4105-BE6F-36300A804324}"/>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DD5D7BDC-0C73-4A28-9FF6-AE796CFA7A26}"/>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9F02618C-3347-4177-960B-9558EC65D6B9}"/>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85CD96F0-3794-4BB3-BE2D-757417CB621B}"/>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6048CE59-5EDF-41DB-B42B-D6277D11A4CA}"/>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0B609547-6F9B-4E9F-BC7D-8A51C3654A0A}"/>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472DFC0D-F62F-415A-BC45-78358E3B1018}"/>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91ADBA3A-849F-440E-BEE0-B5A54A2F01EF}"/>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C51E317B-25D5-48A8-B69F-DCCA5FE38444}"/>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D7BB2245-1913-4102-979A-A688E6FABD12}"/>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9D8062A8-04DE-4659-972E-08C7876E3DCF}"/>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D1E92039-1C6A-4432-ABA2-0AA70E1503C8}"/>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B4A49C6C-6804-4492-BC48-2AE7105CE4EA}"/>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593DEFD-D8E9-4A5B-A1BB-40E7A8991F1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D08A8431-5796-48B6-8C29-B713188C4C0A}"/>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BA942995-2FAE-48DF-8E23-1076028D5441}"/>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A6EF21D7-EA3A-4B58-8E09-883A9247AA4E}"/>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4601C429-7D87-4BC4-8471-5EAB581224FD}"/>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92F069C9-19B3-4EE9-A55A-C8D291CA2968}"/>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F97CC63F-25F4-4D94-B787-9396E3DF56F7}"/>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5C56127-5C30-40CD-91DE-4CD460B3CFAF}"/>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32F213ED-F5C3-44C9-85E0-E0646B8B35A7}"/>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23F46C9A-09FF-4EBF-86A2-DF6B2B4F274A}"/>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2A8C8D7C-300C-4EB8-BE7B-3742AAFA4682}"/>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974475C-376B-4E96-ACE9-68B50F83CC42}"/>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BF182AAA-57DE-4DDF-AD74-A5CA7E8873EF}"/>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5FF3B98C-8CC4-44C2-AC02-1B65135AB225}"/>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4C574838-EE3B-4CDE-AAEA-C3BC51DA9DF3}"/>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FA29969-A96E-4251-8863-AF8F11D26049}"/>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5833A64E-E66D-4150-9D4C-940D060C18E8}"/>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0DE20688-48EB-429D-BBDD-9795C0238AF2}"/>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
        <p:nvSpPr>
          <p:cNvPr id="168" name="Freeform: Shape 167">
            <a:extLst>
              <a:ext uri="{FF2B5EF4-FFF2-40B4-BE49-F238E27FC236}">
                <a16:creationId xmlns:a16="http://schemas.microsoft.com/office/drawing/2014/main" id="{02556AA1-B134-4C0B-A521-983D0CEE4E1A}"/>
              </a:ext>
            </a:extLst>
          </p:cNvPr>
          <p:cNvSpPr/>
          <p:nvPr/>
        </p:nvSpPr>
        <p:spPr>
          <a:xfrm>
            <a:off x="5392068" y="3297199"/>
            <a:ext cx="4192258" cy="3099560"/>
          </a:xfrm>
          <a:custGeom>
            <a:avLst/>
            <a:gdLst>
              <a:gd name="connsiteX0" fmla="*/ 2822 w 4192258"/>
              <a:gd name="connsiteY0" fmla="*/ 0 h 3099560"/>
              <a:gd name="connsiteX1" fmla="*/ 96571 w 4192258"/>
              <a:gd name="connsiteY1" fmla="*/ 0 h 3099560"/>
              <a:gd name="connsiteX2" fmla="*/ 90195 w 4192258"/>
              <a:gd name="connsiteY2" fmla="*/ 63246 h 3099560"/>
              <a:gd name="connsiteX3" fmla="*/ 90195 w 4192258"/>
              <a:gd name="connsiteY3" fmla="*/ 1822607 h 3099560"/>
              <a:gd name="connsiteX4" fmla="*/ 88987 w 4192258"/>
              <a:gd name="connsiteY4" fmla="*/ 1834584 h 3099560"/>
              <a:gd name="connsiteX5" fmla="*/ 88987 w 4192258"/>
              <a:gd name="connsiteY5" fmla="*/ 2785343 h 3099560"/>
              <a:gd name="connsiteX6" fmla="*/ 326685 w 4192258"/>
              <a:gd name="connsiteY6" fmla="*/ 3023041 h 3099560"/>
              <a:gd name="connsiteX7" fmla="*/ 3873442 w 4192258"/>
              <a:gd name="connsiteY7" fmla="*/ 3023041 h 3099560"/>
              <a:gd name="connsiteX8" fmla="*/ 4111140 w 4192258"/>
              <a:gd name="connsiteY8" fmla="*/ 2785343 h 3099560"/>
              <a:gd name="connsiteX9" fmla="*/ 4111140 w 4192258"/>
              <a:gd name="connsiteY9" fmla="*/ 1988877 h 3099560"/>
              <a:gd name="connsiteX10" fmla="*/ 4112347 w 4192258"/>
              <a:gd name="connsiteY10" fmla="*/ 1976900 h 3099560"/>
              <a:gd name="connsiteX11" fmla="*/ 4112347 w 4192258"/>
              <a:gd name="connsiteY11" fmla="*/ 1937796 h 3099560"/>
              <a:gd name="connsiteX12" fmla="*/ 4192258 w 4192258"/>
              <a:gd name="connsiteY12" fmla="*/ 1937796 h 3099560"/>
              <a:gd name="connsiteX13" fmla="*/ 4192258 w 4192258"/>
              <a:gd name="connsiteY13" fmla="*/ 2009503 h 3099560"/>
              <a:gd name="connsiteX14" fmla="*/ 4191000 w 4192258"/>
              <a:gd name="connsiteY14" fmla="*/ 2021982 h 3099560"/>
              <a:gd name="connsiteX15" fmla="*/ 4191000 w 4192258"/>
              <a:gd name="connsiteY15" fmla="*/ 2851884 h 3099560"/>
              <a:gd name="connsiteX16" fmla="*/ 3943324 w 4192258"/>
              <a:gd name="connsiteY16" fmla="*/ 3099560 h 3099560"/>
              <a:gd name="connsiteX17" fmla="*/ 247676 w 4192258"/>
              <a:gd name="connsiteY17" fmla="*/ 3099560 h 3099560"/>
              <a:gd name="connsiteX18" fmla="*/ 0 w 4192258"/>
              <a:gd name="connsiteY18" fmla="*/ 2851884 h 3099560"/>
              <a:gd name="connsiteX19" fmla="*/ 0 w 4192258"/>
              <a:gd name="connsiteY19" fmla="*/ 1861212 h 3099560"/>
              <a:gd name="connsiteX20" fmla="*/ 1258 w 4192258"/>
              <a:gd name="connsiteY20" fmla="*/ 1848733 h 3099560"/>
              <a:gd name="connsiteX21" fmla="*/ 1258 w 4192258"/>
              <a:gd name="connsiteY21" fmla="*/ 15515 h 3099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92258" h="3099560">
                <a:moveTo>
                  <a:pt x="2822" y="0"/>
                </a:moveTo>
                <a:lnTo>
                  <a:pt x="96571" y="0"/>
                </a:lnTo>
                <a:lnTo>
                  <a:pt x="90195" y="63246"/>
                </a:lnTo>
                <a:lnTo>
                  <a:pt x="90195" y="1822607"/>
                </a:lnTo>
                <a:lnTo>
                  <a:pt x="88987" y="1834584"/>
                </a:lnTo>
                <a:lnTo>
                  <a:pt x="88987" y="2785343"/>
                </a:lnTo>
                <a:cubicBezTo>
                  <a:pt x="88987" y="2916621"/>
                  <a:pt x="195408" y="3023041"/>
                  <a:pt x="326685" y="3023041"/>
                </a:cubicBezTo>
                <a:lnTo>
                  <a:pt x="3873442" y="3023041"/>
                </a:lnTo>
                <a:cubicBezTo>
                  <a:pt x="4004719" y="3023041"/>
                  <a:pt x="4111140" y="2916621"/>
                  <a:pt x="4111140" y="2785343"/>
                </a:cubicBezTo>
                <a:lnTo>
                  <a:pt x="4111140" y="1988877"/>
                </a:lnTo>
                <a:lnTo>
                  <a:pt x="4112347" y="1976900"/>
                </a:lnTo>
                <a:lnTo>
                  <a:pt x="4112347" y="1937796"/>
                </a:lnTo>
                <a:lnTo>
                  <a:pt x="4192258" y="1937796"/>
                </a:lnTo>
                <a:lnTo>
                  <a:pt x="4192258" y="2009503"/>
                </a:lnTo>
                <a:lnTo>
                  <a:pt x="4191000" y="2021982"/>
                </a:lnTo>
                <a:lnTo>
                  <a:pt x="4191000" y="2851884"/>
                </a:lnTo>
                <a:cubicBezTo>
                  <a:pt x="4191000" y="2988672"/>
                  <a:pt x="4080112" y="3099560"/>
                  <a:pt x="3943324" y="3099560"/>
                </a:cubicBezTo>
                <a:lnTo>
                  <a:pt x="247676" y="3099560"/>
                </a:lnTo>
                <a:cubicBezTo>
                  <a:pt x="110888" y="3099560"/>
                  <a:pt x="0" y="2988672"/>
                  <a:pt x="0" y="2851884"/>
                </a:cubicBezTo>
                <a:lnTo>
                  <a:pt x="0" y="1861212"/>
                </a:lnTo>
                <a:lnTo>
                  <a:pt x="1258" y="1848733"/>
                </a:lnTo>
                <a:lnTo>
                  <a:pt x="1258" y="15515"/>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5" name="Group 154">
            <a:extLst>
              <a:ext uri="{FF2B5EF4-FFF2-40B4-BE49-F238E27FC236}">
                <a16:creationId xmlns:a16="http://schemas.microsoft.com/office/drawing/2014/main" id="{DD6CBDBF-6BD6-48C1-83C8-491A8485D6FA}"/>
              </a:ext>
            </a:extLst>
          </p:cNvPr>
          <p:cNvGrpSpPr/>
          <p:nvPr/>
        </p:nvGrpSpPr>
        <p:grpSpPr>
          <a:xfrm>
            <a:off x="9038981" y="4363378"/>
            <a:ext cx="1097280" cy="907386"/>
            <a:chOff x="5555195" y="5512986"/>
            <a:chExt cx="1097280" cy="907386"/>
          </a:xfrm>
        </p:grpSpPr>
        <p:sp>
          <p:nvSpPr>
            <p:cNvPr id="156" name="Freeform: Shape 155">
              <a:extLst>
                <a:ext uri="{FF2B5EF4-FFF2-40B4-BE49-F238E27FC236}">
                  <a16:creationId xmlns:a16="http://schemas.microsoft.com/office/drawing/2014/main" id="{21E6AD18-FC20-4029-9EEC-352C5935C7EA}"/>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Freeform: Shape 156">
              <a:extLst>
                <a:ext uri="{FF2B5EF4-FFF2-40B4-BE49-F238E27FC236}">
                  <a16:creationId xmlns:a16="http://schemas.microsoft.com/office/drawing/2014/main" id="{1AB52969-F53F-4DD2-A301-173DC5830205}"/>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Freeform: Shape 157">
              <a:extLst>
                <a:ext uri="{FF2B5EF4-FFF2-40B4-BE49-F238E27FC236}">
                  <a16:creationId xmlns:a16="http://schemas.microsoft.com/office/drawing/2014/main" id="{DD0CBB0B-3F5A-4007-B608-61F2D902CD14}"/>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Freeform: Shape 158">
              <a:extLst>
                <a:ext uri="{FF2B5EF4-FFF2-40B4-BE49-F238E27FC236}">
                  <a16:creationId xmlns:a16="http://schemas.microsoft.com/office/drawing/2014/main" id="{93A203EF-1DC7-4353-9A0A-41BE4E3E88E1}"/>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solidFill>
              <a:schemeClr val="bg1"/>
            </a:solid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71" name="Freeform: Shape 170">
            <a:extLst>
              <a:ext uri="{FF2B5EF4-FFF2-40B4-BE49-F238E27FC236}">
                <a16:creationId xmlns:a16="http://schemas.microsoft.com/office/drawing/2014/main" id="{894B0508-B69D-4068-A782-06F48D906B19}"/>
              </a:ext>
            </a:extLst>
          </p:cNvPr>
          <p:cNvSpPr/>
          <p:nvPr/>
        </p:nvSpPr>
        <p:spPr>
          <a:xfrm>
            <a:off x="990600" y="220980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2" name="Group 171">
            <a:extLst>
              <a:ext uri="{FF2B5EF4-FFF2-40B4-BE49-F238E27FC236}">
                <a16:creationId xmlns:a16="http://schemas.microsoft.com/office/drawing/2014/main" id="{7D9CB7F7-C56B-4156-BFCC-F3B1A1A4058E}"/>
              </a:ext>
            </a:extLst>
          </p:cNvPr>
          <p:cNvGrpSpPr/>
          <p:nvPr/>
        </p:nvGrpSpPr>
        <p:grpSpPr>
          <a:xfrm>
            <a:off x="1194490" y="2410263"/>
            <a:ext cx="838200" cy="762000"/>
            <a:chOff x="5181600" y="3429000"/>
            <a:chExt cx="838200" cy="762000"/>
          </a:xfrm>
        </p:grpSpPr>
        <p:sp>
          <p:nvSpPr>
            <p:cNvPr id="173" name="Rectangle 172">
              <a:extLst>
                <a:ext uri="{FF2B5EF4-FFF2-40B4-BE49-F238E27FC236}">
                  <a16:creationId xmlns:a16="http://schemas.microsoft.com/office/drawing/2014/main" id="{DCC39393-BBE3-4585-B661-9380A1094E52}"/>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TextBox 173">
              <a:extLst>
                <a:ext uri="{FF2B5EF4-FFF2-40B4-BE49-F238E27FC236}">
                  <a16:creationId xmlns:a16="http://schemas.microsoft.com/office/drawing/2014/main" id="{7382CD24-D362-400C-B52C-585A6C9A757C}"/>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75" name="TextBox 174">
            <a:extLst>
              <a:ext uri="{FF2B5EF4-FFF2-40B4-BE49-F238E27FC236}">
                <a16:creationId xmlns:a16="http://schemas.microsoft.com/office/drawing/2014/main" id="{9B8A2435-41DD-4F42-A65D-065511CC7150}"/>
              </a:ext>
            </a:extLst>
          </p:cNvPr>
          <p:cNvSpPr txBox="1"/>
          <p:nvPr/>
        </p:nvSpPr>
        <p:spPr>
          <a:xfrm>
            <a:off x="2142810" y="235450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76" name="Freeform: Shape 175">
            <a:extLst>
              <a:ext uri="{FF2B5EF4-FFF2-40B4-BE49-F238E27FC236}">
                <a16:creationId xmlns:a16="http://schemas.microsoft.com/office/drawing/2014/main" id="{5FABB2A4-7784-46D2-BF6C-DD224373CE5E}"/>
              </a:ext>
            </a:extLst>
          </p:cNvPr>
          <p:cNvSpPr/>
          <p:nvPr/>
        </p:nvSpPr>
        <p:spPr>
          <a:xfrm>
            <a:off x="1006766" y="3550340"/>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7" name="Group 176">
            <a:extLst>
              <a:ext uri="{FF2B5EF4-FFF2-40B4-BE49-F238E27FC236}">
                <a16:creationId xmlns:a16="http://schemas.microsoft.com/office/drawing/2014/main" id="{A7FEDFA7-9A59-4EA7-88C4-A8ADDFCECFD6}"/>
              </a:ext>
            </a:extLst>
          </p:cNvPr>
          <p:cNvGrpSpPr/>
          <p:nvPr/>
        </p:nvGrpSpPr>
        <p:grpSpPr>
          <a:xfrm>
            <a:off x="1210656" y="3750803"/>
            <a:ext cx="838200" cy="762000"/>
            <a:chOff x="5181600" y="3429000"/>
            <a:chExt cx="838200" cy="762000"/>
          </a:xfrm>
        </p:grpSpPr>
        <p:sp>
          <p:nvSpPr>
            <p:cNvPr id="178" name="Rectangle 177">
              <a:extLst>
                <a:ext uri="{FF2B5EF4-FFF2-40B4-BE49-F238E27FC236}">
                  <a16:creationId xmlns:a16="http://schemas.microsoft.com/office/drawing/2014/main" id="{94DD4F3F-474F-4373-997F-48CDFD80DDB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TextBox 178">
              <a:extLst>
                <a:ext uri="{FF2B5EF4-FFF2-40B4-BE49-F238E27FC236}">
                  <a16:creationId xmlns:a16="http://schemas.microsoft.com/office/drawing/2014/main" id="{2D170480-43F1-49E8-9022-61A1AB3F1DD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0" name="TextBox 179">
            <a:extLst>
              <a:ext uri="{FF2B5EF4-FFF2-40B4-BE49-F238E27FC236}">
                <a16:creationId xmlns:a16="http://schemas.microsoft.com/office/drawing/2014/main" id="{B7A8E98E-5EFF-41AC-9AF1-8658118D82C3}"/>
              </a:ext>
            </a:extLst>
          </p:cNvPr>
          <p:cNvSpPr txBox="1"/>
          <p:nvPr/>
        </p:nvSpPr>
        <p:spPr>
          <a:xfrm>
            <a:off x="2158976" y="3695048"/>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1" name="Freeform: Shape 180">
            <a:extLst>
              <a:ext uri="{FF2B5EF4-FFF2-40B4-BE49-F238E27FC236}">
                <a16:creationId xmlns:a16="http://schemas.microsoft.com/office/drawing/2014/main" id="{29B93BFC-F400-4211-AA5B-DEAA8C476167}"/>
              </a:ext>
            </a:extLst>
          </p:cNvPr>
          <p:cNvSpPr/>
          <p:nvPr/>
        </p:nvSpPr>
        <p:spPr>
          <a:xfrm>
            <a:off x="989362" y="4889804"/>
            <a:ext cx="5181600" cy="1189773"/>
          </a:xfrm>
          <a:custGeom>
            <a:avLst/>
            <a:gdLst>
              <a:gd name="connsiteX0" fmla="*/ 88902 w 5181600"/>
              <a:gd name="connsiteY0" fmla="*/ 0 h 1189773"/>
              <a:gd name="connsiteX1" fmla="*/ 350699 w 5181600"/>
              <a:gd name="connsiteY1" fmla="*/ 0 h 1189773"/>
              <a:gd name="connsiteX2" fmla="*/ 444498 w 5181600"/>
              <a:gd name="connsiteY2" fmla="*/ 0 h 1189773"/>
              <a:gd name="connsiteX3" fmla="*/ 4737102 w 5181600"/>
              <a:gd name="connsiteY3" fmla="*/ 0 h 1189773"/>
              <a:gd name="connsiteX4" fmla="*/ 4785451 w 5181600"/>
              <a:gd name="connsiteY4" fmla="*/ 0 h 1189773"/>
              <a:gd name="connsiteX5" fmla="*/ 5092698 w 5181600"/>
              <a:gd name="connsiteY5" fmla="*/ 0 h 1189773"/>
              <a:gd name="connsiteX6" fmla="*/ 5181600 w 5181600"/>
              <a:gd name="connsiteY6" fmla="*/ 88902 h 1189773"/>
              <a:gd name="connsiteX7" fmla="*/ 5181600 w 5181600"/>
              <a:gd name="connsiteY7" fmla="*/ 1100871 h 1189773"/>
              <a:gd name="connsiteX8" fmla="*/ 5092698 w 5181600"/>
              <a:gd name="connsiteY8" fmla="*/ 1189773 h 1189773"/>
              <a:gd name="connsiteX9" fmla="*/ 4785451 w 5181600"/>
              <a:gd name="connsiteY9" fmla="*/ 1189773 h 1189773"/>
              <a:gd name="connsiteX10" fmla="*/ 4737102 w 5181600"/>
              <a:gd name="connsiteY10" fmla="*/ 1189773 h 1189773"/>
              <a:gd name="connsiteX11" fmla="*/ 444498 w 5181600"/>
              <a:gd name="connsiteY11" fmla="*/ 1189773 h 1189773"/>
              <a:gd name="connsiteX12" fmla="*/ 350699 w 5181600"/>
              <a:gd name="connsiteY12" fmla="*/ 1189773 h 1189773"/>
              <a:gd name="connsiteX13" fmla="*/ 88902 w 5181600"/>
              <a:gd name="connsiteY13" fmla="*/ 1189773 h 1189773"/>
              <a:gd name="connsiteX14" fmla="*/ 0 w 5181600"/>
              <a:gd name="connsiteY14" fmla="*/ 1100871 h 1189773"/>
              <a:gd name="connsiteX15" fmla="*/ 0 w 5181600"/>
              <a:gd name="connsiteY15" fmla="*/ 88902 h 1189773"/>
              <a:gd name="connsiteX16" fmla="*/ 88902 w 5181600"/>
              <a:gd name="connsiteY16" fmla="*/ 0 h 1189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181600" h="1189773">
                <a:moveTo>
                  <a:pt x="88902" y="0"/>
                </a:moveTo>
                <a:lnTo>
                  <a:pt x="350699" y="0"/>
                </a:lnTo>
                <a:lnTo>
                  <a:pt x="444498" y="0"/>
                </a:lnTo>
                <a:lnTo>
                  <a:pt x="4737102" y="0"/>
                </a:lnTo>
                <a:lnTo>
                  <a:pt x="4785451" y="0"/>
                </a:lnTo>
                <a:lnTo>
                  <a:pt x="5092698" y="0"/>
                </a:lnTo>
                <a:cubicBezTo>
                  <a:pt x="5141797" y="0"/>
                  <a:pt x="5181600" y="39803"/>
                  <a:pt x="5181600" y="88902"/>
                </a:cubicBezTo>
                <a:lnTo>
                  <a:pt x="5181600" y="1100871"/>
                </a:lnTo>
                <a:cubicBezTo>
                  <a:pt x="5181600" y="1149970"/>
                  <a:pt x="5141797" y="1189773"/>
                  <a:pt x="5092698" y="1189773"/>
                </a:cubicBezTo>
                <a:lnTo>
                  <a:pt x="4785451" y="1189773"/>
                </a:lnTo>
                <a:lnTo>
                  <a:pt x="4737102" y="1189773"/>
                </a:lnTo>
                <a:lnTo>
                  <a:pt x="444498" y="1189773"/>
                </a:lnTo>
                <a:lnTo>
                  <a:pt x="350699" y="1189773"/>
                </a:lnTo>
                <a:lnTo>
                  <a:pt x="88902" y="1189773"/>
                </a:lnTo>
                <a:cubicBezTo>
                  <a:pt x="39803" y="1189773"/>
                  <a:pt x="0" y="1149970"/>
                  <a:pt x="0" y="1100871"/>
                </a:cubicBezTo>
                <a:lnTo>
                  <a:pt x="0" y="88902"/>
                </a:lnTo>
                <a:cubicBezTo>
                  <a:pt x="0" y="39803"/>
                  <a:pt x="39803" y="0"/>
                  <a:pt x="88902"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2" name="Group 181">
            <a:extLst>
              <a:ext uri="{FF2B5EF4-FFF2-40B4-BE49-F238E27FC236}">
                <a16:creationId xmlns:a16="http://schemas.microsoft.com/office/drawing/2014/main" id="{2CE2D501-3EED-4B33-9C48-E4E0C66A4EBF}"/>
              </a:ext>
            </a:extLst>
          </p:cNvPr>
          <p:cNvGrpSpPr/>
          <p:nvPr/>
        </p:nvGrpSpPr>
        <p:grpSpPr>
          <a:xfrm>
            <a:off x="1193252" y="5090267"/>
            <a:ext cx="838200" cy="762000"/>
            <a:chOff x="5181600" y="3429000"/>
            <a:chExt cx="838200" cy="762000"/>
          </a:xfrm>
        </p:grpSpPr>
        <p:sp>
          <p:nvSpPr>
            <p:cNvPr id="183" name="Rectangle 182">
              <a:extLst>
                <a:ext uri="{FF2B5EF4-FFF2-40B4-BE49-F238E27FC236}">
                  <a16:creationId xmlns:a16="http://schemas.microsoft.com/office/drawing/2014/main" id="{F4DC1436-7C2A-44D9-9898-05FEC2A72A61}"/>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TextBox 183">
              <a:extLst>
                <a:ext uri="{FF2B5EF4-FFF2-40B4-BE49-F238E27FC236}">
                  <a16:creationId xmlns:a16="http://schemas.microsoft.com/office/drawing/2014/main" id="{AB5BB2A2-FE3C-4DC8-8E05-F627F4CF79A3}"/>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85" name="TextBox 184">
            <a:extLst>
              <a:ext uri="{FF2B5EF4-FFF2-40B4-BE49-F238E27FC236}">
                <a16:creationId xmlns:a16="http://schemas.microsoft.com/office/drawing/2014/main" id="{93ED6CBB-C7B9-422D-906B-E0F58EBF9FEE}"/>
              </a:ext>
            </a:extLst>
          </p:cNvPr>
          <p:cNvSpPr txBox="1"/>
          <p:nvPr/>
        </p:nvSpPr>
        <p:spPr>
          <a:xfrm>
            <a:off x="2141572" y="5034512"/>
            <a:ext cx="3741823" cy="975652"/>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r>
              <a:rPr lang="en-US" sz="1500" dirty="0">
                <a:solidFill>
                  <a:schemeClr val="bg1"/>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86" name="TextBox 185">
            <a:extLst>
              <a:ext uri="{FF2B5EF4-FFF2-40B4-BE49-F238E27FC236}">
                <a16:creationId xmlns:a16="http://schemas.microsoft.com/office/drawing/2014/main" id="{8338AF4D-5280-424B-B350-54A3EE6BB222}"/>
              </a:ext>
            </a:extLst>
          </p:cNvPr>
          <p:cNvSpPr txBox="1"/>
          <p:nvPr/>
        </p:nvSpPr>
        <p:spPr>
          <a:xfrm>
            <a:off x="387496" y="305067"/>
            <a:ext cx="4120992"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187" name="TextBox 186">
            <a:extLst>
              <a:ext uri="{FF2B5EF4-FFF2-40B4-BE49-F238E27FC236}">
                <a16:creationId xmlns:a16="http://schemas.microsoft.com/office/drawing/2014/main" id="{903CC6E2-8E9A-46DA-BB5A-90E3B8EEF5CE}"/>
              </a:ext>
            </a:extLst>
          </p:cNvPr>
          <p:cNvSpPr txBox="1"/>
          <p:nvPr/>
        </p:nvSpPr>
        <p:spPr>
          <a:xfrm>
            <a:off x="6550838" y="5972064"/>
            <a:ext cx="1957737" cy="338554"/>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1025126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86"/>
                                        </p:tgtEl>
                                        <p:attrNameLst>
                                          <p:attrName>style.visibility</p:attrName>
                                        </p:attrNameLst>
                                      </p:cBhvr>
                                      <p:to>
                                        <p:strVal val="visible"/>
                                      </p:to>
                                    </p:set>
                                    <p:animEffect transition="in" filter="wipe(left)">
                                      <p:cBhvr>
                                        <p:cTn id="7" dur="1000"/>
                                        <p:tgtEl>
                                          <p:spTgt spid="18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155"/>
                                        </p:tgtEl>
                                        <p:attrNameLst>
                                          <p:attrName>style.visibility</p:attrName>
                                        </p:attrNameLst>
                                      </p:cBhvr>
                                      <p:to>
                                        <p:strVal val="visible"/>
                                      </p:to>
                                    </p:set>
                                    <p:animEffect transition="in" filter="wipe(up)">
                                      <p:cBhvr>
                                        <p:cTn id="15" dur="500"/>
                                        <p:tgtEl>
                                          <p:spTgt spid="155"/>
                                        </p:tgtEl>
                                      </p:cBhvr>
                                    </p:animEffect>
                                  </p:childTnLst>
                                </p:cTn>
                              </p:par>
                            </p:childTnLst>
                          </p:cTn>
                        </p:par>
                        <p:par>
                          <p:cTn id="16" fill="hold">
                            <p:stCondLst>
                              <p:cond delay="2500"/>
                            </p:stCondLst>
                            <p:childTnLst>
                              <p:par>
                                <p:cTn id="17" presetID="21" presetClass="entr" presetSubtype="1" fill="hold" grpId="0" nodeType="afterEffect">
                                  <p:stCondLst>
                                    <p:cond delay="0"/>
                                  </p:stCondLst>
                                  <p:childTnLst>
                                    <p:set>
                                      <p:cBhvr>
                                        <p:cTn id="18" dur="1" fill="hold">
                                          <p:stCondLst>
                                            <p:cond delay="0"/>
                                          </p:stCondLst>
                                        </p:cTn>
                                        <p:tgtEl>
                                          <p:spTgt spid="168"/>
                                        </p:tgtEl>
                                        <p:attrNameLst>
                                          <p:attrName>style.visibility</p:attrName>
                                        </p:attrNameLst>
                                      </p:cBhvr>
                                      <p:to>
                                        <p:strVal val="visible"/>
                                      </p:to>
                                    </p:set>
                                    <p:animEffect transition="in" filter="wheel(1)">
                                      <p:cBhvr>
                                        <p:cTn id="19" dur="2000"/>
                                        <p:tgtEl>
                                          <p:spTgt spid="168"/>
                                        </p:tgtEl>
                                      </p:cBhvr>
                                    </p:animEffect>
                                  </p:childTnLst>
                                </p:cTn>
                              </p:par>
                              <p:par>
                                <p:cTn id="20" presetID="22" presetClass="entr" presetSubtype="2" fill="hold" grpId="0" nodeType="withEffect">
                                  <p:stCondLst>
                                    <p:cond delay="750"/>
                                  </p:stCondLst>
                                  <p:childTnLst>
                                    <p:set>
                                      <p:cBhvr>
                                        <p:cTn id="21" dur="1" fill="hold">
                                          <p:stCondLst>
                                            <p:cond delay="0"/>
                                          </p:stCondLst>
                                        </p:cTn>
                                        <p:tgtEl>
                                          <p:spTgt spid="187"/>
                                        </p:tgtEl>
                                        <p:attrNameLst>
                                          <p:attrName>style.visibility</p:attrName>
                                        </p:attrNameLst>
                                      </p:cBhvr>
                                      <p:to>
                                        <p:strVal val="visible"/>
                                      </p:to>
                                    </p:set>
                                    <p:animEffect transition="in" filter="wipe(right)">
                                      <p:cBhvr>
                                        <p:cTn id="22" dur="1000"/>
                                        <p:tgtEl>
                                          <p:spTgt spid="187"/>
                                        </p:tgtEl>
                                      </p:cBhvr>
                                    </p:animEffect>
                                  </p:childTnLst>
                                </p:cTn>
                              </p:par>
                            </p:childTnLst>
                          </p:cTn>
                        </p:par>
                        <p:par>
                          <p:cTn id="23" fill="hold">
                            <p:stCondLst>
                              <p:cond delay="4500"/>
                            </p:stCondLst>
                            <p:childTnLst>
                              <p:par>
                                <p:cTn id="24" presetID="42" presetClass="entr" presetSubtype="0" fill="hold" grpId="0" nodeType="afterEffect">
                                  <p:stCondLst>
                                    <p:cond delay="0"/>
                                  </p:stCondLst>
                                  <p:childTnLst>
                                    <p:set>
                                      <p:cBhvr>
                                        <p:cTn id="25" dur="1" fill="hold">
                                          <p:stCondLst>
                                            <p:cond delay="0"/>
                                          </p:stCondLst>
                                        </p:cTn>
                                        <p:tgtEl>
                                          <p:spTgt spid="171"/>
                                        </p:tgtEl>
                                        <p:attrNameLst>
                                          <p:attrName>style.visibility</p:attrName>
                                        </p:attrNameLst>
                                      </p:cBhvr>
                                      <p:to>
                                        <p:strVal val="visible"/>
                                      </p:to>
                                    </p:set>
                                    <p:animEffect transition="in" filter="fade">
                                      <p:cBhvr>
                                        <p:cTn id="26" dur="1000"/>
                                        <p:tgtEl>
                                          <p:spTgt spid="171"/>
                                        </p:tgtEl>
                                      </p:cBhvr>
                                    </p:animEffect>
                                    <p:anim calcmode="lin" valueType="num">
                                      <p:cBhvr>
                                        <p:cTn id="27" dur="1000" fill="hold"/>
                                        <p:tgtEl>
                                          <p:spTgt spid="171"/>
                                        </p:tgtEl>
                                        <p:attrNameLst>
                                          <p:attrName>ppt_x</p:attrName>
                                        </p:attrNameLst>
                                      </p:cBhvr>
                                      <p:tavLst>
                                        <p:tav tm="0">
                                          <p:val>
                                            <p:strVal val="#ppt_x"/>
                                          </p:val>
                                        </p:tav>
                                        <p:tav tm="100000">
                                          <p:val>
                                            <p:strVal val="#ppt_x"/>
                                          </p:val>
                                        </p:tav>
                                      </p:tavLst>
                                    </p:anim>
                                    <p:anim calcmode="lin" valueType="num">
                                      <p:cBhvr>
                                        <p:cTn id="28" dur="1000" fill="hold"/>
                                        <p:tgtEl>
                                          <p:spTgt spid="171"/>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72"/>
                                        </p:tgtEl>
                                        <p:attrNameLst>
                                          <p:attrName>style.visibility</p:attrName>
                                        </p:attrNameLst>
                                      </p:cBhvr>
                                      <p:to>
                                        <p:strVal val="visible"/>
                                      </p:to>
                                    </p:set>
                                    <p:animEffect transition="in" filter="fade">
                                      <p:cBhvr>
                                        <p:cTn id="31" dur="1000"/>
                                        <p:tgtEl>
                                          <p:spTgt spid="172"/>
                                        </p:tgtEl>
                                      </p:cBhvr>
                                    </p:animEffect>
                                    <p:anim calcmode="lin" valueType="num">
                                      <p:cBhvr>
                                        <p:cTn id="32" dur="1000" fill="hold"/>
                                        <p:tgtEl>
                                          <p:spTgt spid="172"/>
                                        </p:tgtEl>
                                        <p:attrNameLst>
                                          <p:attrName>ppt_x</p:attrName>
                                        </p:attrNameLst>
                                      </p:cBhvr>
                                      <p:tavLst>
                                        <p:tav tm="0">
                                          <p:val>
                                            <p:strVal val="#ppt_x"/>
                                          </p:val>
                                        </p:tav>
                                        <p:tav tm="100000">
                                          <p:val>
                                            <p:strVal val="#ppt_x"/>
                                          </p:val>
                                        </p:tav>
                                      </p:tavLst>
                                    </p:anim>
                                    <p:anim calcmode="lin" valueType="num">
                                      <p:cBhvr>
                                        <p:cTn id="33" dur="1000" fill="hold"/>
                                        <p:tgtEl>
                                          <p:spTgt spid="172"/>
                                        </p:tgtEl>
                                        <p:attrNameLst>
                                          <p:attrName>ppt_y</p:attrName>
                                        </p:attrNameLst>
                                      </p:cBhvr>
                                      <p:tavLst>
                                        <p:tav tm="0">
                                          <p:val>
                                            <p:strVal val="#ppt_y+.1"/>
                                          </p:val>
                                        </p:tav>
                                        <p:tav tm="100000">
                                          <p:val>
                                            <p:strVal val="#ppt_y"/>
                                          </p:val>
                                        </p:tav>
                                      </p:tavLst>
                                    </p:anim>
                                  </p:childTnLst>
                                </p:cTn>
                              </p:par>
                            </p:childTnLst>
                          </p:cTn>
                        </p:par>
                        <p:par>
                          <p:cTn id="34" fill="hold">
                            <p:stCondLst>
                              <p:cond delay="5500"/>
                            </p:stCondLst>
                            <p:childTnLst>
                              <p:par>
                                <p:cTn id="35" presetID="22" presetClass="entr" presetSubtype="8" fill="hold" grpId="0" nodeType="afterEffect">
                                  <p:stCondLst>
                                    <p:cond delay="0"/>
                                  </p:stCondLst>
                                  <p:childTnLst>
                                    <p:set>
                                      <p:cBhvr>
                                        <p:cTn id="36" dur="1" fill="hold">
                                          <p:stCondLst>
                                            <p:cond delay="0"/>
                                          </p:stCondLst>
                                        </p:cTn>
                                        <p:tgtEl>
                                          <p:spTgt spid="175"/>
                                        </p:tgtEl>
                                        <p:attrNameLst>
                                          <p:attrName>style.visibility</p:attrName>
                                        </p:attrNameLst>
                                      </p:cBhvr>
                                      <p:to>
                                        <p:strVal val="visible"/>
                                      </p:to>
                                    </p:set>
                                    <p:animEffect transition="in" filter="wipe(left)">
                                      <p:cBhvr>
                                        <p:cTn id="37" dur="1000"/>
                                        <p:tgtEl>
                                          <p:spTgt spid="175"/>
                                        </p:tgtEl>
                                      </p:cBhvr>
                                    </p:animEffect>
                                  </p:childTnLst>
                                </p:cTn>
                              </p:par>
                            </p:childTnLst>
                          </p:cTn>
                        </p:par>
                        <p:par>
                          <p:cTn id="38" fill="hold">
                            <p:stCondLst>
                              <p:cond delay="6500"/>
                            </p:stCondLst>
                            <p:childTnLst>
                              <p:par>
                                <p:cTn id="39" presetID="42" presetClass="entr" presetSubtype="0" fill="hold" grpId="0" nodeType="afterEffect">
                                  <p:stCondLst>
                                    <p:cond delay="0"/>
                                  </p:stCondLst>
                                  <p:childTnLst>
                                    <p:set>
                                      <p:cBhvr>
                                        <p:cTn id="40" dur="1" fill="hold">
                                          <p:stCondLst>
                                            <p:cond delay="0"/>
                                          </p:stCondLst>
                                        </p:cTn>
                                        <p:tgtEl>
                                          <p:spTgt spid="176"/>
                                        </p:tgtEl>
                                        <p:attrNameLst>
                                          <p:attrName>style.visibility</p:attrName>
                                        </p:attrNameLst>
                                      </p:cBhvr>
                                      <p:to>
                                        <p:strVal val="visible"/>
                                      </p:to>
                                    </p:set>
                                    <p:animEffect transition="in" filter="fade">
                                      <p:cBhvr>
                                        <p:cTn id="41" dur="1000"/>
                                        <p:tgtEl>
                                          <p:spTgt spid="176"/>
                                        </p:tgtEl>
                                      </p:cBhvr>
                                    </p:animEffect>
                                    <p:anim calcmode="lin" valueType="num">
                                      <p:cBhvr>
                                        <p:cTn id="42" dur="1000" fill="hold"/>
                                        <p:tgtEl>
                                          <p:spTgt spid="176"/>
                                        </p:tgtEl>
                                        <p:attrNameLst>
                                          <p:attrName>ppt_x</p:attrName>
                                        </p:attrNameLst>
                                      </p:cBhvr>
                                      <p:tavLst>
                                        <p:tav tm="0">
                                          <p:val>
                                            <p:strVal val="#ppt_x"/>
                                          </p:val>
                                        </p:tav>
                                        <p:tav tm="100000">
                                          <p:val>
                                            <p:strVal val="#ppt_x"/>
                                          </p:val>
                                        </p:tav>
                                      </p:tavLst>
                                    </p:anim>
                                    <p:anim calcmode="lin" valueType="num">
                                      <p:cBhvr>
                                        <p:cTn id="43" dur="1000" fill="hold"/>
                                        <p:tgtEl>
                                          <p:spTgt spid="176"/>
                                        </p:tgtEl>
                                        <p:attrNameLst>
                                          <p:attrName>ppt_y</p:attrName>
                                        </p:attrNameLst>
                                      </p:cBhvr>
                                      <p:tavLst>
                                        <p:tav tm="0">
                                          <p:val>
                                            <p:strVal val="#ppt_y+.1"/>
                                          </p:val>
                                        </p:tav>
                                        <p:tav tm="100000">
                                          <p:val>
                                            <p:strVal val="#ppt_y"/>
                                          </p:val>
                                        </p:tav>
                                      </p:tavLst>
                                    </p:anim>
                                  </p:childTnLst>
                                </p:cTn>
                              </p:par>
                              <p:par>
                                <p:cTn id="44" presetID="42" presetClass="entr" presetSubtype="0" fill="hold" nodeType="withEffect">
                                  <p:stCondLst>
                                    <p:cond delay="0"/>
                                  </p:stCondLst>
                                  <p:childTnLst>
                                    <p:set>
                                      <p:cBhvr>
                                        <p:cTn id="45" dur="1" fill="hold">
                                          <p:stCondLst>
                                            <p:cond delay="0"/>
                                          </p:stCondLst>
                                        </p:cTn>
                                        <p:tgtEl>
                                          <p:spTgt spid="177"/>
                                        </p:tgtEl>
                                        <p:attrNameLst>
                                          <p:attrName>style.visibility</p:attrName>
                                        </p:attrNameLst>
                                      </p:cBhvr>
                                      <p:to>
                                        <p:strVal val="visible"/>
                                      </p:to>
                                    </p:set>
                                    <p:animEffect transition="in" filter="fade">
                                      <p:cBhvr>
                                        <p:cTn id="46" dur="1000"/>
                                        <p:tgtEl>
                                          <p:spTgt spid="177"/>
                                        </p:tgtEl>
                                      </p:cBhvr>
                                    </p:animEffect>
                                    <p:anim calcmode="lin" valueType="num">
                                      <p:cBhvr>
                                        <p:cTn id="47" dur="1000" fill="hold"/>
                                        <p:tgtEl>
                                          <p:spTgt spid="177"/>
                                        </p:tgtEl>
                                        <p:attrNameLst>
                                          <p:attrName>ppt_x</p:attrName>
                                        </p:attrNameLst>
                                      </p:cBhvr>
                                      <p:tavLst>
                                        <p:tav tm="0">
                                          <p:val>
                                            <p:strVal val="#ppt_x"/>
                                          </p:val>
                                        </p:tav>
                                        <p:tav tm="100000">
                                          <p:val>
                                            <p:strVal val="#ppt_x"/>
                                          </p:val>
                                        </p:tav>
                                      </p:tavLst>
                                    </p:anim>
                                    <p:anim calcmode="lin" valueType="num">
                                      <p:cBhvr>
                                        <p:cTn id="48" dur="1000" fill="hold"/>
                                        <p:tgtEl>
                                          <p:spTgt spid="177"/>
                                        </p:tgtEl>
                                        <p:attrNameLst>
                                          <p:attrName>ppt_y</p:attrName>
                                        </p:attrNameLst>
                                      </p:cBhvr>
                                      <p:tavLst>
                                        <p:tav tm="0">
                                          <p:val>
                                            <p:strVal val="#ppt_y+.1"/>
                                          </p:val>
                                        </p:tav>
                                        <p:tav tm="100000">
                                          <p:val>
                                            <p:strVal val="#ppt_y"/>
                                          </p:val>
                                        </p:tav>
                                      </p:tavLst>
                                    </p:anim>
                                  </p:childTnLst>
                                </p:cTn>
                              </p:par>
                            </p:childTnLst>
                          </p:cTn>
                        </p:par>
                        <p:par>
                          <p:cTn id="49" fill="hold">
                            <p:stCondLst>
                              <p:cond delay="7500"/>
                            </p:stCondLst>
                            <p:childTnLst>
                              <p:par>
                                <p:cTn id="50" presetID="22" presetClass="entr" presetSubtype="8" fill="hold" grpId="0" nodeType="afterEffect">
                                  <p:stCondLst>
                                    <p:cond delay="0"/>
                                  </p:stCondLst>
                                  <p:childTnLst>
                                    <p:set>
                                      <p:cBhvr>
                                        <p:cTn id="51" dur="1" fill="hold">
                                          <p:stCondLst>
                                            <p:cond delay="0"/>
                                          </p:stCondLst>
                                        </p:cTn>
                                        <p:tgtEl>
                                          <p:spTgt spid="180"/>
                                        </p:tgtEl>
                                        <p:attrNameLst>
                                          <p:attrName>style.visibility</p:attrName>
                                        </p:attrNameLst>
                                      </p:cBhvr>
                                      <p:to>
                                        <p:strVal val="visible"/>
                                      </p:to>
                                    </p:set>
                                    <p:animEffect transition="in" filter="wipe(left)">
                                      <p:cBhvr>
                                        <p:cTn id="52" dur="1000"/>
                                        <p:tgtEl>
                                          <p:spTgt spid="180"/>
                                        </p:tgtEl>
                                      </p:cBhvr>
                                    </p:animEffect>
                                  </p:childTnLst>
                                </p:cTn>
                              </p:par>
                            </p:childTnLst>
                          </p:cTn>
                        </p:par>
                        <p:par>
                          <p:cTn id="53" fill="hold">
                            <p:stCondLst>
                              <p:cond delay="8500"/>
                            </p:stCondLst>
                            <p:childTnLst>
                              <p:par>
                                <p:cTn id="54" presetID="42" presetClass="entr" presetSubtype="0" fill="hold" grpId="0" nodeType="afterEffect">
                                  <p:stCondLst>
                                    <p:cond delay="0"/>
                                  </p:stCondLst>
                                  <p:childTnLst>
                                    <p:set>
                                      <p:cBhvr>
                                        <p:cTn id="55" dur="1" fill="hold">
                                          <p:stCondLst>
                                            <p:cond delay="0"/>
                                          </p:stCondLst>
                                        </p:cTn>
                                        <p:tgtEl>
                                          <p:spTgt spid="181"/>
                                        </p:tgtEl>
                                        <p:attrNameLst>
                                          <p:attrName>style.visibility</p:attrName>
                                        </p:attrNameLst>
                                      </p:cBhvr>
                                      <p:to>
                                        <p:strVal val="visible"/>
                                      </p:to>
                                    </p:set>
                                    <p:animEffect transition="in" filter="fade">
                                      <p:cBhvr>
                                        <p:cTn id="56" dur="1000"/>
                                        <p:tgtEl>
                                          <p:spTgt spid="181"/>
                                        </p:tgtEl>
                                      </p:cBhvr>
                                    </p:animEffect>
                                    <p:anim calcmode="lin" valueType="num">
                                      <p:cBhvr>
                                        <p:cTn id="57" dur="1000" fill="hold"/>
                                        <p:tgtEl>
                                          <p:spTgt spid="181"/>
                                        </p:tgtEl>
                                        <p:attrNameLst>
                                          <p:attrName>ppt_x</p:attrName>
                                        </p:attrNameLst>
                                      </p:cBhvr>
                                      <p:tavLst>
                                        <p:tav tm="0">
                                          <p:val>
                                            <p:strVal val="#ppt_x"/>
                                          </p:val>
                                        </p:tav>
                                        <p:tav tm="100000">
                                          <p:val>
                                            <p:strVal val="#ppt_x"/>
                                          </p:val>
                                        </p:tav>
                                      </p:tavLst>
                                    </p:anim>
                                    <p:anim calcmode="lin" valueType="num">
                                      <p:cBhvr>
                                        <p:cTn id="58" dur="1000" fill="hold"/>
                                        <p:tgtEl>
                                          <p:spTgt spid="181"/>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82"/>
                                        </p:tgtEl>
                                        <p:attrNameLst>
                                          <p:attrName>style.visibility</p:attrName>
                                        </p:attrNameLst>
                                      </p:cBhvr>
                                      <p:to>
                                        <p:strVal val="visible"/>
                                      </p:to>
                                    </p:set>
                                    <p:animEffect transition="in" filter="fade">
                                      <p:cBhvr>
                                        <p:cTn id="61" dur="1000"/>
                                        <p:tgtEl>
                                          <p:spTgt spid="182"/>
                                        </p:tgtEl>
                                      </p:cBhvr>
                                    </p:animEffect>
                                    <p:anim calcmode="lin" valueType="num">
                                      <p:cBhvr>
                                        <p:cTn id="62" dur="1000" fill="hold"/>
                                        <p:tgtEl>
                                          <p:spTgt spid="182"/>
                                        </p:tgtEl>
                                        <p:attrNameLst>
                                          <p:attrName>ppt_x</p:attrName>
                                        </p:attrNameLst>
                                      </p:cBhvr>
                                      <p:tavLst>
                                        <p:tav tm="0">
                                          <p:val>
                                            <p:strVal val="#ppt_x"/>
                                          </p:val>
                                        </p:tav>
                                        <p:tav tm="100000">
                                          <p:val>
                                            <p:strVal val="#ppt_x"/>
                                          </p:val>
                                        </p:tav>
                                      </p:tavLst>
                                    </p:anim>
                                    <p:anim calcmode="lin" valueType="num">
                                      <p:cBhvr>
                                        <p:cTn id="63" dur="1000" fill="hold"/>
                                        <p:tgtEl>
                                          <p:spTgt spid="182"/>
                                        </p:tgtEl>
                                        <p:attrNameLst>
                                          <p:attrName>ppt_y</p:attrName>
                                        </p:attrNameLst>
                                      </p:cBhvr>
                                      <p:tavLst>
                                        <p:tav tm="0">
                                          <p:val>
                                            <p:strVal val="#ppt_y+.1"/>
                                          </p:val>
                                        </p:tav>
                                        <p:tav tm="100000">
                                          <p:val>
                                            <p:strVal val="#ppt_y"/>
                                          </p:val>
                                        </p:tav>
                                      </p:tavLst>
                                    </p:anim>
                                  </p:childTnLst>
                                </p:cTn>
                              </p:par>
                            </p:childTnLst>
                          </p:cTn>
                        </p:par>
                        <p:par>
                          <p:cTn id="64" fill="hold">
                            <p:stCondLst>
                              <p:cond delay="9500"/>
                            </p:stCondLst>
                            <p:childTnLst>
                              <p:par>
                                <p:cTn id="65" presetID="22" presetClass="entr" presetSubtype="8" fill="hold" grpId="0" nodeType="afterEffect">
                                  <p:stCondLst>
                                    <p:cond delay="0"/>
                                  </p:stCondLst>
                                  <p:childTnLst>
                                    <p:set>
                                      <p:cBhvr>
                                        <p:cTn id="66" dur="1" fill="hold">
                                          <p:stCondLst>
                                            <p:cond delay="0"/>
                                          </p:stCondLst>
                                        </p:cTn>
                                        <p:tgtEl>
                                          <p:spTgt spid="185"/>
                                        </p:tgtEl>
                                        <p:attrNameLst>
                                          <p:attrName>style.visibility</p:attrName>
                                        </p:attrNameLst>
                                      </p:cBhvr>
                                      <p:to>
                                        <p:strVal val="visible"/>
                                      </p:to>
                                    </p:set>
                                    <p:animEffect transition="in" filter="wipe(left)">
                                      <p:cBhvr>
                                        <p:cTn id="67" dur="1000"/>
                                        <p:tgtEl>
                                          <p:spTgt spid="1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71" grpId="0" animBg="1"/>
      <p:bldP spid="175" grpId="0"/>
      <p:bldP spid="176" grpId="0" animBg="1"/>
      <p:bldP spid="180" grpId="0"/>
      <p:bldP spid="181" grpId="0" animBg="1"/>
      <p:bldP spid="185" grpId="0"/>
      <p:bldP spid="186" grpId="0"/>
      <p:bldP spid="187"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4" name="Прямоугольник 23"/>
          <p:cNvSpPr/>
          <p:nvPr/>
        </p:nvSpPr>
        <p:spPr>
          <a:xfrm>
            <a:off x="1308408" y="2749932"/>
            <a:ext cx="2973070" cy="1112520"/>
          </a:xfrm>
          <a:prstGeom prst="rect">
            <a:avLst/>
          </a:prstGeom>
          <a:solidFill>
            <a:srgbClr val="FE4A1E"/>
          </a:soli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grpSp>
        <p:nvGrpSpPr>
          <p:cNvPr id="10" name="Group 9">
            <a:extLst>
              <a:ext uri="{FF2B5EF4-FFF2-40B4-BE49-F238E27FC236}">
                <a16:creationId xmlns:a16="http://schemas.microsoft.com/office/drawing/2014/main" id="{09545F9D-02C3-4311-BBD7-AD35E003F1F5}"/>
              </a:ext>
            </a:extLst>
          </p:cNvPr>
          <p:cNvGrpSpPr/>
          <p:nvPr/>
        </p:nvGrpSpPr>
        <p:grpSpPr>
          <a:xfrm>
            <a:off x="1308408" y="3829645"/>
            <a:ext cx="2973070" cy="2234389"/>
            <a:chOff x="1308408" y="3829645"/>
            <a:chExt cx="2973070" cy="2234389"/>
          </a:xfrm>
        </p:grpSpPr>
        <p:sp>
          <p:nvSpPr>
            <p:cNvPr id="23" name="Прямоугольник 22"/>
            <p:cNvSpPr/>
            <p:nvPr/>
          </p:nvSpPr>
          <p:spPr>
            <a:xfrm>
              <a:off x="1308408" y="3829645"/>
              <a:ext cx="2973070" cy="2234389"/>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FE4A1E"/>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28" name="TextBox 27"/>
            <p:cNvSpPr txBox="1"/>
            <p:nvPr/>
          </p:nvSpPr>
          <p:spPr>
            <a:xfrm>
              <a:off x="1405180" y="3984636"/>
              <a:ext cx="2800098"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8" name="Прямоугольник 37"/>
          <p:cNvSpPr/>
          <p:nvPr/>
        </p:nvSpPr>
        <p:spPr>
          <a:xfrm>
            <a:off x="4665399" y="2749932"/>
            <a:ext cx="2973070" cy="1112520"/>
          </a:xfrm>
          <a:prstGeom prst="rect">
            <a:avLst/>
          </a:prstGeom>
          <a:solidFill>
            <a:srgbClr val="5C9AD3"/>
          </a:soli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1" name="Group 10">
            <a:extLst>
              <a:ext uri="{FF2B5EF4-FFF2-40B4-BE49-F238E27FC236}">
                <a16:creationId xmlns:a16="http://schemas.microsoft.com/office/drawing/2014/main" id="{3F5F9C03-3F31-48F1-A439-0BD0BC844D37}"/>
              </a:ext>
            </a:extLst>
          </p:cNvPr>
          <p:cNvGrpSpPr/>
          <p:nvPr/>
        </p:nvGrpSpPr>
        <p:grpSpPr>
          <a:xfrm>
            <a:off x="4665399" y="3836822"/>
            <a:ext cx="2973070" cy="2234386"/>
            <a:chOff x="4665399" y="3836822"/>
            <a:chExt cx="2973070" cy="2234386"/>
          </a:xfrm>
        </p:grpSpPr>
        <p:sp>
          <p:nvSpPr>
            <p:cNvPr id="35" name="Прямоугольник 34"/>
            <p:cNvSpPr/>
            <p:nvPr/>
          </p:nvSpPr>
          <p:spPr>
            <a:xfrm>
              <a:off x="4665399" y="3836822"/>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4" name="TextBox 43"/>
            <p:cNvSpPr txBox="1"/>
            <p:nvPr/>
          </p:nvSpPr>
          <p:spPr>
            <a:xfrm>
              <a:off x="4762172"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2" name="Прямоугольник 51"/>
          <p:cNvSpPr/>
          <p:nvPr/>
        </p:nvSpPr>
        <p:spPr>
          <a:xfrm>
            <a:off x="8022390" y="2749932"/>
            <a:ext cx="2973070" cy="1112520"/>
          </a:xfrm>
          <a:prstGeom prst="rect">
            <a:avLst/>
          </a:prstGeom>
          <a:solidFill>
            <a:srgbClr val="44546B"/>
          </a:soli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12" name="Group 11">
            <a:extLst>
              <a:ext uri="{FF2B5EF4-FFF2-40B4-BE49-F238E27FC236}">
                <a16:creationId xmlns:a16="http://schemas.microsoft.com/office/drawing/2014/main" id="{F94FEE2F-B215-401C-96EF-D5B73C2A5859}"/>
              </a:ext>
            </a:extLst>
          </p:cNvPr>
          <p:cNvGrpSpPr/>
          <p:nvPr/>
        </p:nvGrpSpPr>
        <p:grpSpPr>
          <a:xfrm>
            <a:off x="8022390" y="3829646"/>
            <a:ext cx="2973070" cy="2234386"/>
            <a:chOff x="8022390" y="3829646"/>
            <a:chExt cx="2973070" cy="2234386"/>
          </a:xfrm>
        </p:grpSpPr>
        <p:sp>
          <p:nvSpPr>
            <p:cNvPr id="51" name="Прямоугольник 50"/>
            <p:cNvSpPr/>
            <p:nvPr/>
          </p:nvSpPr>
          <p:spPr>
            <a:xfrm>
              <a:off x="8022390" y="3829646"/>
              <a:ext cx="2973070" cy="223438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19050">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55" name="TextBox 54"/>
            <p:cNvSpPr txBox="1"/>
            <p:nvPr/>
          </p:nvSpPr>
          <p:spPr>
            <a:xfrm>
              <a:off x="8119164" y="3984638"/>
              <a:ext cx="2800097" cy="1384995"/>
            </a:xfrm>
            <a:prstGeom prst="rect">
              <a:avLst/>
            </a:prstGeom>
            <a:noFill/>
          </p:spPr>
          <p:txBody>
            <a:bodyPr wrap="square" rtlCol="0">
              <a:spAutoFit/>
            </a:bodyPr>
            <a:lstStyle/>
            <a:p>
              <a:r>
                <a:rPr lang="en-US" sz="1400" dirty="0">
                  <a:solidFill>
                    <a:srgbClr val="464646"/>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56" name="TextBox 55">
            <a:extLst>
              <a:ext uri="{FF2B5EF4-FFF2-40B4-BE49-F238E27FC236}">
                <a16:creationId xmlns:a16="http://schemas.microsoft.com/office/drawing/2014/main" id="{9C2A3DB5-3651-488E-BB9D-A51B668058D6}"/>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5" name="Овал 24"/>
          <p:cNvSpPr/>
          <p:nvPr/>
        </p:nvSpPr>
        <p:spPr>
          <a:xfrm>
            <a:off x="1937377" y="1922845"/>
            <a:ext cx="1715135" cy="1715135"/>
          </a:xfrm>
          <a:prstGeom prst="ellipse">
            <a:avLst/>
          </a:prstGeom>
          <a:solidFill>
            <a:srgbClr val="FE4A1E"/>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6" name="Freeform 5">
            <a:extLst>
              <a:ext uri="{FF2B5EF4-FFF2-40B4-BE49-F238E27FC236}">
                <a16:creationId xmlns:a16="http://schemas.microsoft.com/office/drawing/2014/main" id="{A8049932-062D-49E8-AA84-E9D2FA5C4F3E}"/>
              </a:ext>
            </a:extLst>
          </p:cNvPr>
          <p:cNvSpPr>
            <a:spLocks noChangeAspect="1"/>
          </p:cNvSpPr>
          <p:nvPr/>
        </p:nvSpPr>
        <p:spPr bwMode="auto">
          <a:xfrm>
            <a:off x="2689284" y="2366472"/>
            <a:ext cx="199137" cy="384048"/>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27" name="TextBox 26"/>
          <p:cNvSpPr txBox="1"/>
          <p:nvPr/>
        </p:nvSpPr>
        <p:spPr>
          <a:xfrm>
            <a:off x="1418147" y="3120512"/>
            <a:ext cx="2741413"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39" name="Овал 38"/>
          <p:cNvSpPr/>
          <p:nvPr/>
        </p:nvSpPr>
        <p:spPr>
          <a:xfrm>
            <a:off x="5294369" y="1922847"/>
            <a:ext cx="1715135" cy="1715135"/>
          </a:xfrm>
          <a:prstGeom prst="ellipse">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34" name="Freeform 6">
            <a:extLst>
              <a:ext uri="{FF2B5EF4-FFF2-40B4-BE49-F238E27FC236}">
                <a16:creationId xmlns:a16="http://schemas.microsoft.com/office/drawing/2014/main" id="{C678559A-AF7C-4159-BA68-35910D03D309}"/>
              </a:ext>
            </a:extLst>
          </p:cNvPr>
          <p:cNvSpPr>
            <a:spLocks noChangeAspect="1"/>
          </p:cNvSpPr>
          <p:nvPr/>
        </p:nvSpPr>
        <p:spPr bwMode="auto">
          <a:xfrm>
            <a:off x="5926982" y="2388137"/>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extLst/>
        </p:spPr>
        <p:txBody>
          <a:bodyPr vert="horz" wrap="square" lIns="91440" tIns="45720" rIns="91440" bIns="45720" numCol="1" anchor="t" anchorCtr="0" compatLnSpc="1">
            <a:prstTxWarp prst="textNoShape">
              <a:avLst/>
            </a:prstTxWarp>
          </a:bodyPr>
          <a:lstStyle/>
          <a:p>
            <a:endParaRPr lang="ru-RU"/>
          </a:p>
        </p:txBody>
      </p:sp>
      <p:sp>
        <p:nvSpPr>
          <p:cNvPr id="53" name="Овал 52"/>
          <p:cNvSpPr/>
          <p:nvPr/>
        </p:nvSpPr>
        <p:spPr>
          <a:xfrm>
            <a:off x="8651360" y="1922847"/>
            <a:ext cx="1715135" cy="1715135"/>
          </a:xfrm>
          <a:prstGeom prst="ellipse">
            <a:avLst/>
          </a:prstGeom>
          <a:solidFill>
            <a:srgbClr val="44546B"/>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nvGrpSpPr>
          <p:cNvPr id="43" name="Group 42">
            <a:extLst>
              <a:ext uri="{FF2B5EF4-FFF2-40B4-BE49-F238E27FC236}">
                <a16:creationId xmlns:a16="http://schemas.microsoft.com/office/drawing/2014/main" id="{61AFC30A-F9F1-4454-AFFC-368CC27FF07B}"/>
              </a:ext>
            </a:extLst>
          </p:cNvPr>
          <p:cNvGrpSpPr>
            <a:grpSpLocks noChangeAspect="1"/>
          </p:cNvGrpSpPr>
          <p:nvPr/>
        </p:nvGrpSpPr>
        <p:grpSpPr>
          <a:xfrm>
            <a:off x="9336332" y="2312587"/>
            <a:ext cx="365760" cy="433610"/>
            <a:chOff x="11039475" y="14288"/>
            <a:chExt cx="547688" cy="649287"/>
          </a:xfrm>
          <a:solidFill>
            <a:schemeClr val="bg1"/>
          </a:solidFill>
          <a:effectLst/>
        </p:grpSpPr>
        <p:sp>
          <p:nvSpPr>
            <p:cNvPr id="45" name="Freeform 45">
              <a:extLst>
                <a:ext uri="{FF2B5EF4-FFF2-40B4-BE49-F238E27FC236}">
                  <a16:creationId xmlns:a16="http://schemas.microsoft.com/office/drawing/2014/main" id="{F2285F24-914F-408C-9F91-8539D29FF7E7}"/>
                </a:ext>
              </a:extLst>
            </p:cNvPr>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6" name="Freeform 46">
              <a:extLst>
                <a:ext uri="{FF2B5EF4-FFF2-40B4-BE49-F238E27FC236}">
                  <a16:creationId xmlns:a16="http://schemas.microsoft.com/office/drawing/2014/main" id="{BE454A6C-165A-4840-9847-CBDA5B799D81}"/>
                </a:ext>
              </a:extLst>
            </p:cNvPr>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7" name="Freeform 47">
              <a:extLst>
                <a:ext uri="{FF2B5EF4-FFF2-40B4-BE49-F238E27FC236}">
                  <a16:creationId xmlns:a16="http://schemas.microsoft.com/office/drawing/2014/main" id="{07CEA777-4A03-4191-A4F7-4355C9C13E8D}"/>
                </a:ext>
              </a:extLst>
            </p:cNvPr>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8" name="Freeform 48">
              <a:extLst>
                <a:ext uri="{FF2B5EF4-FFF2-40B4-BE49-F238E27FC236}">
                  <a16:creationId xmlns:a16="http://schemas.microsoft.com/office/drawing/2014/main" id="{95EE0641-832F-4334-B7F2-4D8AAFBB538D}"/>
                </a:ext>
              </a:extLst>
            </p:cNvPr>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49" name="Freeform 49">
              <a:extLst>
                <a:ext uri="{FF2B5EF4-FFF2-40B4-BE49-F238E27FC236}">
                  <a16:creationId xmlns:a16="http://schemas.microsoft.com/office/drawing/2014/main" id="{2C67A8F7-CE4D-40FE-A874-B51C1F57A40F}"/>
                </a:ext>
              </a:extLst>
            </p:cNvPr>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50" name="Freeform 50">
              <a:extLst>
                <a:ext uri="{FF2B5EF4-FFF2-40B4-BE49-F238E27FC236}">
                  <a16:creationId xmlns:a16="http://schemas.microsoft.com/office/drawing/2014/main" id="{6224A8B8-5935-4B3B-BABD-D63ADBF99740}"/>
                </a:ext>
              </a:extLst>
            </p:cNvPr>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sp>
        <p:nvSpPr>
          <p:cNvPr id="54" name="TextBox 53"/>
          <p:cNvSpPr txBox="1"/>
          <p:nvPr/>
        </p:nvSpPr>
        <p:spPr>
          <a:xfrm>
            <a:off x="8132130"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
        <p:nvSpPr>
          <p:cNvPr id="40" name="TextBox 39"/>
          <p:cNvSpPr txBox="1"/>
          <p:nvPr/>
        </p:nvSpPr>
        <p:spPr>
          <a:xfrm>
            <a:off x="4775139" y="3120513"/>
            <a:ext cx="2741412"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ea typeface="Roboto Light" panose="02000000000000000000" pitchFamily="2" charset="0"/>
              </a:rPr>
              <a:t>Lorem Ipsum</a:t>
            </a:r>
            <a:endParaRPr lang="ru-RU" dirty="0">
              <a:solidFill>
                <a:schemeClr val="bg1"/>
              </a:solidFill>
              <a:ea typeface="Roboto Light" panose="02000000000000000000" pitchFamily="2" charset="0"/>
            </a:endParaRPr>
          </a:p>
        </p:txBody>
      </p:sp>
    </p:spTree>
    <p:extLst>
      <p:ext uri="{BB962C8B-B14F-4D97-AF65-F5344CB8AC3E}">
        <p14:creationId xmlns:p14="http://schemas.microsoft.com/office/powerpoint/2010/main" val="9480037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6"/>
                                        </p:tgtEl>
                                        <p:attrNameLst>
                                          <p:attrName>style.visibility</p:attrName>
                                        </p:attrNameLst>
                                      </p:cBhvr>
                                      <p:to>
                                        <p:strVal val="visible"/>
                                      </p:to>
                                    </p:set>
                                    <p:animEffect transition="in" filter="wipe(left)">
                                      <p:cBhvr>
                                        <p:cTn id="7" dur="500"/>
                                        <p:tgtEl>
                                          <p:spTgt spid="5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500" fill="hold"/>
                                        <p:tgtEl>
                                          <p:spTgt spid="27"/>
                                        </p:tgtEl>
                                        <p:attrNameLst>
                                          <p:attrName>ppt_w</p:attrName>
                                        </p:attrNameLst>
                                      </p:cBhvr>
                                      <p:tavLst>
                                        <p:tav tm="0">
                                          <p:val>
                                            <p:fltVal val="0"/>
                                          </p:val>
                                        </p:tav>
                                        <p:tav tm="100000">
                                          <p:val>
                                            <p:strVal val="#ppt_w"/>
                                          </p:val>
                                        </p:tav>
                                      </p:tavLst>
                                    </p:anim>
                                    <p:anim calcmode="lin" valueType="num">
                                      <p:cBhvr>
                                        <p:cTn id="12" dur="500" fill="hold"/>
                                        <p:tgtEl>
                                          <p:spTgt spid="27"/>
                                        </p:tgtEl>
                                        <p:attrNameLst>
                                          <p:attrName>ppt_h</p:attrName>
                                        </p:attrNameLst>
                                      </p:cBhvr>
                                      <p:tavLst>
                                        <p:tav tm="0">
                                          <p:val>
                                            <p:fltVal val="0"/>
                                          </p:val>
                                        </p:tav>
                                        <p:tav tm="100000">
                                          <p:val>
                                            <p:strVal val="#ppt_h"/>
                                          </p:val>
                                        </p:tav>
                                      </p:tavLst>
                                    </p:anim>
                                    <p:animEffect transition="in" filter="fade">
                                      <p:cBhvr>
                                        <p:cTn id="13" dur="500"/>
                                        <p:tgtEl>
                                          <p:spTgt spid="27"/>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 calcmode="lin" valueType="num">
                                      <p:cBhvr>
                                        <p:cTn id="16" dur="500" fill="hold"/>
                                        <p:tgtEl>
                                          <p:spTgt spid="24"/>
                                        </p:tgtEl>
                                        <p:attrNameLst>
                                          <p:attrName>ppt_w</p:attrName>
                                        </p:attrNameLst>
                                      </p:cBhvr>
                                      <p:tavLst>
                                        <p:tav tm="0">
                                          <p:val>
                                            <p:fltVal val="0"/>
                                          </p:val>
                                        </p:tav>
                                        <p:tav tm="100000">
                                          <p:val>
                                            <p:strVal val="#ppt_w"/>
                                          </p:val>
                                        </p:tav>
                                      </p:tavLst>
                                    </p:anim>
                                    <p:anim calcmode="lin" valueType="num">
                                      <p:cBhvr>
                                        <p:cTn id="17" dur="500" fill="hold"/>
                                        <p:tgtEl>
                                          <p:spTgt spid="24"/>
                                        </p:tgtEl>
                                        <p:attrNameLst>
                                          <p:attrName>ppt_h</p:attrName>
                                        </p:attrNameLst>
                                      </p:cBhvr>
                                      <p:tavLst>
                                        <p:tav tm="0">
                                          <p:val>
                                            <p:fltVal val="0"/>
                                          </p:val>
                                        </p:tav>
                                        <p:tav tm="100000">
                                          <p:val>
                                            <p:strVal val="#ppt_h"/>
                                          </p:val>
                                        </p:tav>
                                      </p:tavLst>
                                    </p:anim>
                                    <p:animEffect transition="in" filter="fade">
                                      <p:cBhvr>
                                        <p:cTn id="18" dur="500"/>
                                        <p:tgtEl>
                                          <p:spTgt spid="24"/>
                                        </p:tgtEl>
                                      </p:cBhvr>
                                    </p:animEffect>
                                  </p:childTnLst>
                                </p:cTn>
                              </p:par>
                            </p:childTnLst>
                          </p:cTn>
                        </p:par>
                        <p:par>
                          <p:cTn id="19" fill="hold">
                            <p:stCondLst>
                              <p:cond delay="1000"/>
                            </p:stCondLst>
                            <p:childTnLst>
                              <p:par>
                                <p:cTn id="20" presetID="42" presetClass="entr" presetSubtype="0" fill="hold" grpId="0" nodeType="afterEffect">
                                  <p:stCondLst>
                                    <p:cond delay="0"/>
                                  </p:stCondLst>
                                  <p:childTnLst>
                                    <p:set>
                                      <p:cBhvr>
                                        <p:cTn id="21" dur="1" fill="hold">
                                          <p:stCondLst>
                                            <p:cond delay="0"/>
                                          </p:stCondLst>
                                        </p:cTn>
                                        <p:tgtEl>
                                          <p:spTgt spid="25"/>
                                        </p:tgtEl>
                                        <p:attrNameLst>
                                          <p:attrName>style.visibility</p:attrName>
                                        </p:attrNameLst>
                                      </p:cBhvr>
                                      <p:to>
                                        <p:strVal val="visible"/>
                                      </p:to>
                                    </p:set>
                                    <p:animEffect transition="in" filter="fade">
                                      <p:cBhvr>
                                        <p:cTn id="22" dur="1000"/>
                                        <p:tgtEl>
                                          <p:spTgt spid="25"/>
                                        </p:tgtEl>
                                      </p:cBhvr>
                                    </p:animEffect>
                                    <p:anim calcmode="lin" valueType="num">
                                      <p:cBhvr>
                                        <p:cTn id="23" dur="1000" fill="hold"/>
                                        <p:tgtEl>
                                          <p:spTgt spid="25"/>
                                        </p:tgtEl>
                                        <p:attrNameLst>
                                          <p:attrName>ppt_x</p:attrName>
                                        </p:attrNameLst>
                                      </p:cBhvr>
                                      <p:tavLst>
                                        <p:tav tm="0">
                                          <p:val>
                                            <p:strVal val="#ppt_x"/>
                                          </p:val>
                                        </p:tav>
                                        <p:tav tm="100000">
                                          <p:val>
                                            <p:strVal val="#ppt_x"/>
                                          </p:val>
                                        </p:tav>
                                      </p:tavLst>
                                    </p:anim>
                                    <p:anim calcmode="lin" valueType="num">
                                      <p:cBhvr>
                                        <p:cTn id="24" dur="1000" fill="hold"/>
                                        <p:tgtEl>
                                          <p:spTgt spid="25"/>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6"/>
                                        </p:tgtEl>
                                        <p:attrNameLst>
                                          <p:attrName>style.visibility</p:attrName>
                                        </p:attrNameLst>
                                      </p:cBhvr>
                                      <p:to>
                                        <p:strVal val="visible"/>
                                      </p:to>
                                    </p:set>
                                    <p:animEffect transition="in" filter="fade">
                                      <p:cBhvr>
                                        <p:cTn id="27" dur="1000"/>
                                        <p:tgtEl>
                                          <p:spTgt spid="36"/>
                                        </p:tgtEl>
                                      </p:cBhvr>
                                    </p:animEffect>
                                    <p:anim calcmode="lin" valueType="num">
                                      <p:cBhvr>
                                        <p:cTn id="28" dur="1000" fill="hold"/>
                                        <p:tgtEl>
                                          <p:spTgt spid="36"/>
                                        </p:tgtEl>
                                        <p:attrNameLst>
                                          <p:attrName>ppt_x</p:attrName>
                                        </p:attrNameLst>
                                      </p:cBhvr>
                                      <p:tavLst>
                                        <p:tav tm="0">
                                          <p:val>
                                            <p:strVal val="#ppt_x"/>
                                          </p:val>
                                        </p:tav>
                                        <p:tav tm="100000">
                                          <p:val>
                                            <p:strVal val="#ppt_x"/>
                                          </p:val>
                                        </p:tav>
                                      </p:tavLst>
                                    </p:anim>
                                    <p:anim calcmode="lin" valueType="num">
                                      <p:cBhvr>
                                        <p:cTn id="29" dur="1000" fill="hold"/>
                                        <p:tgtEl>
                                          <p:spTgt spid="36"/>
                                        </p:tgtEl>
                                        <p:attrNameLst>
                                          <p:attrName>ppt_y</p:attrName>
                                        </p:attrNameLst>
                                      </p:cBhvr>
                                      <p:tavLst>
                                        <p:tav tm="0">
                                          <p:val>
                                            <p:strVal val="#ppt_y+.1"/>
                                          </p:val>
                                        </p:tav>
                                        <p:tav tm="100000">
                                          <p:val>
                                            <p:strVal val="#ppt_y"/>
                                          </p:val>
                                        </p:tav>
                                      </p:tavLst>
                                    </p:anim>
                                  </p:childTnLst>
                                </p:cTn>
                              </p:par>
                            </p:childTnLst>
                          </p:cTn>
                        </p:par>
                        <p:par>
                          <p:cTn id="30" fill="hold">
                            <p:stCondLst>
                              <p:cond delay="2000"/>
                            </p:stCondLst>
                            <p:childTnLst>
                              <p:par>
                                <p:cTn id="31" presetID="22" presetClass="entr" presetSubtype="1" fill="hold" nodeType="after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wipe(up)">
                                      <p:cBhvr>
                                        <p:cTn id="33" dur="1000"/>
                                        <p:tgtEl>
                                          <p:spTgt spid="10"/>
                                        </p:tgtEl>
                                      </p:cBhvr>
                                    </p:animEffect>
                                  </p:childTnLst>
                                </p:cTn>
                              </p:par>
                            </p:childTnLst>
                          </p:cTn>
                        </p:par>
                        <p:par>
                          <p:cTn id="34" fill="hold">
                            <p:stCondLst>
                              <p:cond delay="3000"/>
                            </p:stCondLst>
                            <p:childTnLst>
                              <p:par>
                                <p:cTn id="35" presetID="53" presetClass="entr" presetSubtype="16" fill="hold" grpId="0" nodeType="afterEffect">
                                  <p:stCondLst>
                                    <p:cond delay="0"/>
                                  </p:stCondLst>
                                  <p:childTnLst>
                                    <p:set>
                                      <p:cBhvr>
                                        <p:cTn id="36" dur="1" fill="hold">
                                          <p:stCondLst>
                                            <p:cond delay="0"/>
                                          </p:stCondLst>
                                        </p:cTn>
                                        <p:tgtEl>
                                          <p:spTgt spid="38"/>
                                        </p:tgtEl>
                                        <p:attrNameLst>
                                          <p:attrName>style.visibility</p:attrName>
                                        </p:attrNameLst>
                                      </p:cBhvr>
                                      <p:to>
                                        <p:strVal val="visible"/>
                                      </p:to>
                                    </p:set>
                                    <p:anim calcmode="lin" valueType="num">
                                      <p:cBhvr>
                                        <p:cTn id="37" dur="500" fill="hold"/>
                                        <p:tgtEl>
                                          <p:spTgt spid="38"/>
                                        </p:tgtEl>
                                        <p:attrNameLst>
                                          <p:attrName>ppt_w</p:attrName>
                                        </p:attrNameLst>
                                      </p:cBhvr>
                                      <p:tavLst>
                                        <p:tav tm="0">
                                          <p:val>
                                            <p:fltVal val="0"/>
                                          </p:val>
                                        </p:tav>
                                        <p:tav tm="100000">
                                          <p:val>
                                            <p:strVal val="#ppt_w"/>
                                          </p:val>
                                        </p:tav>
                                      </p:tavLst>
                                    </p:anim>
                                    <p:anim calcmode="lin" valueType="num">
                                      <p:cBhvr>
                                        <p:cTn id="38" dur="500" fill="hold"/>
                                        <p:tgtEl>
                                          <p:spTgt spid="38"/>
                                        </p:tgtEl>
                                        <p:attrNameLst>
                                          <p:attrName>ppt_h</p:attrName>
                                        </p:attrNameLst>
                                      </p:cBhvr>
                                      <p:tavLst>
                                        <p:tav tm="0">
                                          <p:val>
                                            <p:fltVal val="0"/>
                                          </p:val>
                                        </p:tav>
                                        <p:tav tm="100000">
                                          <p:val>
                                            <p:strVal val="#ppt_h"/>
                                          </p:val>
                                        </p:tav>
                                      </p:tavLst>
                                    </p:anim>
                                    <p:animEffect transition="in" filter="fade">
                                      <p:cBhvr>
                                        <p:cTn id="39" dur="500"/>
                                        <p:tgtEl>
                                          <p:spTgt spid="38"/>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40"/>
                                        </p:tgtEl>
                                        <p:attrNameLst>
                                          <p:attrName>style.visibility</p:attrName>
                                        </p:attrNameLst>
                                      </p:cBhvr>
                                      <p:to>
                                        <p:strVal val="visible"/>
                                      </p:to>
                                    </p:set>
                                    <p:anim calcmode="lin" valueType="num">
                                      <p:cBhvr>
                                        <p:cTn id="42" dur="500" fill="hold"/>
                                        <p:tgtEl>
                                          <p:spTgt spid="40"/>
                                        </p:tgtEl>
                                        <p:attrNameLst>
                                          <p:attrName>ppt_w</p:attrName>
                                        </p:attrNameLst>
                                      </p:cBhvr>
                                      <p:tavLst>
                                        <p:tav tm="0">
                                          <p:val>
                                            <p:fltVal val="0"/>
                                          </p:val>
                                        </p:tav>
                                        <p:tav tm="100000">
                                          <p:val>
                                            <p:strVal val="#ppt_w"/>
                                          </p:val>
                                        </p:tav>
                                      </p:tavLst>
                                    </p:anim>
                                    <p:anim calcmode="lin" valueType="num">
                                      <p:cBhvr>
                                        <p:cTn id="43" dur="500" fill="hold"/>
                                        <p:tgtEl>
                                          <p:spTgt spid="40"/>
                                        </p:tgtEl>
                                        <p:attrNameLst>
                                          <p:attrName>ppt_h</p:attrName>
                                        </p:attrNameLst>
                                      </p:cBhvr>
                                      <p:tavLst>
                                        <p:tav tm="0">
                                          <p:val>
                                            <p:fltVal val="0"/>
                                          </p:val>
                                        </p:tav>
                                        <p:tav tm="100000">
                                          <p:val>
                                            <p:strVal val="#ppt_h"/>
                                          </p:val>
                                        </p:tav>
                                      </p:tavLst>
                                    </p:anim>
                                    <p:animEffect transition="in" filter="fade">
                                      <p:cBhvr>
                                        <p:cTn id="44" dur="500"/>
                                        <p:tgtEl>
                                          <p:spTgt spid="40"/>
                                        </p:tgtEl>
                                      </p:cBhvr>
                                    </p:animEffect>
                                  </p:childTnLst>
                                </p:cTn>
                              </p:par>
                            </p:childTnLst>
                          </p:cTn>
                        </p:par>
                        <p:par>
                          <p:cTn id="45" fill="hold">
                            <p:stCondLst>
                              <p:cond delay="3500"/>
                            </p:stCondLst>
                            <p:childTnLst>
                              <p:par>
                                <p:cTn id="46" presetID="42" presetClass="entr" presetSubtype="0" fill="hold" grpId="0" nodeType="afterEffect">
                                  <p:stCondLst>
                                    <p:cond delay="0"/>
                                  </p:stCondLst>
                                  <p:childTnLst>
                                    <p:set>
                                      <p:cBhvr>
                                        <p:cTn id="47" dur="1" fill="hold">
                                          <p:stCondLst>
                                            <p:cond delay="0"/>
                                          </p:stCondLst>
                                        </p:cTn>
                                        <p:tgtEl>
                                          <p:spTgt spid="39"/>
                                        </p:tgtEl>
                                        <p:attrNameLst>
                                          <p:attrName>style.visibility</p:attrName>
                                        </p:attrNameLst>
                                      </p:cBhvr>
                                      <p:to>
                                        <p:strVal val="visible"/>
                                      </p:to>
                                    </p:set>
                                    <p:animEffect transition="in" filter="fade">
                                      <p:cBhvr>
                                        <p:cTn id="48" dur="1000"/>
                                        <p:tgtEl>
                                          <p:spTgt spid="39"/>
                                        </p:tgtEl>
                                      </p:cBhvr>
                                    </p:animEffect>
                                    <p:anim calcmode="lin" valueType="num">
                                      <p:cBhvr>
                                        <p:cTn id="49" dur="1000" fill="hold"/>
                                        <p:tgtEl>
                                          <p:spTgt spid="39"/>
                                        </p:tgtEl>
                                        <p:attrNameLst>
                                          <p:attrName>ppt_x</p:attrName>
                                        </p:attrNameLst>
                                      </p:cBhvr>
                                      <p:tavLst>
                                        <p:tav tm="0">
                                          <p:val>
                                            <p:strVal val="#ppt_x"/>
                                          </p:val>
                                        </p:tav>
                                        <p:tav tm="100000">
                                          <p:val>
                                            <p:strVal val="#ppt_x"/>
                                          </p:val>
                                        </p:tav>
                                      </p:tavLst>
                                    </p:anim>
                                    <p:anim calcmode="lin" valueType="num">
                                      <p:cBhvr>
                                        <p:cTn id="50" dur="1000" fill="hold"/>
                                        <p:tgtEl>
                                          <p:spTgt spid="39"/>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22" presetClass="entr" presetSubtype="1" fill="hold" nodeType="afterEffect">
                                  <p:stCondLst>
                                    <p:cond delay="0"/>
                                  </p:stCondLst>
                                  <p:childTnLst>
                                    <p:set>
                                      <p:cBhvr>
                                        <p:cTn id="58" dur="1" fill="hold">
                                          <p:stCondLst>
                                            <p:cond delay="0"/>
                                          </p:stCondLst>
                                        </p:cTn>
                                        <p:tgtEl>
                                          <p:spTgt spid="11"/>
                                        </p:tgtEl>
                                        <p:attrNameLst>
                                          <p:attrName>style.visibility</p:attrName>
                                        </p:attrNameLst>
                                      </p:cBhvr>
                                      <p:to>
                                        <p:strVal val="visible"/>
                                      </p:to>
                                    </p:set>
                                    <p:animEffect transition="in" filter="wipe(up)">
                                      <p:cBhvr>
                                        <p:cTn id="59" dur="1000"/>
                                        <p:tgtEl>
                                          <p:spTgt spid="11"/>
                                        </p:tgtEl>
                                      </p:cBhvr>
                                    </p:animEffect>
                                  </p:childTnLst>
                                </p:cTn>
                              </p:par>
                            </p:childTnLst>
                          </p:cTn>
                        </p:par>
                        <p:par>
                          <p:cTn id="60" fill="hold">
                            <p:stCondLst>
                              <p:cond delay="5500"/>
                            </p:stCondLst>
                            <p:childTnLst>
                              <p:par>
                                <p:cTn id="61" presetID="53" presetClass="entr" presetSubtype="16" fill="hold" grpId="0" nodeType="afterEffect">
                                  <p:stCondLst>
                                    <p:cond delay="0"/>
                                  </p:stCondLst>
                                  <p:childTnLst>
                                    <p:set>
                                      <p:cBhvr>
                                        <p:cTn id="62" dur="1" fill="hold">
                                          <p:stCondLst>
                                            <p:cond delay="0"/>
                                          </p:stCondLst>
                                        </p:cTn>
                                        <p:tgtEl>
                                          <p:spTgt spid="54"/>
                                        </p:tgtEl>
                                        <p:attrNameLst>
                                          <p:attrName>style.visibility</p:attrName>
                                        </p:attrNameLst>
                                      </p:cBhvr>
                                      <p:to>
                                        <p:strVal val="visible"/>
                                      </p:to>
                                    </p:set>
                                    <p:anim calcmode="lin" valueType="num">
                                      <p:cBhvr>
                                        <p:cTn id="63" dur="500" fill="hold"/>
                                        <p:tgtEl>
                                          <p:spTgt spid="54"/>
                                        </p:tgtEl>
                                        <p:attrNameLst>
                                          <p:attrName>ppt_w</p:attrName>
                                        </p:attrNameLst>
                                      </p:cBhvr>
                                      <p:tavLst>
                                        <p:tav tm="0">
                                          <p:val>
                                            <p:fltVal val="0"/>
                                          </p:val>
                                        </p:tav>
                                        <p:tav tm="100000">
                                          <p:val>
                                            <p:strVal val="#ppt_w"/>
                                          </p:val>
                                        </p:tav>
                                      </p:tavLst>
                                    </p:anim>
                                    <p:anim calcmode="lin" valueType="num">
                                      <p:cBhvr>
                                        <p:cTn id="64" dur="500" fill="hold"/>
                                        <p:tgtEl>
                                          <p:spTgt spid="54"/>
                                        </p:tgtEl>
                                        <p:attrNameLst>
                                          <p:attrName>ppt_h</p:attrName>
                                        </p:attrNameLst>
                                      </p:cBhvr>
                                      <p:tavLst>
                                        <p:tav tm="0">
                                          <p:val>
                                            <p:fltVal val="0"/>
                                          </p:val>
                                        </p:tav>
                                        <p:tav tm="100000">
                                          <p:val>
                                            <p:strVal val="#ppt_h"/>
                                          </p:val>
                                        </p:tav>
                                      </p:tavLst>
                                    </p:anim>
                                    <p:animEffect transition="in" filter="fade">
                                      <p:cBhvr>
                                        <p:cTn id="65" dur="500"/>
                                        <p:tgtEl>
                                          <p:spTgt spid="54"/>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2"/>
                                        </p:tgtEl>
                                        <p:attrNameLst>
                                          <p:attrName>style.visibility</p:attrName>
                                        </p:attrNameLst>
                                      </p:cBhvr>
                                      <p:to>
                                        <p:strVal val="visible"/>
                                      </p:to>
                                    </p:set>
                                    <p:anim calcmode="lin" valueType="num">
                                      <p:cBhvr>
                                        <p:cTn id="68" dur="500" fill="hold"/>
                                        <p:tgtEl>
                                          <p:spTgt spid="52"/>
                                        </p:tgtEl>
                                        <p:attrNameLst>
                                          <p:attrName>ppt_w</p:attrName>
                                        </p:attrNameLst>
                                      </p:cBhvr>
                                      <p:tavLst>
                                        <p:tav tm="0">
                                          <p:val>
                                            <p:fltVal val="0"/>
                                          </p:val>
                                        </p:tav>
                                        <p:tav tm="100000">
                                          <p:val>
                                            <p:strVal val="#ppt_w"/>
                                          </p:val>
                                        </p:tav>
                                      </p:tavLst>
                                    </p:anim>
                                    <p:anim calcmode="lin" valueType="num">
                                      <p:cBhvr>
                                        <p:cTn id="69" dur="500" fill="hold"/>
                                        <p:tgtEl>
                                          <p:spTgt spid="52"/>
                                        </p:tgtEl>
                                        <p:attrNameLst>
                                          <p:attrName>ppt_h</p:attrName>
                                        </p:attrNameLst>
                                      </p:cBhvr>
                                      <p:tavLst>
                                        <p:tav tm="0">
                                          <p:val>
                                            <p:fltVal val="0"/>
                                          </p:val>
                                        </p:tav>
                                        <p:tav tm="100000">
                                          <p:val>
                                            <p:strVal val="#ppt_h"/>
                                          </p:val>
                                        </p:tav>
                                      </p:tavLst>
                                    </p:anim>
                                    <p:animEffect transition="in" filter="fade">
                                      <p:cBhvr>
                                        <p:cTn id="70" dur="500"/>
                                        <p:tgtEl>
                                          <p:spTgt spid="52"/>
                                        </p:tgtEl>
                                      </p:cBhvr>
                                    </p:animEffect>
                                  </p:childTnLst>
                                </p:cTn>
                              </p:par>
                            </p:childTnLst>
                          </p:cTn>
                        </p:par>
                        <p:par>
                          <p:cTn id="71" fill="hold">
                            <p:stCondLst>
                              <p:cond delay="6000"/>
                            </p:stCondLst>
                            <p:childTnLst>
                              <p:par>
                                <p:cTn id="72" presetID="42" presetClass="entr" presetSubtype="0" fill="hold" grpId="0"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1000"/>
                                        <p:tgtEl>
                                          <p:spTgt spid="53"/>
                                        </p:tgtEl>
                                      </p:cBhvr>
                                    </p:animEffect>
                                    <p:anim calcmode="lin" valueType="num">
                                      <p:cBhvr>
                                        <p:cTn id="75" dur="1000" fill="hold"/>
                                        <p:tgtEl>
                                          <p:spTgt spid="53"/>
                                        </p:tgtEl>
                                        <p:attrNameLst>
                                          <p:attrName>ppt_x</p:attrName>
                                        </p:attrNameLst>
                                      </p:cBhvr>
                                      <p:tavLst>
                                        <p:tav tm="0">
                                          <p:val>
                                            <p:strVal val="#ppt_x"/>
                                          </p:val>
                                        </p:tav>
                                        <p:tav tm="100000">
                                          <p:val>
                                            <p:strVal val="#ppt_x"/>
                                          </p:val>
                                        </p:tav>
                                      </p:tavLst>
                                    </p:anim>
                                    <p:anim calcmode="lin" valueType="num">
                                      <p:cBhvr>
                                        <p:cTn id="76" dur="1000" fill="hold"/>
                                        <p:tgtEl>
                                          <p:spTgt spid="53"/>
                                        </p:tgtEl>
                                        <p:attrNameLst>
                                          <p:attrName>ppt_y</p:attrName>
                                        </p:attrNameLst>
                                      </p:cBhvr>
                                      <p:tavLst>
                                        <p:tav tm="0">
                                          <p:val>
                                            <p:strVal val="#ppt_y+.1"/>
                                          </p:val>
                                        </p:tav>
                                        <p:tav tm="100000">
                                          <p:val>
                                            <p:strVal val="#ppt_y"/>
                                          </p:val>
                                        </p:tav>
                                      </p:tavLst>
                                    </p:anim>
                                  </p:childTnLst>
                                </p:cTn>
                              </p:par>
                              <p:par>
                                <p:cTn id="77" presetID="42" presetClass="entr" presetSubtype="0" fill="hold" nodeType="withEffect">
                                  <p:stCondLst>
                                    <p:cond delay="0"/>
                                  </p:stCondLst>
                                  <p:childTnLst>
                                    <p:set>
                                      <p:cBhvr>
                                        <p:cTn id="78" dur="1" fill="hold">
                                          <p:stCondLst>
                                            <p:cond delay="0"/>
                                          </p:stCondLst>
                                        </p:cTn>
                                        <p:tgtEl>
                                          <p:spTgt spid="43"/>
                                        </p:tgtEl>
                                        <p:attrNameLst>
                                          <p:attrName>style.visibility</p:attrName>
                                        </p:attrNameLst>
                                      </p:cBhvr>
                                      <p:to>
                                        <p:strVal val="visible"/>
                                      </p:to>
                                    </p:set>
                                    <p:animEffect transition="in" filter="fade">
                                      <p:cBhvr>
                                        <p:cTn id="79" dur="1000"/>
                                        <p:tgtEl>
                                          <p:spTgt spid="43"/>
                                        </p:tgtEl>
                                      </p:cBhvr>
                                    </p:animEffect>
                                    <p:anim calcmode="lin" valueType="num">
                                      <p:cBhvr>
                                        <p:cTn id="80" dur="1000" fill="hold"/>
                                        <p:tgtEl>
                                          <p:spTgt spid="43"/>
                                        </p:tgtEl>
                                        <p:attrNameLst>
                                          <p:attrName>ppt_x</p:attrName>
                                        </p:attrNameLst>
                                      </p:cBhvr>
                                      <p:tavLst>
                                        <p:tav tm="0">
                                          <p:val>
                                            <p:strVal val="#ppt_x"/>
                                          </p:val>
                                        </p:tav>
                                        <p:tav tm="100000">
                                          <p:val>
                                            <p:strVal val="#ppt_x"/>
                                          </p:val>
                                        </p:tav>
                                      </p:tavLst>
                                    </p:anim>
                                    <p:anim calcmode="lin" valueType="num">
                                      <p:cBhvr>
                                        <p:cTn id="81" dur="1000" fill="hold"/>
                                        <p:tgtEl>
                                          <p:spTgt spid="43"/>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2" presetClass="entr" presetSubtype="1" fill="hold" nodeType="afterEffect">
                                  <p:stCondLst>
                                    <p:cond delay="0"/>
                                  </p:stCondLst>
                                  <p:childTnLst>
                                    <p:set>
                                      <p:cBhvr>
                                        <p:cTn id="84" dur="1" fill="hold">
                                          <p:stCondLst>
                                            <p:cond delay="0"/>
                                          </p:stCondLst>
                                        </p:cTn>
                                        <p:tgtEl>
                                          <p:spTgt spid="12"/>
                                        </p:tgtEl>
                                        <p:attrNameLst>
                                          <p:attrName>style.visibility</p:attrName>
                                        </p:attrNameLst>
                                      </p:cBhvr>
                                      <p:to>
                                        <p:strVal val="visible"/>
                                      </p:to>
                                    </p:set>
                                    <p:animEffect transition="in" filter="wipe(up)">
                                      <p:cBhvr>
                                        <p:cTn id="85" dur="10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38" grpId="0" animBg="1"/>
      <p:bldP spid="52" grpId="0" animBg="1"/>
      <p:bldP spid="56" grpId="0"/>
      <p:bldP spid="25" grpId="0" animBg="1"/>
      <p:bldP spid="36" grpId="0" animBg="1"/>
      <p:bldP spid="27" grpId="0"/>
      <p:bldP spid="39" grpId="0" animBg="1"/>
      <p:bldP spid="34" grpId="0" animBg="1"/>
      <p:bldP spid="53" grpId="0" animBg="1"/>
      <p:bldP spid="54" grpId="0"/>
      <p:bldP spid="40" grpId="0"/>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Connector: Curved 3">
            <a:extLst>
              <a:ext uri="{FF2B5EF4-FFF2-40B4-BE49-F238E27FC236}">
                <a16:creationId xmlns:a16="http://schemas.microsoft.com/office/drawing/2014/main" id="{C667827B-F822-4484-9564-2200918F3EEB}"/>
              </a:ext>
            </a:extLst>
          </p:cNvPr>
          <p:cNvCxnSpPr>
            <a:cxnSpLocks/>
          </p:cNvCxnSpPr>
          <p:nvPr/>
        </p:nvCxnSpPr>
        <p:spPr>
          <a:xfrm rot="10800000">
            <a:off x="2190683" y="1685918"/>
            <a:ext cx="2972937" cy="88040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Connector: Curved 20">
            <a:extLst>
              <a:ext uri="{FF2B5EF4-FFF2-40B4-BE49-F238E27FC236}">
                <a16:creationId xmlns:a16="http://schemas.microsoft.com/office/drawing/2014/main" id="{328C23BD-AB1C-4CAF-BC9A-F8FA50020A5E}"/>
              </a:ext>
            </a:extLst>
          </p:cNvPr>
          <p:cNvCxnSpPr>
            <a:cxnSpLocks/>
          </p:cNvCxnSpPr>
          <p:nvPr/>
        </p:nvCxnSpPr>
        <p:spPr>
          <a:xfrm flipV="1">
            <a:off x="6964326" y="4841659"/>
            <a:ext cx="1923552" cy="688289"/>
          </a:xfrm>
          <a:prstGeom prst="curvedConnector3">
            <a:avLst>
              <a:gd name="adj1" fmla="val 5000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6" name="Connector: Curved 25">
            <a:extLst>
              <a:ext uri="{FF2B5EF4-FFF2-40B4-BE49-F238E27FC236}">
                <a16:creationId xmlns:a16="http://schemas.microsoft.com/office/drawing/2014/main" id="{0E737E08-210D-4E20-91B2-7B90F5D5506B}"/>
              </a:ext>
            </a:extLst>
          </p:cNvPr>
          <p:cNvCxnSpPr>
            <a:cxnSpLocks/>
            <a:stCxn id="16" idx="6"/>
          </p:cNvCxnSpPr>
          <p:nvPr/>
        </p:nvCxnSpPr>
        <p:spPr>
          <a:xfrm rot="5400000" flipH="1" flipV="1">
            <a:off x="7755032" y="1908392"/>
            <a:ext cx="877724" cy="1313188"/>
          </a:xfrm>
          <a:prstGeom prst="curvedConnector4">
            <a:avLst>
              <a:gd name="adj1" fmla="val -26045"/>
              <a:gd name="adj2" fmla="val 87610"/>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7" name="Connector: Curved 36">
            <a:extLst>
              <a:ext uri="{FF2B5EF4-FFF2-40B4-BE49-F238E27FC236}">
                <a16:creationId xmlns:a16="http://schemas.microsoft.com/office/drawing/2014/main" id="{94E3B585-33E1-4776-83C8-5ED6859A92A5}"/>
              </a:ext>
            </a:extLst>
          </p:cNvPr>
          <p:cNvCxnSpPr>
            <a:cxnSpLocks/>
          </p:cNvCxnSpPr>
          <p:nvPr/>
        </p:nvCxnSpPr>
        <p:spPr>
          <a:xfrm rot="10800000">
            <a:off x="2080549" y="4535899"/>
            <a:ext cx="2830820" cy="611520"/>
          </a:xfrm>
          <a:prstGeom prst="curvedConnector3">
            <a:avLst>
              <a:gd name="adj1" fmla="val 47371"/>
            </a:avLst>
          </a:prstGeom>
          <a:ln>
            <a:solidFill>
              <a:schemeClr val="bg1"/>
            </a:solidFill>
            <a:prstDash val="dash"/>
            <a:tailEnd type="triangle"/>
          </a:ln>
        </p:spPr>
        <p:style>
          <a:lnRef idx="1">
            <a:schemeClr val="accent1"/>
          </a:lnRef>
          <a:fillRef idx="0">
            <a:schemeClr val="accent1"/>
          </a:fillRef>
          <a:effectRef idx="0">
            <a:schemeClr val="accent1"/>
          </a:effectRef>
          <a:fontRef idx="minor">
            <a:schemeClr val="tx1"/>
          </a:fontRef>
        </p:style>
      </p:cxnSp>
      <p:sp>
        <p:nvSpPr>
          <p:cNvPr id="38" name="TextBox 37">
            <a:extLst>
              <a:ext uri="{FF2B5EF4-FFF2-40B4-BE49-F238E27FC236}">
                <a16:creationId xmlns:a16="http://schemas.microsoft.com/office/drawing/2014/main" id="{32FAD322-1CC6-4259-83D1-C12FB558F2EB}"/>
              </a:ext>
            </a:extLst>
          </p:cNvPr>
          <p:cNvSpPr txBox="1"/>
          <p:nvPr/>
        </p:nvSpPr>
        <p:spPr>
          <a:xfrm>
            <a:off x="8850489" y="1757835"/>
            <a:ext cx="3121771" cy="2169825"/>
          </a:xfrm>
          <a:prstGeom prst="rect">
            <a:avLst/>
          </a:prstGeom>
          <a:noFill/>
        </p:spPr>
        <p:txBody>
          <a:bodyPr wrap="square" rtlCol="0">
            <a:spAutoFit/>
          </a:bodyPr>
          <a:lstStyle/>
          <a:p>
            <a:r>
              <a:rPr lang="en-US" sz="3600" dirty="0">
                <a:solidFill>
                  <a:srgbClr val="5C9AD3"/>
                </a:solidFill>
                <a:latin typeface="Bernard MT Condensed" panose="02050806060905020404" pitchFamily="18" charset="0"/>
              </a:rPr>
              <a:t>$314</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39" name="TextBox 38">
            <a:extLst>
              <a:ext uri="{FF2B5EF4-FFF2-40B4-BE49-F238E27FC236}">
                <a16:creationId xmlns:a16="http://schemas.microsoft.com/office/drawing/2014/main" id="{1FD2144B-C0F7-4CB4-9200-817BE89F256E}"/>
              </a:ext>
            </a:extLst>
          </p:cNvPr>
          <p:cNvSpPr txBox="1"/>
          <p:nvPr/>
        </p:nvSpPr>
        <p:spPr>
          <a:xfrm>
            <a:off x="8896675" y="4536590"/>
            <a:ext cx="3121771" cy="2169825"/>
          </a:xfrm>
          <a:prstGeom prst="rect">
            <a:avLst/>
          </a:prstGeom>
          <a:noFill/>
        </p:spPr>
        <p:txBody>
          <a:bodyPr wrap="square" rtlCol="0">
            <a:spAutoFit/>
          </a:bodyPr>
          <a:lstStyle/>
          <a:p>
            <a:r>
              <a:rPr lang="en-US" sz="3600" dirty="0">
                <a:solidFill>
                  <a:srgbClr val="44546B"/>
                </a:solidFill>
                <a:latin typeface="Bernard MT Condensed" panose="02050806060905020404" pitchFamily="18" charset="0"/>
              </a:rPr>
              <a:t>$521</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2" name="TextBox 41">
            <a:extLst>
              <a:ext uri="{FF2B5EF4-FFF2-40B4-BE49-F238E27FC236}">
                <a16:creationId xmlns:a16="http://schemas.microsoft.com/office/drawing/2014/main" id="{5620B522-F705-483A-A97A-4AA5E84271A9}"/>
              </a:ext>
            </a:extLst>
          </p:cNvPr>
          <p:cNvSpPr txBox="1"/>
          <p:nvPr/>
        </p:nvSpPr>
        <p:spPr>
          <a:xfrm>
            <a:off x="544933" y="1413571"/>
            <a:ext cx="3121771" cy="2169825"/>
          </a:xfrm>
          <a:prstGeom prst="rect">
            <a:avLst/>
          </a:prstGeom>
          <a:noFill/>
        </p:spPr>
        <p:txBody>
          <a:bodyPr wrap="square" rtlCol="0">
            <a:spAutoFit/>
          </a:bodyPr>
          <a:lstStyle/>
          <a:p>
            <a:r>
              <a:rPr lang="en-US" sz="3600" dirty="0">
                <a:solidFill>
                  <a:srgbClr val="FE4A1E"/>
                </a:solidFill>
                <a:latin typeface="Bernard MT Condensed" panose="02050806060905020404" pitchFamily="18" charset="0"/>
              </a:rPr>
              <a:t>$258</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46" name="TextBox 45">
            <a:extLst>
              <a:ext uri="{FF2B5EF4-FFF2-40B4-BE49-F238E27FC236}">
                <a16:creationId xmlns:a16="http://schemas.microsoft.com/office/drawing/2014/main" id="{7A79225E-9F24-43DA-9072-1004A8301E40}"/>
              </a:ext>
            </a:extLst>
          </p:cNvPr>
          <p:cNvSpPr txBox="1"/>
          <p:nvPr/>
        </p:nvSpPr>
        <p:spPr>
          <a:xfrm>
            <a:off x="544933" y="4253931"/>
            <a:ext cx="3121771" cy="2169825"/>
          </a:xfrm>
          <a:prstGeom prst="rect">
            <a:avLst/>
          </a:prstGeom>
          <a:noFill/>
        </p:spPr>
        <p:txBody>
          <a:bodyPr wrap="square" rtlCol="0">
            <a:spAutoFit/>
          </a:bodyPr>
          <a:lstStyle/>
          <a:p>
            <a:r>
              <a:rPr lang="en-US" sz="3600" dirty="0">
                <a:solidFill>
                  <a:srgbClr val="7A7A7A"/>
                </a:solidFill>
                <a:latin typeface="Bernard MT Condensed" panose="02050806060905020404" pitchFamily="18" charset="0"/>
              </a:rPr>
              <a:t>$405</a:t>
            </a:r>
          </a:p>
          <a:p>
            <a:endParaRPr lang="en-US" sz="800" dirty="0">
              <a:solidFill>
                <a:schemeClr val="bg1"/>
              </a:solidFill>
              <a:latin typeface="Bernard MT Condensed" panose="02050806060905020404" pitchFamily="18" charset="0"/>
            </a:endParaRPr>
          </a:p>
          <a:p>
            <a:r>
              <a:rPr lang="en-US" sz="1600" dirty="0">
                <a:solidFill>
                  <a:schemeClr val="bg1"/>
                </a:solidFill>
                <a:latin typeface="Bernard MT Condensed" panose="02050806060905020404" pitchFamily="18" charset="0"/>
              </a:rPr>
              <a:t>LOREM IPSUM</a:t>
            </a:r>
          </a:p>
          <a:p>
            <a:endParaRPr lang="en-US" sz="8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lumMod val="85000"/>
                </a:schemeClr>
              </a:solidFill>
              <a:latin typeface="Candara" panose="020E0502030303020204" pitchFamily="34" charset="0"/>
            </a:endParaRPr>
          </a:p>
        </p:txBody>
      </p:sp>
      <p:sp>
        <p:nvSpPr>
          <p:cNvPr id="15" name="Freeform: Shape 14">
            <a:extLst>
              <a:ext uri="{FF2B5EF4-FFF2-40B4-BE49-F238E27FC236}">
                <a16:creationId xmlns:a16="http://schemas.microsoft.com/office/drawing/2014/main" id="{CB44F6A8-FB3F-4809-9AF4-3DCF92AE97EC}"/>
              </a:ext>
            </a:extLst>
          </p:cNvPr>
          <p:cNvSpPr>
            <a:spLocks noChangeAspect="1"/>
          </p:cNvSpPr>
          <p:nvPr/>
        </p:nvSpPr>
        <p:spPr>
          <a:xfrm rot="10800000">
            <a:off x="5159297" y="4083453"/>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44546B"/>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3B9FF3FB-D18F-4289-AFC2-85F4D5A36192}"/>
              </a:ext>
            </a:extLst>
          </p:cNvPr>
          <p:cNvSpPr>
            <a:spLocks noChangeAspect="1"/>
          </p:cNvSpPr>
          <p:nvPr/>
        </p:nvSpPr>
        <p:spPr>
          <a:xfrm rot="5400000">
            <a:off x="6056206" y="2651318"/>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5C9AD3"/>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7" name="Freeform: Shape 16">
            <a:extLst>
              <a:ext uri="{FF2B5EF4-FFF2-40B4-BE49-F238E27FC236}">
                <a16:creationId xmlns:a16="http://schemas.microsoft.com/office/drawing/2014/main" id="{EC971D46-64D1-4504-A872-87CE3BA4C6D1}"/>
              </a:ext>
            </a:extLst>
          </p:cNvPr>
          <p:cNvSpPr>
            <a:spLocks noChangeAspect="1"/>
          </p:cNvSpPr>
          <p:nvPr/>
        </p:nvSpPr>
        <p:spPr>
          <a:xfrm>
            <a:off x="4630429" y="1747202"/>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FE4A1E"/>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8" name="Freeform: Shape 17">
            <a:extLst>
              <a:ext uri="{FF2B5EF4-FFF2-40B4-BE49-F238E27FC236}">
                <a16:creationId xmlns:a16="http://schemas.microsoft.com/office/drawing/2014/main" id="{E8C3AAD0-5E5B-493F-AF72-155207C5B84F}"/>
              </a:ext>
            </a:extLst>
          </p:cNvPr>
          <p:cNvSpPr>
            <a:spLocks noChangeAspect="1"/>
          </p:cNvSpPr>
          <p:nvPr/>
        </p:nvSpPr>
        <p:spPr>
          <a:xfrm rot="16200000">
            <a:off x="3733520" y="3179337"/>
            <a:ext cx="2468880" cy="2127924"/>
          </a:xfrm>
          <a:custGeom>
            <a:avLst/>
            <a:gdLst>
              <a:gd name="connsiteX0" fmla="*/ 24 w 2468880"/>
              <a:gd name="connsiteY0" fmla="*/ 1401958 h 2127924"/>
              <a:gd name="connsiteX1" fmla="*/ 26626 w 2468880"/>
              <a:gd name="connsiteY1" fmla="*/ 1333396 h 2127924"/>
              <a:gd name="connsiteX2" fmla="*/ 43876 w 2468880"/>
              <a:gd name="connsiteY2" fmla="*/ 1315349 h 2127924"/>
              <a:gd name="connsiteX3" fmla="*/ 56587 w 2468880"/>
              <a:gd name="connsiteY3" fmla="*/ 1295673 h 2127924"/>
              <a:gd name="connsiteX4" fmla="*/ 416435 w 2468880"/>
              <a:gd name="connsiteY4" fmla="*/ 926609 h 2127924"/>
              <a:gd name="connsiteX5" fmla="*/ 516725 w 2468880"/>
              <a:gd name="connsiteY5" fmla="*/ 821687 h 2127924"/>
              <a:gd name="connsiteX6" fmla="*/ 523008 w 2468880"/>
              <a:gd name="connsiteY6" fmla="*/ 817308 h 2127924"/>
              <a:gd name="connsiteX7" fmla="*/ 1014798 w 2468880"/>
              <a:gd name="connsiteY7" fmla="*/ 312923 h 2127924"/>
              <a:gd name="connsiteX8" fmla="*/ 1022203 w 2468880"/>
              <a:gd name="connsiteY8" fmla="*/ 307871 h 2127924"/>
              <a:gd name="connsiteX9" fmla="*/ 1217960 w 2468880"/>
              <a:gd name="connsiteY9" fmla="*/ 107314 h 2127924"/>
              <a:gd name="connsiteX10" fmla="*/ 1468355 w 2468880"/>
              <a:gd name="connsiteY10" fmla="*/ 26 h 2127924"/>
              <a:gd name="connsiteX11" fmla="*/ 1664892 w 2468880"/>
              <a:gd name="connsiteY11" fmla="*/ 56288 h 2127924"/>
              <a:gd name="connsiteX12" fmla="*/ 1716782 w 2468880"/>
              <a:gd name="connsiteY12" fmla="*/ 97637 h 2127924"/>
              <a:gd name="connsiteX13" fmla="*/ 2198292 w 2468880"/>
              <a:gd name="connsiteY13" fmla="*/ 579146 h 2127924"/>
              <a:gd name="connsiteX14" fmla="*/ 2216911 w 2468880"/>
              <a:gd name="connsiteY14" fmla="*/ 607586 h 2127924"/>
              <a:gd name="connsiteX15" fmla="*/ 2195122 w 2468880"/>
              <a:gd name="connsiteY15" fmla="*/ 711546 h 2127924"/>
              <a:gd name="connsiteX16" fmla="*/ 2089770 w 2468880"/>
              <a:gd name="connsiteY16" fmla="*/ 815527 h 2127924"/>
              <a:gd name="connsiteX17" fmla="*/ 2088948 w 2468880"/>
              <a:gd name="connsiteY17" fmla="*/ 816136 h 2127924"/>
              <a:gd name="connsiteX18" fmla="*/ 2044819 w 2468880"/>
              <a:gd name="connsiteY18" fmla="*/ 859023 h 2127924"/>
              <a:gd name="connsiteX19" fmla="*/ 2042794 w 2468880"/>
              <a:gd name="connsiteY19" fmla="*/ 861892 h 2127924"/>
              <a:gd name="connsiteX20" fmla="*/ 2026135 w 2468880"/>
              <a:gd name="connsiteY20" fmla="*/ 878333 h 2127924"/>
              <a:gd name="connsiteX21" fmla="*/ 2029150 w 2468880"/>
              <a:gd name="connsiteY21" fmla="*/ 881215 h 2127924"/>
              <a:gd name="connsiteX22" fmla="*/ 2014794 w 2468880"/>
              <a:gd name="connsiteY22" fmla="*/ 901546 h 2127924"/>
              <a:gd name="connsiteX23" fmla="*/ 2000375 w 2468880"/>
              <a:gd name="connsiteY23" fmla="*/ 942442 h 2127924"/>
              <a:gd name="connsiteX24" fmla="*/ 2000336 w 2468880"/>
              <a:gd name="connsiteY24" fmla="*/ 943299 h 2127924"/>
              <a:gd name="connsiteX25" fmla="*/ 1999620 w 2468880"/>
              <a:gd name="connsiteY25" fmla="*/ 944855 h 2127924"/>
              <a:gd name="connsiteX26" fmla="*/ 1999617 w 2468880"/>
              <a:gd name="connsiteY26" fmla="*/ 1013828 h 2127924"/>
              <a:gd name="connsiteX27" fmla="*/ 2007392 w 2468880"/>
              <a:gd name="connsiteY27" fmla="*/ 1026604 h 2127924"/>
              <a:gd name="connsiteX28" fmla="*/ 2004598 w 2468880"/>
              <a:gd name="connsiteY28" fmla="*/ 1029407 h 2127924"/>
              <a:gd name="connsiteX29" fmla="*/ 2015357 w 2468880"/>
              <a:gd name="connsiteY29" fmla="*/ 1039690 h 2127924"/>
              <a:gd name="connsiteX30" fmla="*/ 2017294 w 2468880"/>
              <a:gd name="connsiteY30" fmla="*/ 1042874 h 2127924"/>
              <a:gd name="connsiteX31" fmla="*/ 2026853 w 2468880"/>
              <a:gd name="connsiteY31" fmla="*/ 1050679 h 2127924"/>
              <a:gd name="connsiteX32" fmla="*/ 2028914 w 2468880"/>
              <a:gd name="connsiteY32" fmla="*/ 1052649 h 2127924"/>
              <a:gd name="connsiteX33" fmla="*/ 2029072 w 2468880"/>
              <a:gd name="connsiteY33" fmla="*/ 1052491 h 2127924"/>
              <a:gd name="connsiteX34" fmla="*/ 2045160 w 2468880"/>
              <a:gd name="connsiteY34" fmla="*/ 1065628 h 2127924"/>
              <a:gd name="connsiteX35" fmla="*/ 2081815 w 2468880"/>
              <a:gd name="connsiteY35" fmla="*/ 1081905 h 2127924"/>
              <a:gd name="connsiteX36" fmla="*/ 2088452 w 2468880"/>
              <a:gd name="connsiteY36" fmla="*/ 1083354 h 2127924"/>
              <a:gd name="connsiteX37" fmla="*/ 2100520 w 2468880"/>
              <a:gd name="connsiteY37" fmla="*/ 1088707 h 2127924"/>
              <a:gd name="connsiteX38" fmla="*/ 2180644 w 2468880"/>
              <a:gd name="connsiteY38" fmla="*/ 1103555 h 2127924"/>
              <a:gd name="connsiteX39" fmla="*/ 2227145 w 2468880"/>
              <a:gd name="connsiteY39" fmla="*/ 1103966 h 2127924"/>
              <a:gd name="connsiteX40" fmla="*/ 2230239 w 2468880"/>
              <a:gd name="connsiteY40" fmla="*/ 1106924 h 2127924"/>
              <a:gd name="connsiteX41" fmla="*/ 2247391 w 2468880"/>
              <a:gd name="connsiteY41" fmla="*/ 1108653 h 2127924"/>
              <a:gd name="connsiteX42" fmla="*/ 2468880 w 2468880"/>
              <a:gd name="connsiteY42" fmla="*/ 1380411 h 2127924"/>
              <a:gd name="connsiteX43" fmla="*/ 2191486 w 2468880"/>
              <a:gd name="connsiteY43" fmla="*/ 1657805 h 2127924"/>
              <a:gd name="connsiteX44" fmla="*/ 1919729 w 2468880"/>
              <a:gd name="connsiteY44" fmla="*/ 1436316 h 2127924"/>
              <a:gd name="connsiteX45" fmla="*/ 1917717 w 2468880"/>
              <a:gd name="connsiteY45" fmla="*/ 1416355 h 2127924"/>
              <a:gd name="connsiteX46" fmla="*/ 1914251 w 2468880"/>
              <a:gd name="connsiteY46" fmla="*/ 1413042 h 2127924"/>
              <a:gd name="connsiteX47" fmla="*/ 1912857 w 2468880"/>
              <a:gd name="connsiteY47" fmla="*/ 1360046 h 2127924"/>
              <a:gd name="connsiteX48" fmla="*/ 1906762 w 2468880"/>
              <a:gd name="connsiteY48" fmla="*/ 1317203 h 2127924"/>
              <a:gd name="connsiteX49" fmla="*/ 1896669 w 2468880"/>
              <a:gd name="connsiteY49" fmla="*/ 1280396 h 2127924"/>
              <a:gd name="connsiteX50" fmla="*/ 1894146 w 2468880"/>
              <a:gd name="connsiteY50" fmla="*/ 1277984 h 2127924"/>
              <a:gd name="connsiteX51" fmla="*/ 1884623 w 2468880"/>
              <a:gd name="connsiteY51" fmla="*/ 1249210 h 2127924"/>
              <a:gd name="connsiteX52" fmla="*/ 1808333 w 2468880"/>
              <a:gd name="connsiteY52" fmla="*/ 1174573 h 2127924"/>
              <a:gd name="connsiteX53" fmla="*/ 1774414 w 2468880"/>
              <a:gd name="connsiteY53" fmla="*/ 1172201 h 2127924"/>
              <a:gd name="connsiteX54" fmla="*/ 1761608 w 2468880"/>
              <a:gd name="connsiteY54" fmla="*/ 1175738 h 2127924"/>
              <a:gd name="connsiteX55" fmla="*/ 1739555 w 2468880"/>
              <a:gd name="connsiteY55" fmla="*/ 1178924 h 2127924"/>
              <a:gd name="connsiteX56" fmla="*/ 1629816 w 2468880"/>
              <a:gd name="connsiteY56" fmla="*/ 1265941 h 2127924"/>
              <a:gd name="connsiteX57" fmla="*/ 1617066 w 2468880"/>
              <a:gd name="connsiteY57" fmla="*/ 1283810 h 2127924"/>
              <a:gd name="connsiteX58" fmla="*/ 1016643 w 2468880"/>
              <a:gd name="connsiteY58" fmla="*/ 1899609 h 2127924"/>
              <a:gd name="connsiteX59" fmla="*/ 826791 w 2468880"/>
              <a:gd name="connsiteY59" fmla="*/ 2098230 h 2127924"/>
              <a:gd name="connsiteX60" fmla="*/ 690938 w 2468880"/>
              <a:gd name="connsiteY60" fmla="*/ 2101296 h 2127924"/>
              <a:gd name="connsiteX61" fmla="*/ 520945 w 2468880"/>
              <a:gd name="connsiteY61" fmla="*/ 1938810 h 2127924"/>
              <a:gd name="connsiteX62" fmla="*/ 524276 w 2468880"/>
              <a:gd name="connsiteY62" fmla="*/ 1925776 h 2127924"/>
              <a:gd name="connsiteX63" fmla="*/ 527724 w 2468880"/>
              <a:gd name="connsiteY63" fmla="*/ 1902314 h 2127924"/>
              <a:gd name="connsiteX64" fmla="*/ 548009 w 2468880"/>
              <a:gd name="connsiteY64" fmla="*/ 1895021 h 2127924"/>
              <a:gd name="connsiteX65" fmla="*/ 617371 w 2468880"/>
              <a:gd name="connsiteY65" fmla="*/ 1883808 h 2127924"/>
              <a:gd name="connsiteX66" fmla="*/ 683171 w 2468880"/>
              <a:gd name="connsiteY66" fmla="*/ 1882078 h 2127924"/>
              <a:gd name="connsiteX67" fmla="*/ 687285 w 2468880"/>
              <a:gd name="connsiteY67" fmla="*/ 1877775 h 2127924"/>
              <a:gd name="connsiteX68" fmla="*/ 712069 w 2468880"/>
              <a:gd name="connsiteY68" fmla="*/ 1875276 h 2127924"/>
              <a:gd name="connsiteX69" fmla="*/ 987072 w 2468880"/>
              <a:gd name="connsiteY69" fmla="*/ 1537859 h 2127924"/>
              <a:gd name="connsiteX70" fmla="*/ 642657 w 2468880"/>
              <a:gd name="connsiteY70" fmla="*/ 1193444 h 2127924"/>
              <a:gd name="connsiteX71" fmla="*/ 305240 w 2468880"/>
              <a:gd name="connsiteY71" fmla="*/ 1468447 h 2127924"/>
              <a:gd name="connsiteX72" fmla="*/ 303093 w 2468880"/>
              <a:gd name="connsiteY72" fmla="*/ 1489743 h 2127924"/>
              <a:gd name="connsiteX73" fmla="*/ 299420 w 2468880"/>
              <a:gd name="connsiteY73" fmla="*/ 1493585 h 2127924"/>
              <a:gd name="connsiteX74" fmla="*/ 298910 w 2468880"/>
              <a:gd name="connsiteY74" fmla="*/ 1551321 h 2127924"/>
              <a:gd name="connsiteX75" fmla="*/ 288909 w 2468880"/>
              <a:gd name="connsiteY75" fmla="*/ 1620869 h 2127924"/>
              <a:gd name="connsiteX76" fmla="*/ 274869 w 2468880"/>
              <a:gd name="connsiteY76" fmla="*/ 1662168 h 2127924"/>
              <a:gd name="connsiteX77" fmla="*/ 251490 w 2468880"/>
              <a:gd name="connsiteY77" fmla="*/ 1666861 h 2127924"/>
              <a:gd name="connsiteX78" fmla="*/ 240138 w 2468880"/>
              <a:gd name="connsiteY78" fmla="*/ 1670402 h 2127924"/>
              <a:gd name="connsiteX79" fmla="*/ 29693 w 2468880"/>
              <a:gd name="connsiteY79" fmla="*/ 1469250 h 2127924"/>
              <a:gd name="connsiteX80" fmla="*/ 24 w 2468880"/>
              <a:gd name="connsiteY80" fmla="*/ 1401958 h 2127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2468880" h="2127924">
                <a:moveTo>
                  <a:pt x="24" y="1401958"/>
                </a:moveTo>
                <a:cubicBezTo>
                  <a:pt x="-531" y="1377373"/>
                  <a:pt x="8292" y="1352577"/>
                  <a:pt x="26626" y="1333396"/>
                </a:cubicBezTo>
                <a:lnTo>
                  <a:pt x="43876" y="1315349"/>
                </a:lnTo>
                <a:lnTo>
                  <a:pt x="56587" y="1295673"/>
                </a:lnTo>
                <a:lnTo>
                  <a:pt x="416435" y="926609"/>
                </a:lnTo>
                <a:lnTo>
                  <a:pt x="516725" y="821687"/>
                </a:lnTo>
                <a:lnTo>
                  <a:pt x="523008" y="817308"/>
                </a:lnTo>
                <a:lnTo>
                  <a:pt x="1014798" y="312923"/>
                </a:lnTo>
                <a:lnTo>
                  <a:pt x="1022203" y="307871"/>
                </a:lnTo>
                <a:lnTo>
                  <a:pt x="1217960" y="107314"/>
                </a:lnTo>
                <a:cubicBezTo>
                  <a:pt x="1286612" y="36979"/>
                  <a:pt x="1377274" y="1128"/>
                  <a:pt x="1468355" y="26"/>
                </a:cubicBezTo>
                <a:cubicBezTo>
                  <a:pt x="1536667" y="-802"/>
                  <a:pt x="1605215" y="17916"/>
                  <a:pt x="1664892" y="56288"/>
                </a:cubicBezTo>
                <a:lnTo>
                  <a:pt x="1716782" y="97637"/>
                </a:lnTo>
                <a:lnTo>
                  <a:pt x="2198292" y="579146"/>
                </a:lnTo>
                <a:lnTo>
                  <a:pt x="2216911" y="607586"/>
                </a:lnTo>
                <a:cubicBezTo>
                  <a:pt x="2230755" y="642377"/>
                  <a:pt x="2223450" y="683588"/>
                  <a:pt x="2195122" y="711546"/>
                </a:cubicBezTo>
                <a:lnTo>
                  <a:pt x="2089770" y="815527"/>
                </a:lnTo>
                <a:lnTo>
                  <a:pt x="2088948" y="816136"/>
                </a:lnTo>
                <a:cubicBezTo>
                  <a:pt x="2072054" y="830352"/>
                  <a:pt x="2057262" y="844718"/>
                  <a:pt x="2044819" y="859023"/>
                </a:cubicBezTo>
                <a:lnTo>
                  <a:pt x="2042794" y="861892"/>
                </a:lnTo>
                <a:lnTo>
                  <a:pt x="2026135" y="878333"/>
                </a:lnTo>
                <a:lnTo>
                  <a:pt x="2029150" y="881215"/>
                </a:lnTo>
                <a:lnTo>
                  <a:pt x="2014794" y="901546"/>
                </a:lnTo>
                <a:cubicBezTo>
                  <a:pt x="2007304" y="915519"/>
                  <a:pt x="2002414" y="929221"/>
                  <a:pt x="2000375" y="942442"/>
                </a:cubicBezTo>
                <a:lnTo>
                  <a:pt x="2000336" y="943299"/>
                </a:lnTo>
                <a:lnTo>
                  <a:pt x="1999620" y="944855"/>
                </a:lnTo>
                <a:cubicBezTo>
                  <a:pt x="1991954" y="968945"/>
                  <a:pt x="1991540" y="992408"/>
                  <a:pt x="1999617" y="1013828"/>
                </a:cubicBezTo>
                <a:lnTo>
                  <a:pt x="2007392" y="1026604"/>
                </a:lnTo>
                <a:lnTo>
                  <a:pt x="2004598" y="1029407"/>
                </a:lnTo>
                <a:lnTo>
                  <a:pt x="2015357" y="1039690"/>
                </a:lnTo>
                <a:lnTo>
                  <a:pt x="2017294" y="1042874"/>
                </a:lnTo>
                <a:lnTo>
                  <a:pt x="2026853" y="1050679"/>
                </a:lnTo>
                <a:lnTo>
                  <a:pt x="2028914" y="1052649"/>
                </a:lnTo>
                <a:lnTo>
                  <a:pt x="2029072" y="1052491"/>
                </a:lnTo>
                <a:lnTo>
                  <a:pt x="2045160" y="1065628"/>
                </a:lnTo>
                <a:cubicBezTo>
                  <a:pt x="2055992" y="1072143"/>
                  <a:pt x="2068288" y="1077579"/>
                  <a:pt x="2081815" y="1081905"/>
                </a:cubicBezTo>
                <a:lnTo>
                  <a:pt x="2088452" y="1083354"/>
                </a:lnTo>
                <a:lnTo>
                  <a:pt x="2100520" y="1088707"/>
                </a:lnTo>
                <a:cubicBezTo>
                  <a:pt x="2123219" y="1096414"/>
                  <a:pt x="2150264" y="1101387"/>
                  <a:pt x="2180644" y="1103555"/>
                </a:cubicBezTo>
                <a:lnTo>
                  <a:pt x="2227145" y="1103966"/>
                </a:lnTo>
                <a:lnTo>
                  <a:pt x="2230239" y="1106924"/>
                </a:lnTo>
                <a:lnTo>
                  <a:pt x="2247391" y="1108653"/>
                </a:lnTo>
                <a:cubicBezTo>
                  <a:pt x="2373794" y="1134520"/>
                  <a:pt x="2468880" y="1246361"/>
                  <a:pt x="2468880" y="1380411"/>
                </a:cubicBezTo>
                <a:cubicBezTo>
                  <a:pt x="2468880" y="1533612"/>
                  <a:pt x="2344687" y="1657805"/>
                  <a:pt x="2191486" y="1657805"/>
                </a:cubicBezTo>
                <a:cubicBezTo>
                  <a:pt x="2057436" y="1657805"/>
                  <a:pt x="1945595" y="1562719"/>
                  <a:pt x="1919729" y="1436316"/>
                </a:cubicBezTo>
                <a:lnTo>
                  <a:pt x="1917717" y="1416355"/>
                </a:lnTo>
                <a:lnTo>
                  <a:pt x="1914251" y="1413042"/>
                </a:lnTo>
                <a:lnTo>
                  <a:pt x="1912857" y="1360046"/>
                </a:lnTo>
                <a:cubicBezTo>
                  <a:pt x="1911509" y="1344877"/>
                  <a:pt x="1909473" y="1330554"/>
                  <a:pt x="1906762" y="1317203"/>
                </a:cubicBezTo>
                <a:lnTo>
                  <a:pt x="1896669" y="1280396"/>
                </a:lnTo>
                <a:lnTo>
                  <a:pt x="1894146" y="1277984"/>
                </a:lnTo>
                <a:lnTo>
                  <a:pt x="1884623" y="1249210"/>
                </a:lnTo>
                <a:cubicBezTo>
                  <a:pt x="1867477" y="1210205"/>
                  <a:pt x="1841552" y="1183266"/>
                  <a:pt x="1808333" y="1174573"/>
                </a:cubicBezTo>
                <a:cubicBezTo>
                  <a:pt x="1797259" y="1171675"/>
                  <a:pt x="1785900" y="1170942"/>
                  <a:pt x="1774414" y="1172201"/>
                </a:cubicBezTo>
                <a:lnTo>
                  <a:pt x="1761608" y="1175738"/>
                </a:lnTo>
                <a:lnTo>
                  <a:pt x="1739555" y="1178924"/>
                </a:lnTo>
                <a:cubicBezTo>
                  <a:pt x="1704176" y="1190416"/>
                  <a:pt x="1666353" y="1220952"/>
                  <a:pt x="1629816" y="1265941"/>
                </a:cubicBezTo>
                <a:lnTo>
                  <a:pt x="1617066" y="1283810"/>
                </a:lnTo>
                <a:lnTo>
                  <a:pt x="1016643" y="1899609"/>
                </a:lnTo>
                <a:lnTo>
                  <a:pt x="826791" y="2098230"/>
                </a:lnTo>
                <a:cubicBezTo>
                  <a:pt x="790124" y="2136592"/>
                  <a:pt x="729301" y="2137965"/>
                  <a:pt x="690938" y="2101296"/>
                </a:cubicBezTo>
                <a:lnTo>
                  <a:pt x="520945" y="1938810"/>
                </a:lnTo>
                <a:lnTo>
                  <a:pt x="524276" y="1925776"/>
                </a:lnTo>
                <a:lnTo>
                  <a:pt x="527724" y="1902314"/>
                </a:lnTo>
                <a:lnTo>
                  <a:pt x="548009" y="1895021"/>
                </a:lnTo>
                <a:cubicBezTo>
                  <a:pt x="569015" y="1889790"/>
                  <a:pt x="592260" y="1886041"/>
                  <a:pt x="617371" y="1883808"/>
                </a:cubicBezTo>
                <a:lnTo>
                  <a:pt x="683171" y="1882078"/>
                </a:lnTo>
                <a:lnTo>
                  <a:pt x="687285" y="1877775"/>
                </a:lnTo>
                <a:lnTo>
                  <a:pt x="712069" y="1875276"/>
                </a:lnTo>
                <a:cubicBezTo>
                  <a:pt x="869013" y="1843161"/>
                  <a:pt x="987072" y="1704297"/>
                  <a:pt x="987072" y="1537859"/>
                </a:cubicBezTo>
                <a:cubicBezTo>
                  <a:pt x="987072" y="1347644"/>
                  <a:pt x="832872" y="1193444"/>
                  <a:pt x="642657" y="1193444"/>
                </a:cubicBezTo>
                <a:cubicBezTo>
                  <a:pt x="476219" y="1193444"/>
                  <a:pt x="337356" y="1311503"/>
                  <a:pt x="305240" y="1468447"/>
                </a:cubicBezTo>
                <a:lnTo>
                  <a:pt x="303093" y="1489743"/>
                </a:lnTo>
                <a:lnTo>
                  <a:pt x="299420" y="1493585"/>
                </a:lnTo>
                <a:lnTo>
                  <a:pt x="298910" y="1551321"/>
                </a:lnTo>
                <a:cubicBezTo>
                  <a:pt x="297116" y="1576468"/>
                  <a:pt x="293773" y="1599775"/>
                  <a:pt x="288909" y="1620869"/>
                </a:cubicBezTo>
                <a:lnTo>
                  <a:pt x="274869" y="1662168"/>
                </a:lnTo>
                <a:lnTo>
                  <a:pt x="251490" y="1666861"/>
                </a:lnTo>
                <a:lnTo>
                  <a:pt x="240138" y="1670402"/>
                </a:lnTo>
                <a:lnTo>
                  <a:pt x="29693" y="1469250"/>
                </a:lnTo>
                <a:cubicBezTo>
                  <a:pt x="10512" y="1450915"/>
                  <a:pt x="579" y="1426542"/>
                  <a:pt x="24" y="1401958"/>
                </a:cubicBezTo>
                <a:close/>
              </a:path>
            </a:pathLst>
          </a:custGeom>
          <a:solidFill>
            <a:srgbClr val="7A7A7A"/>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9" name="Group 58">
            <a:extLst>
              <a:ext uri="{FF2B5EF4-FFF2-40B4-BE49-F238E27FC236}">
                <a16:creationId xmlns:a16="http://schemas.microsoft.com/office/drawing/2014/main" id="{55E0F7E8-4D51-4CDA-8E5C-82E2E387E2F8}"/>
              </a:ext>
            </a:extLst>
          </p:cNvPr>
          <p:cNvGrpSpPr>
            <a:grpSpLocks noChangeAspect="1"/>
          </p:cNvGrpSpPr>
          <p:nvPr/>
        </p:nvGrpSpPr>
        <p:grpSpPr>
          <a:xfrm>
            <a:off x="7407554" y="3593534"/>
            <a:ext cx="326003" cy="548640"/>
            <a:chOff x="533400" y="2800350"/>
            <a:chExt cx="325437" cy="547687"/>
          </a:xfrm>
          <a:solidFill>
            <a:schemeClr val="bg1"/>
          </a:solidFill>
          <a:effectLst/>
        </p:grpSpPr>
        <p:sp>
          <p:nvSpPr>
            <p:cNvPr id="60" name="Freeform 30">
              <a:extLst>
                <a:ext uri="{FF2B5EF4-FFF2-40B4-BE49-F238E27FC236}">
                  <a16:creationId xmlns:a16="http://schemas.microsoft.com/office/drawing/2014/main" id="{9A708820-CE8F-450C-9D63-7CA025524839}"/>
                </a:ext>
              </a:extLst>
            </p:cNvPr>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Rectangle 31">
              <a:extLst>
                <a:ext uri="{FF2B5EF4-FFF2-40B4-BE49-F238E27FC236}">
                  <a16:creationId xmlns:a16="http://schemas.microsoft.com/office/drawing/2014/main" id="{3E1D5193-D647-4AD3-8F95-B4EFEB8AF16D}"/>
                </a:ext>
              </a:extLst>
            </p:cNvPr>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Rectangle 32">
              <a:extLst>
                <a:ext uri="{FF2B5EF4-FFF2-40B4-BE49-F238E27FC236}">
                  <a16:creationId xmlns:a16="http://schemas.microsoft.com/office/drawing/2014/main" id="{40CEED6C-13A6-4A01-BF84-B9858652F352}"/>
                </a:ext>
              </a:extLst>
            </p:cNvPr>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3" name="Rectangle 33">
              <a:extLst>
                <a:ext uri="{FF2B5EF4-FFF2-40B4-BE49-F238E27FC236}">
                  <a16:creationId xmlns:a16="http://schemas.microsoft.com/office/drawing/2014/main" id="{FA599F18-AC22-43F4-B042-5D09DB5EB76F}"/>
                </a:ext>
              </a:extLst>
            </p:cNvPr>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48">
            <a:extLst>
              <a:ext uri="{FF2B5EF4-FFF2-40B4-BE49-F238E27FC236}">
                <a16:creationId xmlns:a16="http://schemas.microsoft.com/office/drawing/2014/main" id="{1FA5ED60-1CDA-42A8-BD29-40A525151B7F}"/>
              </a:ext>
            </a:extLst>
          </p:cNvPr>
          <p:cNvSpPr>
            <a:spLocks noChangeAspect="1" noEditPoints="1"/>
          </p:cNvSpPr>
          <p:nvPr/>
        </p:nvSpPr>
        <p:spPr bwMode="auto">
          <a:xfrm>
            <a:off x="6020096" y="5147415"/>
            <a:ext cx="434457" cy="548640"/>
          </a:xfrm>
          <a:custGeom>
            <a:avLst/>
            <a:gdLst>
              <a:gd name="T0" fmla="*/ 76 w 123"/>
              <a:gd name="T1" fmla="*/ 115 h 155"/>
              <a:gd name="T2" fmla="*/ 16 w 123"/>
              <a:gd name="T3" fmla="*/ 112 h 155"/>
              <a:gd name="T4" fmla="*/ 76 w 123"/>
              <a:gd name="T5" fmla="*/ 110 h 155"/>
              <a:gd name="T6" fmla="*/ 108 w 123"/>
              <a:gd name="T7" fmla="*/ 143 h 155"/>
              <a:gd name="T8" fmla="*/ 105 w 123"/>
              <a:gd name="T9" fmla="*/ 38 h 155"/>
              <a:gd name="T10" fmla="*/ 86 w 123"/>
              <a:gd name="T11" fmla="*/ 17 h 155"/>
              <a:gd name="T12" fmla="*/ 14 w 123"/>
              <a:gd name="T13" fmla="*/ 17 h 155"/>
              <a:gd name="T14" fmla="*/ 14 w 123"/>
              <a:gd name="T15" fmla="*/ 11 h 155"/>
              <a:gd name="T16" fmla="*/ 90 w 123"/>
              <a:gd name="T17" fmla="*/ 13 h 155"/>
              <a:gd name="T18" fmla="*/ 112 w 123"/>
              <a:gd name="T19" fmla="*/ 38 h 155"/>
              <a:gd name="T20" fmla="*/ 108 w 123"/>
              <a:gd name="T21" fmla="*/ 143 h 155"/>
              <a:gd name="T22" fmla="*/ 116 w 123"/>
              <a:gd name="T23" fmla="*/ 129 h 155"/>
              <a:gd name="T24" fmla="*/ 116 w 123"/>
              <a:gd name="T25" fmla="*/ 26 h 155"/>
              <a:gd name="T26" fmla="*/ 96 w 123"/>
              <a:gd name="T27" fmla="*/ 6 h 155"/>
              <a:gd name="T28" fmla="*/ 22 w 123"/>
              <a:gd name="T29" fmla="*/ 3 h 155"/>
              <a:gd name="T30" fmla="*/ 96 w 123"/>
              <a:gd name="T31" fmla="*/ 0 h 155"/>
              <a:gd name="T32" fmla="*/ 120 w 123"/>
              <a:gd name="T33" fmla="*/ 21 h 155"/>
              <a:gd name="T34" fmla="*/ 123 w 123"/>
              <a:gd name="T35" fmla="*/ 129 h 155"/>
              <a:gd name="T36" fmla="*/ 78 w 123"/>
              <a:gd name="T37" fmla="*/ 96 h 155"/>
              <a:gd name="T38" fmla="*/ 18 w 123"/>
              <a:gd name="T39" fmla="*/ 98 h 155"/>
              <a:gd name="T40" fmla="*/ 18 w 123"/>
              <a:gd name="T41" fmla="*/ 93 h 155"/>
              <a:gd name="T42" fmla="*/ 78 w 123"/>
              <a:gd name="T43" fmla="*/ 96 h 155"/>
              <a:gd name="T44" fmla="*/ 76 w 123"/>
              <a:gd name="T45" fmla="*/ 82 h 155"/>
              <a:gd name="T46" fmla="*/ 16 w 123"/>
              <a:gd name="T47" fmla="*/ 79 h 155"/>
              <a:gd name="T48" fmla="*/ 76 w 123"/>
              <a:gd name="T49" fmla="*/ 77 h 155"/>
              <a:gd name="T50" fmla="*/ 18 w 123"/>
              <a:gd name="T51" fmla="*/ 60 h 155"/>
              <a:gd name="T52" fmla="*/ 78 w 123"/>
              <a:gd name="T53" fmla="*/ 62 h 155"/>
              <a:gd name="T54" fmla="*/ 18 w 123"/>
              <a:gd name="T55" fmla="*/ 65 h 155"/>
              <a:gd name="T56" fmla="*/ 18 w 123"/>
              <a:gd name="T57" fmla="*/ 60 h 155"/>
              <a:gd name="T58" fmla="*/ 89 w 123"/>
              <a:gd name="T59" fmla="*/ 148 h 155"/>
              <a:gd name="T60" fmla="*/ 6 w 123"/>
              <a:gd name="T61" fmla="*/ 147 h 155"/>
              <a:gd name="T62" fmla="*/ 8 w 123"/>
              <a:gd name="T63" fmla="*/ 31 h 155"/>
              <a:gd name="T64" fmla="*/ 69 w 123"/>
              <a:gd name="T65" fmla="*/ 50 h 155"/>
              <a:gd name="T66" fmla="*/ 90 w 123"/>
              <a:gd name="T67" fmla="*/ 53 h 155"/>
              <a:gd name="T68" fmla="*/ 76 w 123"/>
              <a:gd name="T69" fmla="*/ 36 h 155"/>
              <a:gd name="T70" fmla="*/ 76 w 123"/>
              <a:gd name="T71" fmla="*/ 47 h 155"/>
              <a:gd name="T72" fmla="*/ 74 w 123"/>
              <a:gd name="T73" fmla="*/ 24 h 155"/>
              <a:gd name="T74" fmla="*/ 0 w 123"/>
              <a:gd name="T75" fmla="*/ 32 h 155"/>
              <a:gd name="T76" fmla="*/ 8 w 123"/>
              <a:gd name="T77" fmla="*/ 155 h 155"/>
              <a:gd name="T78" fmla="*/ 97 w 123"/>
              <a:gd name="T79" fmla="*/ 147 h 155"/>
              <a:gd name="T80" fmla="*/ 74 w 123"/>
              <a:gd name="T81" fmla="*/ 24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3" h="155">
                <a:moveTo>
                  <a:pt x="78" y="112"/>
                </a:moveTo>
                <a:cubicBezTo>
                  <a:pt x="78" y="114"/>
                  <a:pt x="77" y="115"/>
                  <a:pt x="76" y="115"/>
                </a:cubicBezTo>
                <a:cubicBezTo>
                  <a:pt x="18" y="115"/>
                  <a:pt x="18" y="115"/>
                  <a:pt x="18" y="115"/>
                </a:cubicBezTo>
                <a:cubicBezTo>
                  <a:pt x="17" y="115"/>
                  <a:pt x="16" y="114"/>
                  <a:pt x="16" y="112"/>
                </a:cubicBezTo>
                <a:cubicBezTo>
                  <a:pt x="16" y="111"/>
                  <a:pt x="17" y="110"/>
                  <a:pt x="18" y="110"/>
                </a:cubicBezTo>
                <a:cubicBezTo>
                  <a:pt x="76" y="110"/>
                  <a:pt x="76" y="110"/>
                  <a:pt x="76" y="110"/>
                </a:cubicBezTo>
                <a:cubicBezTo>
                  <a:pt x="77" y="110"/>
                  <a:pt x="78" y="111"/>
                  <a:pt x="78" y="112"/>
                </a:cubicBezTo>
                <a:close/>
                <a:moveTo>
                  <a:pt x="108" y="143"/>
                </a:moveTo>
                <a:cubicBezTo>
                  <a:pt x="107" y="143"/>
                  <a:pt x="105" y="141"/>
                  <a:pt x="105" y="140"/>
                </a:cubicBezTo>
                <a:cubicBezTo>
                  <a:pt x="105" y="38"/>
                  <a:pt x="105" y="38"/>
                  <a:pt x="105" y="38"/>
                </a:cubicBezTo>
                <a:cubicBezTo>
                  <a:pt x="105" y="37"/>
                  <a:pt x="105" y="37"/>
                  <a:pt x="105" y="37"/>
                </a:cubicBezTo>
                <a:cubicBezTo>
                  <a:pt x="86" y="17"/>
                  <a:pt x="86" y="17"/>
                  <a:pt x="86" y="17"/>
                </a:cubicBezTo>
                <a:cubicBezTo>
                  <a:pt x="85" y="17"/>
                  <a:pt x="85" y="17"/>
                  <a:pt x="85" y="17"/>
                </a:cubicBezTo>
                <a:cubicBezTo>
                  <a:pt x="14" y="17"/>
                  <a:pt x="14" y="17"/>
                  <a:pt x="14" y="17"/>
                </a:cubicBezTo>
                <a:cubicBezTo>
                  <a:pt x="12" y="17"/>
                  <a:pt x="11" y="16"/>
                  <a:pt x="11" y="14"/>
                </a:cubicBezTo>
                <a:cubicBezTo>
                  <a:pt x="11" y="12"/>
                  <a:pt x="12" y="11"/>
                  <a:pt x="14" y="11"/>
                </a:cubicBezTo>
                <a:cubicBezTo>
                  <a:pt x="85" y="11"/>
                  <a:pt x="85" y="11"/>
                  <a:pt x="85" y="11"/>
                </a:cubicBezTo>
                <a:cubicBezTo>
                  <a:pt x="87" y="11"/>
                  <a:pt x="89" y="11"/>
                  <a:pt x="90" y="13"/>
                </a:cubicBezTo>
                <a:cubicBezTo>
                  <a:pt x="109" y="32"/>
                  <a:pt x="109" y="32"/>
                  <a:pt x="109" y="32"/>
                </a:cubicBezTo>
                <a:cubicBezTo>
                  <a:pt x="111" y="34"/>
                  <a:pt x="112" y="36"/>
                  <a:pt x="112" y="38"/>
                </a:cubicBezTo>
                <a:cubicBezTo>
                  <a:pt x="112" y="140"/>
                  <a:pt x="112" y="140"/>
                  <a:pt x="112" y="140"/>
                </a:cubicBezTo>
                <a:cubicBezTo>
                  <a:pt x="112" y="141"/>
                  <a:pt x="110" y="143"/>
                  <a:pt x="108" y="143"/>
                </a:cubicBezTo>
                <a:close/>
                <a:moveTo>
                  <a:pt x="119" y="132"/>
                </a:moveTo>
                <a:cubicBezTo>
                  <a:pt x="118" y="132"/>
                  <a:pt x="116" y="130"/>
                  <a:pt x="116" y="129"/>
                </a:cubicBezTo>
                <a:cubicBezTo>
                  <a:pt x="116" y="27"/>
                  <a:pt x="116" y="27"/>
                  <a:pt x="116" y="27"/>
                </a:cubicBezTo>
                <a:cubicBezTo>
                  <a:pt x="116" y="26"/>
                  <a:pt x="116" y="26"/>
                  <a:pt x="116" y="26"/>
                </a:cubicBezTo>
                <a:cubicBezTo>
                  <a:pt x="97" y="7"/>
                  <a:pt x="97" y="7"/>
                  <a:pt x="97" y="7"/>
                </a:cubicBezTo>
                <a:cubicBezTo>
                  <a:pt x="96" y="6"/>
                  <a:pt x="96" y="6"/>
                  <a:pt x="96" y="6"/>
                </a:cubicBezTo>
                <a:cubicBezTo>
                  <a:pt x="25" y="6"/>
                  <a:pt x="25" y="6"/>
                  <a:pt x="25" y="6"/>
                </a:cubicBezTo>
                <a:cubicBezTo>
                  <a:pt x="23" y="6"/>
                  <a:pt x="22" y="5"/>
                  <a:pt x="22" y="3"/>
                </a:cubicBezTo>
                <a:cubicBezTo>
                  <a:pt x="22" y="1"/>
                  <a:pt x="23" y="0"/>
                  <a:pt x="25" y="0"/>
                </a:cubicBezTo>
                <a:cubicBezTo>
                  <a:pt x="96" y="0"/>
                  <a:pt x="96" y="0"/>
                  <a:pt x="96" y="0"/>
                </a:cubicBezTo>
                <a:cubicBezTo>
                  <a:pt x="98" y="0"/>
                  <a:pt x="100" y="1"/>
                  <a:pt x="101" y="2"/>
                </a:cubicBezTo>
                <a:cubicBezTo>
                  <a:pt x="120" y="21"/>
                  <a:pt x="120" y="21"/>
                  <a:pt x="120" y="21"/>
                </a:cubicBezTo>
                <a:cubicBezTo>
                  <a:pt x="122" y="23"/>
                  <a:pt x="123" y="25"/>
                  <a:pt x="123" y="27"/>
                </a:cubicBezTo>
                <a:cubicBezTo>
                  <a:pt x="123" y="129"/>
                  <a:pt x="123" y="129"/>
                  <a:pt x="123" y="129"/>
                </a:cubicBezTo>
                <a:cubicBezTo>
                  <a:pt x="123" y="130"/>
                  <a:pt x="121" y="132"/>
                  <a:pt x="119" y="132"/>
                </a:cubicBezTo>
                <a:close/>
                <a:moveTo>
                  <a:pt x="78" y="96"/>
                </a:moveTo>
                <a:cubicBezTo>
                  <a:pt x="78" y="97"/>
                  <a:pt x="77" y="98"/>
                  <a:pt x="76" y="98"/>
                </a:cubicBezTo>
                <a:cubicBezTo>
                  <a:pt x="18" y="98"/>
                  <a:pt x="18" y="98"/>
                  <a:pt x="18" y="98"/>
                </a:cubicBezTo>
                <a:cubicBezTo>
                  <a:pt x="17" y="98"/>
                  <a:pt x="16" y="97"/>
                  <a:pt x="16" y="96"/>
                </a:cubicBezTo>
                <a:cubicBezTo>
                  <a:pt x="16" y="94"/>
                  <a:pt x="17" y="93"/>
                  <a:pt x="18" y="93"/>
                </a:cubicBezTo>
                <a:cubicBezTo>
                  <a:pt x="76" y="93"/>
                  <a:pt x="76" y="93"/>
                  <a:pt x="76" y="93"/>
                </a:cubicBezTo>
                <a:cubicBezTo>
                  <a:pt x="77" y="93"/>
                  <a:pt x="78" y="94"/>
                  <a:pt x="78" y="96"/>
                </a:cubicBezTo>
                <a:close/>
                <a:moveTo>
                  <a:pt x="78" y="79"/>
                </a:moveTo>
                <a:cubicBezTo>
                  <a:pt x="78" y="81"/>
                  <a:pt x="77" y="82"/>
                  <a:pt x="76" y="82"/>
                </a:cubicBezTo>
                <a:cubicBezTo>
                  <a:pt x="18" y="82"/>
                  <a:pt x="18" y="82"/>
                  <a:pt x="18" y="82"/>
                </a:cubicBezTo>
                <a:cubicBezTo>
                  <a:pt x="17" y="82"/>
                  <a:pt x="16" y="81"/>
                  <a:pt x="16" y="79"/>
                </a:cubicBezTo>
                <a:cubicBezTo>
                  <a:pt x="16" y="78"/>
                  <a:pt x="17" y="77"/>
                  <a:pt x="18" y="77"/>
                </a:cubicBezTo>
                <a:cubicBezTo>
                  <a:pt x="76" y="77"/>
                  <a:pt x="76" y="77"/>
                  <a:pt x="76" y="77"/>
                </a:cubicBezTo>
                <a:cubicBezTo>
                  <a:pt x="77" y="77"/>
                  <a:pt x="78" y="78"/>
                  <a:pt x="78" y="79"/>
                </a:cubicBezTo>
                <a:close/>
                <a:moveTo>
                  <a:pt x="18" y="60"/>
                </a:moveTo>
                <a:cubicBezTo>
                  <a:pt x="76" y="60"/>
                  <a:pt x="76" y="60"/>
                  <a:pt x="76" y="60"/>
                </a:cubicBezTo>
                <a:cubicBezTo>
                  <a:pt x="77" y="60"/>
                  <a:pt x="78" y="61"/>
                  <a:pt x="78" y="62"/>
                </a:cubicBezTo>
                <a:cubicBezTo>
                  <a:pt x="78" y="64"/>
                  <a:pt x="77" y="65"/>
                  <a:pt x="76" y="65"/>
                </a:cubicBezTo>
                <a:cubicBezTo>
                  <a:pt x="18" y="65"/>
                  <a:pt x="18" y="65"/>
                  <a:pt x="18" y="65"/>
                </a:cubicBezTo>
                <a:cubicBezTo>
                  <a:pt x="17" y="65"/>
                  <a:pt x="16" y="64"/>
                  <a:pt x="16" y="62"/>
                </a:cubicBezTo>
                <a:cubicBezTo>
                  <a:pt x="16" y="61"/>
                  <a:pt x="17" y="60"/>
                  <a:pt x="18" y="60"/>
                </a:cubicBezTo>
                <a:close/>
                <a:moveTo>
                  <a:pt x="90" y="147"/>
                </a:moveTo>
                <a:cubicBezTo>
                  <a:pt x="90" y="148"/>
                  <a:pt x="89" y="148"/>
                  <a:pt x="89" y="148"/>
                </a:cubicBezTo>
                <a:cubicBezTo>
                  <a:pt x="8" y="148"/>
                  <a:pt x="8" y="148"/>
                  <a:pt x="8" y="148"/>
                </a:cubicBezTo>
                <a:cubicBezTo>
                  <a:pt x="7" y="148"/>
                  <a:pt x="6" y="148"/>
                  <a:pt x="6" y="147"/>
                </a:cubicBezTo>
                <a:cubicBezTo>
                  <a:pt x="6" y="32"/>
                  <a:pt x="6" y="32"/>
                  <a:pt x="6" y="32"/>
                </a:cubicBezTo>
                <a:cubicBezTo>
                  <a:pt x="6" y="31"/>
                  <a:pt x="7" y="31"/>
                  <a:pt x="8" y="31"/>
                </a:cubicBezTo>
                <a:cubicBezTo>
                  <a:pt x="69" y="31"/>
                  <a:pt x="69" y="31"/>
                  <a:pt x="69" y="31"/>
                </a:cubicBezTo>
                <a:cubicBezTo>
                  <a:pt x="69" y="50"/>
                  <a:pt x="69" y="50"/>
                  <a:pt x="69" y="50"/>
                </a:cubicBezTo>
                <a:cubicBezTo>
                  <a:pt x="69" y="52"/>
                  <a:pt x="70" y="53"/>
                  <a:pt x="72" y="53"/>
                </a:cubicBezTo>
                <a:cubicBezTo>
                  <a:pt x="90" y="53"/>
                  <a:pt x="90" y="53"/>
                  <a:pt x="90" y="53"/>
                </a:cubicBezTo>
                <a:cubicBezTo>
                  <a:pt x="90" y="147"/>
                  <a:pt x="90" y="147"/>
                  <a:pt x="90" y="147"/>
                </a:cubicBezTo>
                <a:close/>
                <a:moveTo>
                  <a:pt x="76" y="36"/>
                </a:moveTo>
                <a:cubicBezTo>
                  <a:pt x="86" y="47"/>
                  <a:pt x="86" y="47"/>
                  <a:pt x="86" y="47"/>
                </a:cubicBezTo>
                <a:cubicBezTo>
                  <a:pt x="76" y="47"/>
                  <a:pt x="76" y="47"/>
                  <a:pt x="76" y="47"/>
                </a:cubicBezTo>
                <a:cubicBezTo>
                  <a:pt x="76" y="36"/>
                  <a:pt x="76" y="36"/>
                  <a:pt x="76" y="36"/>
                </a:cubicBezTo>
                <a:close/>
                <a:moveTo>
                  <a:pt x="74" y="24"/>
                </a:moveTo>
                <a:cubicBezTo>
                  <a:pt x="8" y="24"/>
                  <a:pt x="8" y="24"/>
                  <a:pt x="8" y="24"/>
                </a:cubicBezTo>
                <a:cubicBezTo>
                  <a:pt x="3" y="24"/>
                  <a:pt x="0" y="27"/>
                  <a:pt x="0" y="32"/>
                </a:cubicBezTo>
                <a:cubicBezTo>
                  <a:pt x="0" y="147"/>
                  <a:pt x="0" y="147"/>
                  <a:pt x="0" y="147"/>
                </a:cubicBezTo>
                <a:cubicBezTo>
                  <a:pt x="0" y="151"/>
                  <a:pt x="3" y="155"/>
                  <a:pt x="8" y="155"/>
                </a:cubicBezTo>
                <a:cubicBezTo>
                  <a:pt x="89" y="155"/>
                  <a:pt x="89" y="155"/>
                  <a:pt x="89" y="155"/>
                </a:cubicBezTo>
                <a:cubicBezTo>
                  <a:pt x="93" y="155"/>
                  <a:pt x="97" y="151"/>
                  <a:pt x="97" y="147"/>
                </a:cubicBezTo>
                <a:cubicBezTo>
                  <a:pt x="97" y="49"/>
                  <a:pt x="97" y="49"/>
                  <a:pt x="97" y="49"/>
                </a:cubicBezTo>
                <a:cubicBezTo>
                  <a:pt x="74" y="24"/>
                  <a:pt x="74" y="24"/>
                  <a:pt x="74" y="24"/>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65" name="Freeform 211">
            <a:extLst>
              <a:ext uri="{FF2B5EF4-FFF2-40B4-BE49-F238E27FC236}">
                <a16:creationId xmlns:a16="http://schemas.microsoft.com/office/drawing/2014/main" id="{6F3FDBA1-ACE9-4327-ABF9-58713D006D70}"/>
              </a:ext>
            </a:extLst>
          </p:cNvPr>
          <p:cNvSpPr>
            <a:spLocks noChangeAspect="1" noEditPoints="1"/>
          </p:cNvSpPr>
          <p:nvPr/>
        </p:nvSpPr>
        <p:spPr bwMode="auto">
          <a:xfrm>
            <a:off x="5609857" y="2295870"/>
            <a:ext cx="627468" cy="457200"/>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66" name="Group 356">
            <a:extLst>
              <a:ext uri="{FF2B5EF4-FFF2-40B4-BE49-F238E27FC236}">
                <a16:creationId xmlns:a16="http://schemas.microsoft.com/office/drawing/2014/main" id="{20B2A8A9-8457-4CE7-8B9C-3413FD919E5D}"/>
              </a:ext>
            </a:extLst>
          </p:cNvPr>
          <p:cNvGrpSpPr>
            <a:grpSpLocks noChangeAspect="1"/>
          </p:cNvGrpSpPr>
          <p:nvPr/>
        </p:nvGrpSpPr>
        <p:grpSpPr>
          <a:xfrm>
            <a:off x="4398401" y="3815037"/>
            <a:ext cx="548640" cy="489221"/>
            <a:chOff x="2166938" y="3051176"/>
            <a:chExt cx="439738" cy="392113"/>
          </a:xfrm>
          <a:solidFill>
            <a:schemeClr val="bg1"/>
          </a:solidFill>
          <a:effectLst/>
        </p:grpSpPr>
        <p:sp>
          <p:nvSpPr>
            <p:cNvPr id="67" name="Freeform 256">
              <a:extLst>
                <a:ext uri="{FF2B5EF4-FFF2-40B4-BE49-F238E27FC236}">
                  <a16:creationId xmlns:a16="http://schemas.microsoft.com/office/drawing/2014/main" id="{12F0415B-49A3-4581-936A-445521CEEB7A}"/>
                </a:ext>
              </a:extLst>
            </p:cNvPr>
            <p:cNvSpPr>
              <a:spLocks/>
            </p:cNvSpPr>
            <p:nvPr/>
          </p:nvSpPr>
          <p:spPr bwMode="auto">
            <a:xfrm>
              <a:off x="2543176" y="3276601"/>
              <a:ext cx="63500" cy="30163"/>
            </a:xfrm>
            <a:custGeom>
              <a:avLst/>
              <a:gdLst/>
              <a:ahLst/>
              <a:cxnLst>
                <a:cxn ang="0">
                  <a:pos x="3" y="6"/>
                </a:cxn>
                <a:cxn ang="0">
                  <a:pos x="14" y="8"/>
                </a:cxn>
                <a:cxn ang="0">
                  <a:pos x="17" y="6"/>
                </a:cxn>
                <a:cxn ang="0">
                  <a:pos x="15" y="2"/>
                </a:cxn>
                <a:cxn ang="0">
                  <a:pos x="3" y="1"/>
                </a:cxn>
                <a:cxn ang="0">
                  <a:pos x="0" y="3"/>
                </a:cxn>
                <a:cxn ang="0">
                  <a:pos x="3" y="6"/>
                </a:cxn>
              </a:cxnLst>
              <a:rect l="0" t="0" r="r" b="b"/>
              <a:pathLst>
                <a:path w="17" h="8">
                  <a:moveTo>
                    <a:pt x="3" y="6"/>
                  </a:moveTo>
                  <a:cubicBezTo>
                    <a:pt x="14" y="8"/>
                    <a:pt x="14" y="8"/>
                    <a:pt x="14" y="8"/>
                  </a:cubicBezTo>
                  <a:cubicBezTo>
                    <a:pt x="15" y="8"/>
                    <a:pt x="17" y="7"/>
                    <a:pt x="17" y="6"/>
                  </a:cubicBezTo>
                  <a:cubicBezTo>
                    <a:pt x="17" y="4"/>
                    <a:pt x="16" y="3"/>
                    <a:pt x="15" y="2"/>
                  </a:cubicBezTo>
                  <a:cubicBezTo>
                    <a:pt x="3" y="1"/>
                    <a:pt x="3" y="1"/>
                    <a:pt x="3" y="1"/>
                  </a:cubicBezTo>
                  <a:cubicBezTo>
                    <a:pt x="2" y="0"/>
                    <a:pt x="1" y="1"/>
                    <a:pt x="0" y="3"/>
                  </a:cubicBezTo>
                  <a:cubicBezTo>
                    <a:pt x="0" y="4"/>
                    <a:pt x="1"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8" name="Freeform 257">
              <a:extLst>
                <a:ext uri="{FF2B5EF4-FFF2-40B4-BE49-F238E27FC236}">
                  <a16:creationId xmlns:a16="http://schemas.microsoft.com/office/drawing/2014/main" id="{4E8AC9C3-3B27-4C8A-B578-129E5963EBCE}"/>
                </a:ext>
              </a:extLst>
            </p:cNvPr>
            <p:cNvSpPr>
              <a:spLocks/>
            </p:cNvSpPr>
            <p:nvPr/>
          </p:nvSpPr>
          <p:spPr bwMode="auto">
            <a:xfrm>
              <a:off x="2543176" y="3141663"/>
              <a:ext cx="63500" cy="30163"/>
            </a:xfrm>
            <a:custGeom>
              <a:avLst/>
              <a:gdLst/>
              <a:ahLst/>
              <a:cxnLst>
                <a:cxn ang="0">
                  <a:pos x="4" y="8"/>
                </a:cxn>
                <a:cxn ang="0">
                  <a:pos x="15" y="5"/>
                </a:cxn>
                <a:cxn ang="0">
                  <a:pos x="17" y="2"/>
                </a:cxn>
                <a:cxn ang="0">
                  <a:pos x="13" y="0"/>
                </a:cxn>
                <a:cxn ang="0">
                  <a:pos x="2" y="3"/>
                </a:cxn>
                <a:cxn ang="0">
                  <a:pos x="0" y="6"/>
                </a:cxn>
                <a:cxn ang="0">
                  <a:pos x="4" y="8"/>
                </a:cxn>
              </a:cxnLst>
              <a:rect l="0" t="0" r="r" b="b"/>
              <a:pathLst>
                <a:path w="17" h="8">
                  <a:moveTo>
                    <a:pt x="4" y="8"/>
                  </a:moveTo>
                  <a:cubicBezTo>
                    <a:pt x="15" y="5"/>
                    <a:pt x="15" y="5"/>
                    <a:pt x="15" y="5"/>
                  </a:cubicBezTo>
                  <a:cubicBezTo>
                    <a:pt x="16" y="5"/>
                    <a:pt x="17" y="4"/>
                    <a:pt x="17" y="2"/>
                  </a:cubicBezTo>
                  <a:cubicBezTo>
                    <a:pt x="16" y="1"/>
                    <a:pt x="15" y="0"/>
                    <a:pt x="13" y="0"/>
                  </a:cubicBezTo>
                  <a:cubicBezTo>
                    <a:pt x="2" y="3"/>
                    <a:pt x="2" y="3"/>
                    <a:pt x="2" y="3"/>
                  </a:cubicBezTo>
                  <a:cubicBezTo>
                    <a:pt x="1" y="3"/>
                    <a:pt x="0" y="4"/>
                    <a:pt x="0" y="6"/>
                  </a:cubicBezTo>
                  <a:cubicBezTo>
                    <a:pt x="1" y="7"/>
                    <a:pt x="2" y="8"/>
                    <a:pt x="4"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9" name="Freeform 258">
              <a:extLst>
                <a:ext uri="{FF2B5EF4-FFF2-40B4-BE49-F238E27FC236}">
                  <a16:creationId xmlns:a16="http://schemas.microsoft.com/office/drawing/2014/main" id="{4080E5A2-1788-4BB4-AE22-CAE36E70BF70}"/>
                </a:ext>
              </a:extLst>
            </p:cNvPr>
            <p:cNvSpPr>
              <a:spLocks/>
            </p:cNvSpPr>
            <p:nvPr/>
          </p:nvSpPr>
          <p:spPr bwMode="auto">
            <a:xfrm>
              <a:off x="2543176" y="3213101"/>
              <a:ext cx="63500" cy="22225"/>
            </a:xfrm>
            <a:custGeom>
              <a:avLst/>
              <a:gdLst/>
              <a:ahLst/>
              <a:cxnLst>
                <a:cxn ang="0">
                  <a:pos x="3" y="6"/>
                </a:cxn>
                <a:cxn ang="0">
                  <a:pos x="14" y="6"/>
                </a:cxn>
                <a:cxn ang="0">
                  <a:pos x="17" y="3"/>
                </a:cxn>
                <a:cxn ang="0">
                  <a:pos x="14" y="0"/>
                </a:cxn>
                <a:cxn ang="0">
                  <a:pos x="3" y="1"/>
                </a:cxn>
                <a:cxn ang="0">
                  <a:pos x="0" y="3"/>
                </a:cxn>
                <a:cxn ang="0">
                  <a:pos x="3" y="6"/>
                </a:cxn>
              </a:cxnLst>
              <a:rect l="0" t="0" r="r" b="b"/>
              <a:pathLst>
                <a:path w="17" h="6">
                  <a:moveTo>
                    <a:pt x="3" y="6"/>
                  </a:moveTo>
                  <a:cubicBezTo>
                    <a:pt x="14" y="6"/>
                    <a:pt x="14" y="6"/>
                    <a:pt x="14" y="6"/>
                  </a:cubicBezTo>
                  <a:cubicBezTo>
                    <a:pt x="16" y="6"/>
                    <a:pt x="17" y="4"/>
                    <a:pt x="17" y="3"/>
                  </a:cubicBezTo>
                  <a:cubicBezTo>
                    <a:pt x="17" y="2"/>
                    <a:pt x="15" y="0"/>
                    <a:pt x="14" y="0"/>
                  </a:cubicBezTo>
                  <a:cubicBezTo>
                    <a:pt x="3" y="1"/>
                    <a:pt x="3" y="1"/>
                    <a:pt x="3" y="1"/>
                  </a:cubicBezTo>
                  <a:cubicBezTo>
                    <a:pt x="1" y="1"/>
                    <a:pt x="0" y="2"/>
                    <a:pt x="0" y="3"/>
                  </a:cubicBezTo>
                  <a:cubicBezTo>
                    <a:pt x="0" y="5"/>
                    <a:pt x="2" y="6"/>
                    <a:pt x="3"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0" name="Freeform 259">
              <a:extLst>
                <a:ext uri="{FF2B5EF4-FFF2-40B4-BE49-F238E27FC236}">
                  <a16:creationId xmlns:a16="http://schemas.microsoft.com/office/drawing/2014/main" id="{EDE94E32-B0EB-4BB9-8E46-0AF539D73A24}"/>
                </a:ext>
              </a:extLst>
            </p:cNvPr>
            <p:cNvSpPr>
              <a:spLocks/>
            </p:cNvSpPr>
            <p:nvPr/>
          </p:nvSpPr>
          <p:spPr bwMode="auto">
            <a:xfrm>
              <a:off x="2543176" y="3055938"/>
              <a:ext cx="63500" cy="44450"/>
            </a:xfrm>
            <a:custGeom>
              <a:avLst/>
              <a:gdLst/>
              <a:ahLst/>
              <a:cxnLst>
                <a:cxn ang="0">
                  <a:pos x="4" y="11"/>
                </a:cxn>
                <a:cxn ang="0">
                  <a:pos x="15" y="6"/>
                </a:cxn>
                <a:cxn ang="0">
                  <a:pos x="17" y="2"/>
                </a:cxn>
                <a:cxn ang="0">
                  <a:pos x="13" y="1"/>
                </a:cxn>
                <a:cxn ang="0">
                  <a:pos x="2" y="7"/>
                </a:cxn>
                <a:cxn ang="0">
                  <a:pos x="1" y="10"/>
                </a:cxn>
                <a:cxn ang="0">
                  <a:pos x="4" y="11"/>
                </a:cxn>
              </a:cxnLst>
              <a:rect l="0" t="0" r="r" b="b"/>
              <a:pathLst>
                <a:path w="17" h="12">
                  <a:moveTo>
                    <a:pt x="4" y="11"/>
                  </a:moveTo>
                  <a:cubicBezTo>
                    <a:pt x="15" y="6"/>
                    <a:pt x="15" y="6"/>
                    <a:pt x="15" y="6"/>
                  </a:cubicBezTo>
                  <a:cubicBezTo>
                    <a:pt x="17" y="5"/>
                    <a:pt x="17" y="3"/>
                    <a:pt x="17" y="2"/>
                  </a:cubicBezTo>
                  <a:cubicBezTo>
                    <a:pt x="16" y="1"/>
                    <a:pt x="14" y="0"/>
                    <a:pt x="13" y="1"/>
                  </a:cubicBezTo>
                  <a:cubicBezTo>
                    <a:pt x="2" y="7"/>
                    <a:pt x="2" y="7"/>
                    <a:pt x="2" y="7"/>
                  </a:cubicBezTo>
                  <a:cubicBezTo>
                    <a:pt x="0" y="7"/>
                    <a:pt x="0" y="9"/>
                    <a:pt x="1" y="10"/>
                  </a:cubicBezTo>
                  <a:cubicBezTo>
                    <a:pt x="1" y="11"/>
                    <a:pt x="3" y="12"/>
                    <a:pt x="4" y="1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1" name="Freeform 260">
              <a:extLst>
                <a:ext uri="{FF2B5EF4-FFF2-40B4-BE49-F238E27FC236}">
                  <a16:creationId xmlns:a16="http://schemas.microsoft.com/office/drawing/2014/main" id="{36EE54CF-C7B5-4143-8B20-2620E50690A7}"/>
                </a:ext>
              </a:extLst>
            </p:cNvPr>
            <p:cNvSpPr>
              <a:spLocks/>
            </p:cNvSpPr>
            <p:nvPr/>
          </p:nvSpPr>
          <p:spPr bwMode="auto">
            <a:xfrm>
              <a:off x="2543176" y="3349626"/>
              <a:ext cx="63500" cy="41275"/>
            </a:xfrm>
            <a:custGeom>
              <a:avLst/>
              <a:gdLst/>
              <a:ahLst/>
              <a:cxnLst>
                <a:cxn ang="0">
                  <a:pos x="15" y="6"/>
                </a:cxn>
                <a:cxn ang="0">
                  <a:pos x="4" y="0"/>
                </a:cxn>
                <a:cxn ang="0">
                  <a:pos x="0" y="2"/>
                </a:cxn>
                <a:cxn ang="0">
                  <a:pos x="2" y="5"/>
                </a:cxn>
                <a:cxn ang="0">
                  <a:pos x="13" y="10"/>
                </a:cxn>
                <a:cxn ang="0">
                  <a:pos x="17" y="9"/>
                </a:cxn>
                <a:cxn ang="0">
                  <a:pos x="15" y="6"/>
                </a:cxn>
              </a:cxnLst>
              <a:rect l="0" t="0" r="r" b="b"/>
              <a:pathLst>
                <a:path w="17" h="11">
                  <a:moveTo>
                    <a:pt x="15" y="6"/>
                  </a:moveTo>
                  <a:cubicBezTo>
                    <a:pt x="4" y="0"/>
                    <a:pt x="4" y="0"/>
                    <a:pt x="4" y="0"/>
                  </a:cubicBezTo>
                  <a:cubicBezTo>
                    <a:pt x="3" y="0"/>
                    <a:pt x="1" y="1"/>
                    <a:pt x="0" y="2"/>
                  </a:cubicBezTo>
                  <a:cubicBezTo>
                    <a:pt x="0" y="3"/>
                    <a:pt x="0" y="5"/>
                    <a:pt x="2" y="5"/>
                  </a:cubicBezTo>
                  <a:cubicBezTo>
                    <a:pt x="13" y="10"/>
                    <a:pt x="13" y="10"/>
                    <a:pt x="13" y="10"/>
                  </a:cubicBezTo>
                  <a:cubicBezTo>
                    <a:pt x="15" y="11"/>
                    <a:pt x="16" y="10"/>
                    <a:pt x="17" y="9"/>
                  </a:cubicBezTo>
                  <a:cubicBezTo>
                    <a:pt x="17" y="8"/>
                    <a:pt x="17" y="6"/>
                    <a:pt x="15"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2" name="Freeform 261">
              <a:extLst>
                <a:ext uri="{FF2B5EF4-FFF2-40B4-BE49-F238E27FC236}">
                  <a16:creationId xmlns:a16="http://schemas.microsoft.com/office/drawing/2014/main" id="{061B3616-E47C-4E6A-BC02-98EC056EA51D}"/>
                </a:ext>
              </a:extLst>
            </p:cNvPr>
            <p:cNvSpPr>
              <a:spLocks noEditPoints="1"/>
            </p:cNvSpPr>
            <p:nvPr/>
          </p:nvSpPr>
          <p:spPr bwMode="auto">
            <a:xfrm>
              <a:off x="2166938" y="3051176"/>
              <a:ext cx="361950" cy="392113"/>
            </a:xfrm>
            <a:custGeom>
              <a:avLst/>
              <a:gdLst/>
              <a:ahLst/>
              <a:cxnLst>
                <a:cxn ang="0">
                  <a:pos x="95" y="11"/>
                </a:cxn>
                <a:cxn ang="0">
                  <a:pos x="91" y="3"/>
                </a:cxn>
                <a:cxn ang="0">
                  <a:pos x="75" y="7"/>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5" y="26"/>
                </a:cxn>
                <a:cxn ang="0">
                  <a:pos x="34" y="26"/>
                </a:cxn>
                <a:cxn ang="0">
                  <a:pos x="34" y="26"/>
                </a:cxn>
                <a:cxn ang="0">
                  <a:pos x="34" y="26"/>
                </a:cxn>
                <a:cxn ang="0">
                  <a:pos x="34" y="26"/>
                </a:cxn>
                <a:cxn ang="0">
                  <a:pos x="34" y="26"/>
                </a:cxn>
                <a:cxn ang="0">
                  <a:pos x="34" y="26"/>
                </a:cxn>
                <a:cxn ang="0">
                  <a:pos x="34" y="26"/>
                </a:cxn>
                <a:cxn ang="0">
                  <a:pos x="34" y="26"/>
                </a:cxn>
                <a:cxn ang="0">
                  <a:pos x="34" y="26"/>
                </a:cxn>
                <a:cxn ang="0">
                  <a:pos x="34" y="26"/>
                </a:cxn>
                <a:cxn ang="0">
                  <a:pos x="6" y="26"/>
                </a:cxn>
                <a:cxn ang="0">
                  <a:pos x="4" y="65"/>
                </a:cxn>
                <a:cxn ang="0">
                  <a:pos x="30" y="104"/>
                </a:cxn>
                <a:cxn ang="0">
                  <a:pos x="44" y="96"/>
                </a:cxn>
                <a:cxn ang="0">
                  <a:pos x="57" y="66"/>
                </a:cxn>
                <a:cxn ang="0">
                  <a:pos x="75" y="82"/>
                </a:cxn>
                <a:cxn ang="0">
                  <a:pos x="92" y="85"/>
                </a:cxn>
                <a:cxn ang="0">
                  <a:pos x="95" y="77"/>
                </a:cxn>
                <a:cxn ang="0">
                  <a:pos x="95" y="12"/>
                </a:cxn>
                <a:cxn ang="0">
                  <a:pos x="27" y="31"/>
                </a:cxn>
                <a:cxn ang="0">
                  <a:pos x="39" y="96"/>
                </a:cxn>
                <a:cxn ang="0">
                  <a:pos x="37" y="98"/>
                </a:cxn>
                <a:cxn ang="0">
                  <a:pos x="33" y="64"/>
                </a:cxn>
                <a:cxn ang="0">
                  <a:pos x="89" y="77"/>
                </a:cxn>
                <a:cxn ang="0">
                  <a:pos x="88" y="82"/>
                </a:cxn>
                <a:cxn ang="0">
                  <a:pos x="83" y="82"/>
                </a:cxn>
                <a:cxn ang="0">
                  <a:pos x="59" y="62"/>
                </a:cxn>
                <a:cxn ang="0">
                  <a:pos x="59" y="27"/>
                </a:cxn>
                <a:cxn ang="0">
                  <a:pos x="83" y="6"/>
                </a:cxn>
                <a:cxn ang="0">
                  <a:pos x="89" y="12"/>
                </a:cxn>
              </a:cxnLst>
              <a:rect l="0" t="0" r="r" b="b"/>
              <a:pathLst>
                <a:path w="96" h="104">
                  <a:moveTo>
                    <a:pt x="95" y="12"/>
                  </a:moveTo>
                  <a:cubicBezTo>
                    <a:pt x="92" y="12"/>
                    <a:pt x="92" y="12"/>
                    <a:pt x="92" y="12"/>
                  </a:cubicBezTo>
                  <a:cubicBezTo>
                    <a:pt x="95" y="12"/>
                    <a:pt x="95" y="12"/>
                    <a:pt x="95" y="12"/>
                  </a:cubicBezTo>
                  <a:cubicBezTo>
                    <a:pt x="95" y="12"/>
                    <a:pt x="95" y="11"/>
                    <a:pt x="95" y="11"/>
                  </a:cubicBezTo>
                  <a:cubicBezTo>
                    <a:pt x="94" y="8"/>
                    <a:pt x="93" y="5"/>
                    <a:pt x="92" y="4"/>
                  </a:cubicBezTo>
                  <a:cubicBezTo>
                    <a:pt x="90" y="5"/>
                    <a:pt x="90" y="5"/>
                    <a:pt x="90" y="5"/>
                  </a:cubicBezTo>
                  <a:cubicBezTo>
                    <a:pt x="92" y="4"/>
                    <a:pt x="92" y="4"/>
                    <a:pt x="92" y="4"/>
                  </a:cubicBezTo>
                  <a:cubicBezTo>
                    <a:pt x="92" y="4"/>
                    <a:pt x="91" y="4"/>
                    <a:pt x="91" y="3"/>
                  </a:cubicBezTo>
                  <a:cubicBezTo>
                    <a:pt x="90" y="2"/>
                    <a:pt x="88" y="1"/>
                    <a:pt x="87" y="1"/>
                  </a:cubicBezTo>
                  <a:cubicBezTo>
                    <a:pt x="85" y="0"/>
                    <a:pt x="83" y="1"/>
                    <a:pt x="81" y="1"/>
                  </a:cubicBezTo>
                  <a:cubicBezTo>
                    <a:pt x="79" y="2"/>
                    <a:pt x="77" y="4"/>
                    <a:pt x="75" y="7"/>
                  </a:cubicBezTo>
                  <a:cubicBezTo>
                    <a:pt x="75" y="7"/>
                    <a:pt x="75" y="7"/>
                    <a:pt x="75" y="7"/>
                  </a:cubicBezTo>
                  <a:cubicBezTo>
                    <a:pt x="75" y="7"/>
                    <a:pt x="75" y="7"/>
                    <a:pt x="75" y="7"/>
                  </a:cubicBezTo>
                  <a:cubicBezTo>
                    <a:pt x="75" y="7"/>
                    <a:pt x="75" y="7"/>
                    <a:pt x="75" y="7"/>
                  </a:cubicBezTo>
                  <a:cubicBezTo>
                    <a:pt x="71" y="13"/>
                    <a:pt x="64" y="19"/>
                    <a:pt x="57" y="22"/>
                  </a:cubicBezTo>
                  <a:cubicBezTo>
                    <a:pt x="50" y="25"/>
                    <a:pt x="43" y="27"/>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5" y="26"/>
                    <a:pt x="35" y="26"/>
                    <a:pt x="35"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4" y="26"/>
                    <a:pt x="34" y="26"/>
                    <a:pt x="34" y="26"/>
                  </a:cubicBezTo>
                  <a:cubicBezTo>
                    <a:pt x="32" y="26"/>
                    <a:pt x="30" y="26"/>
                    <a:pt x="27" y="26"/>
                  </a:cubicBezTo>
                  <a:cubicBezTo>
                    <a:pt x="20" y="26"/>
                    <a:pt x="13" y="25"/>
                    <a:pt x="6" y="26"/>
                  </a:cubicBezTo>
                  <a:cubicBezTo>
                    <a:pt x="6" y="29"/>
                    <a:pt x="6" y="29"/>
                    <a:pt x="6" y="29"/>
                  </a:cubicBezTo>
                  <a:cubicBezTo>
                    <a:pt x="6" y="26"/>
                    <a:pt x="6" y="26"/>
                    <a:pt x="6" y="26"/>
                  </a:cubicBezTo>
                  <a:cubicBezTo>
                    <a:pt x="5" y="26"/>
                    <a:pt x="5" y="26"/>
                    <a:pt x="4" y="27"/>
                  </a:cubicBezTo>
                  <a:cubicBezTo>
                    <a:pt x="1" y="30"/>
                    <a:pt x="0" y="37"/>
                    <a:pt x="0" y="44"/>
                  </a:cubicBezTo>
                  <a:cubicBezTo>
                    <a:pt x="0" y="52"/>
                    <a:pt x="1" y="60"/>
                    <a:pt x="4" y="65"/>
                  </a:cubicBezTo>
                  <a:cubicBezTo>
                    <a:pt x="4" y="65"/>
                    <a:pt x="4" y="65"/>
                    <a:pt x="4" y="65"/>
                  </a:cubicBezTo>
                  <a:cubicBezTo>
                    <a:pt x="4" y="65"/>
                    <a:pt x="4" y="65"/>
                    <a:pt x="4" y="65"/>
                  </a:cubicBezTo>
                  <a:cubicBezTo>
                    <a:pt x="5" y="66"/>
                    <a:pt x="6" y="66"/>
                    <a:pt x="7" y="66"/>
                  </a:cubicBezTo>
                  <a:cubicBezTo>
                    <a:pt x="14" y="66"/>
                    <a:pt x="17" y="77"/>
                    <a:pt x="19" y="86"/>
                  </a:cubicBezTo>
                  <a:cubicBezTo>
                    <a:pt x="21" y="96"/>
                    <a:pt x="23" y="104"/>
                    <a:pt x="30" y="104"/>
                  </a:cubicBezTo>
                  <a:cubicBezTo>
                    <a:pt x="30" y="104"/>
                    <a:pt x="30" y="104"/>
                    <a:pt x="30" y="104"/>
                  </a:cubicBezTo>
                  <a:cubicBezTo>
                    <a:pt x="30" y="104"/>
                    <a:pt x="31" y="104"/>
                    <a:pt x="31" y="104"/>
                  </a:cubicBezTo>
                  <a:cubicBezTo>
                    <a:pt x="34" y="104"/>
                    <a:pt x="36" y="104"/>
                    <a:pt x="39" y="103"/>
                  </a:cubicBezTo>
                  <a:cubicBezTo>
                    <a:pt x="42" y="102"/>
                    <a:pt x="44" y="100"/>
                    <a:pt x="44" y="96"/>
                  </a:cubicBezTo>
                  <a:cubicBezTo>
                    <a:pt x="44" y="96"/>
                    <a:pt x="44" y="96"/>
                    <a:pt x="44" y="96"/>
                  </a:cubicBezTo>
                  <a:cubicBezTo>
                    <a:pt x="44" y="91"/>
                    <a:pt x="43" y="84"/>
                    <a:pt x="42" y="77"/>
                  </a:cubicBezTo>
                  <a:cubicBezTo>
                    <a:pt x="41" y="72"/>
                    <a:pt x="40" y="67"/>
                    <a:pt x="38" y="62"/>
                  </a:cubicBezTo>
                  <a:cubicBezTo>
                    <a:pt x="44" y="62"/>
                    <a:pt x="51" y="64"/>
                    <a:pt x="57" y="66"/>
                  </a:cubicBezTo>
                  <a:cubicBezTo>
                    <a:pt x="64" y="70"/>
                    <a:pt x="71" y="76"/>
                    <a:pt x="75" y="82"/>
                  </a:cubicBezTo>
                  <a:cubicBezTo>
                    <a:pt x="75" y="82"/>
                    <a:pt x="75" y="82"/>
                    <a:pt x="75" y="82"/>
                  </a:cubicBezTo>
                  <a:cubicBezTo>
                    <a:pt x="75" y="82"/>
                    <a:pt x="75" y="82"/>
                    <a:pt x="75" y="82"/>
                  </a:cubicBezTo>
                  <a:cubicBezTo>
                    <a:pt x="75" y="82"/>
                    <a:pt x="75" y="82"/>
                    <a:pt x="75" y="82"/>
                  </a:cubicBezTo>
                  <a:cubicBezTo>
                    <a:pt x="77" y="84"/>
                    <a:pt x="79" y="86"/>
                    <a:pt x="81" y="87"/>
                  </a:cubicBezTo>
                  <a:cubicBezTo>
                    <a:pt x="83" y="88"/>
                    <a:pt x="85" y="88"/>
                    <a:pt x="87" y="88"/>
                  </a:cubicBezTo>
                  <a:cubicBezTo>
                    <a:pt x="88" y="88"/>
                    <a:pt x="90" y="87"/>
                    <a:pt x="92" y="85"/>
                  </a:cubicBezTo>
                  <a:cubicBezTo>
                    <a:pt x="92" y="85"/>
                    <a:pt x="92" y="85"/>
                    <a:pt x="92" y="85"/>
                  </a:cubicBezTo>
                  <a:cubicBezTo>
                    <a:pt x="92" y="85"/>
                    <a:pt x="92" y="85"/>
                    <a:pt x="92" y="85"/>
                  </a:cubicBezTo>
                  <a:cubicBezTo>
                    <a:pt x="93" y="83"/>
                    <a:pt x="94" y="81"/>
                    <a:pt x="95" y="77"/>
                  </a:cubicBezTo>
                  <a:cubicBezTo>
                    <a:pt x="95" y="77"/>
                    <a:pt x="95" y="77"/>
                    <a:pt x="95" y="77"/>
                  </a:cubicBezTo>
                  <a:cubicBezTo>
                    <a:pt x="95" y="77"/>
                    <a:pt x="95" y="77"/>
                    <a:pt x="95" y="77"/>
                  </a:cubicBezTo>
                  <a:cubicBezTo>
                    <a:pt x="95" y="71"/>
                    <a:pt x="95" y="66"/>
                    <a:pt x="96" y="60"/>
                  </a:cubicBezTo>
                  <a:cubicBezTo>
                    <a:pt x="96" y="55"/>
                    <a:pt x="96" y="50"/>
                    <a:pt x="96" y="44"/>
                  </a:cubicBezTo>
                  <a:cubicBezTo>
                    <a:pt x="96" y="39"/>
                    <a:pt x="96" y="34"/>
                    <a:pt x="96" y="28"/>
                  </a:cubicBezTo>
                  <a:cubicBezTo>
                    <a:pt x="95" y="23"/>
                    <a:pt x="95" y="17"/>
                    <a:pt x="95" y="12"/>
                  </a:cubicBezTo>
                  <a:close/>
                  <a:moveTo>
                    <a:pt x="8" y="61"/>
                  </a:moveTo>
                  <a:cubicBezTo>
                    <a:pt x="6" y="56"/>
                    <a:pt x="5" y="50"/>
                    <a:pt x="5" y="44"/>
                  </a:cubicBezTo>
                  <a:cubicBezTo>
                    <a:pt x="5" y="39"/>
                    <a:pt x="6" y="34"/>
                    <a:pt x="8" y="31"/>
                  </a:cubicBezTo>
                  <a:cubicBezTo>
                    <a:pt x="14" y="31"/>
                    <a:pt x="20" y="31"/>
                    <a:pt x="27" y="31"/>
                  </a:cubicBezTo>
                  <a:cubicBezTo>
                    <a:pt x="29" y="31"/>
                    <a:pt x="30" y="31"/>
                    <a:pt x="32" y="31"/>
                  </a:cubicBezTo>
                  <a:cubicBezTo>
                    <a:pt x="32" y="59"/>
                    <a:pt x="32" y="59"/>
                    <a:pt x="32" y="59"/>
                  </a:cubicBezTo>
                  <a:lnTo>
                    <a:pt x="8" y="61"/>
                  </a:lnTo>
                  <a:close/>
                  <a:moveTo>
                    <a:pt x="39" y="96"/>
                  </a:moveTo>
                  <a:cubicBezTo>
                    <a:pt x="39" y="96"/>
                    <a:pt x="39" y="96"/>
                    <a:pt x="39" y="96"/>
                  </a:cubicBezTo>
                  <a:cubicBezTo>
                    <a:pt x="41" y="96"/>
                    <a:pt x="41" y="96"/>
                    <a:pt x="41" y="96"/>
                  </a:cubicBezTo>
                  <a:cubicBezTo>
                    <a:pt x="39" y="96"/>
                    <a:pt x="39" y="96"/>
                    <a:pt x="39" y="96"/>
                  </a:cubicBezTo>
                  <a:cubicBezTo>
                    <a:pt x="39" y="97"/>
                    <a:pt x="38" y="97"/>
                    <a:pt x="37" y="98"/>
                  </a:cubicBezTo>
                  <a:cubicBezTo>
                    <a:pt x="35" y="98"/>
                    <a:pt x="33" y="99"/>
                    <a:pt x="30" y="99"/>
                  </a:cubicBezTo>
                  <a:cubicBezTo>
                    <a:pt x="28" y="99"/>
                    <a:pt x="26" y="92"/>
                    <a:pt x="24" y="85"/>
                  </a:cubicBezTo>
                  <a:cubicBezTo>
                    <a:pt x="22" y="78"/>
                    <a:pt x="21" y="70"/>
                    <a:pt x="17" y="66"/>
                  </a:cubicBezTo>
                  <a:cubicBezTo>
                    <a:pt x="33" y="64"/>
                    <a:pt x="33" y="64"/>
                    <a:pt x="33" y="64"/>
                  </a:cubicBezTo>
                  <a:cubicBezTo>
                    <a:pt x="35" y="69"/>
                    <a:pt x="36" y="73"/>
                    <a:pt x="37" y="78"/>
                  </a:cubicBezTo>
                  <a:cubicBezTo>
                    <a:pt x="38" y="85"/>
                    <a:pt x="39" y="91"/>
                    <a:pt x="39" y="96"/>
                  </a:cubicBezTo>
                  <a:close/>
                  <a:moveTo>
                    <a:pt x="90" y="60"/>
                  </a:moveTo>
                  <a:cubicBezTo>
                    <a:pt x="90" y="65"/>
                    <a:pt x="90" y="71"/>
                    <a:pt x="89" y="77"/>
                  </a:cubicBezTo>
                  <a:cubicBezTo>
                    <a:pt x="89" y="77"/>
                    <a:pt x="89" y="77"/>
                    <a:pt x="89" y="77"/>
                  </a:cubicBezTo>
                  <a:cubicBezTo>
                    <a:pt x="89" y="77"/>
                    <a:pt x="89" y="77"/>
                    <a:pt x="89" y="77"/>
                  </a:cubicBezTo>
                  <a:cubicBezTo>
                    <a:pt x="89" y="79"/>
                    <a:pt x="89" y="80"/>
                    <a:pt x="88" y="81"/>
                  </a:cubicBezTo>
                  <a:cubicBezTo>
                    <a:pt x="88" y="82"/>
                    <a:pt x="88" y="82"/>
                    <a:pt x="88" y="82"/>
                  </a:cubicBezTo>
                  <a:cubicBezTo>
                    <a:pt x="88" y="82"/>
                    <a:pt x="88" y="82"/>
                    <a:pt x="88" y="82"/>
                  </a:cubicBezTo>
                  <a:cubicBezTo>
                    <a:pt x="88" y="82"/>
                    <a:pt x="88" y="82"/>
                    <a:pt x="88" y="82"/>
                  </a:cubicBezTo>
                  <a:cubicBezTo>
                    <a:pt x="87" y="82"/>
                    <a:pt x="86" y="83"/>
                    <a:pt x="86" y="83"/>
                  </a:cubicBezTo>
                  <a:cubicBezTo>
                    <a:pt x="85" y="83"/>
                    <a:pt x="84" y="83"/>
                    <a:pt x="83" y="82"/>
                  </a:cubicBezTo>
                  <a:cubicBezTo>
                    <a:pt x="82" y="82"/>
                    <a:pt x="80" y="81"/>
                    <a:pt x="79" y="79"/>
                  </a:cubicBezTo>
                  <a:cubicBezTo>
                    <a:pt x="79" y="79"/>
                    <a:pt x="79" y="79"/>
                    <a:pt x="79" y="79"/>
                  </a:cubicBezTo>
                  <a:cubicBezTo>
                    <a:pt x="79" y="79"/>
                    <a:pt x="79" y="79"/>
                    <a:pt x="79" y="79"/>
                  </a:cubicBezTo>
                  <a:cubicBezTo>
                    <a:pt x="74" y="72"/>
                    <a:pt x="67" y="66"/>
                    <a:pt x="59" y="62"/>
                  </a:cubicBezTo>
                  <a:cubicBezTo>
                    <a:pt x="52" y="58"/>
                    <a:pt x="45" y="57"/>
                    <a:pt x="37" y="57"/>
                  </a:cubicBezTo>
                  <a:cubicBezTo>
                    <a:pt x="37" y="44"/>
                    <a:pt x="37" y="44"/>
                    <a:pt x="37" y="44"/>
                  </a:cubicBezTo>
                  <a:cubicBezTo>
                    <a:pt x="37" y="32"/>
                    <a:pt x="37" y="32"/>
                    <a:pt x="37" y="32"/>
                  </a:cubicBezTo>
                  <a:cubicBezTo>
                    <a:pt x="45" y="32"/>
                    <a:pt x="52" y="30"/>
                    <a:pt x="59" y="27"/>
                  </a:cubicBezTo>
                  <a:cubicBezTo>
                    <a:pt x="67" y="23"/>
                    <a:pt x="74" y="17"/>
                    <a:pt x="79" y="10"/>
                  </a:cubicBezTo>
                  <a:cubicBezTo>
                    <a:pt x="79" y="10"/>
                    <a:pt x="79" y="10"/>
                    <a:pt x="79" y="10"/>
                  </a:cubicBezTo>
                  <a:cubicBezTo>
                    <a:pt x="79" y="10"/>
                    <a:pt x="79" y="10"/>
                    <a:pt x="79" y="10"/>
                  </a:cubicBezTo>
                  <a:cubicBezTo>
                    <a:pt x="80" y="8"/>
                    <a:pt x="82" y="7"/>
                    <a:pt x="83" y="6"/>
                  </a:cubicBezTo>
                  <a:cubicBezTo>
                    <a:pt x="84" y="6"/>
                    <a:pt x="85" y="6"/>
                    <a:pt x="86" y="6"/>
                  </a:cubicBezTo>
                  <a:cubicBezTo>
                    <a:pt x="86" y="6"/>
                    <a:pt x="87" y="6"/>
                    <a:pt x="87" y="7"/>
                  </a:cubicBezTo>
                  <a:cubicBezTo>
                    <a:pt x="87" y="7"/>
                    <a:pt x="88" y="7"/>
                    <a:pt x="88" y="7"/>
                  </a:cubicBezTo>
                  <a:cubicBezTo>
                    <a:pt x="88" y="8"/>
                    <a:pt x="89" y="10"/>
                    <a:pt x="89" y="12"/>
                  </a:cubicBezTo>
                  <a:cubicBezTo>
                    <a:pt x="90" y="18"/>
                    <a:pt x="90" y="23"/>
                    <a:pt x="90" y="29"/>
                  </a:cubicBezTo>
                  <a:cubicBezTo>
                    <a:pt x="91" y="34"/>
                    <a:pt x="91" y="39"/>
                    <a:pt x="91" y="44"/>
                  </a:cubicBezTo>
                  <a:cubicBezTo>
                    <a:pt x="91" y="49"/>
                    <a:pt x="91" y="55"/>
                    <a:pt x="90" y="6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3" name="Freeform 262">
              <a:extLst>
                <a:ext uri="{FF2B5EF4-FFF2-40B4-BE49-F238E27FC236}">
                  <a16:creationId xmlns:a16="http://schemas.microsoft.com/office/drawing/2014/main" id="{D3CA814C-3561-4923-8BE1-41B9B0168040}"/>
                </a:ext>
              </a:extLst>
            </p:cNvPr>
            <p:cNvSpPr>
              <a:spLocks/>
            </p:cNvSpPr>
            <p:nvPr/>
          </p:nvSpPr>
          <p:spPr bwMode="auto">
            <a:xfrm>
              <a:off x="2201863" y="3235326"/>
              <a:ext cx="71438" cy="19050"/>
            </a:xfrm>
            <a:custGeom>
              <a:avLst/>
              <a:gdLst/>
              <a:ahLst/>
              <a:cxnLst>
                <a:cxn ang="0">
                  <a:pos x="17" y="0"/>
                </a:cxn>
                <a:cxn ang="0">
                  <a:pos x="2" y="0"/>
                </a:cxn>
                <a:cxn ang="0">
                  <a:pos x="0" y="3"/>
                </a:cxn>
                <a:cxn ang="0">
                  <a:pos x="2" y="5"/>
                </a:cxn>
                <a:cxn ang="0">
                  <a:pos x="17" y="5"/>
                </a:cxn>
                <a:cxn ang="0">
                  <a:pos x="19" y="3"/>
                </a:cxn>
                <a:cxn ang="0">
                  <a:pos x="17" y="0"/>
                </a:cxn>
              </a:cxnLst>
              <a:rect l="0" t="0" r="r" b="b"/>
              <a:pathLst>
                <a:path w="19" h="5">
                  <a:moveTo>
                    <a:pt x="17" y="0"/>
                  </a:moveTo>
                  <a:cubicBezTo>
                    <a:pt x="2" y="0"/>
                    <a:pt x="2" y="0"/>
                    <a:pt x="2" y="0"/>
                  </a:cubicBezTo>
                  <a:cubicBezTo>
                    <a:pt x="1" y="0"/>
                    <a:pt x="0" y="1"/>
                    <a:pt x="0" y="3"/>
                  </a:cubicBezTo>
                  <a:cubicBezTo>
                    <a:pt x="0" y="4"/>
                    <a:pt x="1" y="5"/>
                    <a:pt x="2" y="5"/>
                  </a:cubicBezTo>
                  <a:cubicBezTo>
                    <a:pt x="17" y="5"/>
                    <a:pt x="17" y="5"/>
                    <a:pt x="17" y="5"/>
                  </a:cubicBezTo>
                  <a:cubicBezTo>
                    <a:pt x="18" y="5"/>
                    <a:pt x="19" y="4"/>
                    <a:pt x="19" y="3"/>
                  </a:cubicBezTo>
                  <a:cubicBezTo>
                    <a:pt x="19" y="1"/>
                    <a:pt x="18" y="0"/>
                    <a:pt x="17"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74" name="Freeform 263">
              <a:extLst>
                <a:ext uri="{FF2B5EF4-FFF2-40B4-BE49-F238E27FC236}">
                  <a16:creationId xmlns:a16="http://schemas.microsoft.com/office/drawing/2014/main" id="{3AD2840A-F201-44D4-AC22-AF2B3A9DC6D6}"/>
                </a:ext>
              </a:extLst>
            </p:cNvPr>
            <p:cNvSpPr>
              <a:spLocks/>
            </p:cNvSpPr>
            <p:nvPr/>
          </p:nvSpPr>
          <p:spPr bwMode="auto">
            <a:xfrm>
              <a:off x="2197101" y="3194051"/>
              <a:ext cx="79375" cy="19050"/>
            </a:xfrm>
            <a:custGeom>
              <a:avLst/>
              <a:gdLst/>
              <a:ahLst/>
              <a:cxnLst>
                <a:cxn ang="0">
                  <a:pos x="18" y="0"/>
                </a:cxn>
                <a:cxn ang="0">
                  <a:pos x="3" y="0"/>
                </a:cxn>
                <a:cxn ang="0">
                  <a:pos x="0" y="3"/>
                </a:cxn>
                <a:cxn ang="0">
                  <a:pos x="3" y="5"/>
                </a:cxn>
                <a:cxn ang="0">
                  <a:pos x="18" y="5"/>
                </a:cxn>
                <a:cxn ang="0">
                  <a:pos x="21" y="3"/>
                </a:cxn>
                <a:cxn ang="0">
                  <a:pos x="18" y="0"/>
                </a:cxn>
              </a:cxnLst>
              <a:rect l="0" t="0" r="r" b="b"/>
              <a:pathLst>
                <a:path w="21" h="5">
                  <a:moveTo>
                    <a:pt x="18" y="0"/>
                  </a:moveTo>
                  <a:cubicBezTo>
                    <a:pt x="3" y="0"/>
                    <a:pt x="3" y="0"/>
                    <a:pt x="3" y="0"/>
                  </a:cubicBezTo>
                  <a:cubicBezTo>
                    <a:pt x="1" y="0"/>
                    <a:pt x="0" y="1"/>
                    <a:pt x="0" y="3"/>
                  </a:cubicBezTo>
                  <a:cubicBezTo>
                    <a:pt x="0" y="4"/>
                    <a:pt x="1" y="5"/>
                    <a:pt x="3" y="5"/>
                  </a:cubicBezTo>
                  <a:cubicBezTo>
                    <a:pt x="18" y="5"/>
                    <a:pt x="18" y="5"/>
                    <a:pt x="18" y="5"/>
                  </a:cubicBezTo>
                  <a:cubicBezTo>
                    <a:pt x="20" y="5"/>
                    <a:pt x="21" y="4"/>
                    <a:pt x="21" y="3"/>
                  </a:cubicBezTo>
                  <a:cubicBezTo>
                    <a:pt x="21" y="1"/>
                    <a:pt x="20" y="0"/>
                    <a:pt x="18"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521093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9" presetClass="entr" presetSubtype="0"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dissolve">
                                      <p:cBhvr>
                                        <p:cTn id="11" dur="750"/>
                                        <p:tgtEl>
                                          <p:spTgt spid="17"/>
                                        </p:tgtEl>
                                      </p:cBhvr>
                                    </p:animEffect>
                                  </p:childTnLst>
                                </p:cTn>
                              </p:par>
                            </p:childTnLst>
                          </p:cTn>
                        </p:par>
                        <p:par>
                          <p:cTn id="12" fill="hold">
                            <p:stCondLst>
                              <p:cond delay="1250"/>
                            </p:stCondLst>
                            <p:childTnLst>
                              <p:par>
                                <p:cTn id="13" presetID="53" presetClass="entr" presetSubtype="16" fill="hold" grpId="0" nodeType="afterEffect">
                                  <p:stCondLst>
                                    <p:cond delay="0"/>
                                  </p:stCondLst>
                                  <p:childTnLst>
                                    <p:set>
                                      <p:cBhvr>
                                        <p:cTn id="14" dur="1" fill="hold">
                                          <p:stCondLst>
                                            <p:cond delay="0"/>
                                          </p:stCondLst>
                                        </p:cTn>
                                        <p:tgtEl>
                                          <p:spTgt spid="65"/>
                                        </p:tgtEl>
                                        <p:attrNameLst>
                                          <p:attrName>style.visibility</p:attrName>
                                        </p:attrNameLst>
                                      </p:cBhvr>
                                      <p:to>
                                        <p:strVal val="visible"/>
                                      </p:to>
                                    </p:set>
                                    <p:anim calcmode="lin" valueType="num">
                                      <p:cBhvr>
                                        <p:cTn id="15" dur="500" fill="hold"/>
                                        <p:tgtEl>
                                          <p:spTgt spid="65"/>
                                        </p:tgtEl>
                                        <p:attrNameLst>
                                          <p:attrName>ppt_w</p:attrName>
                                        </p:attrNameLst>
                                      </p:cBhvr>
                                      <p:tavLst>
                                        <p:tav tm="0">
                                          <p:val>
                                            <p:fltVal val="0"/>
                                          </p:val>
                                        </p:tav>
                                        <p:tav tm="100000">
                                          <p:val>
                                            <p:strVal val="#ppt_w"/>
                                          </p:val>
                                        </p:tav>
                                      </p:tavLst>
                                    </p:anim>
                                    <p:anim calcmode="lin" valueType="num">
                                      <p:cBhvr>
                                        <p:cTn id="16" dur="500" fill="hold"/>
                                        <p:tgtEl>
                                          <p:spTgt spid="65"/>
                                        </p:tgtEl>
                                        <p:attrNameLst>
                                          <p:attrName>ppt_h</p:attrName>
                                        </p:attrNameLst>
                                      </p:cBhvr>
                                      <p:tavLst>
                                        <p:tav tm="0">
                                          <p:val>
                                            <p:fltVal val="0"/>
                                          </p:val>
                                        </p:tav>
                                        <p:tav tm="100000">
                                          <p:val>
                                            <p:strVal val="#ppt_h"/>
                                          </p:val>
                                        </p:tav>
                                      </p:tavLst>
                                    </p:anim>
                                    <p:animEffect transition="in" filter="fade">
                                      <p:cBhvr>
                                        <p:cTn id="17" dur="500"/>
                                        <p:tgtEl>
                                          <p:spTgt spid="65"/>
                                        </p:tgtEl>
                                      </p:cBhvr>
                                    </p:animEffect>
                                  </p:childTnLst>
                                </p:cTn>
                              </p:par>
                            </p:childTnLst>
                          </p:cTn>
                        </p:par>
                        <p:par>
                          <p:cTn id="18" fill="hold">
                            <p:stCondLst>
                              <p:cond delay="1750"/>
                            </p:stCondLst>
                            <p:childTnLst>
                              <p:par>
                                <p:cTn id="19" presetID="22" presetClass="entr" presetSubtype="2" fill="hold" nodeType="afterEffect">
                                  <p:stCondLst>
                                    <p:cond delay="0"/>
                                  </p:stCondLst>
                                  <p:childTnLst>
                                    <p:set>
                                      <p:cBhvr>
                                        <p:cTn id="20" dur="1" fill="hold">
                                          <p:stCondLst>
                                            <p:cond delay="0"/>
                                          </p:stCondLst>
                                        </p:cTn>
                                        <p:tgtEl>
                                          <p:spTgt spid="4"/>
                                        </p:tgtEl>
                                        <p:attrNameLst>
                                          <p:attrName>style.visibility</p:attrName>
                                        </p:attrNameLst>
                                      </p:cBhvr>
                                      <p:to>
                                        <p:strVal val="visible"/>
                                      </p:to>
                                    </p:set>
                                    <p:animEffect transition="in" filter="wipe(right)">
                                      <p:cBhvr>
                                        <p:cTn id="21" dur="500"/>
                                        <p:tgtEl>
                                          <p:spTgt spid="4"/>
                                        </p:tgtEl>
                                      </p:cBhvr>
                                    </p:animEffect>
                                  </p:childTnLst>
                                </p:cTn>
                              </p:par>
                            </p:childTnLst>
                          </p:cTn>
                        </p:par>
                        <p:par>
                          <p:cTn id="22" fill="hold">
                            <p:stCondLst>
                              <p:cond delay="2250"/>
                            </p:stCondLst>
                            <p:childTnLst>
                              <p:par>
                                <p:cTn id="23" presetID="42" presetClass="entr" presetSubtype="0" fill="hold" grpId="0" nodeType="afterEffect">
                                  <p:stCondLst>
                                    <p:cond delay="0"/>
                                  </p:stCondLst>
                                  <p:childTnLst>
                                    <p:set>
                                      <p:cBhvr>
                                        <p:cTn id="24" dur="1" fill="hold">
                                          <p:stCondLst>
                                            <p:cond delay="0"/>
                                          </p:stCondLst>
                                        </p:cTn>
                                        <p:tgtEl>
                                          <p:spTgt spid="42"/>
                                        </p:tgtEl>
                                        <p:attrNameLst>
                                          <p:attrName>style.visibility</p:attrName>
                                        </p:attrNameLst>
                                      </p:cBhvr>
                                      <p:to>
                                        <p:strVal val="visible"/>
                                      </p:to>
                                    </p:set>
                                    <p:animEffect transition="in" filter="fade">
                                      <p:cBhvr>
                                        <p:cTn id="25" dur="1000"/>
                                        <p:tgtEl>
                                          <p:spTgt spid="42"/>
                                        </p:tgtEl>
                                      </p:cBhvr>
                                    </p:animEffect>
                                    <p:anim calcmode="lin" valueType="num">
                                      <p:cBhvr>
                                        <p:cTn id="26" dur="1000" fill="hold"/>
                                        <p:tgtEl>
                                          <p:spTgt spid="42"/>
                                        </p:tgtEl>
                                        <p:attrNameLst>
                                          <p:attrName>ppt_x</p:attrName>
                                        </p:attrNameLst>
                                      </p:cBhvr>
                                      <p:tavLst>
                                        <p:tav tm="0">
                                          <p:val>
                                            <p:strVal val="#ppt_x"/>
                                          </p:val>
                                        </p:tav>
                                        <p:tav tm="100000">
                                          <p:val>
                                            <p:strVal val="#ppt_x"/>
                                          </p:val>
                                        </p:tav>
                                      </p:tavLst>
                                    </p:anim>
                                    <p:anim calcmode="lin" valueType="num">
                                      <p:cBhvr>
                                        <p:cTn id="27" dur="1000" fill="hold"/>
                                        <p:tgtEl>
                                          <p:spTgt spid="42"/>
                                        </p:tgtEl>
                                        <p:attrNameLst>
                                          <p:attrName>ppt_y</p:attrName>
                                        </p:attrNameLst>
                                      </p:cBhvr>
                                      <p:tavLst>
                                        <p:tav tm="0">
                                          <p:val>
                                            <p:strVal val="#ppt_y+.1"/>
                                          </p:val>
                                        </p:tav>
                                        <p:tav tm="100000">
                                          <p:val>
                                            <p:strVal val="#ppt_y"/>
                                          </p:val>
                                        </p:tav>
                                      </p:tavLst>
                                    </p:anim>
                                  </p:childTnLst>
                                </p:cTn>
                              </p:par>
                            </p:childTnLst>
                          </p:cTn>
                        </p:par>
                        <p:par>
                          <p:cTn id="28" fill="hold">
                            <p:stCondLst>
                              <p:cond delay="3250"/>
                            </p:stCondLst>
                            <p:childTnLst>
                              <p:par>
                                <p:cTn id="29" presetID="9" presetClass="entr" presetSubtype="0" fill="hold" grpId="0"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dissolve">
                                      <p:cBhvr>
                                        <p:cTn id="31" dur="750"/>
                                        <p:tgtEl>
                                          <p:spTgt spid="16"/>
                                        </p:tgtEl>
                                      </p:cBhvr>
                                    </p:animEffect>
                                  </p:childTnLst>
                                </p:cTn>
                              </p:par>
                            </p:childTnLst>
                          </p:cTn>
                        </p:par>
                        <p:par>
                          <p:cTn id="32" fill="hold">
                            <p:stCondLst>
                              <p:cond delay="4000"/>
                            </p:stCondLst>
                            <p:childTnLst>
                              <p:par>
                                <p:cTn id="33" presetID="53" presetClass="entr" presetSubtype="16" fill="hold" nodeType="afterEffect">
                                  <p:stCondLst>
                                    <p:cond delay="0"/>
                                  </p:stCondLst>
                                  <p:childTnLst>
                                    <p:set>
                                      <p:cBhvr>
                                        <p:cTn id="34" dur="1" fill="hold">
                                          <p:stCondLst>
                                            <p:cond delay="0"/>
                                          </p:stCondLst>
                                        </p:cTn>
                                        <p:tgtEl>
                                          <p:spTgt spid="59"/>
                                        </p:tgtEl>
                                        <p:attrNameLst>
                                          <p:attrName>style.visibility</p:attrName>
                                        </p:attrNameLst>
                                      </p:cBhvr>
                                      <p:to>
                                        <p:strVal val="visible"/>
                                      </p:to>
                                    </p:set>
                                    <p:anim calcmode="lin" valueType="num">
                                      <p:cBhvr>
                                        <p:cTn id="35" dur="500" fill="hold"/>
                                        <p:tgtEl>
                                          <p:spTgt spid="59"/>
                                        </p:tgtEl>
                                        <p:attrNameLst>
                                          <p:attrName>ppt_w</p:attrName>
                                        </p:attrNameLst>
                                      </p:cBhvr>
                                      <p:tavLst>
                                        <p:tav tm="0">
                                          <p:val>
                                            <p:fltVal val="0"/>
                                          </p:val>
                                        </p:tav>
                                        <p:tav tm="100000">
                                          <p:val>
                                            <p:strVal val="#ppt_w"/>
                                          </p:val>
                                        </p:tav>
                                      </p:tavLst>
                                    </p:anim>
                                    <p:anim calcmode="lin" valueType="num">
                                      <p:cBhvr>
                                        <p:cTn id="36" dur="500" fill="hold"/>
                                        <p:tgtEl>
                                          <p:spTgt spid="59"/>
                                        </p:tgtEl>
                                        <p:attrNameLst>
                                          <p:attrName>ppt_h</p:attrName>
                                        </p:attrNameLst>
                                      </p:cBhvr>
                                      <p:tavLst>
                                        <p:tav tm="0">
                                          <p:val>
                                            <p:fltVal val="0"/>
                                          </p:val>
                                        </p:tav>
                                        <p:tav tm="100000">
                                          <p:val>
                                            <p:strVal val="#ppt_h"/>
                                          </p:val>
                                        </p:tav>
                                      </p:tavLst>
                                    </p:anim>
                                    <p:animEffect transition="in" filter="fade">
                                      <p:cBhvr>
                                        <p:cTn id="37" dur="500"/>
                                        <p:tgtEl>
                                          <p:spTgt spid="59"/>
                                        </p:tgtEl>
                                      </p:cBhvr>
                                    </p:animEffect>
                                  </p:childTnLst>
                                </p:cTn>
                              </p:par>
                            </p:childTnLst>
                          </p:cTn>
                        </p:par>
                        <p:par>
                          <p:cTn id="38" fill="hold">
                            <p:stCondLst>
                              <p:cond delay="4500"/>
                            </p:stCondLst>
                            <p:childTnLst>
                              <p:par>
                                <p:cTn id="39" presetID="22" presetClass="entr" presetSubtype="4"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Effect transition="in" filter="wipe(down)">
                                      <p:cBhvr>
                                        <p:cTn id="41" dur="500"/>
                                        <p:tgtEl>
                                          <p:spTgt spid="26"/>
                                        </p:tgtEl>
                                      </p:cBhvr>
                                    </p:animEffect>
                                  </p:childTnLst>
                                </p:cTn>
                              </p:par>
                            </p:childTnLst>
                          </p:cTn>
                        </p:par>
                        <p:par>
                          <p:cTn id="42" fill="hold">
                            <p:stCondLst>
                              <p:cond delay="5000"/>
                            </p:stCondLst>
                            <p:childTnLst>
                              <p:par>
                                <p:cTn id="43" presetID="42" presetClass="entr" presetSubtype="0" fill="hold" grpId="0" nodeType="afterEffect">
                                  <p:stCondLst>
                                    <p:cond delay="0"/>
                                  </p:stCondLst>
                                  <p:childTnLst>
                                    <p:set>
                                      <p:cBhvr>
                                        <p:cTn id="44" dur="1" fill="hold">
                                          <p:stCondLst>
                                            <p:cond delay="0"/>
                                          </p:stCondLst>
                                        </p:cTn>
                                        <p:tgtEl>
                                          <p:spTgt spid="38"/>
                                        </p:tgtEl>
                                        <p:attrNameLst>
                                          <p:attrName>style.visibility</p:attrName>
                                        </p:attrNameLst>
                                      </p:cBhvr>
                                      <p:to>
                                        <p:strVal val="visible"/>
                                      </p:to>
                                    </p:set>
                                    <p:animEffect transition="in" filter="fade">
                                      <p:cBhvr>
                                        <p:cTn id="45" dur="1000"/>
                                        <p:tgtEl>
                                          <p:spTgt spid="38"/>
                                        </p:tgtEl>
                                      </p:cBhvr>
                                    </p:animEffect>
                                    <p:anim calcmode="lin" valueType="num">
                                      <p:cBhvr>
                                        <p:cTn id="46" dur="1000" fill="hold"/>
                                        <p:tgtEl>
                                          <p:spTgt spid="38"/>
                                        </p:tgtEl>
                                        <p:attrNameLst>
                                          <p:attrName>ppt_x</p:attrName>
                                        </p:attrNameLst>
                                      </p:cBhvr>
                                      <p:tavLst>
                                        <p:tav tm="0">
                                          <p:val>
                                            <p:strVal val="#ppt_x"/>
                                          </p:val>
                                        </p:tav>
                                        <p:tav tm="100000">
                                          <p:val>
                                            <p:strVal val="#ppt_x"/>
                                          </p:val>
                                        </p:tav>
                                      </p:tavLst>
                                    </p:anim>
                                    <p:anim calcmode="lin" valueType="num">
                                      <p:cBhvr>
                                        <p:cTn id="47" dur="1000" fill="hold"/>
                                        <p:tgtEl>
                                          <p:spTgt spid="38"/>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9" presetClass="entr" presetSubtype="0" fill="hold" grpId="0" nodeType="afterEffect">
                                  <p:stCondLst>
                                    <p:cond delay="0"/>
                                  </p:stCondLst>
                                  <p:childTnLst>
                                    <p:set>
                                      <p:cBhvr>
                                        <p:cTn id="50" dur="1" fill="hold">
                                          <p:stCondLst>
                                            <p:cond delay="0"/>
                                          </p:stCondLst>
                                        </p:cTn>
                                        <p:tgtEl>
                                          <p:spTgt spid="15"/>
                                        </p:tgtEl>
                                        <p:attrNameLst>
                                          <p:attrName>style.visibility</p:attrName>
                                        </p:attrNameLst>
                                      </p:cBhvr>
                                      <p:to>
                                        <p:strVal val="visible"/>
                                      </p:to>
                                    </p:set>
                                    <p:animEffect transition="in" filter="dissolve">
                                      <p:cBhvr>
                                        <p:cTn id="51" dur="750"/>
                                        <p:tgtEl>
                                          <p:spTgt spid="15"/>
                                        </p:tgtEl>
                                      </p:cBhvr>
                                    </p:animEffect>
                                  </p:childTnLst>
                                </p:cTn>
                              </p:par>
                            </p:childTnLst>
                          </p:cTn>
                        </p:par>
                        <p:par>
                          <p:cTn id="52" fill="hold">
                            <p:stCondLst>
                              <p:cond delay="6750"/>
                            </p:stCondLst>
                            <p:childTnLst>
                              <p:par>
                                <p:cTn id="53" presetID="53" presetClass="entr" presetSubtype="16" fill="hold" grpId="0" nodeType="afterEffect">
                                  <p:stCondLst>
                                    <p:cond delay="0"/>
                                  </p:stCondLst>
                                  <p:childTnLst>
                                    <p:set>
                                      <p:cBhvr>
                                        <p:cTn id="54" dur="1" fill="hold">
                                          <p:stCondLst>
                                            <p:cond delay="0"/>
                                          </p:stCondLst>
                                        </p:cTn>
                                        <p:tgtEl>
                                          <p:spTgt spid="64"/>
                                        </p:tgtEl>
                                        <p:attrNameLst>
                                          <p:attrName>style.visibility</p:attrName>
                                        </p:attrNameLst>
                                      </p:cBhvr>
                                      <p:to>
                                        <p:strVal val="visible"/>
                                      </p:to>
                                    </p:set>
                                    <p:anim calcmode="lin" valueType="num">
                                      <p:cBhvr>
                                        <p:cTn id="55" dur="500" fill="hold"/>
                                        <p:tgtEl>
                                          <p:spTgt spid="64"/>
                                        </p:tgtEl>
                                        <p:attrNameLst>
                                          <p:attrName>ppt_w</p:attrName>
                                        </p:attrNameLst>
                                      </p:cBhvr>
                                      <p:tavLst>
                                        <p:tav tm="0">
                                          <p:val>
                                            <p:fltVal val="0"/>
                                          </p:val>
                                        </p:tav>
                                        <p:tav tm="100000">
                                          <p:val>
                                            <p:strVal val="#ppt_w"/>
                                          </p:val>
                                        </p:tav>
                                      </p:tavLst>
                                    </p:anim>
                                    <p:anim calcmode="lin" valueType="num">
                                      <p:cBhvr>
                                        <p:cTn id="56" dur="500" fill="hold"/>
                                        <p:tgtEl>
                                          <p:spTgt spid="64"/>
                                        </p:tgtEl>
                                        <p:attrNameLst>
                                          <p:attrName>ppt_h</p:attrName>
                                        </p:attrNameLst>
                                      </p:cBhvr>
                                      <p:tavLst>
                                        <p:tav tm="0">
                                          <p:val>
                                            <p:fltVal val="0"/>
                                          </p:val>
                                        </p:tav>
                                        <p:tav tm="100000">
                                          <p:val>
                                            <p:strVal val="#ppt_h"/>
                                          </p:val>
                                        </p:tav>
                                      </p:tavLst>
                                    </p:anim>
                                    <p:animEffect transition="in" filter="fade">
                                      <p:cBhvr>
                                        <p:cTn id="57" dur="500"/>
                                        <p:tgtEl>
                                          <p:spTgt spid="64"/>
                                        </p:tgtEl>
                                      </p:cBhvr>
                                    </p:animEffect>
                                  </p:childTnLst>
                                </p:cTn>
                              </p:par>
                            </p:childTnLst>
                          </p:cTn>
                        </p:par>
                        <p:par>
                          <p:cTn id="58" fill="hold">
                            <p:stCondLst>
                              <p:cond delay="7250"/>
                            </p:stCondLst>
                            <p:childTnLst>
                              <p:par>
                                <p:cTn id="59" presetID="22" presetClass="entr" presetSubtype="8"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wipe(left)">
                                      <p:cBhvr>
                                        <p:cTn id="61" dur="500"/>
                                        <p:tgtEl>
                                          <p:spTgt spid="21"/>
                                        </p:tgtEl>
                                      </p:cBhvr>
                                    </p:animEffect>
                                  </p:childTnLst>
                                </p:cTn>
                              </p:par>
                            </p:childTnLst>
                          </p:cTn>
                        </p:par>
                        <p:par>
                          <p:cTn id="62" fill="hold">
                            <p:stCondLst>
                              <p:cond delay="7750"/>
                            </p:stCondLst>
                            <p:childTnLst>
                              <p:par>
                                <p:cTn id="63" presetID="42" presetClass="entr" presetSubtype="0"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1000"/>
                                        <p:tgtEl>
                                          <p:spTgt spid="39"/>
                                        </p:tgtEl>
                                      </p:cBhvr>
                                    </p:animEffect>
                                    <p:anim calcmode="lin" valueType="num">
                                      <p:cBhvr>
                                        <p:cTn id="66" dur="1000" fill="hold"/>
                                        <p:tgtEl>
                                          <p:spTgt spid="39"/>
                                        </p:tgtEl>
                                        <p:attrNameLst>
                                          <p:attrName>ppt_x</p:attrName>
                                        </p:attrNameLst>
                                      </p:cBhvr>
                                      <p:tavLst>
                                        <p:tav tm="0">
                                          <p:val>
                                            <p:strVal val="#ppt_x"/>
                                          </p:val>
                                        </p:tav>
                                        <p:tav tm="100000">
                                          <p:val>
                                            <p:strVal val="#ppt_x"/>
                                          </p:val>
                                        </p:tav>
                                      </p:tavLst>
                                    </p:anim>
                                    <p:anim calcmode="lin" valueType="num">
                                      <p:cBhvr>
                                        <p:cTn id="67" dur="1000" fill="hold"/>
                                        <p:tgtEl>
                                          <p:spTgt spid="39"/>
                                        </p:tgtEl>
                                        <p:attrNameLst>
                                          <p:attrName>ppt_y</p:attrName>
                                        </p:attrNameLst>
                                      </p:cBhvr>
                                      <p:tavLst>
                                        <p:tav tm="0">
                                          <p:val>
                                            <p:strVal val="#ppt_y+.1"/>
                                          </p:val>
                                        </p:tav>
                                        <p:tav tm="100000">
                                          <p:val>
                                            <p:strVal val="#ppt_y"/>
                                          </p:val>
                                        </p:tav>
                                      </p:tavLst>
                                    </p:anim>
                                  </p:childTnLst>
                                </p:cTn>
                              </p:par>
                            </p:childTnLst>
                          </p:cTn>
                        </p:par>
                        <p:par>
                          <p:cTn id="68" fill="hold">
                            <p:stCondLst>
                              <p:cond delay="8750"/>
                            </p:stCondLst>
                            <p:childTnLst>
                              <p:par>
                                <p:cTn id="69" presetID="9" presetClass="entr" presetSubtype="0" fill="hold" grpId="0" nodeType="afterEffect">
                                  <p:stCondLst>
                                    <p:cond delay="0"/>
                                  </p:stCondLst>
                                  <p:childTnLst>
                                    <p:set>
                                      <p:cBhvr>
                                        <p:cTn id="70" dur="1" fill="hold">
                                          <p:stCondLst>
                                            <p:cond delay="0"/>
                                          </p:stCondLst>
                                        </p:cTn>
                                        <p:tgtEl>
                                          <p:spTgt spid="18"/>
                                        </p:tgtEl>
                                        <p:attrNameLst>
                                          <p:attrName>style.visibility</p:attrName>
                                        </p:attrNameLst>
                                      </p:cBhvr>
                                      <p:to>
                                        <p:strVal val="visible"/>
                                      </p:to>
                                    </p:set>
                                    <p:animEffect transition="in" filter="dissolve">
                                      <p:cBhvr>
                                        <p:cTn id="71" dur="750"/>
                                        <p:tgtEl>
                                          <p:spTgt spid="18"/>
                                        </p:tgtEl>
                                      </p:cBhvr>
                                    </p:animEffect>
                                  </p:childTnLst>
                                </p:cTn>
                              </p:par>
                            </p:childTnLst>
                          </p:cTn>
                        </p:par>
                        <p:par>
                          <p:cTn id="72" fill="hold">
                            <p:stCondLst>
                              <p:cond delay="9500"/>
                            </p:stCondLst>
                            <p:childTnLst>
                              <p:par>
                                <p:cTn id="73" presetID="53" presetClass="entr" presetSubtype="16" fill="hold" nodeType="afterEffect">
                                  <p:stCondLst>
                                    <p:cond delay="0"/>
                                  </p:stCondLst>
                                  <p:childTnLst>
                                    <p:set>
                                      <p:cBhvr>
                                        <p:cTn id="74" dur="1" fill="hold">
                                          <p:stCondLst>
                                            <p:cond delay="0"/>
                                          </p:stCondLst>
                                        </p:cTn>
                                        <p:tgtEl>
                                          <p:spTgt spid="66"/>
                                        </p:tgtEl>
                                        <p:attrNameLst>
                                          <p:attrName>style.visibility</p:attrName>
                                        </p:attrNameLst>
                                      </p:cBhvr>
                                      <p:to>
                                        <p:strVal val="visible"/>
                                      </p:to>
                                    </p:set>
                                    <p:anim calcmode="lin" valueType="num">
                                      <p:cBhvr>
                                        <p:cTn id="75" dur="500" fill="hold"/>
                                        <p:tgtEl>
                                          <p:spTgt spid="66"/>
                                        </p:tgtEl>
                                        <p:attrNameLst>
                                          <p:attrName>ppt_w</p:attrName>
                                        </p:attrNameLst>
                                      </p:cBhvr>
                                      <p:tavLst>
                                        <p:tav tm="0">
                                          <p:val>
                                            <p:fltVal val="0"/>
                                          </p:val>
                                        </p:tav>
                                        <p:tav tm="100000">
                                          <p:val>
                                            <p:strVal val="#ppt_w"/>
                                          </p:val>
                                        </p:tav>
                                      </p:tavLst>
                                    </p:anim>
                                    <p:anim calcmode="lin" valueType="num">
                                      <p:cBhvr>
                                        <p:cTn id="76" dur="500" fill="hold"/>
                                        <p:tgtEl>
                                          <p:spTgt spid="66"/>
                                        </p:tgtEl>
                                        <p:attrNameLst>
                                          <p:attrName>ppt_h</p:attrName>
                                        </p:attrNameLst>
                                      </p:cBhvr>
                                      <p:tavLst>
                                        <p:tav tm="0">
                                          <p:val>
                                            <p:fltVal val="0"/>
                                          </p:val>
                                        </p:tav>
                                        <p:tav tm="100000">
                                          <p:val>
                                            <p:strVal val="#ppt_h"/>
                                          </p:val>
                                        </p:tav>
                                      </p:tavLst>
                                    </p:anim>
                                    <p:animEffect transition="in" filter="fade">
                                      <p:cBhvr>
                                        <p:cTn id="77" dur="500"/>
                                        <p:tgtEl>
                                          <p:spTgt spid="66"/>
                                        </p:tgtEl>
                                      </p:cBhvr>
                                    </p:animEffect>
                                  </p:childTnLst>
                                </p:cTn>
                              </p:par>
                            </p:childTnLst>
                          </p:cTn>
                        </p:par>
                        <p:par>
                          <p:cTn id="78" fill="hold">
                            <p:stCondLst>
                              <p:cond delay="10000"/>
                            </p:stCondLst>
                            <p:childTnLst>
                              <p:par>
                                <p:cTn id="79" presetID="22" presetClass="entr" presetSubtype="2" fill="hold" nodeType="afterEffect">
                                  <p:stCondLst>
                                    <p:cond delay="0"/>
                                  </p:stCondLst>
                                  <p:childTnLst>
                                    <p:set>
                                      <p:cBhvr>
                                        <p:cTn id="80" dur="1" fill="hold">
                                          <p:stCondLst>
                                            <p:cond delay="0"/>
                                          </p:stCondLst>
                                        </p:cTn>
                                        <p:tgtEl>
                                          <p:spTgt spid="37"/>
                                        </p:tgtEl>
                                        <p:attrNameLst>
                                          <p:attrName>style.visibility</p:attrName>
                                        </p:attrNameLst>
                                      </p:cBhvr>
                                      <p:to>
                                        <p:strVal val="visible"/>
                                      </p:to>
                                    </p:set>
                                    <p:animEffect transition="in" filter="wipe(right)">
                                      <p:cBhvr>
                                        <p:cTn id="81" dur="500"/>
                                        <p:tgtEl>
                                          <p:spTgt spid="37"/>
                                        </p:tgtEl>
                                      </p:cBhvr>
                                    </p:animEffect>
                                  </p:childTnLst>
                                </p:cTn>
                              </p:par>
                            </p:childTnLst>
                          </p:cTn>
                        </p:par>
                        <p:par>
                          <p:cTn id="82" fill="hold">
                            <p:stCondLst>
                              <p:cond delay="10500"/>
                            </p:stCondLst>
                            <p:childTnLst>
                              <p:par>
                                <p:cTn id="83" presetID="42" presetClass="entr" presetSubtype="0" fill="hold" grpId="0" nodeType="afterEffect">
                                  <p:stCondLst>
                                    <p:cond delay="0"/>
                                  </p:stCondLst>
                                  <p:childTnLst>
                                    <p:set>
                                      <p:cBhvr>
                                        <p:cTn id="84" dur="1" fill="hold">
                                          <p:stCondLst>
                                            <p:cond delay="0"/>
                                          </p:stCondLst>
                                        </p:cTn>
                                        <p:tgtEl>
                                          <p:spTgt spid="46"/>
                                        </p:tgtEl>
                                        <p:attrNameLst>
                                          <p:attrName>style.visibility</p:attrName>
                                        </p:attrNameLst>
                                      </p:cBhvr>
                                      <p:to>
                                        <p:strVal val="visible"/>
                                      </p:to>
                                    </p:set>
                                    <p:animEffect transition="in" filter="fade">
                                      <p:cBhvr>
                                        <p:cTn id="85" dur="1000"/>
                                        <p:tgtEl>
                                          <p:spTgt spid="46"/>
                                        </p:tgtEl>
                                      </p:cBhvr>
                                    </p:animEffect>
                                    <p:anim calcmode="lin" valueType="num">
                                      <p:cBhvr>
                                        <p:cTn id="86" dur="1000" fill="hold"/>
                                        <p:tgtEl>
                                          <p:spTgt spid="46"/>
                                        </p:tgtEl>
                                        <p:attrNameLst>
                                          <p:attrName>ppt_x</p:attrName>
                                        </p:attrNameLst>
                                      </p:cBhvr>
                                      <p:tavLst>
                                        <p:tav tm="0">
                                          <p:val>
                                            <p:strVal val="#ppt_x"/>
                                          </p:val>
                                        </p:tav>
                                        <p:tav tm="100000">
                                          <p:val>
                                            <p:strVal val="#ppt_x"/>
                                          </p:val>
                                        </p:tav>
                                      </p:tavLst>
                                    </p:anim>
                                    <p:anim calcmode="lin" valueType="num">
                                      <p:cBhvr>
                                        <p:cTn id="87" dur="1000" fill="hold"/>
                                        <p:tgtEl>
                                          <p:spTgt spid="4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9" grpId="0"/>
      <p:bldP spid="42" grpId="0"/>
      <p:bldP spid="46" grpId="0"/>
      <p:bldP spid="15" grpId="0" animBg="1"/>
      <p:bldP spid="16" grpId="0" animBg="1"/>
      <p:bldP spid="17" grpId="0" animBg="1"/>
      <p:bldP spid="18" grpId="0" animBg="1"/>
      <p:bldP spid="64" grpId="0" animBg="1"/>
      <p:bldP spid="65"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9979027" y="1820333"/>
            <a:ext cx="599017" cy="2273300"/>
            <a:chOff x="10063693" y="2048934"/>
            <a:chExt cx="599017" cy="2273300"/>
          </a:xfrm>
          <a:effectLst>
            <a:outerShdw blurRad="50800" dist="38100" dir="18900000" algn="bl" rotWithShape="0">
              <a:prstClr val="black">
                <a:alpha val="40000"/>
              </a:prstClr>
            </a:outerShdw>
          </a:effectLst>
        </p:grpSpPr>
        <p:sp>
          <p:nvSpPr>
            <p:cNvPr id="6" name="Freeform 6"/>
            <p:cNvSpPr>
              <a:spLocks noEditPoints="1"/>
            </p:cNvSpPr>
            <p:nvPr/>
          </p:nvSpPr>
          <p:spPr bwMode="auto">
            <a:xfrm>
              <a:off x="10063693" y="2048934"/>
              <a:ext cx="599017" cy="2273300"/>
            </a:xfrm>
            <a:custGeom>
              <a:avLst/>
              <a:gdLst>
                <a:gd name="T0" fmla="*/ 120 w 243"/>
                <a:gd name="T1" fmla="*/ 923 h 923"/>
                <a:gd name="T2" fmla="*/ 21 w 243"/>
                <a:gd name="T3" fmla="*/ 823 h 923"/>
                <a:gd name="T4" fmla="*/ 21 w 243"/>
                <a:gd name="T5" fmla="*/ 151 h 923"/>
                <a:gd name="T6" fmla="*/ 22 w 243"/>
                <a:gd name="T7" fmla="*/ 138 h 923"/>
                <a:gd name="T8" fmla="*/ 22 w 243"/>
                <a:gd name="T9" fmla="*/ 71 h 923"/>
                <a:gd name="T10" fmla="*/ 1 w 243"/>
                <a:gd name="T11" fmla="*/ 17 h 923"/>
                <a:gd name="T12" fmla="*/ 10 w 243"/>
                <a:gd name="T13" fmla="*/ 0 h 923"/>
                <a:gd name="T14" fmla="*/ 12 w 243"/>
                <a:gd name="T15" fmla="*/ 0 h 923"/>
                <a:gd name="T16" fmla="*/ 232 w 243"/>
                <a:gd name="T17" fmla="*/ 0 h 923"/>
                <a:gd name="T18" fmla="*/ 233 w 243"/>
                <a:gd name="T19" fmla="*/ 0 h 923"/>
                <a:gd name="T20" fmla="*/ 243 w 243"/>
                <a:gd name="T21" fmla="*/ 17 h 923"/>
                <a:gd name="T22" fmla="*/ 221 w 243"/>
                <a:gd name="T23" fmla="*/ 71 h 923"/>
                <a:gd name="T24" fmla="*/ 221 w 243"/>
                <a:gd name="T25" fmla="*/ 551 h 923"/>
                <a:gd name="T26" fmla="*/ 222 w 243"/>
                <a:gd name="T27" fmla="*/ 824 h 923"/>
                <a:gd name="T28" fmla="*/ 120 w 243"/>
                <a:gd name="T29" fmla="*/ 923 h 923"/>
                <a:gd name="T30" fmla="*/ 16 w 243"/>
                <a:gd name="T31" fmla="*/ 16 h 923"/>
                <a:gd name="T32" fmla="*/ 16 w 243"/>
                <a:gd name="T33" fmla="*/ 17 h 923"/>
                <a:gd name="T34" fmla="*/ 37 w 243"/>
                <a:gd name="T35" fmla="*/ 65 h 923"/>
                <a:gd name="T36" fmla="*/ 38 w 243"/>
                <a:gd name="T37" fmla="*/ 67 h 923"/>
                <a:gd name="T38" fmla="*/ 38 w 243"/>
                <a:gd name="T39" fmla="*/ 139 h 923"/>
                <a:gd name="T40" fmla="*/ 37 w 243"/>
                <a:gd name="T41" fmla="*/ 151 h 923"/>
                <a:gd name="T42" fmla="*/ 37 w 243"/>
                <a:gd name="T43" fmla="*/ 823 h 923"/>
                <a:gd name="T44" fmla="*/ 120 w 243"/>
                <a:gd name="T45" fmla="*/ 907 h 923"/>
                <a:gd name="T46" fmla="*/ 181 w 243"/>
                <a:gd name="T47" fmla="*/ 884 h 923"/>
                <a:gd name="T48" fmla="*/ 206 w 243"/>
                <a:gd name="T49" fmla="*/ 824 h 923"/>
                <a:gd name="T50" fmla="*/ 206 w 243"/>
                <a:gd name="T51" fmla="*/ 551 h 923"/>
                <a:gd name="T52" fmla="*/ 206 w 243"/>
                <a:gd name="T53" fmla="*/ 67 h 923"/>
                <a:gd name="T54" fmla="*/ 207 w 243"/>
                <a:gd name="T55" fmla="*/ 65 h 923"/>
                <a:gd name="T56" fmla="*/ 226 w 243"/>
                <a:gd name="T57" fmla="*/ 17 h 923"/>
                <a:gd name="T58" fmla="*/ 226 w 243"/>
                <a:gd name="T59" fmla="*/ 16 h 923"/>
                <a:gd name="T60" fmla="*/ 16 w 243"/>
                <a:gd name="T61" fmla="*/ 16 h 9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3" h="923">
                  <a:moveTo>
                    <a:pt x="120" y="923"/>
                  </a:moveTo>
                  <a:cubicBezTo>
                    <a:pt x="65" y="923"/>
                    <a:pt x="21" y="879"/>
                    <a:pt x="21" y="823"/>
                  </a:cubicBezTo>
                  <a:cubicBezTo>
                    <a:pt x="21" y="151"/>
                    <a:pt x="21" y="151"/>
                    <a:pt x="21" y="151"/>
                  </a:cubicBezTo>
                  <a:cubicBezTo>
                    <a:pt x="21" y="148"/>
                    <a:pt x="21" y="143"/>
                    <a:pt x="22" y="138"/>
                  </a:cubicBezTo>
                  <a:cubicBezTo>
                    <a:pt x="22" y="71"/>
                    <a:pt x="22" y="71"/>
                    <a:pt x="22" y="71"/>
                  </a:cubicBezTo>
                  <a:cubicBezTo>
                    <a:pt x="16" y="63"/>
                    <a:pt x="0" y="33"/>
                    <a:pt x="1" y="17"/>
                  </a:cubicBezTo>
                  <a:cubicBezTo>
                    <a:pt x="1" y="7"/>
                    <a:pt x="7" y="2"/>
                    <a:pt x="10" y="0"/>
                  </a:cubicBezTo>
                  <a:cubicBezTo>
                    <a:pt x="12" y="0"/>
                    <a:pt x="12" y="0"/>
                    <a:pt x="12" y="0"/>
                  </a:cubicBezTo>
                  <a:cubicBezTo>
                    <a:pt x="232" y="0"/>
                    <a:pt x="232" y="0"/>
                    <a:pt x="232" y="0"/>
                  </a:cubicBezTo>
                  <a:cubicBezTo>
                    <a:pt x="233" y="0"/>
                    <a:pt x="233" y="0"/>
                    <a:pt x="233" y="0"/>
                  </a:cubicBezTo>
                  <a:cubicBezTo>
                    <a:pt x="237" y="2"/>
                    <a:pt x="243" y="7"/>
                    <a:pt x="243" y="17"/>
                  </a:cubicBezTo>
                  <a:cubicBezTo>
                    <a:pt x="243" y="33"/>
                    <a:pt x="226" y="63"/>
                    <a:pt x="221" y="71"/>
                  </a:cubicBezTo>
                  <a:cubicBezTo>
                    <a:pt x="221" y="551"/>
                    <a:pt x="221" y="551"/>
                    <a:pt x="221" y="551"/>
                  </a:cubicBezTo>
                  <a:cubicBezTo>
                    <a:pt x="222" y="824"/>
                    <a:pt x="222" y="824"/>
                    <a:pt x="222" y="824"/>
                  </a:cubicBezTo>
                  <a:cubicBezTo>
                    <a:pt x="222" y="879"/>
                    <a:pt x="176" y="923"/>
                    <a:pt x="120" y="923"/>
                  </a:cubicBezTo>
                  <a:close/>
                  <a:moveTo>
                    <a:pt x="16" y="16"/>
                  </a:moveTo>
                  <a:cubicBezTo>
                    <a:pt x="16" y="16"/>
                    <a:pt x="16" y="16"/>
                    <a:pt x="16" y="17"/>
                  </a:cubicBezTo>
                  <a:cubicBezTo>
                    <a:pt x="16" y="27"/>
                    <a:pt x="28" y="52"/>
                    <a:pt x="37" y="65"/>
                  </a:cubicBezTo>
                  <a:cubicBezTo>
                    <a:pt x="38" y="67"/>
                    <a:pt x="38" y="67"/>
                    <a:pt x="38" y="67"/>
                  </a:cubicBezTo>
                  <a:cubicBezTo>
                    <a:pt x="38" y="139"/>
                    <a:pt x="38" y="139"/>
                    <a:pt x="38" y="139"/>
                  </a:cubicBezTo>
                  <a:cubicBezTo>
                    <a:pt x="37" y="144"/>
                    <a:pt x="37" y="148"/>
                    <a:pt x="37" y="151"/>
                  </a:cubicBezTo>
                  <a:cubicBezTo>
                    <a:pt x="37" y="823"/>
                    <a:pt x="37" y="823"/>
                    <a:pt x="37" y="823"/>
                  </a:cubicBezTo>
                  <a:cubicBezTo>
                    <a:pt x="37" y="869"/>
                    <a:pt x="73" y="907"/>
                    <a:pt x="120" y="907"/>
                  </a:cubicBezTo>
                  <a:cubicBezTo>
                    <a:pt x="143" y="907"/>
                    <a:pt x="164" y="899"/>
                    <a:pt x="181" y="884"/>
                  </a:cubicBezTo>
                  <a:cubicBezTo>
                    <a:pt x="197" y="867"/>
                    <a:pt x="206" y="847"/>
                    <a:pt x="206" y="824"/>
                  </a:cubicBezTo>
                  <a:cubicBezTo>
                    <a:pt x="206" y="551"/>
                    <a:pt x="206" y="551"/>
                    <a:pt x="206" y="551"/>
                  </a:cubicBezTo>
                  <a:cubicBezTo>
                    <a:pt x="206" y="67"/>
                    <a:pt x="206" y="67"/>
                    <a:pt x="206" y="67"/>
                  </a:cubicBezTo>
                  <a:cubicBezTo>
                    <a:pt x="207" y="65"/>
                    <a:pt x="207" y="65"/>
                    <a:pt x="207" y="65"/>
                  </a:cubicBezTo>
                  <a:cubicBezTo>
                    <a:pt x="214" y="52"/>
                    <a:pt x="227" y="27"/>
                    <a:pt x="226" y="17"/>
                  </a:cubicBezTo>
                  <a:cubicBezTo>
                    <a:pt x="226" y="16"/>
                    <a:pt x="226" y="16"/>
                    <a:pt x="226" y="16"/>
                  </a:cubicBezTo>
                  <a:lnTo>
                    <a:pt x="16" y="16"/>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 name="Freeform 7"/>
            <p:cNvSpPr>
              <a:spLocks/>
            </p:cNvSpPr>
            <p:nvPr/>
          </p:nvSpPr>
          <p:spPr bwMode="auto">
            <a:xfrm>
              <a:off x="10194926" y="4032250"/>
              <a:ext cx="332317" cy="205317"/>
            </a:xfrm>
            <a:custGeom>
              <a:avLst/>
              <a:gdLst>
                <a:gd name="T0" fmla="*/ 66 w 135"/>
                <a:gd name="T1" fmla="*/ 83 h 83"/>
                <a:gd name="T2" fmla="*/ 0 w 135"/>
                <a:gd name="T3" fmla="*/ 16 h 83"/>
                <a:gd name="T4" fmla="*/ 0 w 135"/>
                <a:gd name="T5" fmla="*/ 0 h 83"/>
                <a:gd name="T6" fmla="*/ 135 w 135"/>
                <a:gd name="T7" fmla="*/ 0 h 83"/>
                <a:gd name="T8" fmla="*/ 135 w 135"/>
                <a:gd name="T9" fmla="*/ 17 h 83"/>
                <a:gd name="T10" fmla="*/ 66 w 135"/>
                <a:gd name="T11" fmla="*/ 83 h 83"/>
              </a:gdLst>
              <a:ahLst/>
              <a:cxnLst>
                <a:cxn ang="0">
                  <a:pos x="T0" y="T1"/>
                </a:cxn>
                <a:cxn ang="0">
                  <a:pos x="T2" y="T3"/>
                </a:cxn>
                <a:cxn ang="0">
                  <a:pos x="T4" y="T5"/>
                </a:cxn>
                <a:cxn ang="0">
                  <a:pos x="T6" y="T7"/>
                </a:cxn>
                <a:cxn ang="0">
                  <a:pos x="T8" y="T9"/>
                </a:cxn>
                <a:cxn ang="0">
                  <a:pos x="T10" y="T11"/>
                </a:cxn>
              </a:cxnLst>
              <a:rect l="0" t="0" r="r" b="b"/>
              <a:pathLst>
                <a:path w="135" h="83">
                  <a:moveTo>
                    <a:pt x="66" y="83"/>
                  </a:moveTo>
                  <a:cubicBezTo>
                    <a:pt x="30" y="83"/>
                    <a:pt x="0" y="54"/>
                    <a:pt x="0" y="16"/>
                  </a:cubicBezTo>
                  <a:cubicBezTo>
                    <a:pt x="0" y="0"/>
                    <a:pt x="0" y="0"/>
                    <a:pt x="0" y="0"/>
                  </a:cubicBezTo>
                  <a:cubicBezTo>
                    <a:pt x="135" y="0"/>
                    <a:pt x="135" y="0"/>
                    <a:pt x="135" y="0"/>
                  </a:cubicBezTo>
                  <a:cubicBezTo>
                    <a:pt x="135" y="17"/>
                    <a:pt x="135" y="17"/>
                    <a:pt x="135" y="17"/>
                  </a:cubicBezTo>
                  <a:cubicBezTo>
                    <a:pt x="135" y="54"/>
                    <a:pt x="104" y="83"/>
                    <a:pt x="66" y="83"/>
                  </a:cubicBez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 name="Freeform 8"/>
            <p:cNvSpPr>
              <a:spLocks/>
            </p:cNvSpPr>
            <p:nvPr/>
          </p:nvSpPr>
          <p:spPr bwMode="auto">
            <a:xfrm>
              <a:off x="10194926" y="3831167"/>
              <a:ext cx="332317" cy="201084"/>
            </a:xfrm>
            <a:custGeom>
              <a:avLst/>
              <a:gdLst>
                <a:gd name="T0" fmla="*/ 0 w 135"/>
                <a:gd name="T1" fmla="*/ 82 h 82"/>
                <a:gd name="T2" fmla="*/ 0 w 135"/>
                <a:gd name="T3" fmla="*/ 0 h 82"/>
                <a:gd name="T4" fmla="*/ 135 w 135"/>
                <a:gd name="T5" fmla="*/ 0 h 82"/>
                <a:gd name="T6" fmla="*/ 135 w 135"/>
                <a:gd name="T7" fmla="*/ 82 h 82"/>
                <a:gd name="T8" fmla="*/ 0 w 135"/>
                <a:gd name="T9" fmla="*/ 82 h 82"/>
              </a:gdLst>
              <a:ahLst/>
              <a:cxnLst>
                <a:cxn ang="0">
                  <a:pos x="T0" y="T1"/>
                </a:cxn>
                <a:cxn ang="0">
                  <a:pos x="T2" y="T3"/>
                </a:cxn>
                <a:cxn ang="0">
                  <a:pos x="T4" y="T5"/>
                </a:cxn>
                <a:cxn ang="0">
                  <a:pos x="T6" y="T7"/>
                </a:cxn>
                <a:cxn ang="0">
                  <a:pos x="T8" y="T9"/>
                </a:cxn>
              </a:cxnLst>
              <a:rect l="0" t="0" r="r" b="b"/>
              <a:pathLst>
                <a:path w="135" h="82">
                  <a:moveTo>
                    <a:pt x="0" y="82"/>
                  </a:moveTo>
                  <a:cubicBezTo>
                    <a:pt x="0" y="55"/>
                    <a:pt x="0" y="28"/>
                    <a:pt x="0" y="0"/>
                  </a:cubicBezTo>
                  <a:cubicBezTo>
                    <a:pt x="135" y="0"/>
                    <a:pt x="135" y="0"/>
                    <a:pt x="135" y="0"/>
                  </a:cubicBezTo>
                  <a:cubicBezTo>
                    <a:pt x="135" y="82"/>
                    <a:pt x="135" y="82"/>
                    <a:pt x="135"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9" name="Freeform 9"/>
            <p:cNvSpPr>
              <a:spLocks/>
            </p:cNvSpPr>
            <p:nvPr/>
          </p:nvSpPr>
          <p:spPr bwMode="auto">
            <a:xfrm>
              <a:off x="10194926" y="3630083"/>
              <a:ext cx="332317" cy="201084"/>
            </a:xfrm>
            <a:custGeom>
              <a:avLst/>
              <a:gdLst>
                <a:gd name="T0" fmla="*/ 0 w 135"/>
                <a:gd name="T1" fmla="*/ 81 h 81"/>
                <a:gd name="T2" fmla="*/ 0 w 135"/>
                <a:gd name="T3" fmla="*/ 0 h 81"/>
                <a:gd name="T4" fmla="*/ 134 w 135"/>
                <a:gd name="T5" fmla="*/ 0 h 81"/>
                <a:gd name="T6" fmla="*/ 135 w 135"/>
                <a:gd name="T7" fmla="*/ 81 h 81"/>
                <a:gd name="T8" fmla="*/ 0 w 135"/>
                <a:gd name="T9" fmla="*/ 81 h 81"/>
              </a:gdLst>
              <a:ahLst/>
              <a:cxnLst>
                <a:cxn ang="0">
                  <a:pos x="T0" y="T1"/>
                </a:cxn>
                <a:cxn ang="0">
                  <a:pos x="T2" y="T3"/>
                </a:cxn>
                <a:cxn ang="0">
                  <a:pos x="T4" y="T5"/>
                </a:cxn>
                <a:cxn ang="0">
                  <a:pos x="T6" y="T7"/>
                </a:cxn>
                <a:cxn ang="0">
                  <a:pos x="T8" y="T9"/>
                </a:cxn>
              </a:cxnLst>
              <a:rect l="0" t="0" r="r" b="b"/>
              <a:pathLst>
                <a:path w="135" h="81">
                  <a:moveTo>
                    <a:pt x="0" y="81"/>
                  </a:moveTo>
                  <a:cubicBezTo>
                    <a:pt x="0" y="54"/>
                    <a:pt x="0" y="27"/>
                    <a:pt x="0" y="0"/>
                  </a:cubicBezTo>
                  <a:cubicBezTo>
                    <a:pt x="134" y="0"/>
                    <a:pt x="134" y="0"/>
                    <a:pt x="134" y="0"/>
                  </a:cubicBezTo>
                  <a:cubicBezTo>
                    <a:pt x="135" y="81"/>
                    <a:pt x="135" y="81"/>
                    <a:pt x="135"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0" name="Freeform 10"/>
            <p:cNvSpPr>
              <a:spLocks/>
            </p:cNvSpPr>
            <p:nvPr/>
          </p:nvSpPr>
          <p:spPr bwMode="auto">
            <a:xfrm>
              <a:off x="10197042" y="3429001"/>
              <a:ext cx="328084" cy="201084"/>
            </a:xfrm>
            <a:custGeom>
              <a:avLst/>
              <a:gdLst>
                <a:gd name="T0" fmla="*/ 0 w 133"/>
                <a:gd name="T1" fmla="*/ 82 h 82"/>
                <a:gd name="T2" fmla="*/ 0 w 133"/>
                <a:gd name="T3" fmla="*/ 0 h 82"/>
                <a:gd name="T4" fmla="*/ 133 w 133"/>
                <a:gd name="T5" fmla="*/ 0 h 82"/>
                <a:gd name="T6" fmla="*/ 133 w 133"/>
                <a:gd name="T7" fmla="*/ 79 h 82"/>
                <a:gd name="T8" fmla="*/ 133 w 133"/>
                <a:gd name="T9" fmla="*/ 82 h 82"/>
                <a:gd name="T10" fmla="*/ 0 w 133"/>
                <a:gd name="T11" fmla="*/ 82 h 82"/>
              </a:gdLst>
              <a:ahLst/>
              <a:cxnLst>
                <a:cxn ang="0">
                  <a:pos x="T0" y="T1"/>
                </a:cxn>
                <a:cxn ang="0">
                  <a:pos x="T2" y="T3"/>
                </a:cxn>
                <a:cxn ang="0">
                  <a:pos x="T4" y="T5"/>
                </a:cxn>
                <a:cxn ang="0">
                  <a:pos x="T6" y="T7"/>
                </a:cxn>
                <a:cxn ang="0">
                  <a:pos x="T8" y="T9"/>
                </a:cxn>
                <a:cxn ang="0">
                  <a:pos x="T10" y="T11"/>
                </a:cxn>
              </a:cxnLst>
              <a:rect l="0" t="0" r="r" b="b"/>
              <a:pathLst>
                <a:path w="133" h="82">
                  <a:moveTo>
                    <a:pt x="0" y="82"/>
                  </a:moveTo>
                  <a:cubicBezTo>
                    <a:pt x="0" y="55"/>
                    <a:pt x="0" y="27"/>
                    <a:pt x="0" y="0"/>
                  </a:cubicBezTo>
                  <a:cubicBezTo>
                    <a:pt x="133" y="0"/>
                    <a:pt x="133" y="0"/>
                    <a:pt x="133" y="0"/>
                  </a:cubicBezTo>
                  <a:cubicBezTo>
                    <a:pt x="133" y="27"/>
                    <a:pt x="133" y="53"/>
                    <a:pt x="133" y="79"/>
                  </a:cubicBezTo>
                  <a:cubicBezTo>
                    <a:pt x="133" y="82"/>
                    <a:pt x="133" y="82"/>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11"/>
            <p:cNvSpPr>
              <a:spLocks/>
            </p:cNvSpPr>
            <p:nvPr/>
          </p:nvSpPr>
          <p:spPr bwMode="auto">
            <a:xfrm>
              <a:off x="10197042" y="3230034"/>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0"/>
                    <a:pt x="0" y="0"/>
                    <a:pt x="0" y="0"/>
                  </a:cubicBezTo>
                  <a:cubicBezTo>
                    <a:pt x="133" y="0"/>
                    <a:pt x="133" y="0"/>
                    <a:pt x="133" y="0"/>
                  </a:cubicBezTo>
                  <a:cubicBezTo>
                    <a:pt x="133" y="27"/>
                    <a:pt x="133" y="54"/>
                    <a:pt x="133" y="81"/>
                  </a:cubicBezTo>
                  <a:lnTo>
                    <a:pt x="0" y="81"/>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12"/>
            <p:cNvSpPr>
              <a:spLocks/>
            </p:cNvSpPr>
            <p:nvPr/>
          </p:nvSpPr>
          <p:spPr bwMode="auto">
            <a:xfrm>
              <a:off x="10197042" y="3026834"/>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7"/>
                    <a:pt x="133" y="54"/>
                    <a:pt x="133" y="82"/>
                  </a:cubicBezTo>
                  <a:lnTo>
                    <a:pt x="0" y="82"/>
                  </a:lnTo>
                  <a:close/>
                </a:path>
              </a:pathLst>
            </a:custGeom>
            <a:solidFill>
              <a:srgbClr val="7A7A7A"/>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13"/>
            <p:cNvSpPr>
              <a:spLocks/>
            </p:cNvSpPr>
            <p:nvPr/>
          </p:nvSpPr>
          <p:spPr bwMode="auto">
            <a:xfrm>
              <a:off x="10197042" y="2825750"/>
              <a:ext cx="328084" cy="201084"/>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0"/>
                    <a:pt x="0" y="0"/>
                    <a:pt x="0" y="0"/>
                  </a:cubicBezTo>
                  <a:cubicBezTo>
                    <a:pt x="133" y="0"/>
                    <a:pt x="133" y="0"/>
                    <a:pt x="133" y="0"/>
                  </a:cubicBezTo>
                  <a:cubicBezTo>
                    <a:pt x="133" y="28"/>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14"/>
            <p:cNvSpPr>
              <a:spLocks/>
            </p:cNvSpPr>
            <p:nvPr/>
          </p:nvSpPr>
          <p:spPr bwMode="auto">
            <a:xfrm>
              <a:off x="10197042" y="2626783"/>
              <a:ext cx="328084" cy="198967"/>
            </a:xfrm>
            <a:custGeom>
              <a:avLst/>
              <a:gdLst>
                <a:gd name="T0" fmla="*/ 0 w 133"/>
                <a:gd name="T1" fmla="*/ 81 h 81"/>
                <a:gd name="T2" fmla="*/ 0 w 133"/>
                <a:gd name="T3" fmla="*/ 0 h 81"/>
                <a:gd name="T4" fmla="*/ 133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3" y="0"/>
                    <a:pt x="133" y="0"/>
                    <a:pt x="133" y="0"/>
                  </a:cubicBezTo>
                  <a:cubicBezTo>
                    <a:pt x="133"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5"/>
            <p:cNvSpPr>
              <a:spLocks/>
            </p:cNvSpPr>
            <p:nvPr/>
          </p:nvSpPr>
          <p:spPr bwMode="auto">
            <a:xfrm>
              <a:off x="10197042" y="2423583"/>
              <a:ext cx="328084" cy="203200"/>
            </a:xfrm>
            <a:custGeom>
              <a:avLst/>
              <a:gdLst>
                <a:gd name="T0" fmla="*/ 0 w 133"/>
                <a:gd name="T1" fmla="*/ 82 h 82"/>
                <a:gd name="T2" fmla="*/ 0 w 133"/>
                <a:gd name="T3" fmla="*/ 0 h 82"/>
                <a:gd name="T4" fmla="*/ 133 w 133"/>
                <a:gd name="T5" fmla="*/ 0 h 82"/>
                <a:gd name="T6" fmla="*/ 133 w 133"/>
                <a:gd name="T7" fmla="*/ 82 h 82"/>
                <a:gd name="T8" fmla="*/ 0 w 133"/>
                <a:gd name="T9" fmla="*/ 82 h 82"/>
              </a:gdLst>
              <a:ahLst/>
              <a:cxnLst>
                <a:cxn ang="0">
                  <a:pos x="T0" y="T1"/>
                </a:cxn>
                <a:cxn ang="0">
                  <a:pos x="T2" y="T3"/>
                </a:cxn>
                <a:cxn ang="0">
                  <a:pos x="T4" y="T5"/>
                </a:cxn>
                <a:cxn ang="0">
                  <a:pos x="T6" y="T7"/>
                </a:cxn>
                <a:cxn ang="0">
                  <a:pos x="T8" y="T9"/>
                </a:cxn>
              </a:cxnLst>
              <a:rect l="0" t="0" r="r" b="b"/>
              <a:pathLst>
                <a:path w="133" h="82">
                  <a:moveTo>
                    <a:pt x="0" y="82"/>
                  </a:moveTo>
                  <a:cubicBezTo>
                    <a:pt x="0" y="55"/>
                    <a:pt x="0" y="27"/>
                    <a:pt x="0" y="0"/>
                  </a:cubicBezTo>
                  <a:cubicBezTo>
                    <a:pt x="133" y="0"/>
                    <a:pt x="133" y="0"/>
                    <a:pt x="133" y="0"/>
                  </a:cubicBezTo>
                  <a:cubicBezTo>
                    <a:pt x="133" y="27"/>
                    <a:pt x="133" y="55"/>
                    <a:pt x="133" y="82"/>
                  </a:cubicBezTo>
                  <a:lnTo>
                    <a:pt x="0" y="82"/>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6"/>
            <p:cNvSpPr>
              <a:spLocks/>
            </p:cNvSpPr>
            <p:nvPr/>
          </p:nvSpPr>
          <p:spPr bwMode="auto">
            <a:xfrm>
              <a:off x="10197042" y="2224617"/>
              <a:ext cx="328084" cy="198967"/>
            </a:xfrm>
            <a:custGeom>
              <a:avLst/>
              <a:gdLst>
                <a:gd name="T0" fmla="*/ 0 w 133"/>
                <a:gd name="T1" fmla="*/ 81 h 81"/>
                <a:gd name="T2" fmla="*/ 0 w 133"/>
                <a:gd name="T3" fmla="*/ 0 h 81"/>
                <a:gd name="T4" fmla="*/ 132 w 133"/>
                <a:gd name="T5" fmla="*/ 0 h 81"/>
                <a:gd name="T6" fmla="*/ 133 w 133"/>
                <a:gd name="T7" fmla="*/ 81 h 81"/>
                <a:gd name="T8" fmla="*/ 0 w 133"/>
                <a:gd name="T9" fmla="*/ 81 h 81"/>
              </a:gdLst>
              <a:ahLst/>
              <a:cxnLst>
                <a:cxn ang="0">
                  <a:pos x="T0" y="T1"/>
                </a:cxn>
                <a:cxn ang="0">
                  <a:pos x="T2" y="T3"/>
                </a:cxn>
                <a:cxn ang="0">
                  <a:pos x="T4" y="T5"/>
                </a:cxn>
                <a:cxn ang="0">
                  <a:pos x="T6" y="T7"/>
                </a:cxn>
                <a:cxn ang="0">
                  <a:pos x="T8" y="T9"/>
                </a:cxn>
              </a:cxnLst>
              <a:rect l="0" t="0" r="r" b="b"/>
              <a:pathLst>
                <a:path w="133" h="81">
                  <a:moveTo>
                    <a:pt x="0" y="81"/>
                  </a:moveTo>
                  <a:cubicBezTo>
                    <a:pt x="0" y="54"/>
                    <a:pt x="0" y="27"/>
                    <a:pt x="0" y="0"/>
                  </a:cubicBezTo>
                  <a:cubicBezTo>
                    <a:pt x="132" y="0"/>
                    <a:pt x="132" y="0"/>
                    <a:pt x="132" y="0"/>
                  </a:cubicBezTo>
                  <a:cubicBezTo>
                    <a:pt x="132" y="27"/>
                    <a:pt x="133" y="54"/>
                    <a:pt x="133" y="81"/>
                  </a:cubicBezTo>
                  <a:lnTo>
                    <a:pt x="0" y="81"/>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 name="Group 2"/>
          <p:cNvGrpSpPr/>
          <p:nvPr/>
        </p:nvGrpSpPr>
        <p:grpSpPr>
          <a:xfrm>
            <a:off x="6599967" y="1837266"/>
            <a:ext cx="1667933" cy="2256367"/>
            <a:chOff x="6786034" y="2065867"/>
            <a:chExt cx="1667933" cy="2256367"/>
          </a:xfrm>
          <a:effectLst>
            <a:outerShdw blurRad="50800" dist="38100" dir="18900000" algn="bl" rotWithShape="0">
              <a:prstClr val="black">
                <a:alpha val="40000"/>
              </a:prstClr>
            </a:outerShdw>
          </a:effectLst>
        </p:grpSpPr>
        <p:sp>
          <p:nvSpPr>
            <p:cNvPr id="17" name="Freeform 17"/>
            <p:cNvSpPr>
              <a:spLocks/>
            </p:cNvSpPr>
            <p:nvPr/>
          </p:nvSpPr>
          <p:spPr bwMode="auto">
            <a:xfrm>
              <a:off x="7052734" y="4028018"/>
              <a:ext cx="1140884" cy="198967"/>
            </a:xfrm>
            <a:custGeom>
              <a:avLst/>
              <a:gdLst>
                <a:gd name="T0" fmla="*/ 347 w 463"/>
                <a:gd name="T1" fmla="*/ 81 h 81"/>
                <a:gd name="T2" fmla="*/ 319 w 463"/>
                <a:gd name="T3" fmla="*/ 81 h 81"/>
                <a:gd name="T4" fmla="*/ 316 w 463"/>
                <a:gd name="T5" fmla="*/ 81 h 81"/>
                <a:gd name="T6" fmla="*/ 306 w 463"/>
                <a:gd name="T7" fmla="*/ 81 h 81"/>
                <a:gd name="T8" fmla="*/ 297 w 463"/>
                <a:gd name="T9" fmla="*/ 81 h 81"/>
                <a:gd name="T10" fmla="*/ 288 w 463"/>
                <a:gd name="T11" fmla="*/ 81 h 81"/>
                <a:gd name="T12" fmla="*/ 279 w 463"/>
                <a:gd name="T13" fmla="*/ 81 h 81"/>
                <a:gd name="T14" fmla="*/ 270 w 463"/>
                <a:gd name="T15" fmla="*/ 81 h 81"/>
                <a:gd name="T16" fmla="*/ 262 w 463"/>
                <a:gd name="T17" fmla="*/ 81 h 81"/>
                <a:gd name="T18" fmla="*/ 254 w 463"/>
                <a:gd name="T19" fmla="*/ 81 h 81"/>
                <a:gd name="T20" fmla="*/ 247 w 463"/>
                <a:gd name="T21" fmla="*/ 81 h 81"/>
                <a:gd name="T22" fmla="*/ 239 w 463"/>
                <a:gd name="T23" fmla="*/ 81 h 81"/>
                <a:gd name="T24" fmla="*/ 232 w 463"/>
                <a:gd name="T25" fmla="*/ 81 h 81"/>
                <a:gd name="T26" fmla="*/ 226 w 463"/>
                <a:gd name="T27" fmla="*/ 81 h 81"/>
                <a:gd name="T28" fmla="*/ 219 w 463"/>
                <a:gd name="T29" fmla="*/ 81 h 81"/>
                <a:gd name="T30" fmla="*/ 213 w 463"/>
                <a:gd name="T31" fmla="*/ 81 h 81"/>
                <a:gd name="T32" fmla="*/ 207 w 463"/>
                <a:gd name="T33" fmla="*/ 81 h 81"/>
                <a:gd name="T34" fmla="*/ 201 w 463"/>
                <a:gd name="T35" fmla="*/ 81 h 81"/>
                <a:gd name="T36" fmla="*/ 196 w 463"/>
                <a:gd name="T37" fmla="*/ 81 h 81"/>
                <a:gd name="T38" fmla="*/ 190 w 463"/>
                <a:gd name="T39" fmla="*/ 81 h 81"/>
                <a:gd name="T40" fmla="*/ 185 w 463"/>
                <a:gd name="T41" fmla="*/ 81 h 81"/>
                <a:gd name="T42" fmla="*/ 181 w 463"/>
                <a:gd name="T43" fmla="*/ 81 h 81"/>
                <a:gd name="T44" fmla="*/ 176 w 463"/>
                <a:gd name="T45" fmla="*/ 81 h 81"/>
                <a:gd name="T46" fmla="*/ 172 w 463"/>
                <a:gd name="T47" fmla="*/ 81 h 81"/>
                <a:gd name="T48" fmla="*/ 167 w 463"/>
                <a:gd name="T49" fmla="*/ 81 h 81"/>
                <a:gd name="T50" fmla="*/ 164 w 463"/>
                <a:gd name="T51" fmla="*/ 81 h 81"/>
                <a:gd name="T52" fmla="*/ 160 w 463"/>
                <a:gd name="T53" fmla="*/ 81 h 81"/>
                <a:gd name="T54" fmla="*/ 156 w 463"/>
                <a:gd name="T55" fmla="*/ 81 h 81"/>
                <a:gd name="T56" fmla="*/ 153 w 463"/>
                <a:gd name="T57" fmla="*/ 81 h 81"/>
                <a:gd name="T58" fmla="*/ 150 w 463"/>
                <a:gd name="T59" fmla="*/ 81 h 81"/>
                <a:gd name="T60" fmla="*/ 147 w 463"/>
                <a:gd name="T61" fmla="*/ 81 h 81"/>
                <a:gd name="T62" fmla="*/ 144 w 463"/>
                <a:gd name="T63" fmla="*/ 81 h 81"/>
                <a:gd name="T64" fmla="*/ 141 w 463"/>
                <a:gd name="T65" fmla="*/ 81 h 81"/>
                <a:gd name="T66" fmla="*/ 139 w 463"/>
                <a:gd name="T67" fmla="*/ 81 h 81"/>
                <a:gd name="T68" fmla="*/ 137 w 463"/>
                <a:gd name="T69" fmla="*/ 81 h 81"/>
                <a:gd name="T70" fmla="*/ 134 w 463"/>
                <a:gd name="T71" fmla="*/ 81 h 81"/>
                <a:gd name="T72" fmla="*/ 134 w 463"/>
                <a:gd name="T73" fmla="*/ 81 h 81"/>
                <a:gd name="T74" fmla="*/ 115 w 463"/>
                <a:gd name="T75" fmla="*/ 81 h 81"/>
                <a:gd name="T76" fmla="*/ 36 w 463"/>
                <a:gd name="T77" fmla="*/ 38 h 81"/>
                <a:gd name="T78" fmla="*/ 36 w 463"/>
                <a:gd name="T79" fmla="*/ 38 h 81"/>
                <a:gd name="T80" fmla="*/ 36 w 463"/>
                <a:gd name="T81" fmla="*/ 38 h 81"/>
                <a:gd name="T82" fmla="*/ 0 w 463"/>
                <a:gd name="T83" fmla="*/ 0 h 81"/>
                <a:gd name="T84" fmla="*/ 463 w 463"/>
                <a:gd name="T85" fmla="*/ 0 h 81"/>
                <a:gd name="T86" fmla="*/ 403 w 463"/>
                <a:gd name="T87" fmla="*/ 56 h 81"/>
                <a:gd name="T88" fmla="*/ 403 w 463"/>
                <a:gd name="T89" fmla="*/ 56 h 81"/>
                <a:gd name="T90" fmla="*/ 403 w 463"/>
                <a:gd name="T91" fmla="*/ 56 h 81"/>
                <a:gd name="T92" fmla="*/ 348 w 463"/>
                <a:gd name="T93" fmla="*/ 81 h 81"/>
                <a:gd name="T94" fmla="*/ 347 w 463"/>
                <a:gd name="T9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3" h="81">
                  <a:moveTo>
                    <a:pt x="347" y="81"/>
                  </a:moveTo>
                  <a:cubicBezTo>
                    <a:pt x="319" y="81"/>
                    <a:pt x="319" y="81"/>
                    <a:pt x="319" y="81"/>
                  </a:cubicBezTo>
                  <a:cubicBezTo>
                    <a:pt x="316" y="81"/>
                    <a:pt x="316" y="81"/>
                    <a:pt x="316" y="81"/>
                  </a:cubicBezTo>
                  <a:cubicBezTo>
                    <a:pt x="306" y="81"/>
                    <a:pt x="306" y="81"/>
                    <a:pt x="306" y="81"/>
                  </a:cubicBezTo>
                  <a:cubicBezTo>
                    <a:pt x="297" y="81"/>
                    <a:pt x="297" y="81"/>
                    <a:pt x="297" y="81"/>
                  </a:cubicBezTo>
                  <a:cubicBezTo>
                    <a:pt x="288" y="81"/>
                    <a:pt x="288" y="81"/>
                    <a:pt x="288" y="81"/>
                  </a:cubicBezTo>
                  <a:cubicBezTo>
                    <a:pt x="279" y="81"/>
                    <a:pt x="279" y="81"/>
                    <a:pt x="279" y="81"/>
                  </a:cubicBezTo>
                  <a:cubicBezTo>
                    <a:pt x="270" y="81"/>
                    <a:pt x="270" y="81"/>
                    <a:pt x="270" y="81"/>
                  </a:cubicBezTo>
                  <a:cubicBezTo>
                    <a:pt x="262" y="81"/>
                    <a:pt x="262" y="81"/>
                    <a:pt x="262" y="81"/>
                  </a:cubicBezTo>
                  <a:cubicBezTo>
                    <a:pt x="254" y="81"/>
                    <a:pt x="254" y="81"/>
                    <a:pt x="254" y="81"/>
                  </a:cubicBezTo>
                  <a:cubicBezTo>
                    <a:pt x="247" y="81"/>
                    <a:pt x="247" y="81"/>
                    <a:pt x="247" y="81"/>
                  </a:cubicBezTo>
                  <a:cubicBezTo>
                    <a:pt x="239" y="81"/>
                    <a:pt x="239" y="81"/>
                    <a:pt x="239" y="81"/>
                  </a:cubicBezTo>
                  <a:cubicBezTo>
                    <a:pt x="232" y="81"/>
                    <a:pt x="232" y="81"/>
                    <a:pt x="232" y="81"/>
                  </a:cubicBezTo>
                  <a:cubicBezTo>
                    <a:pt x="226" y="81"/>
                    <a:pt x="226" y="81"/>
                    <a:pt x="226" y="81"/>
                  </a:cubicBezTo>
                  <a:cubicBezTo>
                    <a:pt x="219" y="81"/>
                    <a:pt x="219" y="81"/>
                    <a:pt x="219" y="81"/>
                  </a:cubicBezTo>
                  <a:cubicBezTo>
                    <a:pt x="213" y="81"/>
                    <a:pt x="213" y="81"/>
                    <a:pt x="213" y="81"/>
                  </a:cubicBezTo>
                  <a:cubicBezTo>
                    <a:pt x="207" y="81"/>
                    <a:pt x="207" y="81"/>
                    <a:pt x="207" y="81"/>
                  </a:cubicBezTo>
                  <a:cubicBezTo>
                    <a:pt x="201" y="81"/>
                    <a:pt x="201" y="81"/>
                    <a:pt x="201" y="81"/>
                  </a:cubicBezTo>
                  <a:cubicBezTo>
                    <a:pt x="196" y="81"/>
                    <a:pt x="196" y="81"/>
                    <a:pt x="196" y="81"/>
                  </a:cubicBezTo>
                  <a:cubicBezTo>
                    <a:pt x="190" y="81"/>
                    <a:pt x="190" y="81"/>
                    <a:pt x="190" y="81"/>
                  </a:cubicBezTo>
                  <a:cubicBezTo>
                    <a:pt x="185" y="81"/>
                    <a:pt x="185" y="81"/>
                    <a:pt x="185" y="81"/>
                  </a:cubicBezTo>
                  <a:cubicBezTo>
                    <a:pt x="181" y="81"/>
                    <a:pt x="181" y="81"/>
                    <a:pt x="181" y="81"/>
                  </a:cubicBezTo>
                  <a:cubicBezTo>
                    <a:pt x="176" y="81"/>
                    <a:pt x="176" y="81"/>
                    <a:pt x="176" y="81"/>
                  </a:cubicBezTo>
                  <a:cubicBezTo>
                    <a:pt x="172" y="81"/>
                    <a:pt x="172" y="81"/>
                    <a:pt x="172" y="81"/>
                  </a:cubicBezTo>
                  <a:cubicBezTo>
                    <a:pt x="167" y="81"/>
                    <a:pt x="167" y="81"/>
                    <a:pt x="167" y="81"/>
                  </a:cubicBezTo>
                  <a:cubicBezTo>
                    <a:pt x="164" y="81"/>
                    <a:pt x="164" y="81"/>
                    <a:pt x="164" y="81"/>
                  </a:cubicBezTo>
                  <a:cubicBezTo>
                    <a:pt x="160" y="81"/>
                    <a:pt x="160" y="81"/>
                    <a:pt x="160" y="81"/>
                  </a:cubicBezTo>
                  <a:cubicBezTo>
                    <a:pt x="156" y="81"/>
                    <a:pt x="156" y="81"/>
                    <a:pt x="156" y="81"/>
                  </a:cubicBezTo>
                  <a:cubicBezTo>
                    <a:pt x="153" y="81"/>
                    <a:pt x="153" y="81"/>
                    <a:pt x="153" y="81"/>
                  </a:cubicBezTo>
                  <a:cubicBezTo>
                    <a:pt x="150" y="81"/>
                    <a:pt x="150" y="81"/>
                    <a:pt x="150" y="81"/>
                  </a:cubicBezTo>
                  <a:cubicBezTo>
                    <a:pt x="147" y="81"/>
                    <a:pt x="147" y="81"/>
                    <a:pt x="147" y="81"/>
                  </a:cubicBezTo>
                  <a:cubicBezTo>
                    <a:pt x="144" y="81"/>
                    <a:pt x="144" y="81"/>
                    <a:pt x="144" y="81"/>
                  </a:cubicBezTo>
                  <a:cubicBezTo>
                    <a:pt x="141" y="81"/>
                    <a:pt x="141" y="81"/>
                    <a:pt x="141" y="81"/>
                  </a:cubicBezTo>
                  <a:cubicBezTo>
                    <a:pt x="139" y="81"/>
                    <a:pt x="139" y="81"/>
                    <a:pt x="139" y="81"/>
                  </a:cubicBezTo>
                  <a:cubicBezTo>
                    <a:pt x="137" y="81"/>
                    <a:pt x="137" y="81"/>
                    <a:pt x="137" y="81"/>
                  </a:cubicBezTo>
                  <a:cubicBezTo>
                    <a:pt x="134" y="81"/>
                    <a:pt x="134" y="81"/>
                    <a:pt x="134" y="81"/>
                  </a:cubicBezTo>
                  <a:cubicBezTo>
                    <a:pt x="134" y="81"/>
                    <a:pt x="134" y="81"/>
                    <a:pt x="134" y="81"/>
                  </a:cubicBezTo>
                  <a:cubicBezTo>
                    <a:pt x="115" y="81"/>
                    <a:pt x="115" y="81"/>
                    <a:pt x="115" y="81"/>
                  </a:cubicBezTo>
                  <a:cubicBezTo>
                    <a:pt x="97" y="77"/>
                    <a:pt x="65" y="63"/>
                    <a:pt x="36" y="38"/>
                  </a:cubicBezTo>
                  <a:cubicBezTo>
                    <a:pt x="36" y="38"/>
                    <a:pt x="36" y="38"/>
                    <a:pt x="36" y="38"/>
                  </a:cubicBezTo>
                  <a:cubicBezTo>
                    <a:pt x="36" y="38"/>
                    <a:pt x="36" y="38"/>
                    <a:pt x="36" y="38"/>
                  </a:cubicBezTo>
                  <a:cubicBezTo>
                    <a:pt x="23" y="27"/>
                    <a:pt x="11" y="15"/>
                    <a:pt x="0" y="0"/>
                  </a:cubicBezTo>
                  <a:cubicBezTo>
                    <a:pt x="463" y="0"/>
                    <a:pt x="463" y="0"/>
                    <a:pt x="463" y="0"/>
                  </a:cubicBezTo>
                  <a:cubicBezTo>
                    <a:pt x="445" y="24"/>
                    <a:pt x="424" y="43"/>
                    <a:pt x="403" y="56"/>
                  </a:cubicBezTo>
                  <a:cubicBezTo>
                    <a:pt x="403" y="56"/>
                    <a:pt x="403" y="56"/>
                    <a:pt x="403" y="56"/>
                  </a:cubicBezTo>
                  <a:cubicBezTo>
                    <a:pt x="403" y="56"/>
                    <a:pt x="403" y="56"/>
                    <a:pt x="403" y="56"/>
                  </a:cubicBezTo>
                  <a:cubicBezTo>
                    <a:pt x="382" y="70"/>
                    <a:pt x="361" y="78"/>
                    <a:pt x="348" y="81"/>
                  </a:cubicBezTo>
                  <a:lnTo>
                    <a:pt x="34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8"/>
            <p:cNvSpPr>
              <a:spLocks/>
            </p:cNvSpPr>
            <p:nvPr/>
          </p:nvSpPr>
          <p:spPr bwMode="auto">
            <a:xfrm>
              <a:off x="6961717" y="3831167"/>
              <a:ext cx="1325033" cy="196851"/>
            </a:xfrm>
            <a:custGeom>
              <a:avLst/>
              <a:gdLst>
                <a:gd name="T0" fmla="*/ 37 w 538"/>
                <a:gd name="T1" fmla="*/ 80 h 80"/>
                <a:gd name="T2" fmla="*/ 7 w 538"/>
                <a:gd name="T3" fmla="*/ 25 h 80"/>
                <a:gd name="T4" fmla="*/ 7 w 538"/>
                <a:gd name="T5" fmla="*/ 25 h 80"/>
                <a:gd name="T6" fmla="*/ 7 w 538"/>
                <a:gd name="T7" fmla="*/ 25 h 80"/>
                <a:gd name="T8" fmla="*/ 0 w 538"/>
                <a:gd name="T9" fmla="*/ 0 h 80"/>
                <a:gd name="T10" fmla="*/ 538 w 538"/>
                <a:gd name="T11" fmla="*/ 0 h 80"/>
                <a:gd name="T12" fmla="*/ 513 w 538"/>
                <a:gd name="T13" fmla="*/ 61 h 80"/>
                <a:gd name="T14" fmla="*/ 513 w 538"/>
                <a:gd name="T15" fmla="*/ 62 h 80"/>
                <a:gd name="T16" fmla="*/ 513 w 538"/>
                <a:gd name="T17" fmla="*/ 62 h 80"/>
                <a:gd name="T18" fmla="*/ 500 w 538"/>
                <a:gd name="T19" fmla="*/ 80 h 80"/>
                <a:gd name="T20" fmla="*/ 37 w 538"/>
                <a:gd name="T21" fmla="*/ 80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80">
                  <a:moveTo>
                    <a:pt x="37" y="80"/>
                  </a:moveTo>
                  <a:cubicBezTo>
                    <a:pt x="25" y="64"/>
                    <a:pt x="14" y="46"/>
                    <a:pt x="7" y="25"/>
                  </a:cubicBezTo>
                  <a:cubicBezTo>
                    <a:pt x="7" y="25"/>
                    <a:pt x="7" y="25"/>
                    <a:pt x="7" y="25"/>
                  </a:cubicBezTo>
                  <a:cubicBezTo>
                    <a:pt x="7" y="25"/>
                    <a:pt x="7" y="25"/>
                    <a:pt x="7" y="25"/>
                  </a:cubicBezTo>
                  <a:cubicBezTo>
                    <a:pt x="4" y="17"/>
                    <a:pt x="2" y="8"/>
                    <a:pt x="0" y="0"/>
                  </a:cubicBezTo>
                  <a:cubicBezTo>
                    <a:pt x="538" y="0"/>
                    <a:pt x="538" y="0"/>
                    <a:pt x="538" y="0"/>
                  </a:cubicBezTo>
                  <a:cubicBezTo>
                    <a:pt x="532" y="23"/>
                    <a:pt x="523" y="44"/>
                    <a:pt x="513" y="61"/>
                  </a:cubicBezTo>
                  <a:cubicBezTo>
                    <a:pt x="513" y="62"/>
                    <a:pt x="513" y="62"/>
                    <a:pt x="513" y="62"/>
                  </a:cubicBezTo>
                  <a:cubicBezTo>
                    <a:pt x="513" y="62"/>
                    <a:pt x="513" y="62"/>
                    <a:pt x="513" y="62"/>
                  </a:cubicBezTo>
                  <a:cubicBezTo>
                    <a:pt x="509" y="68"/>
                    <a:pt x="505" y="75"/>
                    <a:pt x="500" y="80"/>
                  </a:cubicBezTo>
                  <a:lnTo>
                    <a:pt x="37"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9" name="Freeform 19"/>
            <p:cNvSpPr>
              <a:spLocks/>
            </p:cNvSpPr>
            <p:nvPr/>
          </p:nvSpPr>
          <p:spPr bwMode="auto">
            <a:xfrm>
              <a:off x="6940550" y="3632201"/>
              <a:ext cx="1363133" cy="198967"/>
            </a:xfrm>
            <a:custGeom>
              <a:avLst/>
              <a:gdLst>
                <a:gd name="T0" fmla="*/ 7 w 553"/>
                <a:gd name="T1" fmla="*/ 81 h 81"/>
                <a:gd name="T2" fmla="*/ 3 w 553"/>
                <a:gd name="T3" fmla="*/ 0 h 81"/>
                <a:gd name="T4" fmla="*/ 551 w 553"/>
                <a:gd name="T5" fmla="*/ 0 h 81"/>
                <a:gd name="T6" fmla="*/ 549 w 553"/>
                <a:gd name="T7" fmla="*/ 64 h 81"/>
                <a:gd name="T8" fmla="*/ 549 w 553"/>
                <a:gd name="T9" fmla="*/ 64 h 81"/>
                <a:gd name="T10" fmla="*/ 549 w 553"/>
                <a:gd name="T11" fmla="*/ 64 h 81"/>
                <a:gd name="T12" fmla="*/ 545 w 553"/>
                <a:gd name="T13" fmla="*/ 81 h 81"/>
                <a:gd name="T14" fmla="*/ 7 w 553"/>
                <a:gd name="T15" fmla="*/ 8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53" h="81">
                  <a:moveTo>
                    <a:pt x="7" y="81"/>
                  </a:moveTo>
                  <a:cubicBezTo>
                    <a:pt x="2" y="57"/>
                    <a:pt x="0" y="30"/>
                    <a:pt x="3" y="0"/>
                  </a:cubicBezTo>
                  <a:cubicBezTo>
                    <a:pt x="551" y="0"/>
                    <a:pt x="551" y="0"/>
                    <a:pt x="551" y="0"/>
                  </a:cubicBezTo>
                  <a:cubicBezTo>
                    <a:pt x="553" y="23"/>
                    <a:pt x="552" y="44"/>
                    <a:pt x="549" y="64"/>
                  </a:cubicBezTo>
                  <a:cubicBezTo>
                    <a:pt x="549" y="64"/>
                    <a:pt x="549" y="64"/>
                    <a:pt x="549" y="64"/>
                  </a:cubicBezTo>
                  <a:cubicBezTo>
                    <a:pt x="549" y="64"/>
                    <a:pt x="549" y="64"/>
                    <a:pt x="549" y="64"/>
                  </a:cubicBezTo>
                  <a:cubicBezTo>
                    <a:pt x="548" y="70"/>
                    <a:pt x="547" y="75"/>
                    <a:pt x="545" y="81"/>
                  </a:cubicBezTo>
                  <a:lnTo>
                    <a:pt x="7"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0" name="Freeform 20"/>
            <p:cNvSpPr>
              <a:spLocks/>
            </p:cNvSpPr>
            <p:nvPr/>
          </p:nvSpPr>
          <p:spPr bwMode="auto">
            <a:xfrm>
              <a:off x="6949017" y="3431118"/>
              <a:ext cx="1350433" cy="201084"/>
            </a:xfrm>
            <a:custGeom>
              <a:avLst/>
              <a:gdLst>
                <a:gd name="T0" fmla="*/ 0 w 548"/>
                <a:gd name="T1" fmla="*/ 81 h 81"/>
                <a:gd name="T2" fmla="*/ 0 w 548"/>
                <a:gd name="T3" fmla="*/ 79 h 81"/>
                <a:gd name="T4" fmla="*/ 20 w 548"/>
                <a:gd name="T5" fmla="*/ 0 h 81"/>
                <a:gd name="T6" fmla="*/ 526 w 548"/>
                <a:gd name="T7" fmla="*/ 0 h 81"/>
                <a:gd name="T8" fmla="*/ 527 w 548"/>
                <a:gd name="T9" fmla="*/ 2 h 81"/>
                <a:gd name="T10" fmla="*/ 527 w 548"/>
                <a:gd name="T11" fmla="*/ 2 h 81"/>
                <a:gd name="T12" fmla="*/ 527 w 548"/>
                <a:gd name="T13" fmla="*/ 3 h 81"/>
                <a:gd name="T14" fmla="*/ 547 w 548"/>
                <a:gd name="T15" fmla="*/ 79 h 81"/>
                <a:gd name="T16" fmla="*/ 548 w 548"/>
                <a:gd name="T17" fmla="*/ 81 h 81"/>
                <a:gd name="T18" fmla="*/ 0 w 548"/>
                <a:gd name="T19"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48" h="81">
                  <a:moveTo>
                    <a:pt x="0" y="81"/>
                  </a:moveTo>
                  <a:cubicBezTo>
                    <a:pt x="0" y="79"/>
                    <a:pt x="0" y="79"/>
                    <a:pt x="0" y="79"/>
                  </a:cubicBezTo>
                  <a:cubicBezTo>
                    <a:pt x="2" y="49"/>
                    <a:pt x="10" y="23"/>
                    <a:pt x="20" y="0"/>
                  </a:cubicBezTo>
                  <a:cubicBezTo>
                    <a:pt x="526" y="0"/>
                    <a:pt x="526" y="0"/>
                    <a:pt x="526" y="0"/>
                  </a:cubicBezTo>
                  <a:cubicBezTo>
                    <a:pt x="527" y="1"/>
                    <a:pt x="527" y="2"/>
                    <a:pt x="527" y="2"/>
                  </a:cubicBezTo>
                  <a:cubicBezTo>
                    <a:pt x="527" y="2"/>
                    <a:pt x="527" y="2"/>
                    <a:pt x="527" y="2"/>
                  </a:cubicBezTo>
                  <a:cubicBezTo>
                    <a:pt x="527" y="3"/>
                    <a:pt x="527" y="3"/>
                    <a:pt x="527" y="3"/>
                  </a:cubicBezTo>
                  <a:cubicBezTo>
                    <a:pt x="538" y="25"/>
                    <a:pt x="545" y="50"/>
                    <a:pt x="547" y="79"/>
                  </a:cubicBezTo>
                  <a:cubicBezTo>
                    <a:pt x="548" y="81"/>
                    <a:pt x="548" y="81"/>
                    <a:pt x="548"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1" name="Freeform 21"/>
            <p:cNvSpPr>
              <a:spLocks/>
            </p:cNvSpPr>
            <p:nvPr/>
          </p:nvSpPr>
          <p:spPr bwMode="auto">
            <a:xfrm>
              <a:off x="6997701" y="3234267"/>
              <a:ext cx="1248833" cy="196851"/>
            </a:xfrm>
            <a:custGeom>
              <a:avLst/>
              <a:gdLst>
                <a:gd name="T0" fmla="*/ 0 w 507"/>
                <a:gd name="T1" fmla="*/ 80 h 80"/>
                <a:gd name="T2" fmla="*/ 62 w 507"/>
                <a:gd name="T3" fmla="*/ 0 h 80"/>
                <a:gd name="T4" fmla="*/ 445 w 507"/>
                <a:gd name="T5" fmla="*/ 0 h 80"/>
                <a:gd name="T6" fmla="*/ 507 w 507"/>
                <a:gd name="T7" fmla="*/ 80 h 80"/>
                <a:gd name="T8" fmla="*/ 0 w 507"/>
                <a:gd name="T9" fmla="*/ 80 h 80"/>
              </a:gdLst>
              <a:ahLst/>
              <a:cxnLst>
                <a:cxn ang="0">
                  <a:pos x="T0" y="T1"/>
                </a:cxn>
                <a:cxn ang="0">
                  <a:pos x="T2" y="T3"/>
                </a:cxn>
                <a:cxn ang="0">
                  <a:pos x="T4" y="T5"/>
                </a:cxn>
                <a:cxn ang="0">
                  <a:pos x="T6" y="T7"/>
                </a:cxn>
                <a:cxn ang="0">
                  <a:pos x="T8" y="T9"/>
                </a:cxn>
              </a:cxnLst>
              <a:rect l="0" t="0" r="r" b="b"/>
              <a:pathLst>
                <a:path w="507" h="80">
                  <a:moveTo>
                    <a:pt x="0" y="80"/>
                  </a:moveTo>
                  <a:cubicBezTo>
                    <a:pt x="16" y="46"/>
                    <a:pt x="39" y="20"/>
                    <a:pt x="62" y="0"/>
                  </a:cubicBezTo>
                  <a:cubicBezTo>
                    <a:pt x="445" y="0"/>
                    <a:pt x="445" y="0"/>
                    <a:pt x="445" y="0"/>
                  </a:cubicBezTo>
                  <a:cubicBezTo>
                    <a:pt x="468" y="20"/>
                    <a:pt x="491" y="46"/>
                    <a:pt x="507" y="80"/>
                  </a:cubicBezTo>
                  <a:lnTo>
                    <a:pt x="0" y="80"/>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2" name="Freeform 22"/>
            <p:cNvSpPr>
              <a:spLocks/>
            </p:cNvSpPr>
            <p:nvPr/>
          </p:nvSpPr>
          <p:spPr bwMode="auto">
            <a:xfrm>
              <a:off x="7150101" y="3035300"/>
              <a:ext cx="944033" cy="198967"/>
            </a:xfrm>
            <a:custGeom>
              <a:avLst/>
              <a:gdLst>
                <a:gd name="T0" fmla="*/ 0 w 383"/>
                <a:gd name="T1" fmla="*/ 81 h 81"/>
                <a:gd name="T2" fmla="*/ 97 w 383"/>
                <a:gd name="T3" fmla="*/ 25 h 81"/>
                <a:gd name="T4" fmla="*/ 117 w 383"/>
                <a:gd name="T5" fmla="*/ 17 h 81"/>
                <a:gd name="T6" fmla="*/ 117 w 383"/>
                <a:gd name="T7" fmla="*/ 0 h 81"/>
                <a:gd name="T8" fmla="*/ 267 w 383"/>
                <a:gd name="T9" fmla="*/ 0 h 81"/>
                <a:gd name="T10" fmla="*/ 267 w 383"/>
                <a:gd name="T11" fmla="*/ 19 h 81"/>
                <a:gd name="T12" fmla="*/ 286 w 383"/>
                <a:gd name="T13" fmla="*/ 25 h 81"/>
                <a:gd name="T14" fmla="*/ 383 w 383"/>
                <a:gd name="T15" fmla="*/ 81 h 81"/>
                <a:gd name="T16" fmla="*/ 0 w 383"/>
                <a:gd name="T17"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3" h="81">
                  <a:moveTo>
                    <a:pt x="0" y="81"/>
                  </a:moveTo>
                  <a:cubicBezTo>
                    <a:pt x="40" y="46"/>
                    <a:pt x="83" y="30"/>
                    <a:pt x="97" y="25"/>
                  </a:cubicBezTo>
                  <a:cubicBezTo>
                    <a:pt x="117" y="17"/>
                    <a:pt x="117" y="17"/>
                    <a:pt x="117" y="17"/>
                  </a:cubicBezTo>
                  <a:cubicBezTo>
                    <a:pt x="117" y="0"/>
                    <a:pt x="117" y="0"/>
                    <a:pt x="117" y="0"/>
                  </a:cubicBezTo>
                  <a:cubicBezTo>
                    <a:pt x="267" y="0"/>
                    <a:pt x="267" y="0"/>
                    <a:pt x="267" y="0"/>
                  </a:cubicBezTo>
                  <a:cubicBezTo>
                    <a:pt x="267" y="19"/>
                    <a:pt x="267" y="19"/>
                    <a:pt x="267" y="19"/>
                  </a:cubicBezTo>
                  <a:cubicBezTo>
                    <a:pt x="286" y="25"/>
                    <a:pt x="286" y="25"/>
                    <a:pt x="286" y="25"/>
                  </a:cubicBezTo>
                  <a:cubicBezTo>
                    <a:pt x="300" y="30"/>
                    <a:pt x="343" y="46"/>
                    <a:pt x="383" y="81"/>
                  </a:cubicBezTo>
                  <a:lnTo>
                    <a:pt x="0" y="81"/>
                  </a:ln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Rectangle 23"/>
            <p:cNvSpPr>
              <a:spLocks noChangeArrowheads="1"/>
            </p:cNvSpPr>
            <p:nvPr/>
          </p:nvSpPr>
          <p:spPr bwMode="auto">
            <a:xfrm>
              <a:off x="7437967" y="28363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Rectangle 24"/>
            <p:cNvSpPr>
              <a:spLocks noChangeArrowheads="1"/>
            </p:cNvSpPr>
            <p:nvPr/>
          </p:nvSpPr>
          <p:spPr bwMode="auto">
            <a:xfrm>
              <a:off x="7437967" y="2639484"/>
              <a:ext cx="368300" cy="196851"/>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Rectangle 25"/>
            <p:cNvSpPr>
              <a:spLocks noChangeArrowheads="1"/>
            </p:cNvSpPr>
            <p:nvPr/>
          </p:nvSpPr>
          <p:spPr bwMode="auto">
            <a:xfrm>
              <a:off x="7437967" y="2438400"/>
              <a:ext cx="368300" cy="201084"/>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Rectangle 26"/>
            <p:cNvSpPr>
              <a:spLocks noChangeArrowheads="1"/>
            </p:cNvSpPr>
            <p:nvPr/>
          </p:nvSpPr>
          <p:spPr bwMode="auto">
            <a:xfrm>
              <a:off x="7437967" y="2239434"/>
              <a:ext cx="368300" cy="198967"/>
            </a:xfrm>
            <a:prstGeom prst="rect">
              <a:avLst/>
            </a:pr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27"/>
            <p:cNvSpPr>
              <a:spLocks noEditPoints="1"/>
            </p:cNvSpPr>
            <p:nvPr/>
          </p:nvSpPr>
          <p:spPr bwMode="auto">
            <a:xfrm>
              <a:off x="6786034" y="2065867"/>
              <a:ext cx="1667933" cy="2256367"/>
            </a:xfrm>
            <a:custGeom>
              <a:avLst/>
              <a:gdLst>
                <a:gd name="T0" fmla="*/ 474 w 677"/>
                <a:gd name="T1" fmla="*/ 916 h 916"/>
                <a:gd name="T2" fmla="*/ 202 w 677"/>
                <a:gd name="T3" fmla="*/ 916 h 916"/>
                <a:gd name="T4" fmla="*/ 19 w 677"/>
                <a:gd name="T5" fmla="*/ 630 h 916"/>
                <a:gd name="T6" fmla="*/ 228 w 677"/>
                <a:gd name="T7" fmla="*/ 379 h 916"/>
                <a:gd name="T8" fmla="*/ 228 w 677"/>
                <a:gd name="T9" fmla="*/ 53 h 916"/>
                <a:gd name="T10" fmla="*/ 215 w 677"/>
                <a:gd name="T11" fmla="*/ 7 h 916"/>
                <a:gd name="T12" fmla="*/ 227 w 677"/>
                <a:gd name="T13" fmla="*/ 0 h 916"/>
                <a:gd name="T14" fmla="*/ 450 w 677"/>
                <a:gd name="T15" fmla="*/ 0 h 916"/>
                <a:gd name="T16" fmla="*/ 462 w 677"/>
                <a:gd name="T17" fmla="*/ 7 h 916"/>
                <a:gd name="T18" fmla="*/ 449 w 677"/>
                <a:gd name="T19" fmla="*/ 53 h 916"/>
                <a:gd name="T20" fmla="*/ 449 w 677"/>
                <a:gd name="T21" fmla="*/ 379 h 916"/>
                <a:gd name="T22" fmla="*/ 659 w 677"/>
                <a:gd name="T23" fmla="*/ 630 h 916"/>
                <a:gd name="T24" fmla="*/ 475 w 677"/>
                <a:gd name="T25" fmla="*/ 916 h 916"/>
                <a:gd name="T26" fmla="*/ 474 w 677"/>
                <a:gd name="T27" fmla="*/ 916 h 916"/>
                <a:gd name="T28" fmla="*/ 204 w 677"/>
                <a:gd name="T29" fmla="*/ 901 h 916"/>
                <a:gd name="T30" fmla="*/ 472 w 677"/>
                <a:gd name="T31" fmla="*/ 901 h 916"/>
                <a:gd name="T32" fmla="*/ 643 w 677"/>
                <a:gd name="T33" fmla="*/ 631 h 916"/>
                <a:gd name="T34" fmla="*/ 439 w 677"/>
                <a:gd name="T35" fmla="*/ 392 h 916"/>
                <a:gd name="T36" fmla="*/ 433 w 677"/>
                <a:gd name="T37" fmla="*/ 391 h 916"/>
                <a:gd name="T38" fmla="*/ 433 w 677"/>
                <a:gd name="T39" fmla="*/ 49 h 916"/>
                <a:gd name="T40" fmla="*/ 434 w 677"/>
                <a:gd name="T41" fmla="*/ 47 h 916"/>
                <a:gd name="T42" fmla="*/ 449 w 677"/>
                <a:gd name="T43" fmla="*/ 16 h 916"/>
                <a:gd name="T44" fmla="*/ 445 w 677"/>
                <a:gd name="T45" fmla="*/ 16 h 916"/>
                <a:gd name="T46" fmla="*/ 229 w 677"/>
                <a:gd name="T47" fmla="*/ 16 h 916"/>
                <a:gd name="T48" fmla="*/ 243 w 677"/>
                <a:gd name="T49" fmla="*/ 47 h 916"/>
                <a:gd name="T50" fmla="*/ 244 w 677"/>
                <a:gd name="T51" fmla="*/ 49 h 916"/>
                <a:gd name="T52" fmla="*/ 244 w 677"/>
                <a:gd name="T53" fmla="*/ 391 h 916"/>
                <a:gd name="T54" fmla="*/ 238 w 677"/>
                <a:gd name="T55" fmla="*/ 392 h 916"/>
                <a:gd name="T56" fmla="*/ 34 w 677"/>
                <a:gd name="T57" fmla="*/ 631 h 916"/>
                <a:gd name="T58" fmla="*/ 204 w 677"/>
                <a:gd name="T59" fmla="*/ 901 h 9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77" h="916">
                  <a:moveTo>
                    <a:pt x="474" y="916"/>
                  </a:moveTo>
                  <a:cubicBezTo>
                    <a:pt x="202" y="916"/>
                    <a:pt x="202" y="916"/>
                    <a:pt x="202" y="916"/>
                  </a:cubicBezTo>
                  <a:cubicBezTo>
                    <a:pt x="148" y="903"/>
                    <a:pt x="0" y="823"/>
                    <a:pt x="19" y="630"/>
                  </a:cubicBezTo>
                  <a:cubicBezTo>
                    <a:pt x="34" y="453"/>
                    <a:pt x="195" y="390"/>
                    <a:pt x="228" y="379"/>
                  </a:cubicBezTo>
                  <a:cubicBezTo>
                    <a:pt x="228" y="53"/>
                    <a:pt x="228" y="53"/>
                    <a:pt x="228" y="53"/>
                  </a:cubicBezTo>
                  <a:cubicBezTo>
                    <a:pt x="220" y="40"/>
                    <a:pt x="209" y="18"/>
                    <a:pt x="215" y="7"/>
                  </a:cubicBezTo>
                  <a:cubicBezTo>
                    <a:pt x="216" y="5"/>
                    <a:pt x="220" y="0"/>
                    <a:pt x="227" y="0"/>
                  </a:cubicBezTo>
                  <a:cubicBezTo>
                    <a:pt x="450" y="0"/>
                    <a:pt x="450" y="0"/>
                    <a:pt x="450" y="0"/>
                  </a:cubicBezTo>
                  <a:cubicBezTo>
                    <a:pt x="457" y="0"/>
                    <a:pt x="461" y="5"/>
                    <a:pt x="462" y="7"/>
                  </a:cubicBezTo>
                  <a:cubicBezTo>
                    <a:pt x="468" y="18"/>
                    <a:pt x="457" y="40"/>
                    <a:pt x="449" y="53"/>
                  </a:cubicBezTo>
                  <a:cubicBezTo>
                    <a:pt x="449" y="379"/>
                    <a:pt x="449" y="379"/>
                    <a:pt x="449" y="379"/>
                  </a:cubicBezTo>
                  <a:cubicBezTo>
                    <a:pt x="482" y="390"/>
                    <a:pt x="643" y="453"/>
                    <a:pt x="659" y="630"/>
                  </a:cubicBezTo>
                  <a:cubicBezTo>
                    <a:pt x="677" y="823"/>
                    <a:pt x="528" y="903"/>
                    <a:pt x="475" y="916"/>
                  </a:cubicBezTo>
                  <a:lnTo>
                    <a:pt x="474" y="916"/>
                  </a:lnTo>
                  <a:close/>
                  <a:moveTo>
                    <a:pt x="204" y="901"/>
                  </a:moveTo>
                  <a:cubicBezTo>
                    <a:pt x="472" y="901"/>
                    <a:pt x="472" y="901"/>
                    <a:pt x="472" y="901"/>
                  </a:cubicBezTo>
                  <a:cubicBezTo>
                    <a:pt x="522" y="888"/>
                    <a:pt x="661" y="813"/>
                    <a:pt x="643" y="631"/>
                  </a:cubicBezTo>
                  <a:cubicBezTo>
                    <a:pt x="626" y="446"/>
                    <a:pt x="441" y="393"/>
                    <a:pt x="439" y="392"/>
                  </a:cubicBezTo>
                  <a:cubicBezTo>
                    <a:pt x="433" y="391"/>
                    <a:pt x="433" y="391"/>
                    <a:pt x="433" y="391"/>
                  </a:cubicBezTo>
                  <a:cubicBezTo>
                    <a:pt x="433" y="49"/>
                    <a:pt x="433" y="49"/>
                    <a:pt x="433" y="49"/>
                  </a:cubicBezTo>
                  <a:cubicBezTo>
                    <a:pt x="434" y="47"/>
                    <a:pt x="434" y="47"/>
                    <a:pt x="434" y="47"/>
                  </a:cubicBezTo>
                  <a:cubicBezTo>
                    <a:pt x="441" y="35"/>
                    <a:pt x="447" y="22"/>
                    <a:pt x="449" y="16"/>
                  </a:cubicBezTo>
                  <a:cubicBezTo>
                    <a:pt x="445" y="16"/>
                    <a:pt x="445" y="16"/>
                    <a:pt x="445" y="16"/>
                  </a:cubicBezTo>
                  <a:cubicBezTo>
                    <a:pt x="229" y="16"/>
                    <a:pt x="229" y="16"/>
                    <a:pt x="229" y="16"/>
                  </a:cubicBezTo>
                  <a:cubicBezTo>
                    <a:pt x="229" y="22"/>
                    <a:pt x="235" y="35"/>
                    <a:pt x="243" y="47"/>
                  </a:cubicBezTo>
                  <a:cubicBezTo>
                    <a:pt x="244" y="49"/>
                    <a:pt x="244" y="49"/>
                    <a:pt x="244" y="49"/>
                  </a:cubicBezTo>
                  <a:cubicBezTo>
                    <a:pt x="244" y="391"/>
                    <a:pt x="244" y="391"/>
                    <a:pt x="244" y="391"/>
                  </a:cubicBezTo>
                  <a:cubicBezTo>
                    <a:pt x="238" y="392"/>
                    <a:pt x="238" y="392"/>
                    <a:pt x="238" y="392"/>
                  </a:cubicBezTo>
                  <a:cubicBezTo>
                    <a:pt x="235" y="393"/>
                    <a:pt x="51" y="446"/>
                    <a:pt x="34" y="631"/>
                  </a:cubicBezTo>
                  <a:cubicBezTo>
                    <a:pt x="18" y="813"/>
                    <a:pt x="155" y="888"/>
                    <a:pt x="204" y="901"/>
                  </a:cubicBezTo>
                  <a:close/>
                </a:path>
              </a:pathLst>
            </a:custGeom>
            <a:solidFill>
              <a:srgbClr val="44546B"/>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32" name="Group 31"/>
          <p:cNvGrpSpPr/>
          <p:nvPr/>
        </p:nvGrpSpPr>
        <p:grpSpPr>
          <a:xfrm>
            <a:off x="997372" y="1900765"/>
            <a:ext cx="1894417" cy="2192867"/>
            <a:chOff x="1186393" y="2129366"/>
            <a:chExt cx="1894417" cy="2192867"/>
          </a:xfrm>
          <a:effectLst>
            <a:outerShdw blurRad="50800" dist="38100" dir="18900000" algn="bl" rotWithShape="0">
              <a:prstClr val="black">
                <a:alpha val="40000"/>
              </a:prstClr>
            </a:outerShdw>
          </a:effectLst>
        </p:grpSpPr>
        <p:sp>
          <p:nvSpPr>
            <p:cNvPr id="28" name="Freeform 28"/>
            <p:cNvSpPr>
              <a:spLocks noEditPoints="1"/>
            </p:cNvSpPr>
            <p:nvPr/>
          </p:nvSpPr>
          <p:spPr bwMode="auto">
            <a:xfrm>
              <a:off x="1347260" y="4011082"/>
              <a:ext cx="1579033" cy="198967"/>
            </a:xfrm>
            <a:custGeom>
              <a:avLst/>
              <a:gdLst>
                <a:gd name="T0" fmla="*/ 577 w 641"/>
                <a:gd name="T1" fmla="*/ 81 h 81"/>
                <a:gd name="T2" fmla="*/ 63 w 641"/>
                <a:gd name="T3" fmla="*/ 81 h 81"/>
                <a:gd name="T4" fmla="*/ 0 w 641"/>
                <a:gd name="T5" fmla="*/ 30 h 81"/>
                <a:gd name="T6" fmla="*/ 4 w 641"/>
                <a:gd name="T7" fmla="*/ 0 h 81"/>
                <a:gd name="T8" fmla="*/ 636 w 641"/>
                <a:gd name="T9" fmla="*/ 0 h 81"/>
                <a:gd name="T10" fmla="*/ 641 w 641"/>
                <a:gd name="T11" fmla="*/ 30 h 81"/>
                <a:gd name="T12" fmla="*/ 577 w 641"/>
                <a:gd name="T13" fmla="*/ 81 h 81"/>
                <a:gd name="T14" fmla="*/ 31 w 641"/>
                <a:gd name="T15" fmla="*/ 61 h 81"/>
                <a:gd name="T16" fmla="*/ 18 w 641"/>
                <a:gd name="T17" fmla="*/ 49 h 81"/>
                <a:gd name="T18" fmla="*/ 31 w 641"/>
                <a:gd name="T19" fmla="*/ 6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1" h="81">
                  <a:moveTo>
                    <a:pt x="577" y="81"/>
                  </a:moveTo>
                  <a:cubicBezTo>
                    <a:pt x="63" y="81"/>
                    <a:pt x="63" y="81"/>
                    <a:pt x="63" y="81"/>
                  </a:cubicBezTo>
                  <a:cubicBezTo>
                    <a:pt x="26" y="81"/>
                    <a:pt x="0" y="60"/>
                    <a:pt x="0" y="30"/>
                  </a:cubicBezTo>
                  <a:cubicBezTo>
                    <a:pt x="0" y="18"/>
                    <a:pt x="2" y="8"/>
                    <a:pt x="4" y="0"/>
                  </a:cubicBezTo>
                  <a:cubicBezTo>
                    <a:pt x="636" y="0"/>
                    <a:pt x="636" y="0"/>
                    <a:pt x="636" y="0"/>
                  </a:cubicBezTo>
                  <a:cubicBezTo>
                    <a:pt x="638" y="8"/>
                    <a:pt x="641" y="18"/>
                    <a:pt x="641" y="30"/>
                  </a:cubicBezTo>
                  <a:cubicBezTo>
                    <a:pt x="641" y="60"/>
                    <a:pt x="614" y="81"/>
                    <a:pt x="577" y="81"/>
                  </a:cubicBezTo>
                  <a:close/>
                  <a:moveTo>
                    <a:pt x="31" y="61"/>
                  </a:moveTo>
                  <a:cubicBezTo>
                    <a:pt x="18" y="49"/>
                    <a:pt x="18" y="49"/>
                    <a:pt x="18" y="49"/>
                  </a:cubicBezTo>
                  <a:cubicBezTo>
                    <a:pt x="21" y="54"/>
                    <a:pt x="26" y="58"/>
                    <a:pt x="31" y="61"/>
                  </a:cubicBez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9"/>
            <p:cNvSpPr>
              <a:spLocks/>
            </p:cNvSpPr>
            <p:nvPr/>
          </p:nvSpPr>
          <p:spPr bwMode="auto">
            <a:xfrm>
              <a:off x="1359960" y="3816349"/>
              <a:ext cx="1553633" cy="198967"/>
            </a:xfrm>
            <a:custGeom>
              <a:avLst/>
              <a:gdLst>
                <a:gd name="T0" fmla="*/ 0 w 631"/>
                <a:gd name="T1" fmla="*/ 81 h 81"/>
                <a:gd name="T2" fmla="*/ 8 w 631"/>
                <a:gd name="T3" fmla="*/ 63 h 81"/>
                <a:gd name="T4" fmla="*/ 44 w 631"/>
                <a:gd name="T5" fmla="*/ 0 h 81"/>
                <a:gd name="T6" fmla="*/ 586 w 631"/>
                <a:gd name="T7" fmla="*/ 0 h 81"/>
                <a:gd name="T8" fmla="*/ 623 w 631"/>
                <a:gd name="T9" fmla="*/ 63 h 81"/>
                <a:gd name="T10" fmla="*/ 631 w 631"/>
                <a:gd name="T11" fmla="*/ 81 h 81"/>
                <a:gd name="T12" fmla="*/ 0 w 631"/>
                <a:gd name="T13" fmla="*/ 81 h 81"/>
              </a:gdLst>
              <a:ahLst/>
              <a:cxnLst>
                <a:cxn ang="0">
                  <a:pos x="T0" y="T1"/>
                </a:cxn>
                <a:cxn ang="0">
                  <a:pos x="T2" y="T3"/>
                </a:cxn>
                <a:cxn ang="0">
                  <a:pos x="T4" y="T5"/>
                </a:cxn>
                <a:cxn ang="0">
                  <a:pos x="T6" y="T7"/>
                </a:cxn>
                <a:cxn ang="0">
                  <a:pos x="T8" y="T9"/>
                </a:cxn>
                <a:cxn ang="0">
                  <a:pos x="T10" y="T11"/>
                </a:cxn>
                <a:cxn ang="0">
                  <a:pos x="T12" y="T13"/>
                </a:cxn>
              </a:cxnLst>
              <a:rect l="0" t="0" r="r" b="b"/>
              <a:pathLst>
                <a:path w="631" h="81">
                  <a:moveTo>
                    <a:pt x="0" y="81"/>
                  </a:moveTo>
                  <a:cubicBezTo>
                    <a:pt x="3" y="71"/>
                    <a:pt x="7" y="65"/>
                    <a:pt x="8" y="63"/>
                  </a:cubicBezTo>
                  <a:cubicBezTo>
                    <a:pt x="20" y="42"/>
                    <a:pt x="32" y="21"/>
                    <a:pt x="44" y="0"/>
                  </a:cubicBezTo>
                  <a:cubicBezTo>
                    <a:pt x="586" y="0"/>
                    <a:pt x="586" y="0"/>
                    <a:pt x="586" y="0"/>
                  </a:cubicBezTo>
                  <a:cubicBezTo>
                    <a:pt x="598" y="21"/>
                    <a:pt x="611" y="42"/>
                    <a:pt x="623" y="63"/>
                  </a:cubicBezTo>
                  <a:cubicBezTo>
                    <a:pt x="624" y="65"/>
                    <a:pt x="627" y="71"/>
                    <a:pt x="631"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30"/>
            <p:cNvSpPr>
              <a:spLocks/>
            </p:cNvSpPr>
            <p:nvPr/>
          </p:nvSpPr>
          <p:spPr bwMode="auto">
            <a:xfrm>
              <a:off x="1467909" y="3619500"/>
              <a:ext cx="1335617" cy="198967"/>
            </a:xfrm>
            <a:custGeom>
              <a:avLst/>
              <a:gdLst>
                <a:gd name="T0" fmla="*/ 0 w 542"/>
                <a:gd name="T1" fmla="*/ 81 h 81"/>
                <a:gd name="T2" fmla="*/ 47 w 542"/>
                <a:gd name="T3" fmla="*/ 0 h 81"/>
                <a:gd name="T4" fmla="*/ 495 w 542"/>
                <a:gd name="T5" fmla="*/ 0 h 81"/>
                <a:gd name="T6" fmla="*/ 542 w 542"/>
                <a:gd name="T7" fmla="*/ 81 h 81"/>
                <a:gd name="T8" fmla="*/ 0 w 542"/>
                <a:gd name="T9" fmla="*/ 81 h 81"/>
              </a:gdLst>
              <a:ahLst/>
              <a:cxnLst>
                <a:cxn ang="0">
                  <a:pos x="T0" y="T1"/>
                </a:cxn>
                <a:cxn ang="0">
                  <a:pos x="T2" y="T3"/>
                </a:cxn>
                <a:cxn ang="0">
                  <a:pos x="T4" y="T5"/>
                </a:cxn>
                <a:cxn ang="0">
                  <a:pos x="T6" y="T7"/>
                </a:cxn>
                <a:cxn ang="0">
                  <a:pos x="T8" y="T9"/>
                </a:cxn>
              </a:cxnLst>
              <a:rect l="0" t="0" r="r" b="b"/>
              <a:pathLst>
                <a:path w="542" h="81">
                  <a:moveTo>
                    <a:pt x="0" y="81"/>
                  </a:moveTo>
                  <a:cubicBezTo>
                    <a:pt x="16" y="54"/>
                    <a:pt x="31" y="27"/>
                    <a:pt x="47" y="0"/>
                  </a:cubicBezTo>
                  <a:cubicBezTo>
                    <a:pt x="495" y="0"/>
                    <a:pt x="495" y="0"/>
                    <a:pt x="495" y="0"/>
                  </a:cubicBezTo>
                  <a:cubicBezTo>
                    <a:pt x="542" y="81"/>
                    <a:pt x="542" y="81"/>
                    <a:pt x="542"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31"/>
            <p:cNvSpPr>
              <a:spLocks/>
            </p:cNvSpPr>
            <p:nvPr/>
          </p:nvSpPr>
          <p:spPr bwMode="auto">
            <a:xfrm>
              <a:off x="1582209" y="3422649"/>
              <a:ext cx="1104900" cy="196851"/>
            </a:xfrm>
            <a:custGeom>
              <a:avLst/>
              <a:gdLst>
                <a:gd name="T0" fmla="*/ 0 w 448"/>
                <a:gd name="T1" fmla="*/ 80 h 80"/>
                <a:gd name="T2" fmla="*/ 46 w 448"/>
                <a:gd name="T3" fmla="*/ 0 h 80"/>
                <a:gd name="T4" fmla="*/ 401 w 448"/>
                <a:gd name="T5" fmla="*/ 0 h 80"/>
                <a:gd name="T6" fmla="*/ 448 w 448"/>
                <a:gd name="T7" fmla="*/ 80 h 80"/>
                <a:gd name="T8" fmla="*/ 0 w 448"/>
                <a:gd name="T9" fmla="*/ 80 h 80"/>
              </a:gdLst>
              <a:ahLst/>
              <a:cxnLst>
                <a:cxn ang="0">
                  <a:pos x="T0" y="T1"/>
                </a:cxn>
                <a:cxn ang="0">
                  <a:pos x="T2" y="T3"/>
                </a:cxn>
                <a:cxn ang="0">
                  <a:pos x="T4" y="T5"/>
                </a:cxn>
                <a:cxn ang="0">
                  <a:pos x="T6" y="T7"/>
                </a:cxn>
                <a:cxn ang="0">
                  <a:pos x="T8" y="T9"/>
                </a:cxn>
              </a:cxnLst>
              <a:rect l="0" t="0" r="r" b="b"/>
              <a:pathLst>
                <a:path w="448" h="80">
                  <a:moveTo>
                    <a:pt x="0" y="80"/>
                  </a:moveTo>
                  <a:cubicBezTo>
                    <a:pt x="16" y="53"/>
                    <a:pt x="31" y="27"/>
                    <a:pt x="46" y="0"/>
                  </a:cubicBezTo>
                  <a:cubicBezTo>
                    <a:pt x="401" y="0"/>
                    <a:pt x="401" y="0"/>
                    <a:pt x="401" y="0"/>
                  </a:cubicBezTo>
                  <a:cubicBezTo>
                    <a:pt x="448" y="80"/>
                    <a:pt x="448" y="80"/>
                    <a:pt x="448" y="80"/>
                  </a:cubicBezTo>
                  <a:lnTo>
                    <a:pt x="0" y="8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0" name="Freeform 32"/>
            <p:cNvSpPr>
              <a:spLocks/>
            </p:cNvSpPr>
            <p:nvPr/>
          </p:nvSpPr>
          <p:spPr bwMode="auto">
            <a:xfrm>
              <a:off x="1698626" y="3223682"/>
              <a:ext cx="872067" cy="198967"/>
            </a:xfrm>
            <a:custGeom>
              <a:avLst/>
              <a:gdLst>
                <a:gd name="T0" fmla="*/ 0 w 354"/>
                <a:gd name="T1" fmla="*/ 81 h 81"/>
                <a:gd name="T2" fmla="*/ 46 w 354"/>
                <a:gd name="T3" fmla="*/ 0 h 81"/>
                <a:gd name="T4" fmla="*/ 307 w 354"/>
                <a:gd name="T5" fmla="*/ 0 h 81"/>
                <a:gd name="T6" fmla="*/ 354 w 354"/>
                <a:gd name="T7" fmla="*/ 81 h 81"/>
                <a:gd name="T8" fmla="*/ 0 w 354"/>
                <a:gd name="T9" fmla="*/ 81 h 81"/>
              </a:gdLst>
              <a:ahLst/>
              <a:cxnLst>
                <a:cxn ang="0">
                  <a:pos x="T0" y="T1"/>
                </a:cxn>
                <a:cxn ang="0">
                  <a:pos x="T2" y="T3"/>
                </a:cxn>
                <a:cxn ang="0">
                  <a:pos x="T4" y="T5"/>
                </a:cxn>
                <a:cxn ang="0">
                  <a:pos x="T6" y="T7"/>
                </a:cxn>
                <a:cxn ang="0">
                  <a:pos x="T8" y="T9"/>
                </a:cxn>
              </a:cxnLst>
              <a:rect l="0" t="0" r="r" b="b"/>
              <a:pathLst>
                <a:path w="354" h="81">
                  <a:moveTo>
                    <a:pt x="0" y="81"/>
                  </a:moveTo>
                  <a:cubicBezTo>
                    <a:pt x="15" y="54"/>
                    <a:pt x="31" y="27"/>
                    <a:pt x="46" y="0"/>
                  </a:cubicBezTo>
                  <a:cubicBezTo>
                    <a:pt x="307" y="0"/>
                    <a:pt x="307" y="0"/>
                    <a:pt x="307" y="0"/>
                  </a:cubicBezTo>
                  <a:cubicBezTo>
                    <a:pt x="354" y="81"/>
                    <a:pt x="354" y="81"/>
                    <a:pt x="354" y="81"/>
                  </a:cubicBezTo>
                  <a:lnTo>
                    <a:pt x="0" y="81"/>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1" name="Freeform 33"/>
            <p:cNvSpPr>
              <a:spLocks/>
            </p:cNvSpPr>
            <p:nvPr/>
          </p:nvSpPr>
          <p:spPr bwMode="auto">
            <a:xfrm>
              <a:off x="1815042" y="2976033"/>
              <a:ext cx="643467" cy="247651"/>
            </a:xfrm>
            <a:custGeom>
              <a:avLst/>
              <a:gdLst>
                <a:gd name="T0" fmla="*/ 0 w 261"/>
                <a:gd name="T1" fmla="*/ 100 h 100"/>
                <a:gd name="T2" fmla="*/ 58 w 261"/>
                <a:gd name="T3" fmla="*/ 0 h 100"/>
                <a:gd name="T4" fmla="*/ 63 w 261"/>
                <a:gd name="T5" fmla="*/ 0 h 100"/>
                <a:gd name="T6" fmla="*/ 68 w 261"/>
                <a:gd name="T7" fmla="*/ 0 h 100"/>
                <a:gd name="T8" fmla="*/ 68 w 261"/>
                <a:gd name="T9" fmla="*/ 0 h 100"/>
                <a:gd name="T10" fmla="*/ 75 w 261"/>
                <a:gd name="T11" fmla="*/ 0 h 100"/>
                <a:gd name="T12" fmla="*/ 192 w 261"/>
                <a:gd name="T13" fmla="*/ 0 h 100"/>
                <a:gd name="T14" fmla="*/ 192 w 261"/>
                <a:gd name="T15" fmla="*/ 0 h 100"/>
                <a:gd name="T16" fmla="*/ 202 w 261"/>
                <a:gd name="T17" fmla="*/ 0 h 100"/>
                <a:gd name="T18" fmla="*/ 261 w 261"/>
                <a:gd name="T19" fmla="*/ 100 h 100"/>
                <a:gd name="T20" fmla="*/ 0 w 261"/>
                <a:gd name="T21"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1" h="100">
                  <a:moveTo>
                    <a:pt x="0" y="100"/>
                  </a:moveTo>
                  <a:cubicBezTo>
                    <a:pt x="19" y="66"/>
                    <a:pt x="38" y="33"/>
                    <a:pt x="58" y="0"/>
                  </a:cubicBezTo>
                  <a:cubicBezTo>
                    <a:pt x="63" y="0"/>
                    <a:pt x="63" y="0"/>
                    <a:pt x="63" y="0"/>
                  </a:cubicBezTo>
                  <a:cubicBezTo>
                    <a:pt x="68" y="0"/>
                    <a:pt x="68" y="0"/>
                    <a:pt x="68" y="0"/>
                  </a:cubicBezTo>
                  <a:cubicBezTo>
                    <a:pt x="68" y="0"/>
                    <a:pt x="68" y="0"/>
                    <a:pt x="68" y="0"/>
                  </a:cubicBezTo>
                  <a:cubicBezTo>
                    <a:pt x="75" y="0"/>
                    <a:pt x="75" y="0"/>
                    <a:pt x="75" y="0"/>
                  </a:cubicBezTo>
                  <a:cubicBezTo>
                    <a:pt x="192" y="0"/>
                    <a:pt x="192" y="0"/>
                    <a:pt x="192" y="0"/>
                  </a:cubicBezTo>
                  <a:cubicBezTo>
                    <a:pt x="192" y="0"/>
                    <a:pt x="192" y="0"/>
                    <a:pt x="192" y="0"/>
                  </a:cubicBezTo>
                  <a:cubicBezTo>
                    <a:pt x="202" y="0"/>
                    <a:pt x="202" y="0"/>
                    <a:pt x="202" y="0"/>
                  </a:cubicBezTo>
                  <a:cubicBezTo>
                    <a:pt x="222" y="33"/>
                    <a:pt x="241" y="67"/>
                    <a:pt x="261" y="100"/>
                  </a:cubicBezTo>
                  <a:lnTo>
                    <a:pt x="0" y="10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3" name="Freeform 34"/>
            <p:cNvSpPr>
              <a:spLocks noEditPoints="1"/>
            </p:cNvSpPr>
            <p:nvPr/>
          </p:nvSpPr>
          <p:spPr bwMode="auto">
            <a:xfrm>
              <a:off x="1186393" y="2129366"/>
              <a:ext cx="1894417" cy="2192867"/>
            </a:xfrm>
            <a:custGeom>
              <a:avLst/>
              <a:gdLst>
                <a:gd name="T0" fmla="*/ 693 w 769"/>
                <a:gd name="T1" fmla="*/ 890 h 890"/>
                <a:gd name="T2" fmla="*/ 76 w 769"/>
                <a:gd name="T3" fmla="*/ 890 h 890"/>
                <a:gd name="T4" fmla="*/ 0 w 769"/>
                <a:gd name="T5" fmla="*/ 829 h 890"/>
                <a:gd name="T6" fmla="*/ 15 w 769"/>
                <a:gd name="T7" fmla="*/ 772 h 890"/>
                <a:gd name="T8" fmla="*/ 267 w 769"/>
                <a:gd name="T9" fmla="*/ 341 h 890"/>
                <a:gd name="T10" fmla="*/ 267 w 769"/>
                <a:gd name="T11" fmla="*/ 61 h 890"/>
                <a:gd name="T12" fmla="*/ 240 w 769"/>
                <a:gd name="T13" fmla="*/ 12 h 890"/>
                <a:gd name="T14" fmla="*/ 259 w 769"/>
                <a:gd name="T15" fmla="*/ 1 h 890"/>
                <a:gd name="T16" fmla="*/ 263 w 769"/>
                <a:gd name="T17" fmla="*/ 1 h 890"/>
                <a:gd name="T18" fmla="*/ 274 w 769"/>
                <a:gd name="T19" fmla="*/ 0 h 890"/>
                <a:gd name="T20" fmla="*/ 290 w 769"/>
                <a:gd name="T21" fmla="*/ 1 h 890"/>
                <a:gd name="T22" fmla="*/ 479 w 769"/>
                <a:gd name="T23" fmla="*/ 1 h 890"/>
                <a:gd name="T24" fmla="*/ 494 w 769"/>
                <a:gd name="T25" fmla="*/ 0 h 890"/>
                <a:gd name="T26" fmla="*/ 506 w 769"/>
                <a:gd name="T27" fmla="*/ 1 h 890"/>
                <a:gd name="T28" fmla="*/ 508 w 769"/>
                <a:gd name="T29" fmla="*/ 1 h 890"/>
                <a:gd name="T30" fmla="*/ 529 w 769"/>
                <a:gd name="T31" fmla="*/ 12 h 890"/>
                <a:gd name="T32" fmla="*/ 501 w 769"/>
                <a:gd name="T33" fmla="*/ 61 h 890"/>
                <a:gd name="T34" fmla="*/ 501 w 769"/>
                <a:gd name="T35" fmla="*/ 341 h 890"/>
                <a:gd name="T36" fmla="*/ 754 w 769"/>
                <a:gd name="T37" fmla="*/ 772 h 890"/>
                <a:gd name="T38" fmla="*/ 769 w 769"/>
                <a:gd name="T39" fmla="*/ 829 h 890"/>
                <a:gd name="T40" fmla="*/ 693 w 769"/>
                <a:gd name="T41" fmla="*/ 890 h 890"/>
                <a:gd name="T42" fmla="*/ 255 w 769"/>
                <a:gd name="T43" fmla="*/ 18 h 890"/>
                <a:gd name="T44" fmla="*/ 281 w 769"/>
                <a:gd name="T45" fmla="*/ 52 h 890"/>
                <a:gd name="T46" fmla="*/ 282 w 769"/>
                <a:gd name="T47" fmla="*/ 55 h 890"/>
                <a:gd name="T48" fmla="*/ 282 w 769"/>
                <a:gd name="T49" fmla="*/ 345 h 890"/>
                <a:gd name="T50" fmla="*/ 28 w 769"/>
                <a:gd name="T51" fmla="*/ 781 h 890"/>
                <a:gd name="T52" fmla="*/ 15 w 769"/>
                <a:gd name="T53" fmla="*/ 829 h 890"/>
                <a:gd name="T54" fmla="*/ 76 w 769"/>
                <a:gd name="T55" fmla="*/ 874 h 890"/>
                <a:gd name="T56" fmla="*/ 693 w 769"/>
                <a:gd name="T57" fmla="*/ 874 h 890"/>
                <a:gd name="T58" fmla="*/ 754 w 769"/>
                <a:gd name="T59" fmla="*/ 829 h 890"/>
                <a:gd name="T60" fmla="*/ 741 w 769"/>
                <a:gd name="T61" fmla="*/ 781 h 890"/>
                <a:gd name="T62" fmla="*/ 739 w 769"/>
                <a:gd name="T63" fmla="*/ 780 h 890"/>
                <a:gd name="T64" fmla="*/ 486 w 769"/>
                <a:gd name="T65" fmla="*/ 345 h 890"/>
                <a:gd name="T66" fmla="*/ 486 w 769"/>
                <a:gd name="T67" fmla="*/ 55 h 890"/>
                <a:gd name="T68" fmla="*/ 488 w 769"/>
                <a:gd name="T69" fmla="*/ 52 h 890"/>
                <a:gd name="T70" fmla="*/ 514 w 769"/>
                <a:gd name="T71" fmla="*/ 18 h 890"/>
                <a:gd name="T72" fmla="*/ 508 w 769"/>
                <a:gd name="T73" fmla="*/ 17 h 890"/>
                <a:gd name="T74" fmla="*/ 506 w 769"/>
                <a:gd name="T75" fmla="*/ 17 h 890"/>
                <a:gd name="T76" fmla="*/ 505 w 769"/>
                <a:gd name="T77" fmla="*/ 17 h 890"/>
                <a:gd name="T78" fmla="*/ 504 w 769"/>
                <a:gd name="T79" fmla="*/ 17 h 890"/>
                <a:gd name="T80" fmla="*/ 494 w 769"/>
                <a:gd name="T81" fmla="*/ 15 h 890"/>
                <a:gd name="T82" fmla="*/ 480 w 769"/>
                <a:gd name="T83" fmla="*/ 17 h 890"/>
                <a:gd name="T84" fmla="*/ 479 w 769"/>
                <a:gd name="T85" fmla="*/ 17 h 890"/>
                <a:gd name="T86" fmla="*/ 289 w 769"/>
                <a:gd name="T87" fmla="*/ 17 h 890"/>
                <a:gd name="T88" fmla="*/ 274 w 769"/>
                <a:gd name="T89" fmla="*/ 15 h 890"/>
                <a:gd name="T90" fmla="*/ 265 w 769"/>
                <a:gd name="T91" fmla="*/ 17 h 890"/>
                <a:gd name="T92" fmla="*/ 264 w 769"/>
                <a:gd name="T93" fmla="*/ 17 h 890"/>
                <a:gd name="T94" fmla="*/ 262 w 769"/>
                <a:gd name="T95" fmla="*/ 17 h 890"/>
                <a:gd name="T96" fmla="*/ 259 w 769"/>
                <a:gd name="T97" fmla="*/ 17 h 890"/>
                <a:gd name="T98" fmla="*/ 255 w 769"/>
                <a:gd name="T99" fmla="*/ 18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769" h="890">
                  <a:moveTo>
                    <a:pt x="693" y="890"/>
                  </a:moveTo>
                  <a:cubicBezTo>
                    <a:pt x="76" y="890"/>
                    <a:pt x="76" y="890"/>
                    <a:pt x="76" y="890"/>
                  </a:cubicBezTo>
                  <a:cubicBezTo>
                    <a:pt x="32" y="890"/>
                    <a:pt x="0" y="865"/>
                    <a:pt x="0" y="829"/>
                  </a:cubicBezTo>
                  <a:cubicBezTo>
                    <a:pt x="0" y="797"/>
                    <a:pt x="13" y="775"/>
                    <a:pt x="15" y="772"/>
                  </a:cubicBezTo>
                  <a:cubicBezTo>
                    <a:pt x="267" y="341"/>
                    <a:pt x="267" y="341"/>
                    <a:pt x="267" y="341"/>
                  </a:cubicBezTo>
                  <a:cubicBezTo>
                    <a:pt x="267" y="61"/>
                    <a:pt x="267" y="61"/>
                    <a:pt x="267" y="61"/>
                  </a:cubicBezTo>
                  <a:cubicBezTo>
                    <a:pt x="244" y="38"/>
                    <a:pt x="236" y="23"/>
                    <a:pt x="240" y="12"/>
                  </a:cubicBezTo>
                  <a:cubicBezTo>
                    <a:pt x="242" y="7"/>
                    <a:pt x="246" y="1"/>
                    <a:pt x="259" y="1"/>
                  </a:cubicBezTo>
                  <a:cubicBezTo>
                    <a:pt x="261" y="1"/>
                    <a:pt x="262" y="1"/>
                    <a:pt x="263" y="1"/>
                  </a:cubicBezTo>
                  <a:cubicBezTo>
                    <a:pt x="265" y="0"/>
                    <a:pt x="270" y="0"/>
                    <a:pt x="274" y="0"/>
                  </a:cubicBezTo>
                  <a:cubicBezTo>
                    <a:pt x="282" y="0"/>
                    <a:pt x="288" y="1"/>
                    <a:pt x="290" y="1"/>
                  </a:cubicBezTo>
                  <a:cubicBezTo>
                    <a:pt x="479" y="1"/>
                    <a:pt x="479" y="1"/>
                    <a:pt x="479" y="1"/>
                  </a:cubicBezTo>
                  <a:cubicBezTo>
                    <a:pt x="480" y="1"/>
                    <a:pt x="487" y="0"/>
                    <a:pt x="494" y="0"/>
                  </a:cubicBezTo>
                  <a:cubicBezTo>
                    <a:pt x="499" y="0"/>
                    <a:pt x="502" y="0"/>
                    <a:pt x="506" y="1"/>
                  </a:cubicBezTo>
                  <a:cubicBezTo>
                    <a:pt x="507" y="1"/>
                    <a:pt x="508" y="1"/>
                    <a:pt x="508" y="1"/>
                  </a:cubicBezTo>
                  <a:cubicBezTo>
                    <a:pt x="523" y="1"/>
                    <a:pt x="526" y="7"/>
                    <a:pt x="529" y="12"/>
                  </a:cubicBezTo>
                  <a:cubicBezTo>
                    <a:pt x="533" y="23"/>
                    <a:pt x="525" y="38"/>
                    <a:pt x="501" y="61"/>
                  </a:cubicBezTo>
                  <a:cubicBezTo>
                    <a:pt x="501" y="341"/>
                    <a:pt x="501" y="341"/>
                    <a:pt x="501" y="341"/>
                  </a:cubicBezTo>
                  <a:cubicBezTo>
                    <a:pt x="754" y="772"/>
                    <a:pt x="754" y="772"/>
                    <a:pt x="754" y="772"/>
                  </a:cubicBezTo>
                  <a:cubicBezTo>
                    <a:pt x="755" y="775"/>
                    <a:pt x="769" y="797"/>
                    <a:pt x="769" y="829"/>
                  </a:cubicBezTo>
                  <a:cubicBezTo>
                    <a:pt x="769" y="865"/>
                    <a:pt x="737" y="890"/>
                    <a:pt x="693" y="890"/>
                  </a:cubicBezTo>
                  <a:close/>
                  <a:moveTo>
                    <a:pt x="255" y="18"/>
                  </a:moveTo>
                  <a:cubicBezTo>
                    <a:pt x="255" y="18"/>
                    <a:pt x="253" y="26"/>
                    <a:pt x="281" y="52"/>
                  </a:cubicBezTo>
                  <a:cubicBezTo>
                    <a:pt x="282" y="55"/>
                    <a:pt x="282" y="55"/>
                    <a:pt x="282" y="55"/>
                  </a:cubicBezTo>
                  <a:cubicBezTo>
                    <a:pt x="282" y="345"/>
                    <a:pt x="282" y="345"/>
                    <a:pt x="282" y="345"/>
                  </a:cubicBezTo>
                  <a:cubicBezTo>
                    <a:pt x="28" y="781"/>
                    <a:pt x="28" y="781"/>
                    <a:pt x="28" y="781"/>
                  </a:cubicBezTo>
                  <a:cubicBezTo>
                    <a:pt x="28" y="781"/>
                    <a:pt x="15" y="800"/>
                    <a:pt x="15" y="829"/>
                  </a:cubicBezTo>
                  <a:cubicBezTo>
                    <a:pt x="15" y="860"/>
                    <a:pt x="46" y="874"/>
                    <a:pt x="76" y="874"/>
                  </a:cubicBezTo>
                  <a:cubicBezTo>
                    <a:pt x="693" y="874"/>
                    <a:pt x="693" y="874"/>
                    <a:pt x="693" y="874"/>
                  </a:cubicBezTo>
                  <a:cubicBezTo>
                    <a:pt x="721" y="874"/>
                    <a:pt x="754" y="860"/>
                    <a:pt x="754" y="829"/>
                  </a:cubicBezTo>
                  <a:cubicBezTo>
                    <a:pt x="754" y="799"/>
                    <a:pt x="741" y="781"/>
                    <a:pt x="741" y="781"/>
                  </a:cubicBezTo>
                  <a:cubicBezTo>
                    <a:pt x="739" y="780"/>
                    <a:pt x="739" y="780"/>
                    <a:pt x="739" y="780"/>
                  </a:cubicBezTo>
                  <a:cubicBezTo>
                    <a:pt x="486" y="345"/>
                    <a:pt x="486" y="345"/>
                    <a:pt x="486" y="345"/>
                  </a:cubicBezTo>
                  <a:cubicBezTo>
                    <a:pt x="486" y="55"/>
                    <a:pt x="486" y="55"/>
                    <a:pt x="486" y="55"/>
                  </a:cubicBezTo>
                  <a:cubicBezTo>
                    <a:pt x="488" y="52"/>
                    <a:pt x="488" y="52"/>
                    <a:pt x="488" y="52"/>
                  </a:cubicBezTo>
                  <a:cubicBezTo>
                    <a:pt x="515" y="25"/>
                    <a:pt x="514" y="18"/>
                    <a:pt x="514" y="18"/>
                  </a:cubicBezTo>
                  <a:cubicBezTo>
                    <a:pt x="514" y="18"/>
                    <a:pt x="512" y="17"/>
                    <a:pt x="508" y="17"/>
                  </a:cubicBezTo>
                  <a:cubicBezTo>
                    <a:pt x="507" y="17"/>
                    <a:pt x="507" y="17"/>
                    <a:pt x="506" y="17"/>
                  </a:cubicBezTo>
                  <a:cubicBezTo>
                    <a:pt x="505" y="17"/>
                    <a:pt x="505" y="17"/>
                    <a:pt x="505" y="17"/>
                  </a:cubicBezTo>
                  <a:cubicBezTo>
                    <a:pt x="504" y="17"/>
                    <a:pt x="504" y="17"/>
                    <a:pt x="504" y="17"/>
                  </a:cubicBezTo>
                  <a:cubicBezTo>
                    <a:pt x="502" y="17"/>
                    <a:pt x="499" y="15"/>
                    <a:pt x="494" y="15"/>
                  </a:cubicBezTo>
                  <a:cubicBezTo>
                    <a:pt x="487" y="15"/>
                    <a:pt x="480" y="17"/>
                    <a:pt x="480" y="17"/>
                  </a:cubicBezTo>
                  <a:cubicBezTo>
                    <a:pt x="479" y="17"/>
                    <a:pt x="479" y="17"/>
                    <a:pt x="479" y="17"/>
                  </a:cubicBezTo>
                  <a:cubicBezTo>
                    <a:pt x="289" y="17"/>
                    <a:pt x="289" y="17"/>
                    <a:pt x="289" y="17"/>
                  </a:cubicBezTo>
                  <a:cubicBezTo>
                    <a:pt x="289" y="17"/>
                    <a:pt x="282" y="15"/>
                    <a:pt x="274" y="15"/>
                  </a:cubicBezTo>
                  <a:cubicBezTo>
                    <a:pt x="269" y="15"/>
                    <a:pt x="267" y="17"/>
                    <a:pt x="265" y="17"/>
                  </a:cubicBezTo>
                  <a:cubicBezTo>
                    <a:pt x="264" y="17"/>
                    <a:pt x="264" y="17"/>
                    <a:pt x="264" y="17"/>
                  </a:cubicBezTo>
                  <a:cubicBezTo>
                    <a:pt x="262" y="17"/>
                    <a:pt x="262" y="17"/>
                    <a:pt x="262" y="17"/>
                  </a:cubicBezTo>
                  <a:cubicBezTo>
                    <a:pt x="262" y="17"/>
                    <a:pt x="261" y="17"/>
                    <a:pt x="259" y="17"/>
                  </a:cubicBezTo>
                  <a:cubicBezTo>
                    <a:pt x="257" y="17"/>
                    <a:pt x="255" y="18"/>
                    <a:pt x="255" y="18"/>
                  </a:cubicBezTo>
                  <a:close/>
                </a:path>
              </a:pathLst>
            </a:custGeom>
            <a:solidFill>
              <a:srgbClr val="FE4A1E"/>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4" name="Rectangle 35"/>
            <p:cNvSpPr>
              <a:spLocks noChangeArrowheads="1"/>
            </p:cNvSpPr>
            <p:nvPr/>
          </p:nvSpPr>
          <p:spPr bwMode="auto">
            <a:xfrm>
              <a:off x="1956860" y="2808815"/>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5" name="Rectangle 36"/>
            <p:cNvSpPr>
              <a:spLocks noChangeArrowheads="1"/>
            </p:cNvSpPr>
            <p:nvPr/>
          </p:nvSpPr>
          <p:spPr bwMode="auto">
            <a:xfrm>
              <a:off x="1956860" y="2641599"/>
              <a:ext cx="357717" cy="167217"/>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6" name="Rectangle 37"/>
            <p:cNvSpPr>
              <a:spLocks noChangeArrowheads="1"/>
            </p:cNvSpPr>
            <p:nvPr/>
          </p:nvSpPr>
          <p:spPr bwMode="auto">
            <a:xfrm>
              <a:off x="1956860" y="2472266"/>
              <a:ext cx="357717" cy="169333"/>
            </a:xfrm>
            <a:prstGeom prst="rect">
              <a:avLst/>
            </a:prstGeom>
            <a:solidFill>
              <a:srgbClr val="FE4A1E"/>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7" name="Rectangle 38"/>
            <p:cNvSpPr>
              <a:spLocks noChangeArrowheads="1"/>
            </p:cNvSpPr>
            <p:nvPr/>
          </p:nvSpPr>
          <p:spPr bwMode="auto">
            <a:xfrm>
              <a:off x="1956860" y="2305049"/>
              <a:ext cx="357717" cy="167217"/>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grpSp>
        <p:nvGrpSpPr>
          <p:cNvPr id="4" name="Group 3"/>
          <p:cNvGrpSpPr/>
          <p:nvPr/>
        </p:nvGrpSpPr>
        <p:grpSpPr>
          <a:xfrm>
            <a:off x="3811057" y="1934632"/>
            <a:ext cx="1775884" cy="2159000"/>
            <a:chOff x="3988859" y="2163233"/>
            <a:chExt cx="1775884" cy="2159000"/>
          </a:xfrm>
          <a:effectLst>
            <a:outerShdw blurRad="50800" dist="38100" dir="18900000" algn="bl" rotWithShape="0">
              <a:prstClr val="black">
                <a:alpha val="40000"/>
              </a:prstClr>
            </a:outerShdw>
          </a:effectLst>
        </p:grpSpPr>
        <p:sp>
          <p:nvSpPr>
            <p:cNvPr id="5" name="Freeform 5"/>
            <p:cNvSpPr>
              <a:spLocks noEditPoints="1"/>
            </p:cNvSpPr>
            <p:nvPr/>
          </p:nvSpPr>
          <p:spPr bwMode="auto">
            <a:xfrm>
              <a:off x="3988859" y="2163233"/>
              <a:ext cx="1775884" cy="2159000"/>
            </a:xfrm>
            <a:custGeom>
              <a:avLst/>
              <a:gdLst>
                <a:gd name="T0" fmla="*/ 611 w 721"/>
                <a:gd name="T1" fmla="*/ 876 h 876"/>
                <a:gd name="T2" fmla="*/ 176 w 721"/>
                <a:gd name="T3" fmla="*/ 876 h 876"/>
                <a:gd name="T4" fmla="*/ 114 w 721"/>
                <a:gd name="T5" fmla="*/ 852 h 876"/>
                <a:gd name="T6" fmla="*/ 114 w 721"/>
                <a:gd name="T7" fmla="*/ 851 h 876"/>
                <a:gd name="T8" fmla="*/ 114 w 721"/>
                <a:gd name="T9" fmla="*/ 238 h 876"/>
                <a:gd name="T10" fmla="*/ 112 w 721"/>
                <a:gd name="T11" fmla="*/ 167 h 876"/>
                <a:gd name="T12" fmla="*/ 8 w 721"/>
                <a:gd name="T13" fmla="*/ 8 h 876"/>
                <a:gd name="T14" fmla="*/ 116 w 721"/>
                <a:gd name="T15" fmla="*/ 0 h 876"/>
                <a:gd name="T16" fmla="*/ 397 w 721"/>
                <a:gd name="T17" fmla="*/ 1 h 876"/>
                <a:gd name="T18" fmla="*/ 701 w 721"/>
                <a:gd name="T19" fmla="*/ 1 h 876"/>
                <a:gd name="T20" fmla="*/ 705 w 721"/>
                <a:gd name="T21" fmla="*/ 1 h 876"/>
                <a:gd name="T22" fmla="*/ 717 w 721"/>
                <a:gd name="T23" fmla="*/ 8 h 876"/>
                <a:gd name="T24" fmla="*/ 706 w 721"/>
                <a:gd name="T25" fmla="*/ 40 h 876"/>
                <a:gd name="T26" fmla="*/ 697 w 721"/>
                <a:gd name="T27" fmla="*/ 55 h 876"/>
                <a:gd name="T28" fmla="*/ 673 w 721"/>
                <a:gd name="T29" fmla="*/ 124 h 876"/>
                <a:gd name="T30" fmla="*/ 673 w 721"/>
                <a:gd name="T31" fmla="*/ 853 h 876"/>
                <a:gd name="T32" fmla="*/ 672 w 721"/>
                <a:gd name="T33" fmla="*/ 854 h 876"/>
                <a:gd name="T34" fmla="*/ 611 w 721"/>
                <a:gd name="T35" fmla="*/ 876 h 876"/>
                <a:gd name="T36" fmla="*/ 130 w 721"/>
                <a:gd name="T37" fmla="*/ 850 h 876"/>
                <a:gd name="T38" fmla="*/ 176 w 721"/>
                <a:gd name="T39" fmla="*/ 860 h 876"/>
                <a:gd name="T40" fmla="*/ 611 w 721"/>
                <a:gd name="T41" fmla="*/ 860 h 876"/>
                <a:gd name="T42" fmla="*/ 657 w 721"/>
                <a:gd name="T43" fmla="*/ 847 h 876"/>
                <a:gd name="T44" fmla="*/ 657 w 721"/>
                <a:gd name="T45" fmla="*/ 124 h 876"/>
                <a:gd name="T46" fmla="*/ 684 w 721"/>
                <a:gd name="T47" fmla="*/ 46 h 876"/>
                <a:gd name="T48" fmla="*/ 694 w 721"/>
                <a:gd name="T49" fmla="*/ 32 h 876"/>
                <a:gd name="T50" fmla="*/ 701 w 721"/>
                <a:gd name="T51" fmla="*/ 17 h 876"/>
                <a:gd name="T52" fmla="*/ 397 w 721"/>
                <a:gd name="T53" fmla="*/ 17 h 876"/>
                <a:gd name="T54" fmla="*/ 116 w 721"/>
                <a:gd name="T55" fmla="*/ 15 h 876"/>
                <a:gd name="T56" fmla="*/ 24 w 721"/>
                <a:gd name="T57" fmla="*/ 16 h 876"/>
                <a:gd name="T58" fmla="*/ 125 w 721"/>
                <a:gd name="T59" fmla="*/ 158 h 876"/>
                <a:gd name="T60" fmla="*/ 127 w 721"/>
                <a:gd name="T61" fmla="*/ 160 h 876"/>
                <a:gd name="T62" fmla="*/ 127 w 721"/>
                <a:gd name="T63" fmla="*/ 164 h 876"/>
                <a:gd name="T64" fmla="*/ 130 w 721"/>
                <a:gd name="T65" fmla="*/ 238 h 876"/>
                <a:gd name="T66" fmla="*/ 130 w 721"/>
                <a:gd name="T67" fmla="*/ 850 h 8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21" h="876">
                  <a:moveTo>
                    <a:pt x="611" y="876"/>
                  </a:moveTo>
                  <a:cubicBezTo>
                    <a:pt x="176" y="876"/>
                    <a:pt x="176" y="876"/>
                    <a:pt x="176" y="876"/>
                  </a:cubicBezTo>
                  <a:cubicBezTo>
                    <a:pt x="122" y="876"/>
                    <a:pt x="116" y="856"/>
                    <a:pt x="114" y="852"/>
                  </a:cubicBezTo>
                  <a:cubicBezTo>
                    <a:pt x="114" y="851"/>
                    <a:pt x="114" y="851"/>
                    <a:pt x="114" y="851"/>
                  </a:cubicBezTo>
                  <a:cubicBezTo>
                    <a:pt x="114" y="238"/>
                    <a:pt x="114" y="238"/>
                    <a:pt x="114" y="238"/>
                  </a:cubicBezTo>
                  <a:cubicBezTo>
                    <a:pt x="114" y="198"/>
                    <a:pt x="113" y="176"/>
                    <a:pt x="112" y="167"/>
                  </a:cubicBezTo>
                  <a:cubicBezTo>
                    <a:pt x="93" y="150"/>
                    <a:pt x="0" y="59"/>
                    <a:pt x="8" y="8"/>
                  </a:cubicBezTo>
                  <a:cubicBezTo>
                    <a:pt x="11" y="0"/>
                    <a:pt x="11" y="0"/>
                    <a:pt x="116" y="0"/>
                  </a:cubicBezTo>
                  <a:cubicBezTo>
                    <a:pt x="228" y="0"/>
                    <a:pt x="395" y="1"/>
                    <a:pt x="397" y="1"/>
                  </a:cubicBezTo>
                  <a:cubicBezTo>
                    <a:pt x="701" y="1"/>
                    <a:pt x="701" y="1"/>
                    <a:pt x="701" y="1"/>
                  </a:cubicBezTo>
                  <a:cubicBezTo>
                    <a:pt x="701" y="1"/>
                    <a:pt x="703" y="1"/>
                    <a:pt x="705" y="1"/>
                  </a:cubicBezTo>
                  <a:cubicBezTo>
                    <a:pt x="710" y="1"/>
                    <a:pt x="714" y="3"/>
                    <a:pt x="717" y="8"/>
                  </a:cubicBezTo>
                  <a:cubicBezTo>
                    <a:pt x="721" y="15"/>
                    <a:pt x="717" y="24"/>
                    <a:pt x="706" y="40"/>
                  </a:cubicBezTo>
                  <a:cubicBezTo>
                    <a:pt x="703" y="46"/>
                    <a:pt x="699" y="51"/>
                    <a:pt x="697" y="55"/>
                  </a:cubicBezTo>
                  <a:cubicBezTo>
                    <a:pt x="681" y="76"/>
                    <a:pt x="673" y="86"/>
                    <a:pt x="673" y="124"/>
                  </a:cubicBezTo>
                  <a:cubicBezTo>
                    <a:pt x="673" y="853"/>
                    <a:pt x="673" y="853"/>
                    <a:pt x="673" y="853"/>
                  </a:cubicBezTo>
                  <a:cubicBezTo>
                    <a:pt x="672" y="854"/>
                    <a:pt x="672" y="854"/>
                    <a:pt x="672" y="854"/>
                  </a:cubicBezTo>
                  <a:cubicBezTo>
                    <a:pt x="670" y="857"/>
                    <a:pt x="657" y="876"/>
                    <a:pt x="611" y="876"/>
                  </a:cubicBezTo>
                  <a:close/>
                  <a:moveTo>
                    <a:pt x="130" y="850"/>
                  </a:moveTo>
                  <a:cubicBezTo>
                    <a:pt x="132" y="853"/>
                    <a:pt x="144" y="860"/>
                    <a:pt x="176" y="860"/>
                  </a:cubicBezTo>
                  <a:cubicBezTo>
                    <a:pt x="611" y="860"/>
                    <a:pt x="611" y="860"/>
                    <a:pt x="611" y="860"/>
                  </a:cubicBezTo>
                  <a:cubicBezTo>
                    <a:pt x="641" y="860"/>
                    <a:pt x="654" y="851"/>
                    <a:pt x="657" y="847"/>
                  </a:cubicBezTo>
                  <a:cubicBezTo>
                    <a:pt x="657" y="124"/>
                    <a:pt x="657" y="124"/>
                    <a:pt x="657" y="124"/>
                  </a:cubicBezTo>
                  <a:cubicBezTo>
                    <a:pt x="657" y="82"/>
                    <a:pt x="668" y="67"/>
                    <a:pt x="684" y="46"/>
                  </a:cubicBezTo>
                  <a:cubicBezTo>
                    <a:pt x="687" y="41"/>
                    <a:pt x="691" y="36"/>
                    <a:pt x="694" y="32"/>
                  </a:cubicBezTo>
                  <a:cubicBezTo>
                    <a:pt x="699" y="24"/>
                    <a:pt x="701" y="20"/>
                    <a:pt x="701" y="17"/>
                  </a:cubicBezTo>
                  <a:cubicBezTo>
                    <a:pt x="397" y="17"/>
                    <a:pt x="397" y="17"/>
                    <a:pt x="397" y="17"/>
                  </a:cubicBezTo>
                  <a:cubicBezTo>
                    <a:pt x="395" y="17"/>
                    <a:pt x="226" y="15"/>
                    <a:pt x="116" y="15"/>
                  </a:cubicBezTo>
                  <a:cubicBezTo>
                    <a:pt x="56" y="15"/>
                    <a:pt x="32" y="15"/>
                    <a:pt x="24" y="16"/>
                  </a:cubicBezTo>
                  <a:cubicBezTo>
                    <a:pt x="24" y="55"/>
                    <a:pt x="97" y="132"/>
                    <a:pt x="125" y="158"/>
                  </a:cubicBezTo>
                  <a:cubicBezTo>
                    <a:pt x="127" y="160"/>
                    <a:pt x="127" y="160"/>
                    <a:pt x="127" y="160"/>
                  </a:cubicBezTo>
                  <a:cubicBezTo>
                    <a:pt x="127" y="164"/>
                    <a:pt x="127" y="164"/>
                    <a:pt x="127" y="164"/>
                  </a:cubicBezTo>
                  <a:cubicBezTo>
                    <a:pt x="127" y="164"/>
                    <a:pt x="130" y="189"/>
                    <a:pt x="130" y="238"/>
                  </a:cubicBezTo>
                  <a:lnTo>
                    <a:pt x="130" y="850"/>
                  </a:lnTo>
                  <a:close/>
                </a:path>
              </a:pathLst>
            </a:custGeom>
            <a:solidFill>
              <a:srgbClr val="5C9AD3"/>
            </a:solid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8" name="Freeform 39"/>
            <p:cNvSpPr>
              <a:spLocks/>
            </p:cNvSpPr>
            <p:nvPr/>
          </p:nvSpPr>
          <p:spPr bwMode="auto">
            <a:xfrm>
              <a:off x="4160310" y="2349500"/>
              <a:ext cx="1411817" cy="188384"/>
            </a:xfrm>
            <a:custGeom>
              <a:avLst/>
              <a:gdLst>
                <a:gd name="T0" fmla="*/ 74 w 573"/>
                <a:gd name="T1" fmla="*/ 77 h 77"/>
                <a:gd name="T2" fmla="*/ 0 w 573"/>
                <a:gd name="T3" fmla="*/ 0 h 77"/>
                <a:gd name="T4" fmla="*/ 573 w 573"/>
                <a:gd name="T5" fmla="*/ 0 h 77"/>
                <a:gd name="T6" fmla="*/ 573 w 573"/>
                <a:gd name="T7" fmla="*/ 0 h 77"/>
                <a:gd name="T8" fmla="*/ 573 w 573"/>
                <a:gd name="T9" fmla="*/ 48 h 77"/>
                <a:gd name="T10" fmla="*/ 573 w 573"/>
                <a:gd name="T11" fmla="*/ 77 h 77"/>
                <a:gd name="T12" fmla="*/ 568 w 573"/>
                <a:gd name="T13" fmla="*/ 77 h 77"/>
                <a:gd name="T14" fmla="*/ 559 w 573"/>
                <a:gd name="T15" fmla="*/ 77 h 77"/>
                <a:gd name="T16" fmla="*/ 92 w 573"/>
                <a:gd name="T17" fmla="*/ 77 h 77"/>
                <a:gd name="T18" fmla="*/ 81 w 573"/>
                <a:gd name="T19" fmla="*/ 77 h 77"/>
                <a:gd name="T20" fmla="*/ 74 w 573"/>
                <a:gd name="T21" fmla="*/ 77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73" h="77">
                  <a:moveTo>
                    <a:pt x="74" y="77"/>
                  </a:moveTo>
                  <a:cubicBezTo>
                    <a:pt x="58" y="64"/>
                    <a:pt x="20" y="31"/>
                    <a:pt x="0" y="0"/>
                  </a:cubicBezTo>
                  <a:cubicBezTo>
                    <a:pt x="191" y="0"/>
                    <a:pt x="383" y="0"/>
                    <a:pt x="573" y="0"/>
                  </a:cubicBezTo>
                  <a:cubicBezTo>
                    <a:pt x="573" y="0"/>
                    <a:pt x="573" y="0"/>
                    <a:pt x="573" y="0"/>
                  </a:cubicBezTo>
                  <a:cubicBezTo>
                    <a:pt x="573" y="48"/>
                    <a:pt x="573" y="48"/>
                    <a:pt x="573" y="48"/>
                  </a:cubicBezTo>
                  <a:cubicBezTo>
                    <a:pt x="573" y="77"/>
                    <a:pt x="573" y="77"/>
                    <a:pt x="573" y="77"/>
                  </a:cubicBezTo>
                  <a:cubicBezTo>
                    <a:pt x="568" y="77"/>
                    <a:pt x="568" y="77"/>
                    <a:pt x="568" y="77"/>
                  </a:cubicBezTo>
                  <a:cubicBezTo>
                    <a:pt x="559" y="77"/>
                    <a:pt x="559" y="77"/>
                    <a:pt x="559" y="77"/>
                  </a:cubicBezTo>
                  <a:cubicBezTo>
                    <a:pt x="92" y="77"/>
                    <a:pt x="92" y="77"/>
                    <a:pt x="92" y="77"/>
                  </a:cubicBezTo>
                  <a:cubicBezTo>
                    <a:pt x="81" y="77"/>
                    <a:pt x="81" y="77"/>
                    <a:pt x="81" y="77"/>
                  </a:cubicBezTo>
                  <a:lnTo>
                    <a:pt x="74" y="77"/>
                  </a:lnTo>
                  <a:close/>
                </a:path>
              </a:pathLst>
            </a:custGeom>
            <a:noFill/>
            <a:ln w="2" cap="flat">
              <a:no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89" name="Rectangle 40"/>
            <p:cNvSpPr>
              <a:spLocks noChangeArrowheads="1"/>
            </p:cNvSpPr>
            <p:nvPr/>
          </p:nvSpPr>
          <p:spPr bwMode="auto">
            <a:xfrm>
              <a:off x="4344459" y="2537882"/>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0" name="Rectangle 41"/>
            <p:cNvSpPr>
              <a:spLocks noChangeArrowheads="1"/>
            </p:cNvSpPr>
            <p:nvPr/>
          </p:nvSpPr>
          <p:spPr bwMode="auto">
            <a:xfrm>
              <a:off x="4344459" y="2726266"/>
              <a:ext cx="1229784" cy="188384"/>
            </a:xfrm>
            <a:prstGeom prst="rect">
              <a:avLst/>
            </a:prstGeom>
            <a:no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1" name="Rectangle 42"/>
            <p:cNvSpPr>
              <a:spLocks noChangeArrowheads="1"/>
            </p:cNvSpPr>
            <p:nvPr/>
          </p:nvSpPr>
          <p:spPr bwMode="auto">
            <a:xfrm>
              <a:off x="4344459" y="2914649"/>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2" name="Rectangle 43"/>
            <p:cNvSpPr>
              <a:spLocks noChangeArrowheads="1"/>
            </p:cNvSpPr>
            <p:nvPr/>
          </p:nvSpPr>
          <p:spPr bwMode="auto">
            <a:xfrm>
              <a:off x="4344459" y="3105149"/>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3" name="Rectangle 44"/>
            <p:cNvSpPr>
              <a:spLocks noChangeArrowheads="1"/>
            </p:cNvSpPr>
            <p:nvPr/>
          </p:nvSpPr>
          <p:spPr bwMode="auto">
            <a:xfrm>
              <a:off x="4344459" y="32914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4" name="Rectangle 45"/>
            <p:cNvSpPr>
              <a:spLocks noChangeArrowheads="1"/>
            </p:cNvSpPr>
            <p:nvPr/>
          </p:nvSpPr>
          <p:spPr bwMode="auto">
            <a:xfrm>
              <a:off x="4344459" y="3481916"/>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5" name="Rectangle 46"/>
            <p:cNvSpPr>
              <a:spLocks noChangeArrowheads="1"/>
            </p:cNvSpPr>
            <p:nvPr/>
          </p:nvSpPr>
          <p:spPr bwMode="auto">
            <a:xfrm>
              <a:off x="4344459" y="3672416"/>
              <a:ext cx="1229784" cy="186267"/>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6" name="Rectangle 47"/>
            <p:cNvSpPr>
              <a:spLocks noChangeArrowheads="1"/>
            </p:cNvSpPr>
            <p:nvPr/>
          </p:nvSpPr>
          <p:spPr bwMode="auto">
            <a:xfrm>
              <a:off x="4344459" y="3858682"/>
              <a:ext cx="1229784" cy="190500"/>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697" name="Rectangle 48"/>
            <p:cNvSpPr>
              <a:spLocks noChangeArrowheads="1"/>
            </p:cNvSpPr>
            <p:nvPr/>
          </p:nvSpPr>
          <p:spPr bwMode="auto">
            <a:xfrm>
              <a:off x="4344459" y="4049182"/>
              <a:ext cx="1229784" cy="188384"/>
            </a:xfrm>
            <a:prstGeom prst="rect">
              <a:avLst/>
            </a:prstGeom>
            <a:solidFill>
              <a:srgbClr val="5C9AD3"/>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61" name="Rectangle 60"/>
          <p:cNvSpPr/>
          <p:nvPr/>
        </p:nvSpPr>
        <p:spPr>
          <a:xfrm>
            <a:off x="1438673" y="4344494"/>
            <a:ext cx="1011815" cy="584775"/>
          </a:xfrm>
          <a:prstGeom prst="rect">
            <a:avLst/>
          </a:prstGeom>
          <a:noFill/>
        </p:spPr>
        <p:txBody>
          <a:bodyPr wrap="none">
            <a:spAutoFit/>
          </a:bodyPr>
          <a:lstStyle/>
          <a:p>
            <a:pPr algn="ctr" defTabSz="1450940"/>
            <a:r>
              <a:rPr lang="en-US" sz="3200" b="1" dirty="0">
                <a:solidFill>
                  <a:srgbClr val="FE4A1E"/>
                </a:solidFill>
                <a:latin typeface="Lato" panose="020F0502020204030203" pitchFamily="34" charset="0"/>
                <a:ea typeface="Open Sans" pitchFamily="34" charset="0"/>
                <a:cs typeface="Open Sans" pitchFamily="34" charset="0"/>
              </a:rPr>
              <a:t>90%</a:t>
            </a:r>
          </a:p>
        </p:txBody>
      </p:sp>
      <p:sp>
        <p:nvSpPr>
          <p:cNvPr id="64" name="Rectangle 63"/>
          <p:cNvSpPr/>
          <p:nvPr/>
        </p:nvSpPr>
        <p:spPr>
          <a:xfrm>
            <a:off x="4193092" y="4344494"/>
            <a:ext cx="1011815" cy="584775"/>
          </a:xfrm>
          <a:prstGeom prst="rect">
            <a:avLst/>
          </a:prstGeom>
          <a:noFill/>
        </p:spPr>
        <p:txBody>
          <a:bodyPr wrap="none">
            <a:spAutoFit/>
          </a:bodyPr>
          <a:lstStyle/>
          <a:p>
            <a:pPr algn="ctr" defTabSz="1450940"/>
            <a:r>
              <a:rPr lang="en-US" sz="3200" b="1" dirty="0">
                <a:solidFill>
                  <a:srgbClr val="5C9AD3"/>
                </a:solidFill>
                <a:latin typeface="Lato" panose="020F0502020204030203" pitchFamily="34" charset="0"/>
                <a:ea typeface="Open Sans" pitchFamily="34" charset="0"/>
                <a:cs typeface="Open Sans" pitchFamily="34" charset="0"/>
              </a:rPr>
              <a:t>70%</a:t>
            </a:r>
          </a:p>
        </p:txBody>
      </p:sp>
      <p:sp>
        <p:nvSpPr>
          <p:cNvPr id="67" name="Rectangle 66"/>
          <p:cNvSpPr/>
          <p:nvPr/>
        </p:nvSpPr>
        <p:spPr>
          <a:xfrm>
            <a:off x="6928026" y="4344494"/>
            <a:ext cx="1011815" cy="584775"/>
          </a:xfrm>
          <a:prstGeom prst="rect">
            <a:avLst/>
          </a:prstGeom>
          <a:noFill/>
        </p:spPr>
        <p:txBody>
          <a:bodyPr wrap="none">
            <a:spAutoFit/>
          </a:bodyPr>
          <a:lstStyle/>
          <a:p>
            <a:pPr algn="ctr" defTabSz="1450940"/>
            <a:r>
              <a:rPr lang="en-US" sz="3200" b="1" dirty="0">
                <a:solidFill>
                  <a:srgbClr val="44546B"/>
                </a:solidFill>
                <a:latin typeface="Lato" panose="020F0502020204030203" pitchFamily="34" charset="0"/>
                <a:ea typeface="Open Sans" pitchFamily="34" charset="0"/>
                <a:cs typeface="Open Sans" pitchFamily="34" charset="0"/>
              </a:rPr>
              <a:t>60%</a:t>
            </a:r>
          </a:p>
        </p:txBody>
      </p:sp>
      <p:sp>
        <p:nvSpPr>
          <p:cNvPr id="70" name="Rectangle 69"/>
          <p:cNvSpPr/>
          <p:nvPr/>
        </p:nvSpPr>
        <p:spPr>
          <a:xfrm>
            <a:off x="9682445" y="4344494"/>
            <a:ext cx="1011815" cy="584775"/>
          </a:xfrm>
          <a:prstGeom prst="rect">
            <a:avLst/>
          </a:prstGeom>
          <a:noFill/>
        </p:spPr>
        <p:txBody>
          <a:bodyPr wrap="none">
            <a:spAutoFit/>
          </a:bodyPr>
          <a:lstStyle/>
          <a:p>
            <a:pPr algn="ctr" defTabSz="1450940"/>
            <a:r>
              <a:rPr lang="en-US" sz="3200" b="1" dirty="0">
                <a:solidFill>
                  <a:srgbClr val="7A7A7A"/>
                </a:solidFill>
                <a:latin typeface="Lato" panose="020F0502020204030203" pitchFamily="34" charset="0"/>
                <a:ea typeface="Open Sans" pitchFamily="34" charset="0"/>
                <a:cs typeface="Open Sans" pitchFamily="34" charset="0"/>
              </a:rPr>
              <a:t>60%</a:t>
            </a:r>
          </a:p>
        </p:txBody>
      </p:sp>
      <p:sp>
        <p:nvSpPr>
          <p:cNvPr id="71" name="TextBox 70"/>
          <p:cNvSpPr txBox="1"/>
          <p:nvPr/>
        </p:nvSpPr>
        <p:spPr>
          <a:xfrm>
            <a:off x="664420"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FE4A1E"/>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2" name="TextBox 71"/>
          <p:cNvSpPr txBox="1"/>
          <p:nvPr/>
        </p:nvSpPr>
        <p:spPr>
          <a:xfrm>
            <a:off x="3408256" y="4940299"/>
            <a:ext cx="2560320" cy="1483483"/>
          </a:xfrm>
          <a:prstGeom prst="rect">
            <a:avLst/>
          </a:prstGeom>
          <a:noFill/>
        </p:spPr>
        <p:txBody>
          <a:bodyPr wrap="square" rtlCol="0">
            <a:spAutoFit/>
          </a:bodyPr>
          <a:lstStyle/>
          <a:p>
            <a:pPr algn="ctr" defTabSz="1219170">
              <a:spcBef>
                <a:spcPct val="20000"/>
              </a:spcBef>
              <a:defRPr/>
            </a:pPr>
            <a:r>
              <a:rPr lang="en-US" sz="1400" dirty="0">
                <a:solidFill>
                  <a:srgbClr val="5C9AD3"/>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3" name="TextBox 72"/>
          <p:cNvSpPr txBox="1"/>
          <p:nvPr/>
        </p:nvSpPr>
        <p:spPr>
          <a:xfrm>
            <a:off x="6152092" y="4944000"/>
            <a:ext cx="2560320" cy="1483483"/>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sp>
        <p:nvSpPr>
          <p:cNvPr id="74" name="TextBox 73"/>
          <p:cNvSpPr txBox="1"/>
          <p:nvPr/>
        </p:nvSpPr>
        <p:spPr>
          <a:xfrm>
            <a:off x="8996258" y="4929269"/>
            <a:ext cx="2560320" cy="1483483"/>
          </a:xfrm>
          <a:prstGeom prst="rect">
            <a:avLst/>
          </a:prstGeom>
          <a:noFill/>
        </p:spPr>
        <p:txBody>
          <a:bodyPr wrap="square" rtlCol="0">
            <a:spAutoFit/>
          </a:bodyPr>
          <a:lstStyle/>
          <a:p>
            <a:pPr algn="ctr" defTabSz="1219170">
              <a:spcBef>
                <a:spcPct val="20000"/>
              </a:spcBef>
              <a:defRPr/>
            </a:pPr>
            <a:r>
              <a:rPr lang="en-US" sz="1600" dirty="0">
                <a:solidFill>
                  <a:srgbClr val="7A7A7A"/>
                </a:solidFill>
                <a:latin typeface="Bernard MT Condensed" panose="02050806060905020404" pitchFamily="18" charset="0"/>
              </a:rPr>
              <a:t>LOREM IPSUM</a:t>
            </a:r>
          </a:p>
          <a:p>
            <a:pPr algn="ct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Ut enim ad minim veniam, quis nostrud exercitation ullamco laboris.</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18317408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 presetClass="entr" presetSubtype="4" fill="hold" nodeType="after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ppt_x"/>
                                          </p:val>
                                        </p:tav>
                                        <p:tav tm="100000">
                                          <p:val>
                                            <p:strVal val="#ppt_x"/>
                                          </p:val>
                                        </p:tav>
                                      </p:tavLst>
                                    </p:anim>
                                    <p:anim calcmode="lin" valueType="num">
                                      <p:cBhvr additive="base">
                                        <p:cTn id="12" dur="500" fill="hold"/>
                                        <p:tgtEl>
                                          <p:spTgt spid="32"/>
                                        </p:tgtEl>
                                        <p:attrNameLst>
                                          <p:attrName>ppt_y</p:attrName>
                                        </p:attrNameLst>
                                      </p:cBhvr>
                                      <p:tavLst>
                                        <p:tav tm="0">
                                          <p:val>
                                            <p:strVal val="1+#ppt_h/2"/>
                                          </p:val>
                                        </p:tav>
                                        <p:tav tm="100000">
                                          <p:val>
                                            <p:strVal val="#ppt_y"/>
                                          </p:val>
                                        </p:tav>
                                      </p:tavLst>
                                    </p:anim>
                                  </p:childTnLst>
                                </p:cTn>
                              </p:par>
                            </p:childTnLst>
                          </p:cTn>
                        </p:par>
                        <p:par>
                          <p:cTn id="13" fill="hold">
                            <p:stCondLst>
                              <p:cond delay="1250"/>
                            </p:stCondLst>
                            <p:childTnLst>
                              <p:par>
                                <p:cTn id="14" presetID="53" presetClass="entr" presetSubtype="16" fill="hold" grpId="0" nodeType="afterEffect">
                                  <p:stCondLst>
                                    <p:cond delay="0"/>
                                  </p:stCondLst>
                                  <p:childTnLst>
                                    <p:set>
                                      <p:cBhvr>
                                        <p:cTn id="15" dur="1" fill="hold">
                                          <p:stCondLst>
                                            <p:cond delay="0"/>
                                          </p:stCondLst>
                                        </p:cTn>
                                        <p:tgtEl>
                                          <p:spTgt spid="61"/>
                                        </p:tgtEl>
                                        <p:attrNameLst>
                                          <p:attrName>style.visibility</p:attrName>
                                        </p:attrNameLst>
                                      </p:cBhvr>
                                      <p:to>
                                        <p:strVal val="visible"/>
                                      </p:to>
                                    </p:set>
                                    <p:anim calcmode="lin" valueType="num">
                                      <p:cBhvr>
                                        <p:cTn id="16" dur="500" fill="hold"/>
                                        <p:tgtEl>
                                          <p:spTgt spid="61"/>
                                        </p:tgtEl>
                                        <p:attrNameLst>
                                          <p:attrName>ppt_w</p:attrName>
                                        </p:attrNameLst>
                                      </p:cBhvr>
                                      <p:tavLst>
                                        <p:tav tm="0">
                                          <p:val>
                                            <p:fltVal val="0"/>
                                          </p:val>
                                        </p:tav>
                                        <p:tav tm="100000">
                                          <p:val>
                                            <p:strVal val="#ppt_w"/>
                                          </p:val>
                                        </p:tav>
                                      </p:tavLst>
                                    </p:anim>
                                    <p:anim calcmode="lin" valueType="num">
                                      <p:cBhvr>
                                        <p:cTn id="17" dur="500" fill="hold"/>
                                        <p:tgtEl>
                                          <p:spTgt spid="61"/>
                                        </p:tgtEl>
                                        <p:attrNameLst>
                                          <p:attrName>ppt_h</p:attrName>
                                        </p:attrNameLst>
                                      </p:cBhvr>
                                      <p:tavLst>
                                        <p:tav tm="0">
                                          <p:val>
                                            <p:fltVal val="0"/>
                                          </p:val>
                                        </p:tav>
                                        <p:tav tm="100000">
                                          <p:val>
                                            <p:strVal val="#ppt_h"/>
                                          </p:val>
                                        </p:tav>
                                      </p:tavLst>
                                    </p:anim>
                                    <p:animEffect transition="in" filter="fade">
                                      <p:cBhvr>
                                        <p:cTn id="18" dur="500"/>
                                        <p:tgtEl>
                                          <p:spTgt spid="61"/>
                                        </p:tgtEl>
                                      </p:cBhvr>
                                    </p:animEffect>
                                  </p:childTnLst>
                                </p:cTn>
                              </p:par>
                            </p:childTnLst>
                          </p:cTn>
                        </p:par>
                        <p:par>
                          <p:cTn id="19" fill="hold">
                            <p:stCondLst>
                              <p:cond delay="1750"/>
                            </p:stCondLst>
                            <p:childTnLst>
                              <p:par>
                                <p:cTn id="20" presetID="53" presetClass="entr" presetSubtype="528" fill="hold" grpId="0" nodeType="afterEffect">
                                  <p:stCondLst>
                                    <p:cond delay="0"/>
                                  </p:stCondLst>
                                  <p:childTnLst>
                                    <p:set>
                                      <p:cBhvr>
                                        <p:cTn id="21" dur="1" fill="hold">
                                          <p:stCondLst>
                                            <p:cond delay="0"/>
                                          </p:stCondLst>
                                        </p:cTn>
                                        <p:tgtEl>
                                          <p:spTgt spid="71"/>
                                        </p:tgtEl>
                                        <p:attrNameLst>
                                          <p:attrName>style.visibility</p:attrName>
                                        </p:attrNameLst>
                                      </p:cBhvr>
                                      <p:to>
                                        <p:strVal val="visible"/>
                                      </p:to>
                                    </p:set>
                                    <p:anim calcmode="lin" valueType="num">
                                      <p:cBhvr>
                                        <p:cTn id="22" dur="500" fill="hold"/>
                                        <p:tgtEl>
                                          <p:spTgt spid="71"/>
                                        </p:tgtEl>
                                        <p:attrNameLst>
                                          <p:attrName>ppt_w</p:attrName>
                                        </p:attrNameLst>
                                      </p:cBhvr>
                                      <p:tavLst>
                                        <p:tav tm="0">
                                          <p:val>
                                            <p:fltVal val="0"/>
                                          </p:val>
                                        </p:tav>
                                        <p:tav tm="100000">
                                          <p:val>
                                            <p:strVal val="#ppt_w"/>
                                          </p:val>
                                        </p:tav>
                                      </p:tavLst>
                                    </p:anim>
                                    <p:anim calcmode="lin" valueType="num">
                                      <p:cBhvr>
                                        <p:cTn id="23" dur="500" fill="hold"/>
                                        <p:tgtEl>
                                          <p:spTgt spid="71"/>
                                        </p:tgtEl>
                                        <p:attrNameLst>
                                          <p:attrName>ppt_h</p:attrName>
                                        </p:attrNameLst>
                                      </p:cBhvr>
                                      <p:tavLst>
                                        <p:tav tm="0">
                                          <p:val>
                                            <p:fltVal val="0"/>
                                          </p:val>
                                        </p:tav>
                                        <p:tav tm="100000">
                                          <p:val>
                                            <p:strVal val="#ppt_h"/>
                                          </p:val>
                                        </p:tav>
                                      </p:tavLst>
                                    </p:anim>
                                    <p:animEffect transition="in" filter="fade">
                                      <p:cBhvr>
                                        <p:cTn id="24" dur="500"/>
                                        <p:tgtEl>
                                          <p:spTgt spid="71"/>
                                        </p:tgtEl>
                                      </p:cBhvr>
                                    </p:animEffect>
                                    <p:anim calcmode="lin" valueType="num">
                                      <p:cBhvr>
                                        <p:cTn id="25" dur="500" fill="hold"/>
                                        <p:tgtEl>
                                          <p:spTgt spid="71"/>
                                        </p:tgtEl>
                                        <p:attrNameLst>
                                          <p:attrName>ppt_x</p:attrName>
                                        </p:attrNameLst>
                                      </p:cBhvr>
                                      <p:tavLst>
                                        <p:tav tm="0">
                                          <p:val>
                                            <p:fltVal val="0.5"/>
                                          </p:val>
                                        </p:tav>
                                        <p:tav tm="100000">
                                          <p:val>
                                            <p:strVal val="#ppt_x"/>
                                          </p:val>
                                        </p:tav>
                                      </p:tavLst>
                                    </p:anim>
                                    <p:anim calcmode="lin" valueType="num">
                                      <p:cBhvr>
                                        <p:cTn id="26" dur="500" fill="hold"/>
                                        <p:tgtEl>
                                          <p:spTgt spid="71"/>
                                        </p:tgtEl>
                                        <p:attrNameLst>
                                          <p:attrName>ppt_y</p:attrName>
                                        </p:attrNameLst>
                                      </p:cBhvr>
                                      <p:tavLst>
                                        <p:tav tm="0">
                                          <p:val>
                                            <p:fltVal val="0.5"/>
                                          </p:val>
                                        </p:tav>
                                        <p:tav tm="100000">
                                          <p:val>
                                            <p:strVal val="#ppt_y"/>
                                          </p:val>
                                        </p:tav>
                                      </p:tavLst>
                                    </p:anim>
                                  </p:childTnLst>
                                </p:cTn>
                              </p:par>
                            </p:childTnLst>
                          </p:cTn>
                        </p:par>
                        <p:par>
                          <p:cTn id="27" fill="hold">
                            <p:stCondLst>
                              <p:cond delay="2250"/>
                            </p:stCondLst>
                            <p:childTnLst>
                              <p:par>
                                <p:cTn id="28" presetID="2" presetClass="entr" presetSubtype="4" fill="hold" nodeType="afterEffect">
                                  <p:stCondLst>
                                    <p:cond delay="0"/>
                                  </p:stCondLst>
                                  <p:childTnLst>
                                    <p:set>
                                      <p:cBhvr>
                                        <p:cTn id="29" dur="1" fill="hold">
                                          <p:stCondLst>
                                            <p:cond delay="0"/>
                                          </p:stCondLst>
                                        </p:cTn>
                                        <p:tgtEl>
                                          <p:spTgt spid="4"/>
                                        </p:tgtEl>
                                        <p:attrNameLst>
                                          <p:attrName>style.visibility</p:attrName>
                                        </p:attrNameLst>
                                      </p:cBhvr>
                                      <p:to>
                                        <p:strVal val="visible"/>
                                      </p:to>
                                    </p:set>
                                    <p:anim calcmode="lin" valueType="num">
                                      <p:cBhvr additive="base">
                                        <p:cTn id="30" dur="500" fill="hold"/>
                                        <p:tgtEl>
                                          <p:spTgt spid="4"/>
                                        </p:tgtEl>
                                        <p:attrNameLst>
                                          <p:attrName>ppt_x</p:attrName>
                                        </p:attrNameLst>
                                      </p:cBhvr>
                                      <p:tavLst>
                                        <p:tav tm="0">
                                          <p:val>
                                            <p:strVal val="#ppt_x"/>
                                          </p:val>
                                        </p:tav>
                                        <p:tav tm="100000">
                                          <p:val>
                                            <p:strVal val="#ppt_x"/>
                                          </p:val>
                                        </p:tav>
                                      </p:tavLst>
                                    </p:anim>
                                    <p:anim calcmode="lin" valueType="num">
                                      <p:cBhvr additive="base">
                                        <p:cTn id="31" dur="500" fill="hold"/>
                                        <p:tgtEl>
                                          <p:spTgt spid="4"/>
                                        </p:tgtEl>
                                        <p:attrNameLst>
                                          <p:attrName>ppt_y</p:attrName>
                                        </p:attrNameLst>
                                      </p:cBhvr>
                                      <p:tavLst>
                                        <p:tav tm="0">
                                          <p:val>
                                            <p:strVal val="1+#ppt_h/2"/>
                                          </p:val>
                                        </p:tav>
                                        <p:tav tm="100000">
                                          <p:val>
                                            <p:strVal val="#ppt_y"/>
                                          </p:val>
                                        </p:tav>
                                      </p:tavLst>
                                    </p:anim>
                                  </p:childTnLst>
                                </p:cTn>
                              </p:par>
                            </p:childTnLst>
                          </p:cTn>
                        </p:par>
                        <p:par>
                          <p:cTn id="32" fill="hold">
                            <p:stCondLst>
                              <p:cond delay="2750"/>
                            </p:stCondLst>
                            <p:childTnLst>
                              <p:par>
                                <p:cTn id="33" presetID="53" presetClass="entr" presetSubtype="16"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 calcmode="lin" valueType="num">
                                      <p:cBhvr>
                                        <p:cTn id="35" dur="500" fill="hold"/>
                                        <p:tgtEl>
                                          <p:spTgt spid="64"/>
                                        </p:tgtEl>
                                        <p:attrNameLst>
                                          <p:attrName>ppt_w</p:attrName>
                                        </p:attrNameLst>
                                      </p:cBhvr>
                                      <p:tavLst>
                                        <p:tav tm="0">
                                          <p:val>
                                            <p:fltVal val="0"/>
                                          </p:val>
                                        </p:tav>
                                        <p:tav tm="100000">
                                          <p:val>
                                            <p:strVal val="#ppt_w"/>
                                          </p:val>
                                        </p:tav>
                                      </p:tavLst>
                                    </p:anim>
                                    <p:anim calcmode="lin" valueType="num">
                                      <p:cBhvr>
                                        <p:cTn id="36" dur="500" fill="hold"/>
                                        <p:tgtEl>
                                          <p:spTgt spid="64"/>
                                        </p:tgtEl>
                                        <p:attrNameLst>
                                          <p:attrName>ppt_h</p:attrName>
                                        </p:attrNameLst>
                                      </p:cBhvr>
                                      <p:tavLst>
                                        <p:tav tm="0">
                                          <p:val>
                                            <p:fltVal val="0"/>
                                          </p:val>
                                        </p:tav>
                                        <p:tav tm="100000">
                                          <p:val>
                                            <p:strVal val="#ppt_h"/>
                                          </p:val>
                                        </p:tav>
                                      </p:tavLst>
                                    </p:anim>
                                    <p:animEffect transition="in" filter="fade">
                                      <p:cBhvr>
                                        <p:cTn id="37" dur="500"/>
                                        <p:tgtEl>
                                          <p:spTgt spid="64"/>
                                        </p:tgtEl>
                                      </p:cBhvr>
                                    </p:animEffect>
                                  </p:childTnLst>
                                </p:cTn>
                              </p:par>
                            </p:childTnLst>
                          </p:cTn>
                        </p:par>
                        <p:par>
                          <p:cTn id="38" fill="hold">
                            <p:stCondLst>
                              <p:cond delay="3250"/>
                            </p:stCondLst>
                            <p:childTnLst>
                              <p:par>
                                <p:cTn id="39" presetID="53" presetClass="entr" presetSubtype="528" fill="hold" grpId="0" nodeType="afterEffect">
                                  <p:stCondLst>
                                    <p:cond delay="0"/>
                                  </p:stCondLst>
                                  <p:childTnLst>
                                    <p:set>
                                      <p:cBhvr>
                                        <p:cTn id="40" dur="1" fill="hold">
                                          <p:stCondLst>
                                            <p:cond delay="0"/>
                                          </p:stCondLst>
                                        </p:cTn>
                                        <p:tgtEl>
                                          <p:spTgt spid="72"/>
                                        </p:tgtEl>
                                        <p:attrNameLst>
                                          <p:attrName>style.visibility</p:attrName>
                                        </p:attrNameLst>
                                      </p:cBhvr>
                                      <p:to>
                                        <p:strVal val="visible"/>
                                      </p:to>
                                    </p:set>
                                    <p:anim calcmode="lin" valueType="num">
                                      <p:cBhvr>
                                        <p:cTn id="41" dur="500" fill="hold"/>
                                        <p:tgtEl>
                                          <p:spTgt spid="72"/>
                                        </p:tgtEl>
                                        <p:attrNameLst>
                                          <p:attrName>ppt_w</p:attrName>
                                        </p:attrNameLst>
                                      </p:cBhvr>
                                      <p:tavLst>
                                        <p:tav tm="0">
                                          <p:val>
                                            <p:fltVal val="0"/>
                                          </p:val>
                                        </p:tav>
                                        <p:tav tm="100000">
                                          <p:val>
                                            <p:strVal val="#ppt_w"/>
                                          </p:val>
                                        </p:tav>
                                      </p:tavLst>
                                    </p:anim>
                                    <p:anim calcmode="lin" valueType="num">
                                      <p:cBhvr>
                                        <p:cTn id="42" dur="500" fill="hold"/>
                                        <p:tgtEl>
                                          <p:spTgt spid="72"/>
                                        </p:tgtEl>
                                        <p:attrNameLst>
                                          <p:attrName>ppt_h</p:attrName>
                                        </p:attrNameLst>
                                      </p:cBhvr>
                                      <p:tavLst>
                                        <p:tav tm="0">
                                          <p:val>
                                            <p:fltVal val="0"/>
                                          </p:val>
                                        </p:tav>
                                        <p:tav tm="100000">
                                          <p:val>
                                            <p:strVal val="#ppt_h"/>
                                          </p:val>
                                        </p:tav>
                                      </p:tavLst>
                                    </p:anim>
                                    <p:animEffect transition="in" filter="fade">
                                      <p:cBhvr>
                                        <p:cTn id="43" dur="500"/>
                                        <p:tgtEl>
                                          <p:spTgt spid="72"/>
                                        </p:tgtEl>
                                      </p:cBhvr>
                                    </p:animEffect>
                                    <p:anim calcmode="lin" valueType="num">
                                      <p:cBhvr>
                                        <p:cTn id="44" dur="500" fill="hold"/>
                                        <p:tgtEl>
                                          <p:spTgt spid="72"/>
                                        </p:tgtEl>
                                        <p:attrNameLst>
                                          <p:attrName>ppt_x</p:attrName>
                                        </p:attrNameLst>
                                      </p:cBhvr>
                                      <p:tavLst>
                                        <p:tav tm="0">
                                          <p:val>
                                            <p:fltVal val="0.5"/>
                                          </p:val>
                                        </p:tav>
                                        <p:tav tm="100000">
                                          <p:val>
                                            <p:strVal val="#ppt_x"/>
                                          </p:val>
                                        </p:tav>
                                      </p:tavLst>
                                    </p:anim>
                                    <p:anim calcmode="lin" valueType="num">
                                      <p:cBhvr>
                                        <p:cTn id="45" dur="500" fill="hold"/>
                                        <p:tgtEl>
                                          <p:spTgt spid="72"/>
                                        </p:tgtEl>
                                        <p:attrNameLst>
                                          <p:attrName>ppt_y</p:attrName>
                                        </p:attrNameLst>
                                      </p:cBhvr>
                                      <p:tavLst>
                                        <p:tav tm="0">
                                          <p:val>
                                            <p:fltVal val="0.5"/>
                                          </p:val>
                                        </p:tav>
                                        <p:tav tm="100000">
                                          <p:val>
                                            <p:strVal val="#ppt_y"/>
                                          </p:val>
                                        </p:tav>
                                      </p:tavLst>
                                    </p:anim>
                                  </p:childTnLst>
                                </p:cTn>
                              </p:par>
                            </p:childTnLst>
                          </p:cTn>
                        </p:par>
                        <p:par>
                          <p:cTn id="46" fill="hold">
                            <p:stCondLst>
                              <p:cond delay="3750"/>
                            </p:stCondLst>
                            <p:childTnLst>
                              <p:par>
                                <p:cTn id="47" presetID="2" presetClass="entr" presetSubtype="4" fill="hold" nodeType="afterEffect">
                                  <p:stCondLst>
                                    <p:cond delay="0"/>
                                  </p:stCondLst>
                                  <p:childTnLst>
                                    <p:set>
                                      <p:cBhvr>
                                        <p:cTn id="48" dur="1" fill="hold">
                                          <p:stCondLst>
                                            <p:cond delay="0"/>
                                          </p:stCondLst>
                                        </p:cTn>
                                        <p:tgtEl>
                                          <p:spTgt spid="3"/>
                                        </p:tgtEl>
                                        <p:attrNameLst>
                                          <p:attrName>style.visibility</p:attrName>
                                        </p:attrNameLst>
                                      </p:cBhvr>
                                      <p:to>
                                        <p:strVal val="visible"/>
                                      </p:to>
                                    </p:set>
                                    <p:anim calcmode="lin" valueType="num">
                                      <p:cBhvr additive="base">
                                        <p:cTn id="49" dur="500" fill="hold"/>
                                        <p:tgtEl>
                                          <p:spTgt spid="3"/>
                                        </p:tgtEl>
                                        <p:attrNameLst>
                                          <p:attrName>ppt_x</p:attrName>
                                        </p:attrNameLst>
                                      </p:cBhvr>
                                      <p:tavLst>
                                        <p:tav tm="0">
                                          <p:val>
                                            <p:strVal val="#ppt_x"/>
                                          </p:val>
                                        </p:tav>
                                        <p:tav tm="100000">
                                          <p:val>
                                            <p:strVal val="#ppt_x"/>
                                          </p:val>
                                        </p:tav>
                                      </p:tavLst>
                                    </p:anim>
                                    <p:anim calcmode="lin" valueType="num">
                                      <p:cBhvr additive="base">
                                        <p:cTn id="50" dur="500" fill="hold"/>
                                        <p:tgtEl>
                                          <p:spTgt spid="3"/>
                                        </p:tgtEl>
                                        <p:attrNameLst>
                                          <p:attrName>ppt_y</p:attrName>
                                        </p:attrNameLst>
                                      </p:cBhvr>
                                      <p:tavLst>
                                        <p:tav tm="0">
                                          <p:val>
                                            <p:strVal val="1+#ppt_h/2"/>
                                          </p:val>
                                        </p:tav>
                                        <p:tav tm="100000">
                                          <p:val>
                                            <p:strVal val="#ppt_y"/>
                                          </p:val>
                                        </p:tav>
                                      </p:tavLst>
                                    </p:anim>
                                  </p:childTnLst>
                                </p:cTn>
                              </p:par>
                            </p:childTnLst>
                          </p:cTn>
                        </p:par>
                        <p:par>
                          <p:cTn id="51" fill="hold">
                            <p:stCondLst>
                              <p:cond delay="4250"/>
                            </p:stCondLst>
                            <p:childTnLst>
                              <p:par>
                                <p:cTn id="52" presetID="53" presetClass="entr" presetSubtype="16" fill="hold" grpId="0" nodeType="afterEffect">
                                  <p:stCondLst>
                                    <p:cond delay="0"/>
                                  </p:stCondLst>
                                  <p:childTnLst>
                                    <p:set>
                                      <p:cBhvr>
                                        <p:cTn id="53" dur="1" fill="hold">
                                          <p:stCondLst>
                                            <p:cond delay="0"/>
                                          </p:stCondLst>
                                        </p:cTn>
                                        <p:tgtEl>
                                          <p:spTgt spid="67"/>
                                        </p:tgtEl>
                                        <p:attrNameLst>
                                          <p:attrName>style.visibility</p:attrName>
                                        </p:attrNameLst>
                                      </p:cBhvr>
                                      <p:to>
                                        <p:strVal val="visible"/>
                                      </p:to>
                                    </p:set>
                                    <p:anim calcmode="lin" valueType="num">
                                      <p:cBhvr>
                                        <p:cTn id="54" dur="500" fill="hold"/>
                                        <p:tgtEl>
                                          <p:spTgt spid="67"/>
                                        </p:tgtEl>
                                        <p:attrNameLst>
                                          <p:attrName>ppt_w</p:attrName>
                                        </p:attrNameLst>
                                      </p:cBhvr>
                                      <p:tavLst>
                                        <p:tav tm="0">
                                          <p:val>
                                            <p:fltVal val="0"/>
                                          </p:val>
                                        </p:tav>
                                        <p:tav tm="100000">
                                          <p:val>
                                            <p:strVal val="#ppt_w"/>
                                          </p:val>
                                        </p:tav>
                                      </p:tavLst>
                                    </p:anim>
                                    <p:anim calcmode="lin" valueType="num">
                                      <p:cBhvr>
                                        <p:cTn id="55" dur="500" fill="hold"/>
                                        <p:tgtEl>
                                          <p:spTgt spid="67"/>
                                        </p:tgtEl>
                                        <p:attrNameLst>
                                          <p:attrName>ppt_h</p:attrName>
                                        </p:attrNameLst>
                                      </p:cBhvr>
                                      <p:tavLst>
                                        <p:tav tm="0">
                                          <p:val>
                                            <p:fltVal val="0"/>
                                          </p:val>
                                        </p:tav>
                                        <p:tav tm="100000">
                                          <p:val>
                                            <p:strVal val="#ppt_h"/>
                                          </p:val>
                                        </p:tav>
                                      </p:tavLst>
                                    </p:anim>
                                    <p:animEffect transition="in" filter="fade">
                                      <p:cBhvr>
                                        <p:cTn id="56" dur="500"/>
                                        <p:tgtEl>
                                          <p:spTgt spid="67"/>
                                        </p:tgtEl>
                                      </p:cBhvr>
                                    </p:animEffect>
                                  </p:childTnLst>
                                </p:cTn>
                              </p:par>
                            </p:childTnLst>
                          </p:cTn>
                        </p:par>
                        <p:par>
                          <p:cTn id="57" fill="hold">
                            <p:stCondLst>
                              <p:cond delay="4750"/>
                            </p:stCondLst>
                            <p:childTnLst>
                              <p:par>
                                <p:cTn id="58" presetID="53" presetClass="entr" presetSubtype="528" fill="hold" grpId="0" nodeType="afterEffect">
                                  <p:stCondLst>
                                    <p:cond delay="0"/>
                                  </p:stCondLst>
                                  <p:childTnLst>
                                    <p:set>
                                      <p:cBhvr>
                                        <p:cTn id="59" dur="1" fill="hold">
                                          <p:stCondLst>
                                            <p:cond delay="0"/>
                                          </p:stCondLst>
                                        </p:cTn>
                                        <p:tgtEl>
                                          <p:spTgt spid="73"/>
                                        </p:tgtEl>
                                        <p:attrNameLst>
                                          <p:attrName>style.visibility</p:attrName>
                                        </p:attrNameLst>
                                      </p:cBhvr>
                                      <p:to>
                                        <p:strVal val="visible"/>
                                      </p:to>
                                    </p:set>
                                    <p:anim calcmode="lin" valueType="num">
                                      <p:cBhvr>
                                        <p:cTn id="60" dur="500" fill="hold"/>
                                        <p:tgtEl>
                                          <p:spTgt spid="73"/>
                                        </p:tgtEl>
                                        <p:attrNameLst>
                                          <p:attrName>ppt_w</p:attrName>
                                        </p:attrNameLst>
                                      </p:cBhvr>
                                      <p:tavLst>
                                        <p:tav tm="0">
                                          <p:val>
                                            <p:fltVal val="0"/>
                                          </p:val>
                                        </p:tav>
                                        <p:tav tm="100000">
                                          <p:val>
                                            <p:strVal val="#ppt_w"/>
                                          </p:val>
                                        </p:tav>
                                      </p:tavLst>
                                    </p:anim>
                                    <p:anim calcmode="lin" valueType="num">
                                      <p:cBhvr>
                                        <p:cTn id="61" dur="500" fill="hold"/>
                                        <p:tgtEl>
                                          <p:spTgt spid="73"/>
                                        </p:tgtEl>
                                        <p:attrNameLst>
                                          <p:attrName>ppt_h</p:attrName>
                                        </p:attrNameLst>
                                      </p:cBhvr>
                                      <p:tavLst>
                                        <p:tav tm="0">
                                          <p:val>
                                            <p:fltVal val="0"/>
                                          </p:val>
                                        </p:tav>
                                        <p:tav tm="100000">
                                          <p:val>
                                            <p:strVal val="#ppt_h"/>
                                          </p:val>
                                        </p:tav>
                                      </p:tavLst>
                                    </p:anim>
                                    <p:animEffect transition="in" filter="fade">
                                      <p:cBhvr>
                                        <p:cTn id="62" dur="500"/>
                                        <p:tgtEl>
                                          <p:spTgt spid="73"/>
                                        </p:tgtEl>
                                      </p:cBhvr>
                                    </p:animEffect>
                                    <p:anim calcmode="lin" valueType="num">
                                      <p:cBhvr>
                                        <p:cTn id="63" dur="500" fill="hold"/>
                                        <p:tgtEl>
                                          <p:spTgt spid="73"/>
                                        </p:tgtEl>
                                        <p:attrNameLst>
                                          <p:attrName>ppt_x</p:attrName>
                                        </p:attrNameLst>
                                      </p:cBhvr>
                                      <p:tavLst>
                                        <p:tav tm="0">
                                          <p:val>
                                            <p:fltVal val="0.5"/>
                                          </p:val>
                                        </p:tav>
                                        <p:tav tm="100000">
                                          <p:val>
                                            <p:strVal val="#ppt_x"/>
                                          </p:val>
                                        </p:tav>
                                      </p:tavLst>
                                    </p:anim>
                                    <p:anim calcmode="lin" valueType="num">
                                      <p:cBhvr>
                                        <p:cTn id="64" dur="500" fill="hold"/>
                                        <p:tgtEl>
                                          <p:spTgt spid="73"/>
                                        </p:tgtEl>
                                        <p:attrNameLst>
                                          <p:attrName>ppt_y</p:attrName>
                                        </p:attrNameLst>
                                      </p:cBhvr>
                                      <p:tavLst>
                                        <p:tav tm="0">
                                          <p:val>
                                            <p:fltVal val="0.5"/>
                                          </p:val>
                                        </p:tav>
                                        <p:tav tm="100000">
                                          <p:val>
                                            <p:strVal val="#ppt_y"/>
                                          </p:val>
                                        </p:tav>
                                      </p:tavLst>
                                    </p:anim>
                                  </p:childTnLst>
                                </p:cTn>
                              </p:par>
                            </p:childTnLst>
                          </p:cTn>
                        </p:par>
                        <p:par>
                          <p:cTn id="65" fill="hold">
                            <p:stCondLst>
                              <p:cond delay="5250"/>
                            </p:stCondLst>
                            <p:childTnLst>
                              <p:par>
                                <p:cTn id="66" presetID="2" presetClass="entr" presetSubtype="4" fill="hold" nodeType="afterEffect">
                                  <p:stCondLst>
                                    <p:cond delay="0"/>
                                  </p:stCondLst>
                                  <p:childTnLst>
                                    <p:set>
                                      <p:cBhvr>
                                        <p:cTn id="67" dur="1" fill="hold">
                                          <p:stCondLst>
                                            <p:cond delay="0"/>
                                          </p:stCondLst>
                                        </p:cTn>
                                        <p:tgtEl>
                                          <p:spTgt spid="2"/>
                                        </p:tgtEl>
                                        <p:attrNameLst>
                                          <p:attrName>style.visibility</p:attrName>
                                        </p:attrNameLst>
                                      </p:cBhvr>
                                      <p:to>
                                        <p:strVal val="visible"/>
                                      </p:to>
                                    </p:set>
                                    <p:anim calcmode="lin" valueType="num">
                                      <p:cBhvr additive="base">
                                        <p:cTn id="68" dur="500" fill="hold"/>
                                        <p:tgtEl>
                                          <p:spTgt spid="2"/>
                                        </p:tgtEl>
                                        <p:attrNameLst>
                                          <p:attrName>ppt_x</p:attrName>
                                        </p:attrNameLst>
                                      </p:cBhvr>
                                      <p:tavLst>
                                        <p:tav tm="0">
                                          <p:val>
                                            <p:strVal val="#ppt_x"/>
                                          </p:val>
                                        </p:tav>
                                        <p:tav tm="100000">
                                          <p:val>
                                            <p:strVal val="#ppt_x"/>
                                          </p:val>
                                        </p:tav>
                                      </p:tavLst>
                                    </p:anim>
                                    <p:anim calcmode="lin" valueType="num">
                                      <p:cBhvr additive="base">
                                        <p:cTn id="69" dur="500" fill="hold"/>
                                        <p:tgtEl>
                                          <p:spTgt spid="2"/>
                                        </p:tgtEl>
                                        <p:attrNameLst>
                                          <p:attrName>ppt_y</p:attrName>
                                        </p:attrNameLst>
                                      </p:cBhvr>
                                      <p:tavLst>
                                        <p:tav tm="0">
                                          <p:val>
                                            <p:strVal val="1+#ppt_h/2"/>
                                          </p:val>
                                        </p:tav>
                                        <p:tav tm="100000">
                                          <p:val>
                                            <p:strVal val="#ppt_y"/>
                                          </p:val>
                                        </p:tav>
                                      </p:tavLst>
                                    </p:anim>
                                  </p:childTnLst>
                                </p:cTn>
                              </p:par>
                            </p:childTnLst>
                          </p:cTn>
                        </p:par>
                        <p:par>
                          <p:cTn id="70" fill="hold">
                            <p:stCondLst>
                              <p:cond delay="5750"/>
                            </p:stCondLst>
                            <p:childTnLst>
                              <p:par>
                                <p:cTn id="71" presetID="53" presetClass="entr" presetSubtype="16" fill="hold" grpId="0" nodeType="afterEffect">
                                  <p:stCondLst>
                                    <p:cond delay="0"/>
                                  </p:stCondLst>
                                  <p:childTnLst>
                                    <p:set>
                                      <p:cBhvr>
                                        <p:cTn id="72" dur="1" fill="hold">
                                          <p:stCondLst>
                                            <p:cond delay="0"/>
                                          </p:stCondLst>
                                        </p:cTn>
                                        <p:tgtEl>
                                          <p:spTgt spid="70"/>
                                        </p:tgtEl>
                                        <p:attrNameLst>
                                          <p:attrName>style.visibility</p:attrName>
                                        </p:attrNameLst>
                                      </p:cBhvr>
                                      <p:to>
                                        <p:strVal val="visible"/>
                                      </p:to>
                                    </p:set>
                                    <p:anim calcmode="lin" valueType="num">
                                      <p:cBhvr>
                                        <p:cTn id="73" dur="500" fill="hold"/>
                                        <p:tgtEl>
                                          <p:spTgt spid="70"/>
                                        </p:tgtEl>
                                        <p:attrNameLst>
                                          <p:attrName>ppt_w</p:attrName>
                                        </p:attrNameLst>
                                      </p:cBhvr>
                                      <p:tavLst>
                                        <p:tav tm="0">
                                          <p:val>
                                            <p:fltVal val="0"/>
                                          </p:val>
                                        </p:tav>
                                        <p:tav tm="100000">
                                          <p:val>
                                            <p:strVal val="#ppt_w"/>
                                          </p:val>
                                        </p:tav>
                                      </p:tavLst>
                                    </p:anim>
                                    <p:anim calcmode="lin" valueType="num">
                                      <p:cBhvr>
                                        <p:cTn id="74" dur="500" fill="hold"/>
                                        <p:tgtEl>
                                          <p:spTgt spid="70"/>
                                        </p:tgtEl>
                                        <p:attrNameLst>
                                          <p:attrName>ppt_h</p:attrName>
                                        </p:attrNameLst>
                                      </p:cBhvr>
                                      <p:tavLst>
                                        <p:tav tm="0">
                                          <p:val>
                                            <p:fltVal val="0"/>
                                          </p:val>
                                        </p:tav>
                                        <p:tav tm="100000">
                                          <p:val>
                                            <p:strVal val="#ppt_h"/>
                                          </p:val>
                                        </p:tav>
                                      </p:tavLst>
                                    </p:anim>
                                    <p:animEffect transition="in" filter="fade">
                                      <p:cBhvr>
                                        <p:cTn id="75" dur="500"/>
                                        <p:tgtEl>
                                          <p:spTgt spid="70"/>
                                        </p:tgtEl>
                                      </p:cBhvr>
                                    </p:animEffect>
                                  </p:childTnLst>
                                </p:cTn>
                              </p:par>
                            </p:childTnLst>
                          </p:cTn>
                        </p:par>
                        <p:par>
                          <p:cTn id="76" fill="hold">
                            <p:stCondLst>
                              <p:cond delay="6250"/>
                            </p:stCondLst>
                            <p:childTnLst>
                              <p:par>
                                <p:cTn id="77" presetID="53" presetClass="entr" presetSubtype="528" fill="hold" grpId="0" nodeType="afterEffect">
                                  <p:stCondLst>
                                    <p:cond delay="0"/>
                                  </p:stCondLst>
                                  <p:childTnLst>
                                    <p:set>
                                      <p:cBhvr>
                                        <p:cTn id="78" dur="1" fill="hold">
                                          <p:stCondLst>
                                            <p:cond delay="0"/>
                                          </p:stCondLst>
                                        </p:cTn>
                                        <p:tgtEl>
                                          <p:spTgt spid="74"/>
                                        </p:tgtEl>
                                        <p:attrNameLst>
                                          <p:attrName>style.visibility</p:attrName>
                                        </p:attrNameLst>
                                      </p:cBhvr>
                                      <p:to>
                                        <p:strVal val="visible"/>
                                      </p:to>
                                    </p:set>
                                    <p:anim calcmode="lin" valueType="num">
                                      <p:cBhvr>
                                        <p:cTn id="79" dur="500" fill="hold"/>
                                        <p:tgtEl>
                                          <p:spTgt spid="74"/>
                                        </p:tgtEl>
                                        <p:attrNameLst>
                                          <p:attrName>ppt_w</p:attrName>
                                        </p:attrNameLst>
                                      </p:cBhvr>
                                      <p:tavLst>
                                        <p:tav tm="0">
                                          <p:val>
                                            <p:fltVal val="0"/>
                                          </p:val>
                                        </p:tav>
                                        <p:tav tm="100000">
                                          <p:val>
                                            <p:strVal val="#ppt_w"/>
                                          </p:val>
                                        </p:tav>
                                      </p:tavLst>
                                    </p:anim>
                                    <p:anim calcmode="lin" valueType="num">
                                      <p:cBhvr>
                                        <p:cTn id="80" dur="500" fill="hold"/>
                                        <p:tgtEl>
                                          <p:spTgt spid="74"/>
                                        </p:tgtEl>
                                        <p:attrNameLst>
                                          <p:attrName>ppt_h</p:attrName>
                                        </p:attrNameLst>
                                      </p:cBhvr>
                                      <p:tavLst>
                                        <p:tav tm="0">
                                          <p:val>
                                            <p:fltVal val="0"/>
                                          </p:val>
                                        </p:tav>
                                        <p:tav tm="100000">
                                          <p:val>
                                            <p:strVal val="#ppt_h"/>
                                          </p:val>
                                        </p:tav>
                                      </p:tavLst>
                                    </p:anim>
                                    <p:animEffect transition="in" filter="fade">
                                      <p:cBhvr>
                                        <p:cTn id="81" dur="500"/>
                                        <p:tgtEl>
                                          <p:spTgt spid="74"/>
                                        </p:tgtEl>
                                      </p:cBhvr>
                                    </p:animEffect>
                                    <p:anim calcmode="lin" valueType="num">
                                      <p:cBhvr>
                                        <p:cTn id="82" dur="500" fill="hold"/>
                                        <p:tgtEl>
                                          <p:spTgt spid="74"/>
                                        </p:tgtEl>
                                        <p:attrNameLst>
                                          <p:attrName>ppt_x</p:attrName>
                                        </p:attrNameLst>
                                      </p:cBhvr>
                                      <p:tavLst>
                                        <p:tav tm="0">
                                          <p:val>
                                            <p:fltVal val="0.5"/>
                                          </p:val>
                                        </p:tav>
                                        <p:tav tm="100000">
                                          <p:val>
                                            <p:strVal val="#ppt_x"/>
                                          </p:val>
                                        </p:tav>
                                      </p:tavLst>
                                    </p:anim>
                                    <p:anim calcmode="lin" valueType="num">
                                      <p:cBhvr>
                                        <p:cTn id="83"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4" grpId="0"/>
      <p:bldP spid="67" grpId="0"/>
      <p:bldP spid="70" grpId="0"/>
      <p:bldP spid="71" grpId="0"/>
      <p:bldP spid="72" grpId="0"/>
      <p:bldP spid="73" grpId="0"/>
      <p:bldP spid="74" grpId="0"/>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6" name="Pentagon 35"/>
          <p:cNvSpPr/>
          <p:nvPr/>
        </p:nvSpPr>
        <p:spPr>
          <a:xfrm rot="10800000" flipH="1">
            <a:off x="949775" y="1532035"/>
            <a:ext cx="5683891" cy="903324"/>
          </a:xfrm>
          <a:prstGeom prst="homePlat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46" name="Pentagon 45"/>
          <p:cNvSpPr/>
          <p:nvPr/>
        </p:nvSpPr>
        <p:spPr>
          <a:xfrm rot="10800000">
            <a:off x="5558334" y="2808322"/>
            <a:ext cx="5683891" cy="903324"/>
          </a:xfrm>
          <a:prstGeom prst="homePlat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52" name="Pentagon 51"/>
          <p:cNvSpPr/>
          <p:nvPr/>
        </p:nvSpPr>
        <p:spPr>
          <a:xfrm rot="10800000" flipH="1">
            <a:off x="949775" y="4064309"/>
            <a:ext cx="5683891" cy="903324"/>
          </a:xfrm>
          <a:prstGeom prst="homePlat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51" name="Group 50"/>
          <p:cNvGrpSpPr/>
          <p:nvPr/>
        </p:nvGrpSpPr>
        <p:grpSpPr>
          <a:xfrm>
            <a:off x="3341511" y="258228"/>
            <a:ext cx="5508978" cy="954108"/>
            <a:chOff x="3341511" y="258228"/>
            <a:chExt cx="5508978" cy="954108"/>
          </a:xfrm>
        </p:grpSpPr>
        <p:sp>
          <p:nvSpPr>
            <p:cNvPr id="53" name="TextBox 52"/>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55" name="TextBox 5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63" name="TextBox 62"/>
          <p:cNvSpPr txBox="1"/>
          <p:nvPr/>
        </p:nvSpPr>
        <p:spPr>
          <a:xfrm>
            <a:off x="6940131" y="1484074"/>
            <a:ext cx="4516145" cy="978729"/>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66" name="TextBox 65"/>
          <p:cNvSpPr txBox="1"/>
          <p:nvPr/>
        </p:nvSpPr>
        <p:spPr>
          <a:xfrm>
            <a:off x="2254772" y="164274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1" name="Freeform 37"/>
          <p:cNvSpPr>
            <a:spLocks noEditPoints="1"/>
          </p:cNvSpPr>
          <p:nvPr/>
        </p:nvSpPr>
        <p:spPr bwMode="auto">
          <a:xfrm>
            <a:off x="1641805" y="1721095"/>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82" name="Freeform 81"/>
          <p:cNvSpPr/>
          <p:nvPr/>
        </p:nvSpPr>
        <p:spPr>
          <a:xfrm>
            <a:off x="950241" y="15320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E02C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Rectangle 37"/>
          <p:cNvSpPr/>
          <p:nvPr/>
        </p:nvSpPr>
        <p:spPr>
          <a:xfrm rot="10800000">
            <a:off x="0" y="1792522"/>
            <a:ext cx="1333819" cy="903324"/>
          </a:xfrm>
          <a:prstGeom prst="rect">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7" name="Group 6"/>
          <p:cNvGrpSpPr/>
          <p:nvPr/>
        </p:nvGrpSpPr>
        <p:grpSpPr>
          <a:xfrm>
            <a:off x="297665" y="1924144"/>
            <a:ext cx="650589" cy="640080"/>
            <a:chOff x="180195" y="1712260"/>
            <a:chExt cx="650589" cy="640080"/>
          </a:xfrm>
        </p:grpSpPr>
        <p:sp>
          <p:nvSpPr>
            <p:cNvPr id="70" name="Oval 69"/>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6" name="TextBox 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01</a:t>
              </a:r>
            </a:p>
          </p:txBody>
        </p:sp>
      </p:grpSp>
      <p:sp>
        <p:nvSpPr>
          <p:cNvPr id="86" name="Freeform 85"/>
          <p:cNvSpPr/>
          <p:nvPr/>
        </p:nvSpPr>
        <p:spPr>
          <a:xfrm>
            <a:off x="950240" y="407293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26364D"/>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Rectangle 47"/>
          <p:cNvSpPr/>
          <p:nvPr/>
        </p:nvSpPr>
        <p:spPr>
          <a:xfrm rot="10800000">
            <a:off x="0" y="4335306"/>
            <a:ext cx="1333819" cy="903324"/>
          </a:xfrm>
          <a:prstGeom prst="rect">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7" name="Freeform 86"/>
          <p:cNvSpPr/>
          <p:nvPr/>
        </p:nvSpPr>
        <p:spPr>
          <a:xfrm flipV="1">
            <a:off x="10858181" y="2801194"/>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3E7CB5"/>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Rectangle 41"/>
          <p:cNvSpPr/>
          <p:nvPr/>
        </p:nvSpPr>
        <p:spPr>
          <a:xfrm rot="10800000" flipH="1">
            <a:off x="10858181" y="3061679"/>
            <a:ext cx="1333819" cy="903324"/>
          </a:xfrm>
          <a:prstGeom prst="rect">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Pentagon 87"/>
          <p:cNvSpPr/>
          <p:nvPr/>
        </p:nvSpPr>
        <p:spPr>
          <a:xfrm rot="10800000">
            <a:off x="5558334" y="5350893"/>
            <a:ext cx="5683891" cy="903324"/>
          </a:xfrm>
          <a:prstGeom prst="homePlat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9" name="Freeform 88"/>
          <p:cNvSpPr/>
          <p:nvPr/>
        </p:nvSpPr>
        <p:spPr>
          <a:xfrm flipV="1">
            <a:off x="10858181" y="5343765"/>
            <a:ext cx="385099" cy="1172859"/>
          </a:xfrm>
          <a:custGeom>
            <a:avLst/>
            <a:gdLst>
              <a:gd name="connsiteX0" fmla="*/ 0 w 385099"/>
              <a:gd name="connsiteY0" fmla="*/ 0 h 1172859"/>
              <a:gd name="connsiteX1" fmla="*/ 384044 w 385099"/>
              <a:gd name="connsiteY1" fmla="*/ 269535 h 1172859"/>
              <a:gd name="connsiteX2" fmla="*/ 372791 w 385099"/>
              <a:gd name="connsiteY2" fmla="*/ 269535 h 1172859"/>
              <a:gd name="connsiteX3" fmla="*/ 372791 w 385099"/>
              <a:gd name="connsiteY3" fmla="*/ 903324 h 1172859"/>
              <a:gd name="connsiteX4" fmla="*/ 385099 w 385099"/>
              <a:gd name="connsiteY4" fmla="*/ 903324 h 1172859"/>
              <a:gd name="connsiteX5" fmla="*/ 385099 w 385099"/>
              <a:gd name="connsiteY5" fmla="*/ 1172859 h 1172859"/>
              <a:gd name="connsiteX6" fmla="*/ 13951 w 385099"/>
              <a:gd name="connsiteY6" fmla="*/ 912375 h 1172859"/>
              <a:gd name="connsiteX7" fmla="*/ 0 w 385099"/>
              <a:gd name="connsiteY7" fmla="*/ 912375 h 1172859"/>
              <a:gd name="connsiteX8" fmla="*/ 0 w 385099"/>
              <a:gd name="connsiteY8" fmla="*/ 269535 h 1172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5099" h="1172859">
                <a:moveTo>
                  <a:pt x="0" y="0"/>
                </a:moveTo>
                <a:lnTo>
                  <a:pt x="384044" y="269535"/>
                </a:lnTo>
                <a:lnTo>
                  <a:pt x="372791" y="269535"/>
                </a:lnTo>
                <a:lnTo>
                  <a:pt x="372791" y="903324"/>
                </a:lnTo>
                <a:lnTo>
                  <a:pt x="385099" y="903324"/>
                </a:lnTo>
                <a:lnTo>
                  <a:pt x="385099" y="1172859"/>
                </a:lnTo>
                <a:lnTo>
                  <a:pt x="13951" y="912375"/>
                </a:lnTo>
                <a:lnTo>
                  <a:pt x="0" y="912375"/>
                </a:lnTo>
                <a:lnTo>
                  <a:pt x="0" y="269535"/>
                </a:lnTo>
                <a:close/>
              </a:path>
            </a:pathLst>
          </a:custGeom>
          <a:solidFill>
            <a:srgbClr val="5C5C5C"/>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Rectangle 89"/>
          <p:cNvSpPr/>
          <p:nvPr/>
        </p:nvSpPr>
        <p:spPr>
          <a:xfrm rot="10800000" flipH="1">
            <a:off x="10858181" y="5604250"/>
            <a:ext cx="1333819" cy="903324"/>
          </a:xfrm>
          <a:prstGeom prst="rect">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91" name="Group 90"/>
          <p:cNvGrpSpPr/>
          <p:nvPr/>
        </p:nvGrpSpPr>
        <p:grpSpPr>
          <a:xfrm>
            <a:off x="308174" y="4463052"/>
            <a:ext cx="650589" cy="640080"/>
            <a:chOff x="180195" y="1712260"/>
            <a:chExt cx="650589" cy="640080"/>
          </a:xfrm>
        </p:grpSpPr>
        <p:sp>
          <p:nvSpPr>
            <p:cNvPr id="92" name="Oval 91"/>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6" name="TextBox 95"/>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03</a:t>
              </a:r>
            </a:p>
          </p:txBody>
        </p:sp>
      </p:grpSp>
      <p:grpSp>
        <p:nvGrpSpPr>
          <p:cNvPr id="97" name="Group 96"/>
          <p:cNvGrpSpPr/>
          <p:nvPr/>
        </p:nvGrpSpPr>
        <p:grpSpPr>
          <a:xfrm>
            <a:off x="11242225" y="3190264"/>
            <a:ext cx="650589" cy="640080"/>
            <a:chOff x="180195" y="1712260"/>
            <a:chExt cx="650589" cy="640080"/>
          </a:xfrm>
        </p:grpSpPr>
        <p:sp>
          <p:nvSpPr>
            <p:cNvPr id="98" name="Oval 97"/>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99" name="TextBox 98"/>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02</a:t>
              </a:r>
            </a:p>
          </p:txBody>
        </p:sp>
      </p:grpSp>
      <p:grpSp>
        <p:nvGrpSpPr>
          <p:cNvPr id="100" name="Group 99"/>
          <p:cNvGrpSpPr/>
          <p:nvPr/>
        </p:nvGrpSpPr>
        <p:grpSpPr>
          <a:xfrm>
            <a:off x="11199795" y="5735871"/>
            <a:ext cx="650589" cy="640080"/>
            <a:chOff x="180195" y="1712260"/>
            <a:chExt cx="650589" cy="640080"/>
          </a:xfrm>
        </p:grpSpPr>
        <p:sp>
          <p:nvSpPr>
            <p:cNvPr id="101" name="Oval 100"/>
            <p:cNvSpPr>
              <a:spLocks noChangeAspect="1"/>
            </p:cNvSpPr>
            <p:nvPr/>
          </p:nvSpPr>
          <p:spPr>
            <a:xfrm>
              <a:off x="180195" y="1712260"/>
              <a:ext cx="640080" cy="6400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endParaRPr lang="en-US" sz="3200" dirty="0">
                <a:solidFill>
                  <a:schemeClr val="bg1"/>
                </a:solidFill>
                <a:latin typeface="Lato"/>
              </a:endParaRPr>
            </a:p>
          </p:txBody>
        </p:sp>
        <p:sp>
          <p:nvSpPr>
            <p:cNvPr id="102" name="TextBox 101"/>
            <p:cNvSpPr txBox="1"/>
            <p:nvPr/>
          </p:nvSpPr>
          <p:spPr>
            <a:xfrm>
              <a:off x="190704" y="1750227"/>
              <a:ext cx="640080" cy="584775"/>
            </a:xfrm>
            <a:prstGeom prst="rect">
              <a:avLst/>
            </a:prstGeom>
            <a:noFill/>
          </p:spPr>
          <p:txBody>
            <a:bodyPr wrap="square" rtlCol="0" anchor="ctr" anchorCtr="1">
              <a:spAutoFit/>
            </a:bodyPr>
            <a:lstStyle/>
            <a:p>
              <a:r>
                <a:rPr lang="en-US" sz="3200" dirty="0">
                  <a:solidFill>
                    <a:schemeClr val="bg1"/>
                  </a:solidFill>
                </a:rPr>
                <a:t>04</a:t>
              </a:r>
            </a:p>
          </p:txBody>
        </p:sp>
      </p:grpSp>
      <p:sp>
        <p:nvSpPr>
          <p:cNvPr id="103" name="Freeform 41"/>
          <p:cNvSpPr>
            <a:spLocks noEditPoints="1"/>
          </p:cNvSpPr>
          <p:nvPr/>
        </p:nvSpPr>
        <p:spPr bwMode="auto">
          <a:xfrm>
            <a:off x="1475912" y="4313581"/>
            <a:ext cx="604103" cy="469511"/>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104" name="Group 103"/>
          <p:cNvGrpSpPr/>
          <p:nvPr/>
        </p:nvGrpSpPr>
        <p:grpSpPr>
          <a:xfrm>
            <a:off x="10306672" y="5553990"/>
            <a:ext cx="304371" cy="512235"/>
            <a:chOff x="533400" y="2800350"/>
            <a:chExt cx="325437" cy="547687"/>
          </a:xfrm>
          <a:solidFill>
            <a:schemeClr val="bg1"/>
          </a:solidFill>
          <a:effectLst/>
        </p:grpSpPr>
        <p:sp>
          <p:nvSpPr>
            <p:cNvPr id="105"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6"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09" name="Group 108"/>
          <p:cNvGrpSpPr/>
          <p:nvPr/>
        </p:nvGrpSpPr>
        <p:grpSpPr>
          <a:xfrm>
            <a:off x="10116654" y="3074475"/>
            <a:ext cx="510963" cy="389083"/>
            <a:chOff x="3694113" y="3481388"/>
            <a:chExt cx="173038" cy="131763"/>
          </a:xfrm>
          <a:solidFill>
            <a:schemeClr val="bg1"/>
          </a:solidFill>
          <a:effectLst/>
        </p:grpSpPr>
        <p:sp>
          <p:nvSpPr>
            <p:cNvPr id="110"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14" name="TextBox 113"/>
          <p:cNvSpPr txBox="1"/>
          <p:nvPr/>
        </p:nvSpPr>
        <p:spPr>
          <a:xfrm>
            <a:off x="2283594" y="4225170"/>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6476038" y="2939724"/>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6472098" y="5486941"/>
            <a:ext cx="3456420"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7022817" y="4059400"/>
            <a:ext cx="4433459" cy="978729"/>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8" name="TextBox 117"/>
          <p:cNvSpPr txBox="1"/>
          <p:nvPr/>
        </p:nvSpPr>
        <p:spPr>
          <a:xfrm>
            <a:off x="861849" y="2799957"/>
            <a:ext cx="4504464" cy="978729"/>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19" name="TextBox 118"/>
          <p:cNvSpPr txBox="1"/>
          <p:nvPr/>
        </p:nvSpPr>
        <p:spPr>
          <a:xfrm>
            <a:off x="958764" y="5302501"/>
            <a:ext cx="4407548" cy="978729"/>
          </a:xfrm>
          <a:prstGeom prst="rect">
            <a:avLst/>
          </a:prstGeom>
          <a:noFill/>
        </p:spPr>
        <p:txBody>
          <a:bodyPr wrap="square" rtlCol="0">
            <a:spAutoFit/>
          </a:bodyPr>
          <a:lstStyle/>
          <a:p>
            <a:pPr algn="r" defTabSz="1219170">
              <a:spcBef>
                <a:spcPct val="20000"/>
              </a:spcBef>
              <a:defRPr/>
            </a:pPr>
            <a:r>
              <a:rPr lang="en-US" sz="1400" dirty="0">
                <a:solidFill>
                  <a:srgbClr val="7A7A7A"/>
                </a:solidFill>
                <a:latin typeface="Bernard MT Condensed" panose="02050806060905020404" pitchFamily="18" charset="0"/>
              </a:rPr>
              <a:t>LOREM IPSUM</a:t>
            </a:r>
          </a:p>
          <a:p>
            <a:pPr algn="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Tree>
    <p:extLst>
      <p:ext uri="{BB962C8B-B14F-4D97-AF65-F5344CB8AC3E}">
        <p14:creationId xmlns:p14="http://schemas.microsoft.com/office/powerpoint/2010/main" val="2417717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left)">
                                      <p:cBhvr>
                                        <p:cTn id="7" dur="750"/>
                                        <p:tgtEl>
                                          <p:spTgt spid="5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38"/>
                                        </p:tgtEl>
                                        <p:attrNameLst>
                                          <p:attrName>style.visibility</p:attrName>
                                        </p:attrNameLst>
                                      </p:cBhvr>
                                      <p:to>
                                        <p:strVal val="visible"/>
                                      </p:to>
                                    </p:set>
                                    <p:animEffect transition="in" filter="wipe(left)">
                                      <p:cBhvr>
                                        <p:cTn id="11" dur="500"/>
                                        <p:tgtEl>
                                          <p:spTgt spid="38"/>
                                        </p:tgtEl>
                                      </p:cBhvr>
                                    </p:animEffect>
                                  </p:childTnLst>
                                </p:cTn>
                              </p:par>
                            </p:childTnLst>
                          </p:cTn>
                        </p:par>
                        <p:par>
                          <p:cTn id="12" fill="hold">
                            <p:stCondLst>
                              <p:cond delay="1250"/>
                            </p:stCondLst>
                            <p:childTnLst>
                              <p:par>
                                <p:cTn id="13" presetID="22" presetClass="entr" presetSubtype="2" fill="hold" grpId="0" nodeType="afterEffect">
                                  <p:stCondLst>
                                    <p:cond delay="0"/>
                                  </p:stCondLst>
                                  <p:childTnLst>
                                    <p:set>
                                      <p:cBhvr>
                                        <p:cTn id="14" dur="1" fill="hold">
                                          <p:stCondLst>
                                            <p:cond delay="0"/>
                                          </p:stCondLst>
                                        </p:cTn>
                                        <p:tgtEl>
                                          <p:spTgt spid="82"/>
                                        </p:tgtEl>
                                        <p:attrNameLst>
                                          <p:attrName>style.visibility</p:attrName>
                                        </p:attrNameLst>
                                      </p:cBhvr>
                                      <p:to>
                                        <p:strVal val="visible"/>
                                      </p:to>
                                    </p:set>
                                    <p:animEffect transition="in" filter="wipe(right)">
                                      <p:cBhvr>
                                        <p:cTn id="15" dur="500"/>
                                        <p:tgtEl>
                                          <p:spTgt spid="82"/>
                                        </p:tgtEl>
                                      </p:cBhvr>
                                    </p:animEffect>
                                  </p:childTnLst>
                                </p:cTn>
                              </p:par>
                            </p:childTnLst>
                          </p:cTn>
                        </p:par>
                        <p:par>
                          <p:cTn id="16" fill="hold">
                            <p:stCondLst>
                              <p:cond delay="1750"/>
                            </p:stCondLst>
                            <p:childTnLst>
                              <p:par>
                                <p:cTn id="17" presetID="22" presetClass="entr" presetSubtype="8" fill="hold" grpId="0"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wipe(left)">
                                      <p:cBhvr>
                                        <p:cTn id="19" dur="500"/>
                                        <p:tgtEl>
                                          <p:spTgt spid="36"/>
                                        </p:tgtEl>
                                      </p:cBhvr>
                                    </p:animEffect>
                                  </p:childTnLst>
                                </p:cTn>
                              </p:par>
                            </p:childTnLst>
                          </p:cTn>
                        </p:par>
                        <p:par>
                          <p:cTn id="20" fill="hold">
                            <p:stCondLst>
                              <p:cond delay="2250"/>
                            </p:stCondLst>
                            <p:childTnLst>
                              <p:par>
                                <p:cTn id="21" presetID="53" presetClass="entr" presetSubtype="16" fill="hold" nodeType="after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p:cTn id="23" dur="500" fill="hold"/>
                                        <p:tgtEl>
                                          <p:spTgt spid="7"/>
                                        </p:tgtEl>
                                        <p:attrNameLst>
                                          <p:attrName>ppt_w</p:attrName>
                                        </p:attrNameLst>
                                      </p:cBhvr>
                                      <p:tavLst>
                                        <p:tav tm="0">
                                          <p:val>
                                            <p:fltVal val="0"/>
                                          </p:val>
                                        </p:tav>
                                        <p:tav tm="100000">
                                          <p:val>
                                            <p:strVal val="#ppt_w"/>
                                          </p:val>
                                        </p:tav>
                                      </p:tavLst>
                                    </p:anim>
                                    <p:anim calcmode="lin" valueType="num">
                                      <p:cBhvr>
                                        <p:cTn id="24" dur="500" fill="hold"/>
                                        <p:tgtEl>
                                          <p:spTgt spid="7"/>
                                        </p:tgtEl>
                                        <p:attrNameLst>
                                          <p:attrName>ppt_h</p:attrName>
                                        </p:attrNameLst>
                                      </p:cBhvr>
                                      <p:tavLst>
                                        <p:tav tm="0">
                                          <p:val>
                                            <p:fltVal val="0"/>
                                          </p:val>
                                        </p:tav>
                                        <p:tav tm="100000">
                                          <p:val>
                                            <p:strVal val="#ppt_h"/>
                                          </p:val>
                                        </p:tav>
                                      </p:tavLst>
                                    </p:anim>
                                    <p:animEffect transition="in" filter="fade">
                                      <p:cBhvr>
                                        <p:cTn id="25" dur="500"/>
                                        <p:tgtEl>
                                          <p:spTgt spid="7"/>
                                        </p:tgtEl>
                                      </p:cBhvr>
                                    </p:animEffect>
                                  </p:childTnLst>
                                </p:cTn>
                              </p:par>
                            </p:childTnLst>
                          </p:cTn>
                        </p:par>
                        <p:par>
                          <p:cTn id="26" fill="hold">
                            <p:stCondLst>
                              <p:cond delay="2750"/>
                            </p:stCondLst>
                            <p:childTnLst>
                              <p:par>
                                <p:cTn id="27" presetID="53" presetClass="entr" presetSubtype="16" fill="hold" grpId="0" nodeType="afterEffect">
                                  <p:stCondLst>
                                    <p:cond delay="0"/>
                                  </p:stCondLst>
                                  <p:childTnLst>
                                    <p:set>
                                      <p:cBhvr>
                                        <p:cTn id="28" dur="1" fill="hold">
                                          <p:stCondLst>
                                            <p:cond delay="0"/>
                                          </p:stCondLst>
                                        </p:cTn>
                                        <p:tgtEl>
                                          <p:spTgt spid="71"/>
                                        </p:tgtEl>
                                        <p:attrNameLst>
                                          <p:attrName>style.visibility</p:attrName>
                                        </p:attrNameLst>
                                      </p:cBhvr>
                                      <p:to>
                                        <p:strVal val="visible"/>
                                      </p:to>
                                    </p:set>
                                    <p:anim calcmode="lin" valueType="num">
                                      <p:cBhvr>
                                        <p:cTn id="29" dur="500" fill="hold"/>
                                        <p:tgtEl>
                                          <p:spTgt spid="71"/>
                                        </p:tgtEl>
                                        <p:attrNameLst>
                                          <p:attrName>ppt_w</p:attrName>
                                        </p:attrNameLst>
                                      </p:cBhvr>
                                      <p:tavLst>
                                        <p:tav tm="0">
                                          <p:val>
                                            <p:fltVal val="0"/>
                                          </p:val>
                                        </p:tav>
                                        <p:tav tm="100000">
                                          <p:val>
                                            <p:strVal val="#ppt_w"/>
                                          </p:val>
                                        </p:tav>
                                      </p:tavLst>
                                    </p:anim>
                                    <p:anim calcmode="lin" valueType="num">
                                      <p:cBhvr>
                                        <p:cTn id="30" dur="500" fill="hold"/>
                                        <p:tgtEl>
                                          <p:spTgt spid="71"/>
                                        </p:tgtEl>
                                        <p:attrNameLst>
                                          <p:attrName>ppt_h</p:attrName>
                                        </p:attrNameLst>
                                      </p:cBhvr>
                                      <p:tavLst>
                                        <p:tav tm="0">
                                          <p:val>
                                            <p:fltVal val="0"/>
                                          </p:val>
                                        </p:tav>
                                        <p:tav tm="100000">
                                          <p:val>
                                            <p:strVal val="#ppt_h"/>
                                          </p:val>
                                        </p:tav>
                                      </p:tavLst>
                                    </p:anim>
                                    <p:animEffect transition="in" filter="fade">
                                      <p:cBhvr>
                                        <p:cTn id="31" dur="500"/>
                                        <p:tgtEl>
                                          <p:spTgt spid="71"/>
                                        </p:tgtEl>
                                      </p:cBhvr>
                                    </p:animEffect>
                                  </p:childTnLst>
                                </p:cTn>
                              </p:par>
                            </p:childTnLst>
                          </p:cTn>
                        </p:par>
                        <p:par>
                          <p:cTn id="32" fill="hold">
                            <p:stCondLst>
                              <p:cond delay="3250"/>
                            </p:stCondLst>
                            <p:childTnLst>
                              <p:par>
                                <p:cTn id="33" presetID="22" presetClass="entr" presetSubtype="8" fill="hold" grpId="0" nodeType="afterEffect">
                                  <p:stCondLst>
                                    <p:cond delay="0"/>
                                  </p:stCondLst>
                                  <p:childTnLst>
                                    <p:set>
                                      <p:cBhvr>
                                        <p:cTn id="34" dur="1" fill="hold">
                                          <p:stCondLst>
                                            <p:cond delay="0"/>
                                          </p:stCondLst>
                                        </p:cTn>
                                        <p:tgtEl>
                                          <p:spTgt spid="66"/>
                                        </p:tgtEl>
                                        <p:attrNameLst>
                                          <p:attrName>style.visibility</p:attrName>
                                        </p:attrNameLst>
                                      </p:cBhvr>
                                      <p:to>
                                        <p:strVal val="visible"/>
                                      </p:to>
                                    </p:set>
                                    <p:animEffect transition="in" filter="wipe(left)">
                                      <p:cBhvr>
                                        <p:cTn id="35" dur="500"/>
                                        <p:tgtEl>
                                          <p:spTgt spid="66"/>
                                        </p:tgtEl>
                                      </p:cBhvr>
                                    </p:animEffect>
                                  </p:childTnLst>
                                </p:cTn>
                              </p:par>
                            </p:childTnLst>
                          </p:cTn>
                        </p:par>
                        <p:par>
                          <p:cTn id="36" fill="hold">
                            <p:stCondLst>
                              <p:cond delay="3750"/>
                            </p:stCondLst>
                            <p:childTnLst>
                              <p:par>
                                <p:cTn id="37" presetID="2" presetClass="entr" presetSubtype="2"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500" fill="hold"/>
                                        <p:tgtEl>
                                          <p:spTgt spid="63"/>
                                        </p:tgtEl>
                                        <p:attrNameLst>
                                          <p:attrName>ppt_x</p:attrName>
                                        </p:attrNameLst>
                                      </p:cBhvr>
                                      <p:tavLst>
                                        <p:tav tm="0">
                                          <p:val>
                                            <p:strVal val="1+#ppt_w/2"/>
                                          </p:val>
                                        </p:tav>
                                        <p:tav tm="100000">
                                          <p:val>
                                            <p:strVal val="#ppt_x"/>
                                          </p:val>
                                        </p:tav>
                                      </p:tavLst>
                                    </p:anim>
                                    <p:anim calcmode="lin" valueType="num">
                                      <p:cBhvr additive="base">
                                        <p:cTn id="40" dur="500" fill="hold"/>
                                        <p:tgtEl>
                                          <p:spTgt spid="63"/>
                                        </p:tgtEl>
                                        <p:attrNameLst>
                                          <p:attrName>ppt_y</p:attrName>
                                        </p:attrNameLst>
                                      </p:cBhvr>
                                      <p:tavLst>
                                        <p:tav tm="0">
                                          <p:val>
                                            <p:strVal val="#ppt_y"/>
                                          </p:val>
                                        </p:tav>
                                        <p:tav tm="100000">
                                          <p:val>
                                            <p:strVal val="#ppt_y"/>
                                          </p:val>
                                        </p:tav>
                                      </p:tavLst>
                                    </p:anim>
                                  </p:childTnLst>
                                </p:cTn>
                              </p:par>
                            </p:childTnLst>
                          </p:cTn>
                        </p:par>
                        <p:par>
                          <p:cTn id="41" fill="hold">
                            <p:stCondLst>
                              <p:cond delay="4250"/>
                            </p:stCondLst>
                            <p:childTnLst>
                              <p:par>
                                <p:cTn id="42" presetID="22" presetClass="entr" presetSubtype="2" fill="hold" grpId="0" nodeType="afterEffect">
                                  <p:stCondLst>
                                    <p:cond delay="0"/>
                                  </p:stCondLst>
                                  <p:childTnLst>
                                    <p:set>
                                      <p:cBhvr>
                                        <p:cTn id="43" dur="1" fill="hold">
                                          <p:stCondLst>
                                            <p:cond delay="0"/>
                                          </p:stCondLst>
                                        </p:cTn>
                                        <p:tgtEl>
                                          <p:spTgt spid="42"/>
                                        </p:tgtEl>
                                        <p:attrNameLst>
                                          <p:attrName>style.visibility</p:attrName>
                                        </p:attrNameLst>
                                      </p:cBhvr>
                                      <p:to>
                                        <p:strVal val="visible"/>
                                      </p:to>
                                    </p:set>
                                    <p:animEffect transition="in" filter="wipe(right)">
                                      <p:cBhvr>
                                        <p:cTn id="44" dur="500"/>
                                        <p:tgtEl>
                                          <p:spTgt spid="4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87"/>
                                        </p:tgtEl>
                                        <p:attrNameLst>
                                          <p:attrName>style.visibility</p:attrName>
                                        </p:attrNameLst>
                                      </p:cBhvr>
                                      <p:to>
                                        <p:strVal val="visible"/>
                                      </p:to>
                                    </p:set>
                                    <p:animEffect transition="in" filter="wipe(left)">
                                      <p:cBhvr>
                                        <p:cTn id="48" dur="500"/>
                                        <p:tgtEl>
                                          <p:spTgt spid="87"/>
                                        </p:tgtEl>
                                      </p:cBhvr>
                                    </p:animEffect>
                                  </p:childTnLst>
                                </p:cTn>
                              </p:par>
                            </p:childTnLst>
                          </p:cTn>
                        </p:par>
                        <p:par>
                          <p:cTn id="49" fill="hold">
                            <p:stCondLst>
                              <p:cond delay="5250"/>
                            </p:stCondLst>
                            <p:childTnLst>
                              <p:par>
                                <p:cTn id="50" presetID="22" presetClass="entr" presetSubtype="2" fill="hold" grpId="0" nodeType="afterEffect">
                                  <p:stCondLst>
                                    <p:cond delay="0"/>
                                  </p:stCondLst>
                                  <p:childTnLst>
                                    <p:set>
                                      <p:cBhvr>
                                        <p:cTn id="51" dur="1" fill="hold">
                                          <p:stCondLst>
                                            <p:cond delay="0"/>
                                          </p:stCondLst>
                                        </p:cTn>
                                        <p:tgtEl>
                                          <p:spTgt spid="46"/>
                                        </p:tgtEl>
                                        <p:attrNameLst>
                                          <p:attrName>style.visibility</p:attrName>
                                        </p:attrNameLst>
                                      </p:cBhvr>
                                      <p:to>
                                        <p:strVal val="visible"/>
                                      </p:to>
                                    </p:set>
                                    <p:animEffect transition="in" filter="wipe(right)">
                                      <p:cBhvr>
                                        <p:cTn id="52" dur="500"/>
                                        <p:tgtEl>
                                          <p:spTgt spid="46"/>
                                        </p:tgtEl>
                                      </p:cBhvr>
                                    </p:animEffect>
                                  </p:childTnLst>
                                </p:cTn>
                              </p:par>
                            </p:childTnLst>
                          </p:cTn>
                        </p:par>
                        <p:par>
                          <p:cTn id="53" fill="hold">
                            <p:stCondLst>
                              <p:cond delay="5750"/>
                            </p:stCondLst>
                            <p:childTnLst>
                              <p:par>
                                <p:cTn id="54" presetID="53" presetClass="entr" presetSubtype="16" fill="hold" nodeType="after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par>
                          <p:cTn id="59" fill="hold">
                            <p:stCondLst>
                              <p:cond delay="6250"/>
                            </p:stCondLst>
                            <p:childTnLst>
                              <p:par>
                                <p:cTn id="60" presetID="53" presetClass="entr" presetSubtype="16" fill="hold" nodeType="afterEffect">
                                  <p:stCondLst>
                                    <p:cond delay="0"/>
                                  </p:stCondLst>
                                  <p:childTnLst>
                                    <p:set>
                                      <p:cBhvr>
                                        <p:cTn id="61" dur="1" fill="hold">
                                          <p:stCondLst>
                                            <p:cond delay="0"/>
                                          </p:stCondLst>
                                        </p:cTn>
                                        <p:tgtEl>
                                          <p:spTgt spid="109"/>
                                        </p:tgtEl>
                                        <p:attrNameLst>
                                          <p:attrName>style.visibility</p:attrName>
                                        </p:attrNameLst>
                                      </p:cBhvr>
                                      <p:to>
                                        <p:strVal val="visible"/>
                                      </p:to>
                                    </p:set>
                                    <p:anim calcmode="lin" valueType="num">
                                      <p:cBhvr>
                                        <p:cTn id="62" dur="500" fill="hold"/>
                                        <p:tgtEl>
                                          <p:spTgt spid="109"/>
                                        </p:tgtEl>
                                        <p:attrNameLst>
                                          <p:attrName>ppt_w</p:attrName>
                                        </p:attrNameLst>
                                      </p:cBhvr>
                                      <p:tavLst>
                                        <p:tav tm="0">
                                          <p:val>
                                            <p:fltVal val="0"/>
                                          </p:val>
                                        </p:tav>
                                        <p:tav tm="100000">
                                          <p:val>
                                            <p:strVal val="#ppt_w"/>
                                          </p:val>
                                        </p:tav>
                                      </p:tavLst>
                                    </p:anim>
                                    <p:anim calcmode="lin" valueType="num">
                                      <p:cBhvr>
                                        <p:cTn id="63" dur="500" fill="hold"/>
                                        <p:tgtEl>
                                          <p:spTgt spid="109"/>
                                        </p:tgtEl>
                                        <p:attrNameLst>
                                          <p:attrName>ppt_h</p:attrName>
                                        </p:attrNameLst>
                                      </p:cBhvr>
                                      <p:tavLst>
                                        <p:tav tm="0">
                                          <p:val>
                                            <p:fltVal val="0"/>
                                          </p:val>
                                        </p:tav>
                                        <p:tav tm="100000">
                                          <p:val>
                                            <p:strVal val="#ppt_h"/>
                                          </p:val>
                                        </p:tav>
                                      </p:tavLst>
                                    </p:anim>
                                    <p:animEffect transition="in" filter="fade">
                                      <p:cBhvr>
                                        <p:cTn id="64" dur="500"/>
                                        <p:tgtEl>
                                          <p:spTgt spid="109"/>
                                        </p:tgtEl>
                                      </p:cBhvr>
                                    </p:animEffect>
                                  </p:childTnLst>
                                </p:cTn>
                              </p:par>
                            </p:childTnLst>
                          </p:cTn>
                        </p:par>
                        <p:par>
                          <p:cTn id="65" fill="hold">
                            <p:stCondLst>
                              <p:cond delay="6750"/>
                            </p:stCondLst>
                            <p:childTnLst>
                              <p:par>
                                <p:cTn id="66" presetID="22" presetClass="entr" presetSubtype="8" fill="hold" grpId="0" nodeType="afterEffect">
                                  <p:stCondLst>
                                    <p:cond delay="0"/>
                                  </p:stCondLst>
                                  <p:childTnLst>
                                    <p:set>
                                      <p:cBhvr>
                                        <p:cTn id="67" dur="1" fill="hold">
                                          <p:stCondLst>
                                            <p:cond delay="0"/>
                                          </p:stCondLst>
                                        </p:cTn>
                                        <p:tgtEl>
                                          <p:spTgt spid="115"/>
                                        </p:tgtEl>
                                        <p:attrNameLst>
                                          <p:attrName>style.visibility</p:attrName>
                                        </p:attrNameLst>
                                      </p:cBhvr>
                                      <p:to>
                                        <p:strVal val="visible"/>
                                      </p:to>
                                    </p:set>
                                    <p:animEffect transition="in" filter="wipe(left)">
                                      <p:cBhvr>
                                        <p:cTn id="68" dur="500"/>
                                        <p:tgtEl>
                                          <p:spTgt spid="115"/>
                                        </p:tgtEl>
                                      </p:cBhvr>
                                    </p:animEffect>
                                  </p:childTnLst>
                                </p:cTn>
                              </p:par>
                            </p:childTnLst>
                          </p:cTn>
                        </p:par>
                        <p:par>
                          <p:cTn id="69" fill="hold">
                            <p:stCondLst>
                              <p:cond delay="7250"/>
                            </p:stCondLst>
                            <p:childTnLst>
                              <p:par>
                                <p:cTn id="70" presetID="2" presetClass="entr" presetSubtype="8" fill="hold" grpId="0" nodeType="afterEffect">
                                  <p:stCondLst>
                                    <p:cond delay="0"/>
                                  </p:stCondLst>
                                  <p:childTnLst>
                                    <p:set>
                                      <p:cBhvr>
                                        <p:cTn id="71" dur="1" fill="hold">
                                          <p:stCondLst>
                                            <p:cond delay="0"/>
                                          </p:stCondLst>
                                        </p:cTn>
                                        <p:tgtEl>
                                          <p:spTgt spid="118"/>
                                        </p:tgtEl>
                                        <p:attrNameLst>
                                          <p:attrName>style.visibility</p:attrName>
                                        </p:attrNameLst>
                                      </p:cBhvr>
                                      <p:to>
                                        <p:strVal val="visible"/>
                                      </p:to>
                                    </p:set>
                                    <p:anim calcmode="lin" valueType="num">
                                      <p:cBhvr additive="base">
                                        <p:cTn id="72" dur="500" fill="hold"/>
                                        <p:tgtEl>
                                          <p:spTgt spid="118"/>
                                        </p:tgtEl>
                                        <p:attrNameLst>
                                          <p:attrName>ppt_x</p:attrName>
                                        </p:attrNameLst>
                                      </p:cBhvr>
                                      <p:tavLst>
                                        <p:tav tm="0">
                                          <p:val>
                                            <p:strVal val="0-#ppt_w/2"/>
                                          </p:val>
                                        </p:tav>
                                        <p:tav tm="100000">
                                          <p:val>
                                            <p:strVal val="#ppt_x"/>
                                          </p:val>
                                        </p:tav>
                                      </p:tavLst>
                                    </p:anim>
                                    <p:anim calcmode="lin" valueType="num">
                                      <p:cBhvr additive="base">
                                        <p:cTn id="73" dur="500" fill="hold"/>
                                        <p:tgtEl>
                                          <p:spTgt spid="118"/>
                                        </p:tgtEl>
                                        <p:attrNameLst>
                                          <p:attrName>ppt_y</p:attrName>
                                        </p:attrNameLst>
                                      </p:cBhvr>
                                      <p:tavLst>
                                        <p:tav tm="0">
                                          <p:val>
                                            <p:strVal val="#ppt_y"/>
                                          </p:val>
                                        </p:tav>
                                        <p:tav tm="100000">
                                          <p:val>
                                            <p:strVal val="#ppt_y"/>
                                          </p:val>
                                        </p:tav>
                                      </p:tavLst>
                                    </p:anim>
                                  </p:childTnLst>
                                </p:cTn>
                              </p:par>
                            </p:childTnLst>
                          </p:cTn>
                        </p:par>
                        <p:par>
                          <p:cTn id="74" fill="hold">
                            <p:stCondLst>
                              <p:cond delay="7750"/>
                            </p:stCondLst>
                            <p:childTnLst>
                              <p:par>
                                <p:cTn id="75" presetID="22" presetClass="entr" presetSubtype="8" fill="hold" grpId="0" nodeType="afterEffect">
                                  <p:stCondLst>
                                    <p:cond delay="0"/>
                                  </p:stCondLst>
                                  <p:childTnLst>
                                    <p:set>
                                      <p:cBhvr>
                                        <p:cTn id="76" dur="1" fill="hold">
                                          <p:stCondLst>
                                            <p:cond delay="0"/>
                                          </p:stCondLst>
                                        </p:cTn>
                                        <p:tgtEl>
                                          <p:spTgt spid="48"/>
                                        </p:tgtEl>
                                        <p:attrNameLst>
                                          <p:attrName>style.visibility</p:attrName>
                                        </p:attrNameLst>
                                      </p:cBhvr>
                                      <p:to>
                                        <p:strVal val="visible"/>
                                      </p:to>
                                    </p:set>
                                    <p:animEffect transition="in" filter="wipe(left)">
                                      <p:cBhvr>
                                        <p:cTn id="77" dur="500"/>
                                        <p:tgtEl>
                                          <p:spTgt spid="48"/>
                                        </p:tgtEl>
                                      </p:cBhvr>
                                    </p:animEffect>
                                  </p:childTnLst>
                                </p:cTn>
                              </p:par>
                            </p:childTnLst>
                          </p:cTn>
                        </p:par>
                        <p:par>
                          <p:cTn id="78" fill="hold">
                            <p:stCondLst>
                              <p:cond delay="8250"/>
                            </p:stCondLst>
                            <p:childTnLst>
                              <p:par>
                                <p:cTn id="79" presetID="22" presetClass="entr" presetSubtype="2" fill="hold" grpId="0" nodeType="afterEffect">
                                  <p:stCondLst>
                                    <p:cond delay="0"/>
                                  </p:stCondLst>
                                  <p:childTnLst>
                                    <p:set>
                                      <p:cBhvr>
                                        <p:cTn id="80" dur="1" fill="hold">
                                          <p:stCondLst>
                                            <p:cond delay="0"/>
                                          </p:stCondLst>
                                        </p:cTn>
                                        <p:tgtEl>
                                          <p:spTgt spid="86"/>
                                        </p:tgtEl>
                                        <p:attrNameLst>
                                          <p:attrName>style.visibility</p:attrName>
                                        </p:attrNameLst>
                                      </p:cBhvr>
                                      <p:to>
                                        <p:strVal val="visible"/>
                                      </p:to>
                                    </p:set>
                                    <p:animEffect transition="in" filter="wipe(right)">
                                      <p:cBhvr>
                                        <p:cTn id="81" dur="500"/>
                                        <p:tgtEl>
                                          <p:spTgt spid="86"/>
                                        </p:tgtEl>
                                      </p:cBhvr>
                                    </p:animEffect>
                                  </p:childTnLst>
                                </p:cTn>
                              </p:par>
                            </p:childTnLst>
                          </p:cTn>
                        </p:par>
                        <p:par>
                          <p:cTn id="82" fill="hold">
                            <p:stCondLst>
                              <p:cond delay="8750"/>
                            </p:stCondLst>
                            <p:childTnLst>
                              <p:par>
                                <p:cTn id="83" presetID="22" presetClass="entr" presetSubtype="8" fill="hold" grpId="0" nodeType="afterEffect">
                                  <p:stCondLst>
                                    <p:cond delay="0"/>
                                  </p:stCondLst>
                                  <p:childTnLst>
                                    <p:set>
                                      <p:cBhvr>
                                        <p:cTn id="84" dur="1" fill="hold">
                                          <p:stCondLst>
                                            <p:cond delay="0"/>
                                          </p:stCondLst>
                                        </p:cTn>
                                        <p:tgtEl>
                                          <p:spTgt spid="52"/>
                                        </p:tgtEl>
                                        <p:attrNameLst>
                                          <p:attrName>style.visibility</p:attrName>
                                        </p:attrNameLst>
                                      </p:cBhvr>
                                      <p:to>
                                        <p:strVal val="visible"/>
                                      </p:to>
                                    </p:set>
                                    <p:animEffect transition="in" filter="wipe(left)">
                                      <p:cBhvr>
                                        <p:cTn id="85" dur="500"/>
                                        <p:tgtEl>
                                          <p:spTgt spid="52"/>
                                        </p:tgtEl>
                                      </p:cBhvr>
                                    </p:animEffect>
                                  </p:childTnLst>
                                </p:cTn>
                              </p:par>
                            </p:childTnLst>
                          </p:cTn>
                        </p:par>
                        <p:par>
                          <p:cTn id="86" fill="hold">
                            <p:stCondLst>
                              <p:cond delay="9250"/>
                            </p:stCondLst>
                            <p:childTnLst>
                              <p:par>
                                <p:cTn id="87" presetID="53" presetClass="entr" presetSubtype="16" fill="hold" nodeType="afterEffect">
                                  <p:stCondLst>
                                    <p:cond delay="0"/>
                                  </p:stCondLst>
                                  <p:childTnLst>
                                    <p:set>
                                      <p:cBhvr>
                                        <p:cTn id="88" dur="1" fill="hold">
                                          <p:stCondLst>
                                            <p:cond delay="0"/>
                                          </p:stCondLst>
                                        </p:cTn>
                                        <p:tgtEl>
                                          <p:spTgt spid="91"/>
                                        </p:tgtEl>
                                        <p:attrNameLst>
                                          <p:attrName>style.visibility</p:attrName>
                                        </p:attrNameLst>
                                      </p:cBhvr>
                                      <p:to>
                                        <p:strVal val="visible"/>
                                      </p:to>
                                    </p:set>
                                    <p:anim calcmode="lin" valueType="num">
                                      <p:cBhvr>
                                        <p:cTn id="89" dur="500" fill="hold"/>
                                        <p:tgtEl>
                                          <p:spTgt spid="91"/>
                                        </p:tgtEl>
                                        <p:attrNameLst>
                                          <p:attrName>ppt_w</p:attrName>
                                        </p:attrNameLst>
                                      </p:cBhvr>
                                      <p:tavLst>
                                        <p:tav tm="0">
                                          <p:val>
                                            <p:fltVal val="0"/>
                                          </p:val>
                                        </p:tav>
                                        <p:tav tm="100000">
                                          <p:val>
                                            <p:strVal val="#ppt_w"/>
                                          </p:val>
                                        </p:tav>
                                      </p:tavLst>
                                    </p:anim>
                                    <p:anim calcmode="lin" valueType="num">
                                      <p:cBhvr>
                                        <p:cTn id="90" dur="500" fill="hold"/>
                                        <p:tgtEl>
                                          <p:spTgt spid="91"/>
                                        </p:tgtEl>
                                        <p:attrNameLst>
                                          <p:attrName>ppt_h</p:attrName>
                                        </p:attrNameLst>
                                      </p:cBhvr>
                                      <p:tavLst>
                                        <p:tav tm="0">
                                          <p:val>
                                            <p:fltVal val="0"/>
                                          </p:val>
                                        </p:tav>
                                        <p:tav tm="100000">
                                          <p:val>
                                            <p:strVal val="#ppt_h"/>
                                          </p:val>
                                        </p:tav>
                                      </p:tavLst>
                                    </p:anim>
                                    <p:animEffect transition="in" filter="fade">
                                      <p:cBhvr>
                                        <p:cTn id="91" dur="500"/>
                                        <p:tgtEl>
                                          <p:spTgt spid="91"/>
                                        </p:tgtEl>
                                      </p:cBhvr>
                                    </p:animEffect>
                                  </p:childTnLst>
                                </p:cTn>
                              </p:par>
                            </p:childTnLst>
                          </p:cTn>
                        </p:par>
                        <p:par>
                          <p:cTn id="92" fill="hold">
                            <p:stCondLst>
                              <p:cond delay="9750"/>
                            </p:stCondLst>
                            <p:childTnLst>
                              <p:par>
                                <p:cTn id="93" presetID="53" presetClass="entr" presetSubtype="16" fill="hold" grpId="0" nodeType="afterEffect">
                                  <p:stCondLst>
                                    <p:cond delay="0"/>
                                  </p:stCondLst>
                                  <p:childTnLst>
                                    <p:set>
                                      <p:cBhvr>
                                        <p:cTn id="94" dur="1" fill="hold">
                                          <p:stCondLst>
                                            <p:cond delay="0"/>
                                          </p:stCondLst>
                                        </p:cTn>
                                        <p:tgtEl>
                                          <p:spTgt spid="103"/>
                                        </p:tgtEl>
                                        <p:attrNameLst>
                                          <p:attrName>style.visibility</p:attrName>
                                        </p:attrNameLst>
                                      </p:cBhvr>
                                      <p:to>
                                        <p:strVal val="visible"/>
                                      </p:to>
                                    </p:set>
                                    <p:anim calcmode="lin" valueType="num">
                                      <p:cBhvr>
                                        <p:cTn id="95" dur="500" fill="hold"/>
                                        <p:tgtEl>
                                          <p:spTgt spid="103"/>
                                        </p:tgtEl>
                                        <p:attrNameLst>
                                          <p:attrName>ppt_w</p:attrName>
                                        </p:attrNameLst>
                                      </p:cBhvr>
                                      <p:tavLst>
                                        <p:tav tm="0">
                                          <p:val>
                                            <p:fltVal val="0"/>
                                          </p:val>
                                        </p:tav>
                                        <p:tav tm="100000">
                                          <p:val>
                                            <p:strVal val="#ppt_w"/>
                                          </p:val>
                                        </p:tav>
                                      </p:tavLst>
                                    </p:anim>
                                    <p:anim calcmode="lin" valueType="num">
                                      <p:cBhvr>
                                        <p:cTn id="96" dur="500" fill="hold"/>
                                        <p:tgtEl>
                                          <p:spTgt spid="103"/>
                                        </p:tgtEl>
                                        <p:attrNameLst>
                                          <p:attrName>ppt_h</p:attrName>
                                        </p:attrNameLst>
                                      </p:cBhvr>
                                      <p:tavLst>
                                        <p:tav tm="0">
                                          <p:val>
                                            <p:fltVal val="0"/>
                                          </p:val>
                                        </p:tav>
                                        <p:tav tm="100000">
                                          <p:val>
                                            <p:strVal val="#ppt_h"/>
                                          </p:val>
                                        </p:tav>
                                      </p:tavLst>
                                    </p:anim>
                                    <p:animEffect transition="in" filter="fade">
                                      <p:cBhvr>
                                        <p:cTn id="97" dur="500"/>
                                        <p:tgtEl>
                                          <p:spTgt spid="103"/>
                                        </p:tgtEl>
                                      </p:cBhvr>
                                    </p:animEffect>
                                  </p:childTnLst>
                                </p:cTn>
                              </p:par>
                            </p:childTnLst>
                          </p:cTn>
                        </p:par>
                        <p:par>
                          <p:cTn id="98" fill="hold">
                            <p:stCondLst>
                              <p:cond delay="10250"/>
                            </p:stCondLst>
                            <p:childTnLst>
                              <p:par>
                                <p:cTn id="99" presetID="22" presetClass="entr" presetSubtype="8" fill="hold" grpId="0" nodeType="afterEffect">
                                  <p:stCondLst>
                                    <p:cond delay="0"/>
                                  </p:stCondLst>
                                  <p:childTnLst>
                                    <p:set>
                                      <p:cBhvr>
                                        <p:cTn id="100" dur="1" fill="hold">
                                          <p:stCondLst>
                                            <p:cond delay="0"/>
                                          </p:stCondLst>
                                        </p:cTn>
                                        <p:tgtEl>
                                          <p:spTgt spid="114"/>
                                        </p:tgtEl>
                                        <p:attrNameLst>
                                          <p:attrName>style.visibility</p:attrName>
                                        </p:attrNameLst>
                                      </p:cBhvr>
                                      <p:to>
                                        <p:strVal val="visible"/>
                                      </p:to>
                                    </p:set>
                                    <p:animEffect transition="in" filter="wipe(left)">
                                      <p:cBhvr>
                                        <p:cTn id="101" dur="500"/>
                                        <p:tgtEl>
                                          <p:spTgt spid="114"/>
                                        </p:tgtEl>
                                      </p:cBhvr>
                                    </p:animEffect>
                                  </p:childTnLst>
                                </p:cTn>
                              </p:par>
                            </p:childTnLst>
                          </p:cTn>
                        </p:par>
                        <p:par>
                          <p:cTn id="102" fill="hold">
                            <p:stCondLst>
                              <p:cond delay="10750"/>
                            </p:stCondLst>
                            <p:childTnLst>
                              <p:par>
                                <p:cTn id="103" presetID="2" presetClass="entr" presetSubtype="2" fill="hold" grpId="0" nodeType="afterEffect">
                                  <p:stCondLst>
                                    <p:cond delay="0"/>
                                  </p:stCondLst>
                                  <p:childTnLst>
                                    <p:set>
                                      <p:cBhvr>
                                        <p:cTn id="104" dur="1" fill="hold">
                                          <p:stCondLst>
                                            <p:cond delay="0"/>
                                          </p:stCondLst>
                                        </p:cTn>
                                        <p:tgtEl>
                                          <p:spTgt spid="117"/>
                                        </p:tgtEl>
                                        <p:attrNameLst>
                                          <p:attrName>style.visibility</p:attrName>
                                        </p:attrNameLst>
                                      </p:cBhvr>
                                      <p:to>
                                        <p:strVal val="visible"/>
                                      </p:to>
                                    </p:set>
                                    <p:anim calcmode="lin" valueType="num">
                                      <p:cBhvr additive="base">
                                        <p:cTn id="105" dur="500" fill="hold"/>
                                        <p:tgtEl>
                                          <p:spTgt spid="117"/>
                                        </p:tgtEl>
                                        <p:attrNameLst>
                                          <p:attrName>ppt_x</p:attrName>
                                        </p:attrNameLst>
                                      </p:cBhvr>
                                      <p:tavLst>
                                        <p:tav tm="0">
                                          <p:val>
                                            <p:strVal val="1+#ppt_w/2"/>
                                          </p:val>
                                        </p:tav>
                                        <p:tav tm="100000">
                                          <p:val>
                                            <p:strVal val="#ppt_x"/>
                                          </p:val>
                                        </p:tav>
                                      </p:tavLst>
                                    </p:anim>
                                    <p:anim calcmode="lin" valueType="num">
                                      <p:cBhvr additive="base">
                                        <p:cTn id="106" dur="500" fill="hold"/>
                                        <p:tgtEl>
                                          <p:spTgt spid="117"/>
                                        </p:tgtEl>
                                        <p:attrNameLst>
                                          <p:attrName>ppt_y</p:attrName>
                                        </p:attrNameLst>
                                      </p:cBhvr>
                                      <p:tavLst>
                                        <p:tav tm="0">
                                          <p:val>
                                            <p:strVal val="#ppt_y"/>
                                          </p:val>
                                        </p:tav>
                                        <p:tav tm="100000">
                                          <p:val>
                                            <p:strVal val="#ppt_y"/>
                                          </p:val>
                                        </p:tav>
                                      </p:tavLst>
                                    </p:anim>
                                  </p:childTnLst>
                                </p:cTn>
                              </p:par>
                            </p:childTnLst>
                          </p:cTn>
                        </p:par>
                        <p:par>
                          <p:cTn id="107" fill="hold">
                            <p:stCondLst>
                              <p:cond delay="11250"/>
                            </p:stCondLst>
                            <p:childTnLst>
                              <p:par>
                                <p:cTn id="108" presetID="22" presetClass="entr" presetSubtype="2" fill="hold" grpId="0" nodeType="afterEffect">
                                  <p:stCondLst>
                                    <p:cond delay="0"/>
                                  </p:stCondLst>
                                  <p:childTnLst>
                                    <p:set>
                                      <p:cBhvr>
                                        <p:cTn id="109" dur="1" fill="hold">
                                          <p:stCondLst>
                                            <p:cond delay="0"/>
                                          </p:stCondLst>
                                        </p:cTn>
                                        <p:tgtEl>
                                          <p:spTgt spid="90"/>
                                        </p:tgtEl>
                                        <p:attrNameLst>
                                          <p:attrName>style.visibility</p:attrName>
                                        </p:attrNameLst>
                                      </p:cBhvr>
                                      <p:to>
                                        <p:strVal val="visible"/>
                                      </p:to>
                                    </p:set>
                                    <p:animEffect transition="in" filter="wipe(right)">
                                      <p:cBhvr>
                                        <p:cTn id="110" dur="500"/>
                                        <p:tgtEl>
                                          <p:spTgt spid="90"/>
                                        </p:tgtEl>
                                      </p:cBhvr>
                                    </p:animEffect>
                                  </p:childTnLst>
                                </p:cTn>
                              </p:par>
                            </p:childTnLst>
                          </p:cTn>
                        </p:par>
                        <p:par>
                          <p:cTn id="111" fill="hold">
                            <p:stCondLst>
                              <p:cond delay="11750"/>
                            </p:stCondLst>
                            <p:childTnLst>
                              <p:par>
                                <p:cTn id="112" presetID="22" presetClass="entr" presetSubtype="8" fill="hold" grpId="0" nodeType="afterEffect">
                                  <p:stCondLst>
                                    <p:cond delay="0"/>
                                  </p:stCondLst>
                                  <p:childTnLst>
                                    <p:set>
                                      <p:cBhvr>
                                        <p:cTn id="113" dur="1" fill="hold">
                                          <p:stCondLst>
                                            <p:cond delay="0"/>
                                          </p:stCondLst>
                                        </p:cTn>
                                        <p:tgtEl>
                                          <p:spTgt spid="89"/>
                                        </p:tgtEl>
                                        <p:attrNameLst>
                                          <p:attrName>style.visibility</p:attrName>
                                        </p:attrNameLst>
                                      </p:cBhvr>
                                      <p:to>
                                        <p:strVal val="visible"/>
                                      </p:to>
                                    </p:set>
                                    <p:animEffect transition="in" filter="wipe(left)">
                                      <p:cBhvr>
                                        <p:cTn id="114" dur="500"/>
                                        <p:tgtEl>
                                          <p:spTgt spid="89"/>
                                        </p:tgtEl>
                                      </p:cBhvr>
                                    </p:animEffect>
                                  </p:childTnLst>
                                </p:cTn>
                              </p:par>
                            </p:childTnLst>
                          </p:cTn>
                        </p:par>
                        <p:par>
                          <p:cTn id="115" fill="hold">
                            <p:stCondLst>
                              <p:cond delay="12250"/>
                            </p:stCondLst>
                            <p:childTnLst>
                              <p:par>
                                <p:cTn id="116" presetID="22" presetClass="entr" presetSubtype="2" fill="hold" grpId="0" nodeType="afterEffect">
                                  <p:stCondLst>
                                    <p:cond delay="0"/>
                                  </p:stCondLst>
                                  <p:childTnLst>
                                    <p:set>
                                      <p:cBhvr>
                                        <p:cTn id="117" dur="1" fill="hold">
                                          <p:stCondLst>
                                            <p:cond delay="0"/>
                                          </p:stCondLst>
                                        </p:cTn>
                                        <p:tgtEl>
                                          <p:spTgt spid="88"/>
                                        </p:tgtEl>
                                        <p:attrNameLst>
                                          <p:attrName>style.visibility</p:attrName>
                                        </p:attrNameLst>
                                      </p:cBhvr>
                                      <p:to>
                                        <p:strVal val="visible"/>
                                      </p:to>
                                    </p:set>
                                    <p:animEffect transition="in" filter="wipe(right)">
                                      <p:cBhvr>
                                        <p:cTn id="118" dur="500"/>
                                        <p:tgtEl>
                                          <p:spTgt spid="88"/>
                                        </p:tgtEl>
                                      </p:cBhvr>
                                    </p:animEffect>
                                  </p:childTnLst>
                                </p:cTn>
                              </p:par>
                            </p:childTnLst>
                          </p:cTn>
                        </p:par>
                        <p:par>
                          <p:cTn id="119" fill="hold">
                            <p:stCondLst>
                              <p:cond delay="12750"/>
                            </p:stCondLst>
                            <p:childTnLst>
                              <p:par>
                                <p:cTn id="120" presetID="53" presetClass="entr" presetSubtype="16" fill="hold" nodeType="afterEffect">
                                  <p:stCondLst>
                                    <p:cond delay="0"/>
                                  </p:stCondLst>
                                  <p:childTnLst>
                                    <p:set>
                                      <p:cBhvr>
                                        <p:cTn id="121" dur="1" fill="hold">
                                          <p:stCondLst>
                                            <p:cond delay="0"/>
                                          </p:stCondLst>
                                        </p:cTn>
                                        <p:tgtEl>
                                          <p:spTgt spid="100"/>
                                        </p:tgtEl>
                                        <p:attrNameLst>
                                          <p:attrName>style.visibility</p:attrName>
                                        </p:attrNameLst>
                                      </p:cBhvr>
                                      <p:to>
                                        <p:strVal val="visible"/>
                                      </p:to>
                                    </p:set>
                                    <p:anim calcmode="lin" valueType="num">
                                      <p:cBhvr>
                                        <p:cTn id="122" dur="500" fill="hold"/>
                                        <p:tgtEl>
                                          <p:spTgt spid="100"/>
                                        </p:tgtEl>
                                        <p:attrNameLst>
                                          <p:attrName>ppt_w</p:attrName>
                                        </p:attrNameLst>
                                      </p:cBhvr>
                                      <p:tavLst>
                                        <p:tav tm="0">
                                          <p:val>
                                            <p:fltVal val="0"/>
                                          </p:val>
                                        </p:tav>
                                        <p:tav tm="100000">
                                          <p:val>
                                            <p:strVal val="#ppt_w"/>
                                          </p:val>
                                        </p:tav>
                                      </p:tavLst>
                                    </p:anim>
                                    <p:anim calcmode="lin" valueType="num">
                                      <p:cBhvr>
                                        <p:cTn id="123" dur="500" fill="hold"/>
                                        <p:tgtEl>
                                          <p:spTgt spid="100"/>
                                        </p:tgtEl>
                                        <p:attrNameLst>
                                          <p:attrName>ppt_h</p:attrName>
                                        </p:attrNameLst>
                                      </p:cBhvr>
                                      <p:tavLst>
                                        <p:tav tm="0">
                                          <p:val>
                                            <p:fltVal val="0"/>
                                          </p:val>
                                        </p:tav>
                                        <p:tav tm="100000">
                                          <p:val>
                                            <p:strVal val="#ppt_h"/>
                                          </p:val>
                                        </p:tav>
                                      </p:tavLst>
                                    </p:anim>
                                    <p:animEffect transition="in" filter="fade">
                                      <p:cBhvr>
                                        <p:cTn id="124" dur="500"/>
                                        <p:tgtEl>
                                          <p:spTgt spid="100"/>
                                        </p:tgtEl>
                                      </p:cBhvr>
                                    </p:animEffect>
                                  </p:childTnLst>
                                </p:cTn>
                              </p:par>
                            </p:childTnLst>
                          </p:cTn>
                        </p:par>
                        <p:par>
                          <p:cTn id="125" fill="hold">
                            <p:stCondLst>
                              <p:cond delay="13250"/>
                            </p:stCondLst>
                            <p:childTnLst>
                              <p:par>
                                <p:cTn id="126" presetID="53" presetClass="entr" presetSubtype="16" fill="hold" nodeType="afterEffect">
                                  <p:stCondLst>
                                    <p:cond delay="0"/>
                                  </p:stCondLst>
                                  <p:childTnLst>
                                    <p:set>
                                      <p:cBhvr>
                                        <p:cTn id="127" dur="1" fill="hold">
                                          <p:stCondLst>
                                            <p:cond delay="0"/>
                                          </p:stCondLst>
                                        </p:cTn>
                                        <p:tgtEl>
                                          <p:spTgt spid="104"/>
                                        </p:tgtEl>
                                        <p:attrNameLst>
                                          <p:attrName>style.visibility</p:attrName>
                                        </p:attrNameLst>
                                      </p:cBhvr>
                                      <p:to>
                                        <p:strVal val="visible"/>
                                      </p:to>
                                    </p:set>
                                    <p:anim calcmode="lin" valueType="num">
                                      <p:cBhvr>
                                        <p:cTn id="128" dur="500" fill="hold"/>
                                        <p:tgtEl>
                                          <p:spTgt spid="104"/>
                                        </p:tgtEl>
                                        <p:attrNameLst>
                                          <p:attrName>ppt_w</p:attrName>
                                        </p:attrNameLst>
                                      </p:cBhvr>
                                      <p:tavLst>
                                        <p:tav tm="0">
                                          <p:val>
                                            <p:fltVal val="0"/>
                                          </p:val>
                                        </p:tav>
                                        <p:tav tm="100000">
                                          <p:val>
                                            <p:strVal val="#ppt_w"/>
                                          </p:val>
                                        </p:tav>
                                      </p:tavLst>
                                    </p:anim>
                                    <p:anim calcmode="lin" valueType="num">
                                      <p:cBhvr>
                                        <p:cTn id="129" dur="500" fill="hold"/>
                                        <p:tgtEl>
                                          <p:spTgt spid="104"/>
                                        </p:tgtEl>
                                        <p:attrNameLst>
                                          <p:attrName>ppt_h</p:attrName>
                                        </p:attrNameLst>
                                      </p:cBhvr>
                                      <p:tavLst>
                                        <p:tav tm="0">
                                          <p:val>
                                            <p:fltVal val="0"/>
                                          </p:val>
                                        </p:tav>
                                        <p:tav tm="100000">
                                          <p:val>
                                            <p:strVal val="#ppt_h"/>
                                          </p:val>
                                        </p:tav>
                                      </p:tavLst>
                                    </p:anim>
                                    <p:animEffect transition="in" filter="fade">
                                      <p:cBhvr>
                                        <p:cTn id="130" dur="500"/>
                                        <p:tgtEl>
                                          <p:spTgt spid="104"/>
                                        </p:tgtEl>
                                      </p:cBhvr>
                                    </p:animEffect>
                                  </p:childTnLst>
                                </p:cTn>
                              </p:par>
                            </p:childTnLst>
                          </p:cTn>
                        </p:par>
                        <p:par>
                          <p:cTn id="131" fill="hold">
                            <p:stCondLst>
                              <p:cond delay="13750"/>
                            </p:stCondLst>
                            <p:childTnLst>
                              <p:par>
                                <p:cTn id="132" presetID="22" presetClass="entr" presetSubtype="8" fill="hold" grpId="0" nodeType="afterEffect">
                                  <p:stCondLst>
                                    <p:cond delay="0"/>
                                  </p:stCondLst>
                                  <p:childTnLst>
                                    <p:set>
                                      <p:cBhvr>
                                        <p:cTn id="133" dur="1" fill="hold">
                                          <p:stCondLst>
                                            <p:cond delay="0"/>
                                          </p:stCondLst>
                                        </p:cTn>
                                        <p:tgtEl>
                                          <p:spTgt spid="116"/>
                                        </p:tgtEl>
                                        <p:attrNameLst>
                                          <p:attrName>style.visibility</p:attrName>
                                        </p:attrNameLst>
                                      </p:cBhvr>
                                      <p:to>
                                        <p:strVal val="visible"/>
                                      </p:to>
                                    </p:set>
                                    <p:animEffect transition="in" filter="wipe(left)">
                                      <p:cBhvr>
                                        <p:cTn id="134" dur="500"/>
                                        <p:tgtEl>
                                          <p:spTgt spid="116"/>
                                        </p:tgtEl>
                                      </p:cBhvr>
                                    </p:animEffect>
                                  </p:childTnLst>
                                </p:cTn>
                              </p:par>
                            </p:childTnLst>
                          </p:cTn>
                        </p:par>
                        <p:par>
                          <p:cTn id="135" fill="hold">
                            <p:stCondLst>
                              <p:cond delay="14250"/>
                            </p:stCondLst>
                            <p:childTnLst>
                              <p:par>
                                <p:cTn id="136" presetID="2" presetClass="entr" presetSubtype="8" fill="hold" grpId="0" nodeType="afterEffect">
                                  <p:stCondLst>
                                    <p:cond delay="0"/>
                                  </p:stCondLst>
                                  <p:childTnLst>
                                    <p:set>
                                      <p:cBhvr>
                                        <p:cTn id="137" dur="1" fill="hold">
                                          <p:stCondLst>
                                            <p:cond delay="0"/>
                                          </p:stCondLst>
                                        </p:cTn>
                                        <p:tgtEl>
                                          <p:spTgt spid="119"/>
                                        </p:tgtEl>
                                        <p:attrNameLst>
                                          <p:attrName>style.visibility</p:attrName>
                                        </p:attrNameLst>
                                      </p:cBhvr>
                                      <p:to>
                                        <p:strVal val="visible"/>
                                      </p:to>
                                    </p:set>
                                    <p:anim calcmode="lin" valueType="num">
                                      <p:cBhvr additive="base">
                                        <p:cTn id="138" dur="500" fill="hold"/>
                                        <p:tgtEl>
                                          <p:spTgt spid="119"/>
                                        </p:tgtEl>
                                        <p:attrNameLst>
                                          <p:attrName>ppt_x</p:attrName>
                                        </p:attrNameLst>
                                      </p:cBhvr>
                                      <p:tavLst>
                                        <p:tav tm="0">
                                          <p:val>
                                            <p:strVal val="0-#ppt_w/2"/>
                                          </p:val>
                                        </p:tav>
                                        <p:tav tm="100000">
                                          <p:val>
                                            <p:strVal val="#ppt_x"/>
                                          </p:val>
                                        </p:tav>
                                      </p:tavLst>
                                    </p:anim>
                                    <p:anim calcmode="lin" valueType="num">
                                      <p:cBhvr additive="base">
                                        <p:cTn id="139" dur="500" fill="hold"/>
                                        <p:tgtEl>
                                          <p:spTgt spid="1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animBg="1"/>
      <p:bldP spid="46" grpId="0" animBg="1"/>
      <p:bldP spid="52" grpId="0" animBg="1"/>
      <p:bldP spid="63" grpId="0"/>
      <p:bldP spid="66" grpId="0"/>
      <p:bldP spid="71" grpId="0" animBg="1"/>
      <p:bldP spid="82" grpId="0" animBg="1"/>
      <p:bldP spid="38" grpId="0" animBg="1"/>
      <p:bldP spid="86" grpId="0" animBg="1"/>
      <p:bldP spid="48" grpId="0" animBg="1"/>
      <p:bldP spid="87" grpId="0" animBg="1"/>
      <p:bldP spid="42" grpId="0" animBg="1"/>
      <p:bldP spid="88" grpId="0" animBg="1"/>
      <p:bldP spid="89" grpId="0" animBg="1"/>
      <p:bldP spid="90" grpId="0" animBg="1"/>
      <p:bldP spid="103" grpId="0" animBg="1"/>
      <p:bldP spid="114" grpId="0"/>
      <p:bldP spid="115" grpId="0"/>
      <p:bldP spid="116" grpId="0"/>
      <p:bldP spid="117" grpId="0"/>
      <p:bldP spid="118" grpId="0"/>
      <p:bldP spid="119"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3" name="Freeform: Shape 12"/>
          <p:cNvSpPr>
            <a:spLocks noChangeAspect="1"/>
          </p:cNvSpPr>
          <p:nvPr/>
        </p:nvSpPr>
        <p:spPr>
          <a:xfrm>
            <a:off x="46311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FE4A1E"/>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6" name="Freeform: Shape 15"/>
          <p:cNvSpPr>
            <a:spLocks noChangeAspect="1"/>
          </p:cNvSpPr>
          <p:nvPr/>
        </p:nvSpPr>
        <p:spPr>
          <a:xfrm>
            <a:off x="320947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5C9AD3"/>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19" name="Freeform: Shape 18"/>
          <p:cNvSpPr>
            <a:spLocks noChangeAspect="1"/>
          </p:cNvSpPr>
          <p:nvPr/>
        </p:nvSpPr>
        <p:spPr>
          <a:xfrm>
            <a:off x="595583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44546B"/>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22" name="Freeform: Shape 21"/>
          <p:cNvSpPr>
            <a:spLocks noChangeAspect="1"/>
          </p:cNvSpPr>
          <p:nvPr/>
        </p:nvSpPr>
        <p:spPr>
          <a:xfrm>
            <a:off x="8702194" y="2963916"/>
            <a:ext cx="2746360" cy="794968"/>
          </a:xfrm>
          <a:custGeom>
            <a:avLst/>
            <a:gdLst>
              <a:gd name="connsiteX0" fmla="*/ 0 w 2746360"/>
              <a:gd name="connsiteY0" fmla="*/ 0 h 794968"/>
              <a:gd name="connsiteX1" fmla="*/ 662152 w 2746360"/>
              <a:gd name="connsiteY1" fmla="*/ 0 h 794968"/>
              <a:gd name="connsiteX2" fmla="*/ 662152 w 2746360"/>
              <a:gd name="connsiteY2" fmla="*/ 1 h 794968"/>
              <a:gd name="connsiteX3" fmla="*/ 915980 w 2746360"/>
              <a:gd name="connsiteY3" fmla="*/ 1 h 794968"/>
              <a:gd name="connsiteX4" fmla="*/ 1373180 w 2746360"/>
              <a:gd name="connsiteY4" fmla="*/ 457201 h 794968"/>
              <a:gd name="connsiteX5" fmla="*/ 1830380 w 2746360"/>
              <a:gd name="connsiteY5" fmla="*/ 1 h 794968"/>
              <a:gd name="connsiteX6" fmla="*/ 2084208 w 2746360"/>
              <a:gd name="connsiteY6" fmla="*/ 1 h 794968"/>
              <a:gd name="connsiteX7" fmla="*/ 2084208 w 2746360"/>
              <a:gd name="connsiteY7" fmla="*/ 0 h 794968"/>
              <a:gd name="connsiteX8" fmla="*/ 2746360 w 2746360"/>
              <a:gd name="connsiteY8" fmla="*/ 0 h 794968"/>
              <a:gd name="connsiteX9" fmla="*/ 2746360 w 2746360"/>
              <a:gd name="connsiteY9" fmla="*/ 329184 h 794968"/>
              <a:gd name="connsiteX10" fmla="*/ 2111538 w 2746360"/>
              <a:gd name="connsiteY10" fmla="*/ 329184 h 794968"/>
              <a:gd name="connsiteX11" fmla="*/ 2076997 w 2746360"/>
              <a:gd name="connsiteY11" fmla="*/ 398743 h 794968"/>
              <a:gd name="connsiteX12" fmla="*/ 1373180 w 2746360"/>
              <a:gd name="connsiteY12" fmla="*/ 794968 h 794968"/>
              <a:gd name="connsiteX13" fmla="*/ 669363 w 2746360"/>
              <a:gd name="connsiteY13" fmla="*/ 398743 h 794968"/>
              <a:gd name="connsiteX14" fmla="*/ 634822 w 2746360"/>
              <a:gd name="connsiteY14" fmla="*/ 329184 h 794968"/>
              <a:gd name="connsiteX15" fmla="*/ 0 w 2746360"/>
              <a:gd name="connsiteY15" fmla="*/ 329184 h 794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46360" h="794968">
                <a:moveTo>
                  <a:pt x="0" y="0"/>
                </a:moveTo>
                <a:lnTo>
                  <a:pt x="662152" y="0"/>
                </a:lnTo>
                <a:lnTo>
                  <a:pt x="662152" y="1"/>
                </a:lnTo>
                <a:lnTo>
                  <a:pt x="915980" y="1"/>
                </a:lnTo>
                <a:cubicBezTo>
                  <a:pt x="915980" y="252506"/>
                  <a:pt x="1120675" y="457201"/>
                  <a:pt x="1373180" y="457201"/>
                </a:cubicBezTo>
                <a:cubicBezTo>
                  <a:pt x="1625685" y="457201"/>
                  <a:pt x="1830380" y="252506"/>
                  <a:pt x="1830380" y="1"/>
                </a:cubicBezTo>
                <a:lnTo>
                  <a:pt x="2084208" y="1"/>
                </a:lnTo>
                <a:lnTo>
                  <a:pt x="2084208" y="0"/>
                </a:lnTo>
                <a:lnTo>
                  <a:pt x="2746360" y="0"/>
                </a:lnTo>
                <a:lnTo>
                  <a:pt x="2746360" y="329184"/>
                </a:lnTo>
                <a:lnTo>
                  <a:pt x="2111538" y="329184"/>
                </a:lnTo>
                <a:lnTo>
                  <a:pt x="2076997" y="398743"/>
                </a:lnTo>
                <a:cubicBezTo>
                  <a:pt x="1932661" y="636289"/>
                  <a:pt x="1671451" y="794968"/>
                  <a:pt x="1373180" y="794968"/>
                </a:cubicBezTo>
                <a:cubicBezTo>
                  <a:pt x="1074910" y="794968"/>
                  <a:pt x="813700" y="636289"/>
                  <a:pt x="669363" y="398743"/>
                </a:cubicBezTo>
                <a:lnTo>
                  <a:pt x="634822" y="329184"/>
                </a:lnTo>
                <a:lnTo>
                  <a:pt x="0" y="329184"/>
                </a:lnTo>
                <a:close/>
              </a:path>
            </a:pathLst>
          </a:custGeom>
          <a:solidFill>
            <a:srgbClr val="7A7A7A"/>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grpSp>
        <p:nvGrpSpPr>
          <p:cNvPr id="24" name="Group 58"/>
          <p:cNvGrpSpPr/>
          <p:nvPr/>
        </p:nvGrpSpPr>
        <p:grpSpPr>
          <a:xfrm>
            <a:off x="601854" y="4170364"/>
            <a:ext cx="2468880" cy="1452332"/>
            <a:chOff x="7174423" y="1344880"/>
            <a:chExt cx="2793069" cy="820897"/>
          </a:xfrm>
        </p:grpSpPr>
        <p:sp>
          <p:nvSpPr>
            <p:cNvPr id="25" name="TextBox 24"/>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26" name="Rectangle 25"/>
            <p:cNvSpPr/>
            <p:nvPr/>
          </p:nvSpPr>
          <p:spPr>
            <a:xfrm>
              <a:off x="8023571" y="1344880"/>
              <a:ext cx="1094770" cy="121775"/>
            </a:xfrm>
            <a:prstGeom prst="rect">
              <a:avLst/>
            </a:prstGeom>
          </p:spPr>
          <p:txBody>
            <a:bodyPr wrap="none" lIns="0" tIns="0" rIns="0" bIns="0">
              <a:spAutoFit/>
            </a:bodyPr>
            <a:lstStyle/>
            <a:p>
              <a:pPr algn="ctr"/>
              <a:r>
                <a:rPr lang="en-US" sz="1400" dirty="0">
                  <a:solidFill>
                    <a:srgbClr val="FE4A1E"/>
                  </a:solidFill>
                  <a:latin typeface="Bernard MT Condensed" panose="02050806060905020404" pitchFamily="18" charset="0"/>
                </a:rPr>
                <a:t>Keyword Here</a:t>
              </a:r>
            </a:p>
          </p:txBody>
        </p:sp>
      </p:grpSp>
      <p:grpSp>
        <p:nvGrpSpPr>
          <p:cNvPr id="30" name="Group 58"/>
          <p:cNvGrpSpPr/>
          <p:nvPr/>
        </p:nvGrpSpPr>
        <p:grpSpPr>
          <a:xfrm>
            <a:off x="3356668" y="4170364"/>
            <a:ext cx="2468880" cy="1452332"/>
            <a:chOff x="7174423" y="1344880"/>
            <a:chExt cx="2793069" cy="820897"/>
          </a:xfrm>
        </p:grpSpPr>
        <p:sp>
          <p:nvSpPr>
            <p:cNvPr id="31" name="TextBox 30"/>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2" name="Rectangle 31"/>
            <p:cNvSpPr/>
            <p:nvPr/>
          </p:nvSpPr>
          <p:spPr>
            <a:xfrm>
              <a:off x="7735844" y="1344880"/>
              <a:ext cx="1670228" cy="121775"/>
            </a:xfrm>
            <a:prstGeom prst="rect">
              <a:avLst/>
            </a:prstGeom>
          </p:spPr>
          <p:txBody>
            <a:bodyPr wrap="square" lIns="0" tIns="0" rIns="0" bIns="0">
              <a:spAutoFit/>
            </a:bodyPr>
            <a:lstStyle/>
            <a:p>
              <a:pPr algn="ctr"/>
              <a:r>
                <a:rPr lang="en-US" sz="1400" dirty="0">
                  <a:solidFill>
                    <a:srgbClr val="5C9AD3"/>
                  </a:solidFill>
                  <a:latin typeface="Bernard MT Condensed" panose="02050806060905020404" pitchFamily="18" charset="0"/>
                </a:rPr>
                <a:t>Keyword Here</a:t>
              </a:r>
            </a:p>
          </p:txBody>
        </p:sp>
      </p:grpSp>
      <p:grpSp>
        <p:nvGrpSpPr>
          <p:cNvPr id="33" name="Group 58"/>
          <p:cNvGrpSpPr/>
          <p:nvPr/>
        </p:nvGrpSpPr>
        <p:grpSpPr>
          <a:xfrm>
            <a:off x="6111482" y="4171536"/>
            <a:ext cx="2468880" cy="1452332"/>
            <a:chOff x="7174423" y="1344880"/>
            <a:chExt cx="2793069" cy="820897"/>
          </a:xfrm>
        </p:grpSpPr>
        <p:sp>
          <p:nvSpPr>
            <p:cNvPr id="34" name="TextBox 33"/>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5" name="Rectangle 34"/>
            <p:cNvSpPr/>
            <p:nvPr/>
          </p:nvSpPr>
          <p:spPr>
            <a:xfrm>
              <a:off x="8023571" y="1344880"/>
              <a:ext cx="1094770" cy="121775"/>
            </a:xfrm>
            <a:prstGeom prst="rect">
              <a:avLst/>
            </a:prstGeom>
          </p:spPr>
          <p:txBody>
            <a:bodyPr wrap="none" lIns="0" tIns="0" rIns="0" bIns="0">
              <a:spAutoFit/>
            </a:bodyPr>
            <a:lstStyle/>
            <a:p>
              <a:pPr algn="ctr"/>
              <a:r>
                <a:rPr lang="en-US" sz="1400" dirty="0">
                  <a:solidFill>
                    <a:srgbClr val="44546B"/>
                  </a:solidFill>
                  <a:latin typeface="Bernard MT Condensed" panose="02050806060905020404" pitchFamily="18" charset="0"/>
                </a:rPr>
                <a:t>Keyword Here</a:t>
              </a:r>
            </a:p>
          </p:txBody>
        </p:sp>
      </p:grpSp>
      <p:grpSp>
        <p:nvGrpSpPr>
          <p:cNvPr id="36" name="Group 58"/>
          <p:cNvGrpSpPr/>
          <p:nvPr/>
        </p:nvGrpSpPr>
        <p:grpSpPr>
          <a:xfrm>
            <a:off x="8870070" y="4170364"/>
            <a:ext cx="2468880" cy="1452332"/>
            <a:chOff x="7174423" y="1344880"/>
            <a:chExt cx="2793069" cy="820897"/>
          </a:xfrm>
        </p:grpSpPr>
        <p:sp>
          <p:nvSpPr>
            <p:cNvPr id="37" name="TextBox 36"/>
            <p:cNvSpPr txBox="1"/>
            <p:nvPr/>
          </p:nvSpPr>
          <p:spPr>
            <a:xfrm>
              <a:off x="7174423" y="1600395"/>
              <a:ext cx="2793069" cy="565382"/>
            </a:xfrm>
            <a:prstGeom prst="rect">
              <a:avLst/>
            </a:prstGeom>
            <a:noFill/>
          </p:spPr>
          <p:txBody>
            <a:bodyPr wrap="square" lIns="0" tIns="0" rIns="0" bIns="0" rtlCol="0">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8" name="Rectangle 37"/>
            <p:cNvSpPr/>
            <p:nvPr/>
          </p:nvSpPr>
          <p:spPr>
            <a:xfrm>
              <a:off x="8023571" y="1344880"/>
              <a:ext cx="1094770" cy="121775"/>
            </a:xfrm>
            <a:prstGeom prst="rect">
              <a:avLst/>
            </a:prstGeom>
          </p:spPr>
          <p:txBody>
            <a:bodyPr wrap="none" lIns="0" tIns="0" rIns="0" bIns="0">
              <a:spAutoFit/>
            </a:bodyPr>
            <a:lstStyle/>
            <a:p>
              <a:pPr algn="ctr"/>
              <a:r>
                <a:rPr lang="en-US" sz="1400" dirty="0">
                  <a:solidFill>
                    <a:srgbClr val="7A7A7A"/>
                  </a:solidFill>
                  <a:latin typeface="Bernard MT Condensed" panose="02050806060905020404" pitchFamily="18" charset="0"/>
                </a:rPr>
                <a:t>Keyword Here</a:t>
              </a:r>
            </a:p>
          </p:txBody>
        </p:sp>
      </p:grpSp>
      <p:grpSp>
        <p:nvGrpSpPr>
          <p:cNvPr id="43" name="Group 42"/>
          <p:cNvGrpSpPr/>
          <p:nvPr/>
        </p:nvGrpSpPr>
        <p:grpSpPr>
          <a:xfrm>
            <a:off x="1424814" y="2541925"/>
            <a:ext cx="822960" cy="822960"/>
            <a:chOff x="1424814" y="2541925"/>
            <a:chExt cx="822960" cy="822960"/>
          </a:xfrm>
        </p:grpSpPr>
        <p:sp>
          <p:nvSpPr>
            <p:cNvPr id="9" name="Oval 8"/>
            <p:cNvSpPr>
              <a:spLocks noChangeAspect="1"/>
            </p:cNvSpPr>
            <p:nvPr/>
          </p:nvSpPr>
          <p:spPr>
            <a:xfrm>
              <a:off x="1424814" y="2541925"/>
              <a:ext cx="822960" cy="822960"/>
            </a:xfrm>
            <a:prstGeom prst="ellipse">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Candara" panose="020E0502030303020204" pitchFamily="34" charset="0"/>
              </a:endParaRPr>
            </a:p>
          </p:txBody>
        </p:sp>
        <p:sp>
          <p:nvSpPr>
            <p:cNvPr id="39" name="TextBox 38"/>
            <p:cNvSpPr txBox="1"/>
            <p:nvPr/>
          </p:nvSpPr>
          <p:spPr>
            <a:xfrm>
              <a:off x="1463177" y="2768739"/>
              <a:ext cx="746234" cy="338554"/>
            </a:xfrm>
            <a:prstGeom prst="rect">
              <a:avLst/>
            </a:prstGeom>
            <a:noFill/>
          </p:spPr>
          <p:txBody>
            <a:bodyPr wrap="square" rtlCol="0">
              <a:spAutoFit/>
            </a:bodyPr>
            <a:lstStyle/>
            <a:p>
              <a:pPr algn="ctr"/>
              <a:r>
                <a:rPr lang="en-US" sz="1600" b="1" dirty="0">
                  <a:solidFill>
                    <a:schemeClr val="bg1"/>
                  </a:solidFill>
                  <a:latin typeface="Lato"/>
                </a:rPr>
                <a:t>1999</a:t>
              </a:r>
            </a:p>
          </p:txBody>
        </p:sp>
      </p:grpSp>
      <p:grpSp>
        <p:nvGrpSpPr>
          <p:cNvPr id="44" name="Group 43"/>
          <p:cNvGrpSpPr/>
          <p:nvPr/>
        </p:nvGrpSpPr>
        <p:grpSpPr>
          <a:xfrm>
            <a:off x="4171174" y="2541925"/>
            <a:ext cx="822960" cy="822960"/>
            <a:chOff x="4171174" y="2541925"/>
            <a:chExt cx="822960" cy="822960"/>
          </a:xfrm>
        </p:grpSpPr>
        <p:sp>
          <p:nvSpPr>
            <p:cNvPr id="17" name="Oval 16"/>
            <p:cNvSpPr>
              <a:spLocks noChangeAspect="1"/>
            </p:cNvSpPr>
            <p:nvPr/>
          </p:nvSpPr>
          <p:spPr>
            <a:xfrm>
              <a:off x="4171174" y="2541925"/>
              <a:ext cx="822960" cy="822960"/>
            </a:xfrm>
            <a:prstGeom prst="ellipse">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0" name="TextBox 39"/>
            <p:cNvSpPr txBox="1"/>
            <p:nvPr/>
          </p:nvSpPr>
          <p:spPr>
            <a:xfrm>
              <a:off x="4209537" y="2768739"/>
              <a:ext cx="746234" cy="338554"/>
            </a:xfrm>
            <a:prstGeom prst="rect">
              <a:avLst/>
            </a:prstGeom>
            <a:noFill/>
          </p:spPr>
          <p:txBody>
            <a:bodyPr wrap="square" rtlCol="0">
              <a:spAutoFit/>
            </a:bodyPr>
            <a:lstStyle/>
            <a:p>
              <a:pPr algn="ctr"/>
              <a:r>
                <a:rPr lang="en-US" sz="1600" b="1" dirty="0">
                  <a:solidFill>
                    <a:schemeClr val="bg1"/>
                  </a:solidFill>
                  <a:latin typeface="Lato"/>
                </a:rPr>
                <a:t>2004</a:t>
              </a:r>
            </a:p>
          </p:txBody>
        </p:sp>
      </p:grpSp>
      <p:grpSp>
        <p:nvGrpSpPr>
          <p:cNvPr id="45" name="Group 44"/>
          <p:cNvGrpSpPr/>
          <p:nvPr/>
        </p:nvGrpSpPr>
        <p:grpSpPr>
          <a:xfrm>
            <a:off x="6917534" y="2541925"/>
            <a:ext cx="822960" cy="822960"/>
            <a:chOff x="6917534" y="2541925"/>
            <a:chExt cx="822960" cy="822960"/>
          </a:xfrm>
        </p:grpSpPr>
        <p:sp>
          <p:nvSpPr>
            <p:cNvPr id="20" name="Oval 19"/>
            <p:cNvSpPr>
              <a:spLocks noChangeAspect="1"/>
            </p:cNvSpPr>
            <p:nvPr/>
          </p:nvSpPr>
          <p:spPr>
            <a:xfrm>
              <a:off x="6917534" y="2541925"/>
              <a:ext cx="822960" cy="822960"/>
            </a:xfrm>
            <a:prstGeom prst="ellipse">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1" name="TextBox 40"/>
            <p:cNvSpPr txBox="1"/>
            <p:nvPr/>
          </p:nvSpPr>
          <p:spPr>
            <a:xfrm>
              <a:off x="6951304" y="2768739"/>
              <a:ext cx="746234" cy="338554"/>
            </a:xfrm>
            <a:prstGeom prst="rect">
              <a:avLst/>
            </a:prstGeom>
            <a:noFill/>
          </p:spPr>
          <p:txBody>
            <a:bodyPr wrap="square" rtlCol="0">
              <a:spAutoFit/>
            </a:bodyPr>
            <a:lstStyle/>
            <a:p>
              <a:pPr algn="ctr"/>
              <a:r>
                <a:rPr lang="en-US" sz="1600" b="1" dirty="0">
                  <a:solidFill>
                    <a:schemeClr val="bg1"/>
                  </a:solidFill>
                  <a:latin typeface="Lato"/>
                </a:rPr>
                <a:t>2017</a:t>
              </a:r>
            </a:p>
          </p:txBody>
        </p:sp>
      </p:grpSp>
      <p:grpSp>
        <p:nvGrpSpPr>
          <p:cNvPr id="46" name="Group 45"/>
          <p:cNvGrpSpPr/>
          <p:nvPr/>
        </p:nvGrpSpPr>
        <p:grpSpPr>
          <a:xfrm>
            <a:off x="9663894" y="2541925"/>
            <a:ext cx="822960" cy="822960"/>
            <a:chOff x="9663894" y="2541925"/>
            <a:chExt cx="822960" cy="822960"/>
          </a:xfrm>
        </p:grpSpPr>
        <p:sp>
          <p:nvSpPr>
            <p:cNvPr id="23" name="Oval 22"/>
            <p:cNvSpPr>
              <a:spLocks noChangeAspect="1"/>
            </p:cNvSpPr>
            <p:nvPr/>
          </p:nvSpPr>
          <p:spPr>
            <a:xfrm>
              <a:off x="9663894" y="2541925"/>
              <a:ext cx="822960" cy="822960"/>
            </a:xfrm>
            <a:prstGeom prst="ellipse">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Candara" panose="020E0502030303020204" pitchFamily="34" charset="0"/>
              </a:endParaRPr>
            </a:p>
          </p:txBody>
        </p:sp>
        <p:sp>
          <p:nvSpPr>
            <p:cNvPr id="42" name="TextBox 41"/>
            <p:cNvSpPr txBox="1"/>
            <p:nvPr/>
          </p:nvSpPr>
          <p:spPr>
            <a:xfrm>
              <a:off x="9697664" y="2768739"/>
              <a:ext cx="746234" cy="338554"/>
            </a:xfrm>
            <a:prstGeom prst="rect">
              <a:avLst/>
            </a:prstGeom>
            <a:noFill/>
          </p:spPr>
          <p:txBody>
            <a:bodyPr wrap="square" rtlCol="0">
              <a:spAutoFit/>
            </a:bodyPr>
            <a:lstStyle/>
            <a:p>
              <a:pPr algn="ctr"/>
              <a:r>
                <a:rPr lang="en-US" sz="1600" b="1" dirty="0">
                  <a:solidFill>
                    <a:schemeClr val="bg1"/>
                  </a:solidFill>
                  <a:latin typeface="Lato"/>
                </a:rPr>
                <a:t>2024</a:t>
              </a:r>
            </a:p>
          </p:txBody>
        </p:sp>
      </p:grpSp>
    </p:spTree>
    <p:extLst>
      <p:ext uri="{BB962C8B-B14F-4D97-AF65-F5344CB8AC3E}">
        <p14:creationId xmlns:p14="http://schemas.microsoft.com/office/powerpoint/2010/main" val="604785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3"/>
                                        </p:tgtEl>
                                        <p:attrNameLst>
                                          <p:attrName>style.visibility</p:attrName>
                                        </p:attrNameLst>
                                      </p:cBhvr>
                                      <p:to>
                                        <p:strVal val="visible"/>
                                      </p:to>
                                    </p:set>
                                    <p:animEffect transition="in" filter="wipe(left)">
                                      <p:cBhvr>
                                        <p:cTn id="11" dur="500"/>
                                        <p:tgtEl>
                                          <p:spTgt spid="13"/>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43"/>
                                        </p:tgtEl>
                                        <p:attrNameLst>
                                          <p:attrName>style.visibility</p:attrName>
                                        </p:attrNameLst>
                                      </p:cBhvr>
                                      <p:to>
                                        <p:strVal val="visible"/>
                                      </p:to>
                                    </p:set>
                                    <p:animEffect transition="in" filter="fade">
                                      <p:cBhvr>
                                        <p:cTn id="15" dur="1000"/>
                                        <p:tgtEl>
                                          <p:spTgt spid="43"/>
                                        </p:tgtEl>
                                      </p:cBhvr>
                                    </p:animEffect>
                                    <p:anim calcmode="lin" valueType="num">
                                      <p:cBhvr>
                                        <p:cTn id="16" dur="1000" fill="hold"/>
                                        <p:tgtEl>
                                          <p:spTgt spid="43"/>
                                        </p:tgtEl>
                                        <p:attrNameLst>
                                          <p:attrName>ppt_x</p:attrName>
                                        </p:attrNameLst>
                                      </p:cBhvr>
                                      <p:tavLst>
                                        <p:tav tm="0">
                                          <p:val>
                                            <p:strVal val="#ppt_x"/>
                                          </p:val>
                                        </p:tav>
                                        <p:tav tm="100000">
                                          <p:val>
                                            <p:strVal val="#ppt_x"/>
                                          </p:val>
                                        </p:tav>
                                      </p:tavLst>
                                    </p:anim>
                                    <p:anim calcmode="lin" valueType="num">
                                      <p:cBhvr>
                                        <p:cTn id="17" dur="1000" fill="hold"/>
                                        <p:tgtEl>
                                          <p:spTgt spid="43"/>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24"/>
                                        </p:tgtEl>
                                        <p:attrNameLst>
                                          <p:attrName>style.visibility</p:attrName>
                                        </p:attrNameLst>
                                      </p:cBhvr>
                                      <p:to>
                                        <p:strVal val="visible"/>
                                      </p:to>
                                    </p:set>
                                    <p:animEffect transition="in" filter="fade">
                                      <p:cBhvr>
                                        <p:cTn id="20" dur="1000"/>
                                        <p:tgtEl>
                                          <p:spTgt spid="24"/>
                                        </p:tgtEl>
                                      </p:cBhvr>
                                    </p:animEffect>
                                    <p:anim calcmode="lin" valueType="num">
                                      <p:cBhvr>
                                        <p:cTn id="21" dur="1000" fill="hold"/>
                                        <p:tgtEl>
                                          <p:spTgt spid="24"/>
                                        </p:tgtEl>
                                        <p:attrNameLst>
                                          <p:attrName>ppt_x</p:attrName>
                                        </p:attrNameLst>
                                      </p:cBhvr>
                                      <p:tavLst>
                                        <p:tav tm="0">
                                          <p:val>
                                            <p:strVal val="#ppt_x"/>
                                          </p:val>
                                        </p:tav>
                                        <p:tav tm="100000">
                                          <p:val>
                                            <p:strVal val="#ppt_x"/>
                                          </p:val>
                                        </p:tav>
                                      </p:tavLst>
                                    </p:anim>
                                    <p:anim calcmode="lin" valueType="num">
                                      <p:cBhvr>
                                        <p:cTn id="22" dur="1000" fill="hold"/>
                                        <p:tgtEl>
                                          <p:spTgt spid="24"/>
                                        </p:tgtEl>
                                        <p:attrNameLst>
                                          <p:attrName>ppt_y</p:attrName>
                                        </p:attrNameLst>
                                      </p:cBhvr>
                                      <p:tavLst>
                                        <p:tav tm="0">
                                          <p:val>
                                            <p:strVal val="#ppt_y+.1"/>
                                          </p:val>
                                        </p:tav>
                                        <p:tav tm="100000">
                                          <p:val>
                                            <p:strVal val="#ppt_y"/>
                                          </p:val>
                                        </p:tav>
                                      </p:tavLst>
                                    </p:anim>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wipe(left)">
                                      <p:cBhvr>
                                        <p:cTn id="26" dur="500"/>
                                        <p:tgtEl>
                                          <p:spTgt spid="16"/>
                                        </p:tgtEl>
                                      </p:cBhvr>
                                    </p:animEffect>
                                  </p:childTnLst>
                                </p:cTn>
                              </p:par>
                            </p:childTnLst>
                          </p:cTn>
                        </p:par>
                        <p:par>
                          <p:cTn id="27" fill="hold">
                            <p:stCondLst>
                              <p:cond delay="2500"/>
                            </p:stCondLst>
                            <p:childTnLst>
                              <p:par>
                                <p:cTn id="28" presetID="42" presetClass="entr" presetSubtype="0"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Effect transition="in" filter="fade">
                                      <p:cBhvr>
                                        <p:cTn id="30" dur="1000"/>
                                        <p:tgtEl>
                                          <p:spTgt spid="44"/>
                                        </p:tgtEl>
                                      </p:cBhvr>
                                    </p:animEffect>
                                    <p:anim calcmode="lin" valueType="num">
                                      <p:cBhvr>
                                        <p:cTn id="31" dur="1000" fill="hold"/>
                                        <p:tgtEl>
                                          <p:spTgt spid="44"/>
                                        </p:tgtEl>
                                        <p:attrNameLst>
                                          <p:attrName>ppt_x</p:attrName>
                                        </p:attrNameLst>
                                      </p:cBhvr>
                                      <p:tavLst>
                                        <p:tav tm="0">
                                          <p:val>
                                            <p:strVal val="#ppt_x"/>
                                          </p:val>
                                        </p:tav>
                                        <p:tav tm="100000">
                                          <p:val>
                                            <p:strVal val="#ppt_x"/>
                                          </p:val>
                                        </p:tav>
                                      </p:tavLst>
                                    </p:anim>
                                    <p:anim calcmode="lin" valueType="num">
                                      <p:cBhvr>
                                        <p:cTn id="32" dur="1000" fill="hold"/>
                                        <p:tgtEl>
                                          <p:spTgt spid="44"/>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30"/>
                                        </p:tgtEl>
                                        <p:attrNameLst>
                                          <p:attrName>style.visibility</p:attrName>
                                        </p:attrNameLst>
                                      </p:cBhvr>
                                      <p:to>
                                        <p:strVal val="visible"/>
                                      </p:to>
                                    </p:set>
                                    <p:animEffect transition="in" filter="fade">
                                      <p:cBhvr>
                                        <p:cTn id="35" dur="1000"/>
                                        <p:tgtEl>
                                          <p:spTgt spid="30"/>
                                        </p:tgtEl>
                                      </p:cBhvr>
                                    </p:animEffect>
                                    <p:anim calcmode="lin" valueType="num">
                                      <p:cBhvr>
                                        <p:cTn id="36" dur="1000" fill="hold"/>
                                        <p:tgtEl>
                                          <p:spTgt spid="30"/>
                                        </p:tgtEl>
                                        <p:attrNameLst>
                                          <p:attrName>ppt_x</p:attrName>
                                        </p:attrNameLst>
                                      </p:cBhvr>
                                      <p:tavLst>
                                        <p:tav tm="0">
                                          <p:val>
                                            <p:strVal val="#ppt_x"/>
                                          </p:val>
                                        </p:tav>
                                        <p:tav tm="100000">
                                          <p:val>
                                            <p:strVal val="#ppt_x"/>
                                          </p:val>
                                        </p:tav>
                                      </p:tavLst>
                                    </p:anim>
                                    <p:anim calcmode="lin" valueType="num">
                                      <p:cBhvr>
                                        <p:cTn id="37" dur="1000" fill="hold"/>
                                        <p:tgtEl>
                                          <p:spTgt spid="30"/>
                                        </p:tgtEl>
                                        <p:attrNameLst>
                                          <p:attrName>ppt_y</p:attrName>
                                        </p:attrNameLst>
                                      </p:cBhvr>
                                      <p:tavLst>
                                        <p:tav tm="0">
                                          <p:val>
                                            <p:strVal val="#ppt_y+.1"/>
                                          </p:val>
                                        </p:tav>
                                        <p:tav tm="100000">
                                          <p:val>
                                            <p:strVal val="#ppt_y"/>
                                          </p:val>
                                        </p:tav>
                                      </p:tavLst>
                                    </p:anim>
                                  </p:childTnLst>
                                </p:cTn>
                              </p:par>
                            </p:childTnLst>
                          </p:cTn>
                        </p:par>
                        <p:par>
                          <p:cTn id="38" fill="hold">
                            <p:stCondLst>
                              <p:cond delay="3500"/>
                            </p:stCondLst>
                            <p:childTnLst>
                              <p:par>
                                <p:cTn id="39" presetID="22" presetClass="entr" presetSubtype="8" fill="hold" grpId="0"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p:stCondLst>
                              <p:cond delay="4000"/>
                            </p:stCondLst>
                            <p:childTnLst>
                              <p:par>
                                <p:cTn id="43" presetID="42" presetClass="entr" presetSubtype="0" fill="hold" nodeType="after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fade">
                                      <p:cBhvr>
                                        <p:cTn id="45" dur="1000"/>
                                        <p:tgtEl>
                                          <p:spTgt spid="45"/>
                                        </p:tgtEl>
                                      </p:cBhvr>
                                    </p:animEffect>
                                    <p:anim calcmode="lin" valueType="num">
                                      <p:cBhvr>
                                        <p:cTn id="46" dur="1000" fill="hold"/>
                                        <p:tgtEl>
                                          <p:spTgt spid="45"/>
                                        </p:tgtEl>
                                        <p:attrNameLst>
                                          <p:attrName>ppt_x</p:attrName>
                                        </p:attrNameLst>
                                      </p:cBhvr>
                                      <p:tavLst>
                                        <p:tav tm="0">
                                          <p:val>
                                            <p:strVal val="#ppt_x"/>
                                          </p:val>
                                        </p:tav>
                                        <p:tav tm="100000">
                                          <p:val>
                                            <p:strVal val="#ppt_x"/>
                                          </p:val>
                                        </p:tav>
                                      </p:tavLst>
                                    </p:anim>
                                    <p:anim calcmode="lin" valueType="num">
                                      <p:cBhvr>
                                        <p:cTn id="47" dur="1000" fill="hold"/>
                                        <p:tgtEl>
                                          <p:spTgt spid="45"/>
                                        </p:tgtEl>
                                        <p:attrNameLst>
                                          <p:attrName>ppt_y</p:attrName>
                                        </p:attrNameLst>
                                      </p:cBhvr>
                                      <p:tavLst>
                                        <p:tav tm="0">
                                          <p:val>
                                            <p:strVal val="#ppt_y+.1"/>
                                          </p:val>
                                        </p:tav>
                                        <p:tav tm="100000">
                                          <p:val>
                                            <p:strVal val="#ppt_y"/>
                                          </p:val>
                                        </p:tav>
                                      </p:tavLst>
                                    </p:anim>
                                  </p:childTnLst>
                                </p:cTn>
                              </p:par>
                              <p:par>
                                <p:cTn id="48" presetID="42" presetClass="entr" presetSubtype="0" fill="hold" nodeType="withEffect">
                                  <p:stCondLst>
                                    <p:cond delay="0"/>
                                  </p:stCondLst>
                                  <p:childTnLst>
                                    <p:set>
                                      <p:cBhvr>
                                        <p:cTn id="49" dur="1" fill="hold">
                                          <p:stCondLst>
                                            <p:cond delay="0"/>
                                          </p:stCondLst>
                                        </p:cTn>
                                        <p:tgtEl>
                                          <p:spTgt spid="33"/>
                                        </p:tgtEl>
                                        <p:attrNameLst>
                                          <p:attrName>style.visibility</p:attrName>
                                        </p:attrNameLst>
                                      </p:cBhvr>
                                      <p:to>
                                        <p:strVal val="visible"/>
                                      </p:to>
                                    </p:set>
                                    <p:animEffect transition="in" filter="fade">
                                      <p:cBhvr>
                                        <p:cTn id="50" dur="1000"/>
                                        <p:tgtEl>
                                          <p:spTgt spid="33"/>
                                        </p:tgtEl>
                                      </p:cBhvr>
                                    </p:animEffect>
                                    <p:anim calcmode="lin" valueType="num">
                                      <p:cBhvr>
                                        <p:cTn id="51" dur="1000" fill="hold"/>
                                        <p:tgtEl>
                                          <p:spTgt spid="33"/>
                                        </p:tgtEl>
                                        <p:attrNameLst>
                                          <p:attrName>ppt_x</p:attrName>
                                        </p:attrNameLst>
                                      </p:cBhvr>
                                      <p:tavLst>
                                        <p:tav tm="0">
                                          <p:val>
                                            <p:strVal val="#ppt_x"/>
                                          </p:val>
                                        </p:tav>
                                        <p:tav tm="100000">
                                          <p:val>
                                            <p:strVal val="#ppt_x"/>
                                          </p:val>
                                        </p:tav>
                                      </p:tavLst>
                                    </p:anim>
                                    <p:anim calcmode="lin" valueType="num">
                                      <p:cBhvr>
                                        <p:cTn id="52" dur="1000" fill="hold"/>
                                        <p:tgtEl>
                                          <p:spTgt spid="33"/>
                                        </p:tgtEl>
                                        <p:attrNameLst>
                                          <p:attrName>ppt_y</p:attrName>
                                        </p:attrNameLst>
                                      </p:cBhvr>
                                      <p:tavLst>
                                        <p:tav tm="0">
                                          <p:val>
                                            <p:strVal val="#ppt_y+.1"/>
                                          </p:val>
                                        </p:tav>
                                        <p:tav tm="100000">
                                          <p:val>
                                            <p:strVal val="#ppt_y"/>
                                          </p:val>
                                        </p:tav>
                                      </p:tavLst>
                                    </p:anim>
                                  </p:childTnLst>
                                </p:cTn>
                              </p:par>
                            </p:childTnLst>
                          </p:cTn>
                        </p:par>
                        <p:par>
                          <p:cTn id="53" fill="hold">
                            <p:stCondLst>
                              <p:cond delay="5000"/>
                            </p:stCondLst>
                            <p:childTnLst>
                              <p:par>
                                <p:cTn id="54" presetID="22" presetClass="entr" presetSubtype="8" fill="hold" grpId="0" nodeType="afterEffect">
                                  <p:stCondLst>
                                    <p:cond delay="0"/>
                                  </p:stCondLst>
                                  <p:childTnLst>
                                    <p:set>
                                      <p:cBhvr>
                                        <p:cTn id="55" dur="1" fill="hold">
                                          <p:stCondLst>
                                            <p:cond delay="0"/>
                                          </p:stCondLst>
                                        </p:cTn>
                                        <p:tgtEl>
                                          <p:spTgt spid="22"/>
                                        </p:tgtEl>
                                        <p:attrNameLst>
                                          <p:attrName>style.visibility</p:attrName>
                                        </p:attrNameLst>
                                      </p:cBhvr>
                                      <p:to>
                                        <p:strVal val="visible"/>
                                      </p:to>
                                    </p:set>
                                    <p:animEffect transition="in" filter="wipe(left)">
                                      <p:cBhvr>
                                        <p:cTn id="56" dur="500"/>
                                        <p:tgtEl>
                                          <p:spTgt spid="22"/>
                                        </p:tgtEl>
                                      </p:cBhvr>
                                    </p:animEffect>
                                  </p:childTnLst>
                                </p:cTn>
                              </p:par>
                            </p:childTnLst>
                          </p:cTn>
                        </p:par>
                        <p:par>
                          <p:cTn id="57" fill="hold">
                            <p:stCondLst>
                              <p:cond delay="5500"/>
                            </p:stCondLst>
                            <p:childTnLst>
                              <p:par>
                                <p:cTn id="58" presetID="42" presetClass="entr" presetSubtype="0" fill="hold" nodeType="afterEffect">
                                  <p:stCondLst>
                                    <p:cond delay="0"/>
                                  </p:stCondLst>
                                  <p:childTnLst>
                                    <p:set>
                                      <p:cBhvr>
                                        <p:cTn id="59" dur="1" fill="hold">
                                          <p:stCondLst>
                                            <p:cond delay="0"/>
                                          </p:stCondLst>
                                        </p:cTn>
                                        <p:tgtEl>
                                          <p:spTgt spid="46"/>
                                        </p:tgtEl>
                                        <p:attrNameLst>
                                          <p:attrName>style.visibility</p:attrName>
                                        </p:attrNameLst>
                                      </p:cBhvr>
                                      <p:to>
                                        <p:strVal val="visible"/>
                                      </p:to>
                                    </p:set>
                                    <p:animEffect transition="in" filter="fade">
                                      <p:cBhvr>
                                        <p:cTn id="60" dur="1000"/>
                                        <p:tgtEl>
                                          <p:spTgt spid="46"/>
                                        </p:tgtEl>
                                      </p:cBhvr>
                                    </p:animEffect>
                                    <p:anim calcmode="lin" valueType="num">
                                      <p:cBhvr>
                                        <p:cTn id="61" dur="1000" fill="hold"/>
                                        <p:tgtEl>
                                          <p:spTgt spid="46"/>
                                        </p:tgtEl>
                                        <p:attrNameLst>
                                          <p:attrName>ppt_x</p:attrName>
                                        </p:attrNameLst>
                                      </p:cBhvr>
                                      <p:tavLst>
                                        <p:tav tm="0">
                                          <p:val>
                                            <p:strVal val="#ppt_x"/>
                                          </p:val>
                                        </p:tav>
                                        <p:tav tm="100000">
                                          <p:val>
                                            <p:strVal val="#ppt_x"/>
                                          </p:val>
                                        </p:tav>
                                      </p:tavLst>
                                    </p:anim>
                                    <p:anim calcmode="lin" valueType="num">
                                      <p:cBhvr>
                                        <p:cTn id="62" dur="1000" fill="hold"/>
                                        <p:tgtEl>
                                          <p:spTgt spid="46"/>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36"/>
                                        </p:tgtEl>
                                        <p:attrNameLst>
                                          <p:attrName>style.visibility</p:attrName>
                                        </p:attrNameLst>
                                      </p:cBhvr>
                                      <p:to>
                                        <p:strVal val="visible"/>
                                      </p:to>
                                    </p:set>
                                    <p:animEffect transition="in" filter="fade">
                                      <p:cBhvr>
                                        <p:cTn id="65" dur="1000"/>
                                        <p:tgtEl>
                                          <p:spTgt spid="36"/>
                                        </p:tgtEl>
                                      </p:cBhvr>
                                    </p:animEffect>
                                    <p:anim calcmode="lin" valueType="num">
                                      <p:cBhvr>
                                        <p:cTn id="66" dur="1000" fill="hold"/>
                                        <p:tgtEl>
                                          <p:spTgt spid="36"/>
                                        </p:tgtEl>
                                        <p:attrNameLst>
                                          <p:attrName>ppt_x</p:attrName>
                                        </p:attrNameLst>
                                      </p:cBhvr>
                                      <p:tavLst>
                                        <p:tav tm="0">
                                          <p:val>
                                            <p:strVal val="#ppt_x"/>
                                          </p:val>
                                        </p:tav>
                                        <p:tav tm="100000">
                                          <p:val>
                                            <p:strVal val="#ppt_x"/>
                                          </p:val>
                                        </p:tav>
                                      </p:tavLst>
                                    </p:anim>
                                    <p:anim calcmode="lin" valueType="num">
                                      <p:cBhvr>
                                        <p:cTn id="6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3" grpId="0" animBg="1"/>
      <p:bldP spid="16" grpId="0" animBg="1"/>
      <p:bldP spid="19" grpId="0" animBg="1"/>
      <p:bldP spid="22"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8" name="Group 27"/>
          <p:cNvGrpSpPr/>
          <p:nvPr/>
        </p:nvGrpSpPr>
        <p:grpSpPr>
          <a:xfrm>
            <a:off x="1023377" y="2618843"/>
            <a:ext cx="1411291" cy="1411291"/>
            <a:chOff x="958033" y="1865707"/>
            <a:chExt cx="1134668" cy="1134668"/>
          </a:xfrm>
        </p:grpSpPr>
        <p:sp>
          <p:nvSpPr>
            <p:cNvPr id="4" name="Sev01"/>
            <p:cNvSpPr/>
            <p:nvPr/>
          </p:nvSpPr>
          <p:spPr>
            <a:xfrm>
              <a:off x="1069535" y="1977209"/>
              <a:ext cx="911664" cy="911664"/>
            </a:xfrm>
            <a:prstGeom prst="ellipse">
              <a:avLst/>
            </a:prstGeom>
            <a:solidFill>
              <a:srgbClr val="FE4A1E"/>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25" name="Sev01"/>
            <p:cNvSpPr/>
            <p:nvPr/>
          </p:nvSpPr>
          <p:spPr>
            <a:xfrm>
              <a:off x="958033" y="1865707"/>
              <a:ext cx="1134668" cy="1134668"/>
            </a:xfrm>
            <a:prstGeom prst="ellipse">
              <a:avLst/>
            </a:prstGeom>
            <a:noFill/>
            <a:ln>
              <a:solidFill>
                <a:srgbClr val="FE4A1E"/>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29" name="Group 28"/>
          <p:cNvGrpSpPr/>
          <p:nvPr/>
        </p:nvGrpSpPr>
        <p:grpSpPr>
          <a:xfrm>
            <a:off x="3201700" y="2618843"/>
            <a:ext cx="1411291" cy="1411291"/>
            <a:chOff x="958033" y="1865707"/>
            <a:chExt cx="1134668" cy="1134668"/>
          </a:xfrm>
        </p:grpSpPr>
        <p:sp>
          <p:nvSpPr>
            <p:cNvPr id="30" name="Sev01"/>
            <p:cNvSpPr/>
            <p:nvPr/>
          </p:nvSpPr>
          <p:spPr>
            <a:xfrm>
              <a:off x="1069535" y="1977209"/>
              <a:ext cx="911664" cy="911664"/>
            </a:xfrm>
            <a:prstGeom prst="ellipse">
              <a:avLst/>
            </a:prstGeom>
            <a:solidFill>
              <a:srgbClr val="5C9AD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1" name="Sev01"/>
            <p:cNvSpPr/>
            <p:nvPr/>
          </p:nvSpPr>
          <p:spPr>
            <a:xfrm>
              <a:off x="958033" y="1865707"/>
              <a:ext cx="1134668" cy="1134668"/>
            </a:xfrm>
            <a:prstGeom prst="ellipse">
              <a:avLst/>
            </a:prstGeom>
            <a:noFill/>
            <a:ln>
              <a:solidFill>
                <a:srgbClr val="5C9AD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36" name="Group 35"/>
          <p:cNvGrpSpPr/>
          <p:nvPr/>
        </p:nvGrpSpPr>
        <p:grpSpPr>
          <a:xfrm>
            <a:off x="5380023" y="2618843"/>
            <a:ext cx="1411291" cy="1411291"/>
            <a:chOff x="958033" y="1865707"/>
            <a:chExt cx="1134668" cy="1134668"/>
          </a:xfrm>
        </p:grpSpPr>
        <p:sp>
          <p:nvSpPr>
            <p:cNvPr id="37" name="Sev01"/>
            <p:cNvSpPr/>
            <p:nvPr/>
          </p:nvSpPr>
          <p:spPr>
            <a:xfrm>
              <a:off x="1069535" y="1977209"/>
              <a:ext cx="911664" cy="911664"/>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38" name="Sev01"/>
            <p:cNvSpPr/>
            <p:nvPr/>
          </p:nvSpPr>
          <p:spPr>
            <a:xfrm>
              <a:off x="958033" y="1865707"/>
              <a:ext cx="1134668" cy="1134668"/>
            </a:xfrm>
            <a:prstGeom prst="ellipse">
              <a:avLst/>
            </a:prstGeom>
            <a:noFill/>
            <a:ln>
              <a:solidFill>
                <a:srgbClr val="44546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43" name="Group 42"/>
          <p:cNvGrpSpPr/>
          <p:nvPr/>
        </p:nvGrpSpPr>
        <p:grpSpPr>
          <a:xfrm>
            <a:off x="7558345" y="2618843"/>
            <a:ext cx="1411291" cy="1411291"/>
            <a:chOff x="958033" y="1865707"/>
            <a:chExt cx="1134668" cy="1134668"/>
          </a:xfrm>
        </p:grpSpPr>
        <p:sp>
          <p:nvSpPr>
            <p:cNvPr id="44" name="Sev01"/>
            <p:cNvSpPr/>
            <p:nvPr/>
          </p:nvSpPr>
          <p:spPr>
            <a:xfrm>
              <a:off x="1069535" y="1977209"/>
              <a:ext cx="911664" cy="911664"/>
            </a:xfrm>
            <a:prstGeom prst="ellipse">
              <a:avLst/>
            </a:prstGeom>
            <a:solidFill>
              <a:srgbClr val="7A7A7A"/>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45" name="Sev01"/>
            <p:cNvSpPr/>
            <p:nvPr/>
          </p:nvSpPr>
          <p:spPr>
            <a:xfrm>
              <a:off x="958033" y="1865707"/>
              <a:ext cx="1134668" cy="1134668"/>
            </a:xfrm>
            <a:prstGeom prst="ellipse">
              <a:avLst/>
            </a:prstGeom>
            <a:noFill/>
            <a:ln>
              <a:solidFill>
                <a:srgbClr val="7A7A7A"/>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grpSp>
        <p:nvGrpSpPr>
          <p:cNvPr id="50" name="Group 49"/>
          <p:cNvGrpSpPr/>
          <p:nvPr/>
        </p:nvGrpSpPr>
        <p:grpSpPr>
          <a:xfrm>
            <a:off x="9736667" y="2618843"/>
            <a:ext cx="1411291" cy="1411291"/>
            <a:chOff x="958033" y="1865707"/>
            <a:chExt cx="1134668" cy="1134668"/>
          </a:xfrm>
        </p:grpSpPr>
        <p:sp>
          <p:nvSpPr>
            <p:cNvPr id="51" name="Sev01"/>
            <p:cNvSpPr/>
            <p:nvPr/>
          </p:nvSpPr>
          <p:spPr>
            <a:xfrm>
              <a:off x="1069535" y="1977209"/>
              <a:ext cx="911664" cy="911664"/>
            </a:xfrm>
            <a:prstGeom prst="ellipse">
              <a:avLst/>
            </a:prstGeom>
            <a:solidFill>
              <a:srgbClr val="939393"/>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sp>
          <p:nvSpPr>
            <p:cNvPr id="52" name="Sev01"/>
            <p:cNvSpPr/>
            <p:nvPr/>
          </p:nvSpPr>
          <p:spPr>
            <a:xfrm>
              <a:off x="958033" y="1865707"/>
              <a:ext cx="1134668" cy="1134668"/>
            </a:xfrm>
            <a:prstGeom prst="ellipse">
              <a:avLst/>
            </a:prstGeom>
            <a:noFill/>
            <a:ln>
              <a:solidFill>
                <a:srgbClr val="93939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accent1">
                    <a:lumMod val="50000"/>
                  </a:schemeClr>
                </a:solidFill>
                <a:latin typeface="Candara" panose="020E0502030303020204" pitchFamily="34" charset="0"/>
              </a:endParaRPr>
            </a:p>
          </p:txBody>
        </p:sp>
      </p:grpSp>
      <p:sp>
        <p:nvSpPr>
          <p:cNvPr id="46" name="TextBox 4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53" name="TextBox 52"/>
          <p:cNvSpPr txBox="1"/>
          <p:nvPr/>
        </p:nvSpPr>
        <p:spPr>
          <a:xfrm>
            <a:off x="677462" y="4256149"/>
            <a:ext cx="2103120" cy="2000548"/>
          </a:xfrm>
          <a:prstGeom prst="rect">
            <a:avLst/>
          </a:prstGeom>
          <a:noFill/>
        </p:spPr>
        <p:txBody>
          <a:bodyPr wrap="square" rtlCol="0">
            <a:spAutoFit/>
          </a:bodyPr>
          <a:lstStyle/>
          <a:p>
            <a:pPr algn="ctr"/>
            <a:r>
              <a:rPr lang="en-US" sz="1400" dirty="0">
                <a:solidFill>
                  <a:srgbClr val="FE4A1E"/>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1" name="TextBox 60"/>
          <p:cNvSpPr txBox="1"/>
          <p:nvPr/>
        </p:nvSpPr>
        <p:spPr>
          <a:xfrm>
            <a:off x="2855785" y="4256149"/>
            <a:ext cx="2103120" cy="1938992"/>
          </a:xfrm>
          <a:prstGeom prst="rect">
            <a:avLst/>
          </a:prstGeom>
          <a:noFill/>
        </p:spPr>
        <p:txBody>
          <a:bodyPr wrap="square" rtlCol="0">
            <a:spAutoFit/>
          </a:bodyPr>
          <a:lstStyle/>
          <a:p>
            <a:pPr algn="ctr"/>
            <a:r>
              <a:rPr lang="en-US" sz="1400" dirty="0">
                <a:solidFill>
                  <a:srgbClr val="5C9AD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2" name="TextBox 61"/>
          <p:cNvSpPr txBox="1"/>
          <p:nvPr/>
        </p:nvSpPr>
        <p:spPr>
          <a:xfrm>
            <a:off x="5044440" y="4256149"/>
            <a:ext cx="2103120" cy="2031325"/>
          </a:xfrm>
          <a:prstGeom prst="rect">
            <a:avLst/>
          </a:prstGeom>
          <a:noFill/>
        </p:spPr>
        <p:txBody>
          <a:bodyPr wrap="square" rtlCol="0">
            <a:spAutoFit/>
          </a:bodyPr>
          <a:lstStyle/>
          <a:p>
            <a:pPr algn="ctr"/>
            <a:r>
              <a:rPr lang="en-US" sz="1600" dirty="0">
                <a:solidFill>
                  <a:srgbClr val="44546B"/>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3" name="TextBox 62"/>
          <p:cNvSpPr txBox="1"/>
          <p:nvPr/>
        </p:nvSpPr>
        <p:spPr>
          <a:xfrm>
            <a:off x="7233095" y="4256149"/>
            <a:ext cx="2103120" cy="1938992"/>
          </a:xfrm>
          <a:prstGeom prst="rect">
            <a:avLst/>
          </a:prstGeom>
          <a:noFill/>
        </p:spPr>
        <p:txBody>
          <a:bodyPr wrap="square" rtlCol="0">
            <a:spAutoFit/>
          </a:bodyPr>
          <a:lstStyle/>
          <a:p>
            <a:pPr algn="ctr"/>
            <a:r>
              <a:rPr lang="en-US" sz="1400" dirty="0">
                <a:solidFill>
                  <a:srgbClr val="7A7A7A"/>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64" name="TextBox 63"/>
          <p:cNvSpPr txBox="1"/>
          <p:nvPr/>
        </p:nvSpPr>
        <p:spPr>
          <a:xfrm>
            <a:off x="9421750" y="4256149"/>
            <a:ext cx="2103120" cy="1938992"/>
          </a:xfrm>
          <a:prstGeom prst="rect">
            <a:avLst/>
          </a:prstGeom>
          <a:noFill/>
        </p:spPr>
        <p:txBody>
          <a:bodyPr wrap="square" rtlCol="0">
            <a:spAutoFit/>
          </a:bodyPr>
          <a:lstStyle/>
          <a:p>
            <a:pPr algn="ctr"/>
            <a:r>
              <a:rPr lang="en-US" sz="1400" dirty="0">
                <a:solidFill>
                  <a:srgbClr val="939393"/>
                </a:solidFill>
                <a:latin typeface="Bernard MT Condensed" panose="02050806060905020404" pitchFamily="18" charset="0"/>
              </a:rPr>
              <a:t>Lorem Ipsum</a:t>
            </a:r>
          </a:p>
          <a:p>
            <a:pPr algn="ctr"/>
            <a:endParaRPr lang="en-US" sz="10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3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grpSp>
        <p:nvGrpSpPr>
          <p:cNvPr id="65" name="Group 23"/>
          <p:cNvGrpSpPr/>
          <p:nvPr/>
        </p:nvGrpSpPr>
        <p:grpSpPr>
          <a:xfrm>
            <a:off x="10253166" y="3122057"/>
            <a:ext cx="378292" cy="434818"/>
            <a:chOff x="7948613" y="2360612"/>
            <a:chExt cx="276225" cy="317500"/>
          </a:xfrm>
          <a:solidFill>
            <a:schemeClr val="accent5"/>
          </a:solidFill>
          <a:effectLst/>
        </p:grpSpPr>
        <p:sp>
          <p:nvSpPr>
            <p:cNvPr id="66" name="Freeform 272"/>
            <p:cNvSpPr>
              <a:spLocks noEditPoints="1"/>
            </p:cNvSpPr>
            <p:nvPr/>
          </p:nvSpPr>
          <p:spPr bwMode="auto">
            <a:xfrm>
              <a:off x="7948613" y="2360612"/>
              <a:ext cx="276225" cy="317500"/>
            </a:xfrm>
            <a:custGeom>
              <a:avLst/>
              <a:gdLst/>
              <a:ahLst/>
              <a:cxnLst>
                <a:cxn ang="0">
                  <a:pos x="80" y="89"/>
                </a:cxn>
                <a:cxn ang="0">
                  <a:pos x="38" y="89"/>
                </a:cxn>
                <a:cxn ang="0">
                  <a:pos x="25" y="34"/>
                </a:cxn>
                <a:cxn ang="0">
                  <a:pos x="79" y="19"/>
                </a:cxn>
                <a:cxn ang="0">
                  <a:pos x="80" y="19"/>
                </a:cxn>
                <a:cxn ang="0">
                  <a:pos x="80" y="19"/>
                </a:cxn>
                <a:cxn ang="0">
                  <a:pos x="95" y="34"/>
                </a:cxn>
                <a:cxn ang="0">
                  <a:pos x="80" y="89"/>
                </a:cxn>
                <a:cxn ang="0">
                  <a:pos x="119" y="118"/>
                </a:cxn>
                <a:cxn ang="0">
                  <a:pos x="101" y="87"/>
                </a:cxn>
                <a:cxn ang="0">
                  <a:pos x="108" y="82"/>
                </a:cxn>
                <a:cxn ang="0">
                  <a:pos x="108" y="68"/>
                </a:cxn>
                <a:cxn ang="0">
                  <a:pos x="115" y="55"/>
                </a:cxn>
                <a:cxn ang="0">
                  <a:pos x="108" y="41"/>
                </a:cxn>
                <a:cxn ang="0">
                  <a:pos x="108" y="26"/>
                </a:cxn>
                <a:cxn ang="0">
                  <a:pos x="95" y="19"/>
                </a:cxn>
                <a:cxn ang="0">
                  <a:pos x="88" y="6"/>
                </a:cxn>
                <a:cxn ang="0">
                  <a:pos x="73" y="7"/>
                </a:cxn>
                <a:cxn ang="0">
                  <a:pos x="60" y="0"/>
                </a:cxn>
                <a:cxn ang="0">
                  <a:pos x="47" y="8"/>
                </a:cxn>
                <a:cxn ang="0">
                  <a:pos x="32" y="6"/>
                </a:cxn>
                <a:cxn ang="0">
                  <a:pos x="25" y="19"/>
                </a:cxn>
                <a:cxn ang="0">
                  <a:pos x="12" y="26"/>
                </a:cxn>
                <a:cxn ang="0">
                  <a:pos x="12" y="41"/>
                </a:cxn>
                <a:cxn ang="0">
                  <a:pos x="4" y="55"/>
                </a:cxn>
                <a:cxn ang="0">
                  <a:pos x="12" y="67"/>
                </a:cxn>
                <a:cxn ang="0">
                  <a:pos x="11" y="82"/>
                </a:cxn>
                <a:cxn ang="0">
                  <a:pos x="18" y="86"/>
                </a:cxn>
                <a:cxn ang="0">
                  <a:pos x="19" y="87"/>
                </a:cxn>
                <a:cxn ang="0">
                  <a:pos x="1" y="118"/>
                </a:cxn>
                <a:cxn ang="0">
                  <a:pos x="3" y="122"/>
                </a:cxn>
                <a:cxn ang="0">
                  <a:pos x="16" y="123"/>
                </a:cxn>
                <a:cxn ang="0">
                  <a:pos x="23" y="127"/>
                </a:cxn>
                <a:cxn ang="0">
                  <a:pos x="29" y="137"/>
                </a:cxn>
                <a:cxn ang="0">
                  <a:pos x="34" y="137"/>
                </a:cxn>
                <a:cxn ang="0">
                  <a:pos x="52" y="105"/>
                </a:cxn>
                <a:cxn ang="0">
                  <a:pos x="53" y="105"/>
                </a:cxn>
                <a:cxn ang="0">
                  <a:pos x="60" y="109"/>
                </a:cxn>
                <a:cxn ang="0">
                  <a:pos x="67" y="105"/>
                </a:cxn>
                <a:cxn ang="0">
                  <a:pos x="68" y="105"/>
                </a:cxn>
                <a:cxn ang="0">
                  <a:pos x="86" y="137"/>
                </a:cxn>
                <a:cxn ang="0">
                  <a:pos x="91" y="137"/>
                </a:cxn>
                <a:cxn ang="0">
                  <a:pos x="97" y="127"/>
                </a:cxn>
                <a:cxn ang="0">
                  <a:pos x="104" y="123"/>
                </a:cxn>
                <a:cxn ang="0">
                  <a:pos x="117" y="122"/>
                </a:cxn>
                <a:cxn ang="0">
                  <a:pos x="119" y="118"/>
                </a:cxn>
              </a:cxnLst>
              <a:rect l="0" t="0" r="r" b="b"/>
              <a:pathLst>
                <a:path w="120" h="139">
                  <a:moveTo>
                    <a:pt x="80" y="89"/>
                  </a:moveTo>
                  <a:cubicBezTo>
                    <a:pt x="67" y="97"/>
                    <a:pt x="50" y="96"/>
                    <a:pt x="38" y="89"/>
                  </a:cubicBezTo>
                  <a:cubicBezTo>
                    <a:pt x="20" y="77"/>
                    <a:pt x="14" y="53"/>
                    <a:pt x="25" y="34"/>
                  </a:cubicBezTo>
                  <a:cubicBezTo>
                    <a:pt x="36" y="15"/>
                    <a:pt x="60" y="8"/>
                    <a:pt x="79" y="19"/>
                  </a:cubicBezTo>
                  <a:cubicBezTo>
                    <a:pt x="80" y="19"/>
                    <a:pt x="80" y="19"/>
                    <a:pt x="80" y="19"/>
                  </a:cubicBezTo>
                  <a:cubicBezTo>
                    <a:pt x="80" y="19"/>
                    <a:pt x="80" y="19"/>
                    <a:pt x="80" y="19"/>
                  </a:cubicBezTo>
                  <a:cubicBezTo>
                    <a:pt x="86" y="22"/>
                    <a:pt x="91" y="27"/>
                    <a:pt x="95" y="34"/>
                  </a:cubicBezTo>
                  <a:cubicBezTo>
                    <a:pt x="106" y="53"/>
                    <a:pt x="100" y="78"/>
                    <a:pt x="80" y="89"/>
                  </a:cubicBezTo>
                  <a:moveTo>
                    <a:pt x="119" y="118"/>
                  </a:moveTo>
                  <a:cubicBezTo>
                    <a:pt x="119" y="118"/>
                    <a:pt x="103" y="91"/>
                    <a:pt x="101" y="87"/>
                  </a:cubicBezTo>
                  <a:cubicBezTo>
                    <a:pt x="104" y="86"/>
                    <a:pt x="107" y="85"/>
                    <a:pt x="108" y="82"/>
                  </a:cubicBezTo>
                  <a:cubicBezTo>
                    <a:pt x="111" y="78"/>
                    <a:pt x="107" y="72"/>
                    <a:pt x="108" y="68"/>
                  </a:cubicBezTo>
                  <a:cubicBezTo>
                    <a:pt x="109" y="63"/>
                    <a:pt x="115" y="59"/>
                    <a:pt x="115" y="55"/>
                  </a:cubicBezTo>
                  <a:cubicBezTo>
                    <a:pt x="115" y="50"/>
                    <a:pt x="109" y="45"/>
                    <a:pt x="108" y="41"/>
                  </a:cubicBezTo>
                  <a:cubicBezTo>
                    <a:pt x="106" y="37"/>
                    <a:pt x="111" y="30"/>
                    <a:pt x="108" y="26"/>
                  </a:cubicBezTo>
                  <a:cubicBezTo>
                    <a:pt x="106" y="22"/>
                    <a:pt x="98" y="22"/>
                    <a:pt x="95" y="19"/>
                  </a:cubicBezTo>
                  <a:cubicBezTo>
                    <a:pt x="92" y="16"/>
                    <a:pt x="92" y="8"/>
                    <a:pt x="88" y="6"/>
                  </a:cubicBezTo>
                  <a:cubicBezTo>
                    <a:pt x="84" y="4"/>
                    <a:pt x="77" y="8"/>
                    <a:pt x="73" y="7"/>
                  </a:cubicBezTo>
                  <a:cubicBezTo>
                    <a:pt x="69" y="6"/>
                    <a:pt x="65" y="0"/>
                    <a:pt x="60" y="0"/>
                  </a:cubicBezTo>
                  <a:cubicBezTo>
                    <a:pt x="55" y="0"/>
                    <a:pt x="48" y="7"/>
                    <a:pt x="47" y="8"/>
                  </a:cubicBezTo>
                  <a:cubicBezTo>
                    <a:pt x="42" y="9"/>
                    <a:pt x="36" y="4"/>
                    <a:pt x="32" y="6"/>
                  </a:cubicBezTo>
                  <a:cubicBezTo>
                    <a:pt x="28" y="9"/>
                    <a:pt x="28" y="16"/>
                    <a:pt x="25" y="19"/>
                  </a:cubicBezTo>
                  <a:cubicBezTo>
                    <a:pt x="22" y="23"/>
                    <a:pt x="14" y="22"/>
                    <a:pt x="12" y="26"/>
                  </a:cubicBezTo>
                  <a:cubicBezTo>
                    <a:pt x="9" y="30"/>
                    <a:pt x="13" y="37"/>
                    <a:pt x="12" y="41"/>
                  </a:cubicBezTo>
                  <a:cubicBezTo>
                    <a:pt x="11" y="45"/>
                    <a:pt x="4" y="50"/>
                    <a:pt x="4" y="55"/>
                  </a:cubicBezTo>
                  <a:cubicBezTo>
                    <a:pt x="4" y="59"/>
                    <a:pt x="11" y="63"/>
                    <a:pt x="12" y="67"/>
                  </a:cubicBezTo>
                  <a:cubicBezTo>
                    <a:pt x="13" y="72"/>
                    <a:pt x="9" y="78"/>
                    <a:pt x="11" y="82"/>
                  </a:cubicBezTo>
                  <a:cubicBezTo>
                    <a:pt x="13" y="85"/>
                    <a:pt x="16" y="85"/>
                    <a:pt x="18" y="86"/>
                  </a:cubicBezTo>
                  <a:cubicBezTo>
                    <a:pt x="19" y="86"/>
                    <a:pt x="19" y="87"/>
                    <a:pt x="19" y="87"/>
                  </a:cubicBezTo>
                  <a:cubicBezTo>
                    <a:pt x="17" y="91"/>
                    <a:pt x="1" y="118"/>
                    <a:pt x="1" y="118"/>
                  </a:cubicBezTo>
                  <a:cubicBezTo>
                    <a:pt x="0" y="120"/>
                    <a:pt x="1" y="122"/>
                    <a:pt x="3" y="122"/>
                  </a:cubicBezTo>
                  <a:cubicBezTo>
                    <a:pt x="16" y="123"/>
                    <a:pt x="16" y="123"/>
                    <a:pt x="16" y="123"/>
                  </a:cubicBezTo>
                  <a:cubicBezTo>
                    <a:pt x="18" y="123"/>
                    <a:pt x="21" y="125"/>
                    <a:pt x="23" y="127"/>
                  </a:cubicBezTo>
                  <a:cubicBezTo>
                    <a:pt x="29" y="137"/>
                    <a:pt x="29" y="137"/>
                    <a:pt x="29" y="137"/>
                  </a:cubicBezTo>
                  <a:cubicBezTo>
                    <a:pt x="31" y="139"/>
                    <a:pt x="33" y="139"/>
                    <a:pt x="34" y="137"/>
                  </a:cubicBezTo>
                  <a:cubicBezTo>
                    <a:pt x="34" y="137"/>
                    <a:pt x="52" y="105"/>
                    <a:pt x="52" y="105"/>
                  </a:cubicBezTo>
                  <a:cubicBezTo>
                    <a:pt x="53" y="105"/>
                    <a:pt x="53" y="105"/>
                    <a:pt x="53" y="105"/>
                  </a:cubicBezTo>
                  <a:cubicBezTo>
                    <a:pt x="55" y="107"/>
                    <a:pt x="58" y="109"/>
                    <a:pt x="60" y="109"/>
                  </a:cubicBezTo>
                  <a:cubicBezTo>
                    <a:pt x="63" y="109"/>
                    <a:pt x="65" y="107"/>
                    <a:pt x="67" y="105"/>
                  </a:cubicBezTo>
                  <a:cubicBezTo>
                    <a:pt x="67" y="105"/>
                    <a:pt x="67" y="105"/>
                    <a:pt x="68" y="105"/>
                  </a:cubicBezTo>
                  <a:cubicBezTo>
                    <a:pt x="68" y="105"/>
                    <a:pt x="86" y="137"/>
                    <a:pt x="86" y="137"/>
                  </a:cubicBezTo>
                  <a:cubicBezTo>
                    <a:pt x="87" y="139"/>
                    <a:pt x="89" y="139"/>
                    <a:pt x="91" y="137"/>
                  </a:cubicBezTo>
                  <a:cubicBezTo>
                    <a:pt x="97" y="127"/>
                    <a:pt x="97" y="127"/>
                    <a:pt x="97" y="127"/>
                  </a:cubicBezTo>
                  <a:cubicBezTo>
                    <a:pt x="99" y="124"/>
                    <a:pt x="102" y="123"/>
                    <a:pt x="104" y="123"/>
                  </a:cubicBezTo>
                  <a:cubicBezTo>
                    <a:pt x="117" y="122"/>
                    <a:pt x="117" y="122"/>
                    <a:pt x="117" y="122"/>
                  </a:cubicBezTo>
                  <a:cubicBezTo>
                    <a:pt x="119" y="122"/>
                    <a:pt x="120" y="120"/>
                    <a:pt x="119" y="118"/>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7" name="Freeform 273"/>
            <p:cNvSpPr>
              <a:spLocks noEditPoints="1"/>
            </p:cNvSpPr>
            <p:nvPr/>
          </p:nvSpPr>
          <p:spPr bwMode="auto">
            <a:xfrm>
              <a:off x="7997825" y="2401887"/>
              <a:ext cx="177800" cy="171450"/>
            </a:xfrm>
            <a:custGeom>
              <a:avLst/>
              <a:gdLst/>
              <a:ahLst/>
              <a:cxnLst>
                <a:cxn ang="0">
                  <a:pos x="60" y="33"/>
                </a:cxn>
                <a:cxn ang="0">
                  <a:pos x="55" y="39"/>
                </a:cxn>
                <a:cxn ang="0">
                  <a:pos x="52" y="47"/>
                </a:cxn>
                <a:cxn ang="0">
                  <a:pos x="53" y="54"/>
                </a:cxn>
                <a:cxn ang="0">
                  <a:pos x="50" y="57"/>
                </a:cxn>
                <a:cxn ang="0">
                  <a:pos x="43" y="53"/>
                </a:cxn>
                <a:cxn ang="0">
                  <a:pos x="35" y="53"/>
                </a:cxn>
                <a:cxn ang="0">
                  <a:pos x="28" y="57"/>
                </a:cxn>
                <a:cxn ang="0">
                  <a:pos x="25" y="54"/>
                </a:cxn>
                <a:cxn ang="0">
                  <a:pos x="26" y="47"/>
                </a:cxn>
                <a:cxn ang="0">
                  <a:pos x="24" y="39"/>
                </a:cxn>
                <a:cxn ang="0">
                  <a:pos x="18" y="33"/>
                </a:cxn>
                <a:cxn ang="0">
                  <a:pos x="19" y="30"/>
                </a:cxn>
                <a:cxn ang="0">
                  <a:pos x="27" y="28"/>
                </a:cxn>
                <a:cxn ang="0">
                  <a:pos x="34" y="24"/>
                </a:cxn>
                <a:cxn ang="0">
                  <a:pos x="37" y="17"/>
                </a:cxn>
                <a:cxn ang="0">
                  <a:pos x="41" y="17"/>
                </a:cxn>
                <a:cxn ang="0">
                  <a:pos x="45" y="24"/>
                </a:cxn>
                <a:cxn ang="0">
                  <a:pos x="51" y="28"/>
                </a:cxn>
                <a:cxn ang="0">
                  <a:pos x="59" y="30"/>
                </a:cxn>
                <a:cxn ang="0">
                  <a:pos x="60" y="33"/>
                </a:cxn>
                <a:cxn ang="0">
                  <a:pos x="56" y="7"/>
                </a:cxn>
                <a:cxn ang="0">
                  <a:pos x="56" y="7"/>
                </a:cxn>
                <a:cxn ang="0">
                  <a:pos x="22" y="7"/>
                </a:cxn>
                <a:cxn ang="0">
                  <a:pos x="9" y="53"/>
                </a:cxn>
                <a:cxn ang="0">
                  <a:pos x="21" y="65"/>
                </a:cxn>
                <a:cxn ang="0">
                  <a:pos x="22" y="66"/>
                </a:cxn>
                <a:cxn ang="0">
                  <a:pos x="69" y="53"/>
                </a:cxn>
                <a:cxn ang="0">
                  <a:pos x="56" y="7"/>
                </a:cxn>
              </a:cxnLst>
              <a:rect l="0" t="0" r="r" b="b"/>
              <a:pathLst>
                <a:path w="78" h="75">
                  <a:moveTo>
                    <a:pt x="60" y="33"/>
                  </a:moveTo>
                  <a:cubicBezTo>
                    <a:pt x="55" y="39"/>
                    <a:pt x="55" y="39"/>
                    <a:pt x="55" y="39"/>
                  </a:cubicBezTo>
                  <a:cubicBezTo>
                    <a:pt x="53" y="41"/>
                    <a:pt x="52" y="44"/>
                    <a:pt x="52" y="47"/>
                  </a:cubicBezTo>
                  <a:cubicBezTo>
                    <a:pt x="53" y="54"/>
                    <a:pt x="53" y="54"/>
                    <a:pt x="53" y="54"/>
                  </a:cubicBezTo>
                  <a:cubicBezTo>
                    <a:pt x="54" y="57"/>
                    <a:pt x="52" y="58"/>
                    <a:pt x="50" y="57"/>
                  </a:cubicBezTo>
                  <a:cubicBezTo>
                    <a:pt x="43" y="53"/>
                    <a:pt x="43" y="53"/>
                    <a:pt x="43" y="53"/>
                  </a:cubicBezTo>
                  <a:cubicBezTo>
                    <a:pt x="41" y="52"/>
                    <a:pt x="37" y="52"/>
                    <a:pt x="35" y="53"/>
                  </a:cubicBezTo>
                  <a:cubicBezTo>
                    <a:pt x="28" y="57"/>
                    <a:pt x="28" y="57"/>
                    <a:pt x="28" y="57"/>
                  </a:cubicBezTo>
                  <a:cubicBezTo>
                    <a:pt x="26" y="58"/>
                    <a:pt x="24" y="57"/>
                    <a:pt x="25" y="54"/>
                  </a:cubicBezTo>
                  <a:cubicBezTo>
                    <a:pt x="26" y="47"/>
                    <a:pt x="26" y="47"/>
                    <a:pt x="26" y="47"/>
                  </a:cubicBezTo>
                  <a:cubicBezTo>
                    <a:pt x="27" y="44"/>
                    <a:pt x="26" y="41"/>
                    <a:pt x="24" y="39"/>
                  </a:cubicBezTo>
                  <a:cubicBezTo>
                    <a:pt x="18" y="33"/>
                    <a:pt x="18" y="33"/>
                    <a:pt x="18" y="33"/>
                  </a:cubicBezTo>
                  <a:cubicBezTo>
                    <a:pt x="16" y="32"/>
                    <a:pt x="17" y="30"/>
                    <a:pt x="19" y="30"/>
                  </a:cubicBezTo>
                  <a:cubicBezTo>
                    <a:pt x="27" y="28"/>
                    <a:pt x="27" y="28"/>
                    <a:pt x="27" y="28"/>
                  </a:cubicBezTo>
                  <a:cubicBezTo>
                    <a:pt x="30" y="28"/>
                    <a:pt x="33" y="26"/>
                    <a:pt x="34" y="24"/>
                  </a:cubicBezTo>
                  <a:cubicBezTo>
                    <a:pt x="37" y="17"/>
                    <a:pt x="37" y="17"/>
                    <a:pt x="37" y="17"/>
                  </a:cubicBezTo>
                  <a:cubicBezTo>
                    <a:pt x="38" y="14"/>
                    <a:pt x="40" y="14"/>
                    <a:pt x="41" y="17"/>
                  </a:cubicBezTo>
                  <a:cubicBezTo>
                    <a:pt x="45" y="24"/>
                    <a:pt x="45" y="24"/>
                    <a:pt x="45" y="24"/>
                  </a:cubicBezTo>
                  <a:cubicBezTo>
                    <a:pt x="46" y="26"/>
                    <a:pt x="49" y="28"/>
                    <a:pt x="51" y="28"/>
                  </a:cubicBezTo>
                  <a:cubicBezTo>
                    <a:pt x="59" y="30"/>
                    <a:pt x="59" y="30"/>
                    <a:pt x="59" y="30"/>
                  </a:cubicBezTo>
                  <a:cubicBezTo>
                    <a:pt x="62" y="30"/>
                    <a:pt x="62" y="32"/>
                    <a:pt x="60" y="33"/>
                  </a:cubicBezTo>
                  <a:moveTo>
                    <a:pt x="56" y="7"/>
                  </a:moveTo>
                  <a:cubicBezTo>
                    <a:pt x="56" y="7"/>
                    <a:pt x="56" y="7"/>
                    <a:pt x="56" y="7"/>
                  </a:cubicBezTo>
                  <a:cubicBezTo>
                    <a:pt x="46" y="1"/>
                    <a:pt x="33" y="0"/>
                    <a:pt x="22" y="7"/>
                  </a:cubicBezTo>
                  <a:cubicBezTo>
                    <a:pt x="5" y="16"/>
                    <a:pt x="0" y="37"/>
                    <a:pt x="9" y="53"/>
                  </a:cubicBezTo>
                  <a:cubicBezTo>
                    <a:pt x="12" y="58"/>
                    <a:pt x="16" y="62"/>
                    <a:pt x="21" y="65"/>
                  </a:cubicBezTo>
                  <a:cubicBezTo>
                    <a:pt x="21" y="65"/>
                    <a:pt x="21" y="66"/>
                    <a:pt x="22" y="66"/>
                  </a:cubicBezTo>
                  <a:cubicBezTo>
                    <a:pt x="38" y="75"/>
                    <a:pt x="59" y="70"/>
                    <a:pt x="69" y="53"/>
                  </a:cubicBezTo>
                  <a:cubicBezTo>
                    <a:pt x="78" y="37"/>
                    <a:pt x="73" y="16"/>
                    <a:pt x="56" y="7"/>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sp>
        <p:nvSpPr>
          <p:cNvPr id="68" name="Freeform 370"/>
          <p:cNvSpPr>
            <a:spLocks noEditPoints="1"/>
          </p:cNvSpPr>
          <p:nvPr/>
        </p:nvSpPr>
        <p:spPr bwMode="auto">
          <a:xfrm>
            <a:off x="8060974" y="3131739"/>
            <a:ext cx="394892" cy="351271"/>
          </a:xfrm>
          <a:custGeom>
            <a:avLst/>
            <a:gdLst/>
            <a:ahLst/>
            <a:cxnLst>
              <a:cxn ang="0">
                <a:pos x="23" y="94"/>
              </a:cxn>
              <a:cxn ang="0">
                <a:pos x="18" y="95"/>
              </a:cxn>
              <a:cxn ang="0">
                <a:pos x="9" y="83"/>
              </a:cxn>
              <a:cxn ang="0">
                <a:pos x="20" y="87"/>
              </a:cxn>
              <a:cxn ang="0">
                <a:pos x="37" y="74"/>
              </a:cxn>
              <a:cxn ang="0">
                <a:pos x="22" y="61"/>
              </a:cxn>
              <a:cxn ang="0">
                <a:pos x="22" y="106"/>
              </a:cxn>
              <a:cxn ang="0">
                <a:pos x="22" y="61"/>
              </a:cxn>
              <a:cxn ang="0">
                <a:pos x="112" y="72"/>
              </a:cxn>
              <a:cxn ang="0">
                <a:pos x="73" y="88"/>
              </a:cxn>
              <a:cxn ang="0">
                <a:pos x="73" y="86"/>
              </a:cxn>
              <a:cxn ang="0">
                <a:pos x="113" y="69"/>
              </a:cxn>
              <a:cxn ang="0">
                <a:pos x="75" y="62"/>
              </a:cxn>
              <a:cxn ang="0">
                <a:pos x="83" y="49"/>
              </a:cxn>
              <a:cxn ang="0">
                <a:pos x="87" y="58"/>
              </a:cxn>
              <a:cxn ang="0">
                <a:pos x="85" y="76"/>
              </a:cxn>
              <a:cxn ang="0">
                <a:pos x="80" y="79"/>
              </a:cxn>
              <a:cxn ang="0">
                <a:pos x="79" y="62"/>
              </a:cxn>
              <a:cxn ang="0">
                <a:pos x="75" y="62"/>
              </a:cxn>
              <a:cxn ang="0">
                <a:pos x="102" y="40"/>
              </a:cxn>
              <a:cxn ang="0">
                <a:pos x="110" y="45"/>
              </a:cxn>
              <a:cxn ang="0">
                <a:pos x="107" y="49"/>
              </a:cxn>
              <a:cxn ang="0">
                <a:pos x="105" y="69"/>
              </a:cxn>
              <a:cxn ang="0">
                <a:pos x="100" y="70"/>
              </a:cxn>
              <a:cxn ang="0">
                <a:pos x="98" y="54"/>
              </a:cxn>
              <a:cxn ang="0">
                <a:pos x="113" y="20"/>
              </a:cxn>
              <a:cxn ang="0">
                <a:pos x="45" y="37"/>
              </a:cxn>
              <a:cxn ang="0">
                <a:pos x="37" y="48"/>
              </a:cxn>
              <a:cxn ang="0">
                <a:pos x="88" y="9"/>
              </a:cxn>
              <a:cxn ang="0">
                <a:pos x="62" y="1"/>
              </a:cxn>
              <a:cxn ang="0">
                <a:pos x="14" y="30"/>
              </a:cxn>
              <a:cxn ang="0">
                <a:pos x="22" y="56"/>
              </a:cxn>
              <a:cxn ang="0">
                <a:pos x="47" y="95"/>
              </a:cxn>
              <a:cxn ang="0">
                <a:pos x="70" y="101"/>
              </a:cxn>
              <a:cxn ang="0">
                <a:pos x="119" y="73"/>
              </a:cxn>
              <a:cxn ang="0">
                <a:pos x="113" y="20"/>
              </a:cxn>
            </a:cxnLst>
            <a:rect l="0" t="0" r="r" b="b"/>
            <a:pathLst>
              <a:path w="119" h="106">
                <a:moveTo>
                  <a:pt x="37" y="79"/>
                </a:moveTo>
                <a:cubicBezTo>
                  <a:pt x="23" y="94"/>
                  <a:pt x="23" y="94"/>
                  <a:pt x="23" y="94"/>
                </a:cubicBezTo>
                <a:cubicBezTo>
                  <a:pt x="22" y="95"/>
                  <a:pt x="22" y="95"/>
                  <a:pt x="21" y="95"/>
                </a:cubicBezTo>
                <a:cubicBezTo>
                  <a:pt x="20" y="95"/>
                  <a:pt x="19" y="95"/>
                  <a:pt x="18" y="95"/>
                </a:cubicBezTo>
                <a:cubicBezTo>
                  <a:pt x="10" y="88"/>
                  <a:pt x="10" y="88"/>
                  <a:pt x="10" y="88"/>
                </a:cubicBezTo>
                <a:cubicBezTo>
                  <a:pt x="8" y="87"/>
                  <a:pt x="8" y="84"/>
                  <a:pt x="9" y="83"/>
                </a:cubicBezTo>
                <a:cubicBezTo>
                  <a:pt x="11" y="82"/>
                  <a:pt x="13" y="81"/>
                  <a:pt x="14" y="82"/>
                </a:cubicBezTo>
                <a:cubicBezTo>
                  <a:pt x="20" y="87"/>
                  <a:pt x="20" y="87"/>
                  <a:pt x="20" y="87"/>
                </a:cubicBezTo>
                <a:cubicBezTo>
                  <a:pt x="32" y="74"/>
                  <a:pt x="32" y="74"/>
                  <a:pt x="32" y="74"/>
                </a:cubicBezTo>
                <a:cubicBezTo>
                  <a:pt x="33" y="73"/>
                  <a:pt x="35" y="73"/>
                  <a:pt x="37" y="74"/>
                </a:cubicBezTo>
                <a:cubicBezTo>
                  <a:pt x="38" y="75"/>
                  <a:pt x="38" y="77"/>
                  <a:pt x="37" y="79"/>
                </a:cubicBezTo>
                <a:moveTo>
                  <a:pt x="22" y="61"/>
                </a:moveTo>
                <a:cubicBezTo>
                  <a:pt x="10" y="61"/>
                  <a:pt x="0" y="71"/>
                  <a:pt x="0" y="83"/>
                </a:cubicBezTo>
                <a:cubicBezTo>
                  <a:pt x="0" y="96"/>
                  <a:pt x="10" y="106"/>
                  <a:pt x="22" y="106"/>
                </a:cubicBezTo>
                <a:cubicBezTo>
                  <a:pt x="35" y="106"/>
                  <a:pt x="45" y="96"/>
                  <a:pt x="45" y="83"/>
                </a:cubicBezTo>
                <a:cubicBezTo>
                  <a:pt x="45" y="71"/>
                  <a:pt x="35" y="61"/>
                  <a:pt x="22" y="61"/>
                </a:cubicBezTo>
                <a:moveTo>
                  <a:pt x="113" y="71"/>
                </a:moveTo>
                <a:cubicBezTo>
                  <a:pt x="113" y="72"/>
                  <a:pt x="113" y="72"/>
                  <a:pt x="112" y="72"/>
                </a:cubicBezTo>
                <a:cubicBezTo>
                  <a:pt x="73" y="89"/>
                  <a:pt x="73" y="89"/>
                  <a:pt x="73" y="89"/>
                </a:cubicBezTo>
                <a:cubicBezTo>
                  <a:pt x="73" y="89"/>
                  <a:pt x="73" y="89"/>
                  <a:pt x="73" y="88"/>
                </a:cubicBezTo>
                <a:cubicBezTo>
                  <a:pt x="73" y="86"/>
                  <a:pt x="73" y="86"/>
                  <a:pt x="73" y="86"/>
                </a:cubicBezTo>
                <a:cubicBezTo>
                  <a:pt x="73" y="86"/>
                  <a:pt x="73" y="86"/>
                  <a:pt x="73" y="86"/>
                </a:cubicBezTo>
                <a:cubicBezTo>
                  <a:pt x="112" y="69"/>
                  <a:pt x="112" y="69"/>
                  <a:pt x="112" y="69"/>
                </a:cubicBezTo>
                <a:cubicBezTo>
                  <a:pt x="113" y="69"/>
                  <a:pt x="113" y="69"/>
                  <a:pt x="113" y="69"/>
                </a:cubicBezTo>
                <a:lnTo>
                  <a:pt x="113" y="71"/>
                </a:lnTo>
                <a:close/>
                <a:moveTo>
                  <a:pt x="75" y="62"/>
                </a:moveTo>
                <a:cubicBezTo>
                  <a:pt x="80" y="50"/>
                  <a:pt x="80" y="50"/>
                  <a:pt x="80" y="50"/>
                </a:cubicBezTo>
                <a:cubicBezTo>
                  <a:pt x="81" y="49"/>
                  <a:pt x="82" y="49"/>
                  <a:pt x="83" y="49"/>
                </a:cubicBezTo>
                <a:cubicBezTo>
                  <a:pt x="88" y="56"/>
                  <a:pt x="88" y="56"/>
                  <a:pt x="88" y="56"/>
                </a:cubicBezTo>
                <a:cubicBezTo>
                  <a:pt x="89" y="56"/>
                  <a:pt x="88" y="58"/>
                  <a:pt x="87" y="58"/>
                </a:cubicBezTo>
                <a:cubicBezTo>
                  <a:pt x="85" y="59"/>
                  <a:pt x="85" y="59"/>
                  <a:pt x="85" y="59"/>
                </a:cubicBezTo>
                <a:cubicBezTo>
                  <a:pt x="85" y="76"/>
                  <a:pt x="85" y="76"/>
                  <a:pt x="85" y="76"/>
                </a:cubicBezTo>
                <a:cubicBezTo>
                  <a:pt x="85" y="77"/>
                  <a:pt x="84" y="78"/>
                  <a:pt x="84" y="78"/>
                </a:cubicBezTo>
                <a:cubicBezTo>
                  <a:pt x="80" y="79"/>
                  <a:pt x="80" y="79"/>
                  <a:pt x="80" y="79"/>
                </a:cubicBezTo>
                <a:cubicBezTo>
                  <a:pt x="79" y="80"/>
                  <a:pt x="79" y="79"/>
                  <a:pt x="79" y="79"/>
                </a:cubicBezTo>
                <a:cubicBezTo>
                  <a:pt x="79" y="62"/>
                  <a:pt x="79" y="62"/>
                  <a:pt x="79" y="62"/>
                </a:cubicBezTo>
                <a:cubicBezTo>
                  <a:pt x="76" y="63"/>
                  <a:pt x="76" y="63"/>
                  <a:pt x="76" y="63"/>
                </a:cubicBezTo>
                <a:cubicBezTo>
                  <a:pt x="75" y="64"/>
                  <a:pt x="75" y="63"/>
                  <a:pt x="75" y="62"/>
                </a:cubicBezTo>
                <a:moveTo>
                  <a:pt x="96" y="52"/>
                </a:moveTo>
                <a:cubicBezTo>
                  <a:pt x="102" y="40"/>
                  <a:pt x="102" y="40"/>
                  <a:pt x="102" y="40"/>
                </a:cubicBezTo>
                <a:cubicBezTo>
                  <a:pt x="103" y="39"/>
                  <a:pt x="104" y="38"/>
                  <a:pt x="105" y="39"/>
                </a:cubicBezTo>
                <a:cubicBezTo>
                  <a:pt x="110" y="45"/>
                  <a:pt x="110" y="45"/>
                  <a:pt x="110" y="45"/>
                </a:cubicBezTo>
                <a:cubicBezTo>
                  <a:pt x="111" y="46"/>
                  <a:pt x="110" y="48"/>
                  <a:pt x="109" y="48"/>
                </a:cubicBezTo>
                <a:cubicBezTo>
                  <a:pt x="107" y="49"/>
                  <a:pt x="107" y="49"/>
                  <a:pt x="107" y="49"/>
                </a:cubicBezTo>
                <a:cubicBezTo>
                  <a:pt x="107" y="67"/>
                  <a:pt x="107" y="67"/>
                  <a:pt x="107" y="67"/>
                </a:cubicBezTo>
                <a:cubicBezTo>
                  <a:pt x="107" y="67"/>
                  <a:pt x="106" y="68"/>
                  <a:pt x="105" y="69"/>
                </a:cubicBezTo>
                <a:cubicBezTo>
                  <a:pt x="101" y="70"/>
                  <a:pt x="101" y="70"/>
                  <a:pt x="101" y="70"/>
                </a:cubicBezTo>
                <a:cubicBezTo>
                  <a:pt x="101" y="71"/>
                  <a:pt x="100" y="70"/>
                  <a:pt x="100" y="70"/>
                </a:cubicBezTo>
                <a:cubicBezTo>
                  <a:pt x="100" y="52"/>
                  <a:pt x="100" y="52"/>
                  <a:pt x="100" y="52"/>
                </a:cubicBezTo>
                <a:cubicBezTo>
                  <a:pt x="98" y="54"/>
                  <a:pt x="98" y="54"/>
                  <a:pt x="98" y="54"/>
                </a:cubicBezTo>
                <a:cubicBezTo>
                  <a:pt x="96" y="54"/>
                  <a:pt x="96" y="53"/>
                  <a:pt x="96" y="52"/>
                </a:cubicBezTo>
                <a:moveTo>
                  <a:pt x="113" y="20"/>
                </a:moveTo>
                <a:cubicBezTo>
                  <a:pt x="96" y="13"/>
                  <a:pt x="96" y="13"/>
                  <a:pt x="96" y="13"/>
                </a:cubicBezTo>
                <a:cubicBezTo>
                  <a:pt x="45" y="37"/>
                  <a:pt x="45" y="37"/>
                  <a:pt x="45" y="37"/>
                </a:cubicBezTo>
                <a:cubicBezTo>
                  <a:pt x="45" y="52"/>
                  <a:pt x="45" y="52"/>
                  <a:pt x="45" y="52"/>
                </a:cubicBezTo>
                <a:cubicBezTo>
                  <a:pt x="37" y="48"/>
                  <a:pt x="37" y="48"/>
                  <a:pt x="37" y="48"/>
                </a:cubicBezTo>
                <a:cubicBezTo>
                  <a:pt x="37" y="33"/>
                  <a:pt x="37" y="33"/>
                  <a:pt x="37" y="33"/>
                </a:cubicBezTo>
                <a:cubicBezTo>
                  <a:pt x="88" y="9"/>
                  <a:pt x="88" y="9"/>
                  <a:pt x="88" y="9"/>
                </a:cubicBezTo>
                <a:cubicBezTo>
                  <a:pt x="70" y="1"/>
                  <a:pt x="70" y="1"/>
                  <a:pt x="70" y="1"/>
                </a:cubicBezTo>
                <a:cubicBezTo>
                  <a:pt x="68" y="0"/>
                  <a:pt x="64" y="0"/>
                  <a:pt x="62" y="1"/>
                </a:cubicBezTo>
                <a:cubicBezTo>
                  <a:pt x="20" y="20"/>
                  <a:pt x="20" y="20"/>
                  <a:pt x="20" y="20"/>
                </a:cubicBezTo>
                <a:cubicBezTo>
                  <a:pt x="17" y="22"/>
                  <a:pt x="14" y="26"/>
                  <a:pt x="14" y="30"/>
                </a:cubicBezTo>
                <a:cubicBezTo>
                  <a:pt x="14" y="57"/>
                  <a:pt x="14" y="57"/>
                  <a:pt x="14" y="57"/>
                </a:cubicBezTo>
                <a:cubicBezTo>
                  <a:pt x="17" y="56"/>
                  <a:pt x="19" y="56"/>
                  <a:pt x="22" y="56"/>
                </a:cubicBezTo>
                <a:cubicBezTo>
                  <a:pt x="37" y="56"/>
                  <a:pt x="50" y="68"/>
                  <a:pt x="50" y="83"/>
                </a:cubicBezTo>
                <a:cubicBezTo>
                  <a:pt x="50" y="87"/>
                  <a:pt x="49" y="91"/>
                  <a:pt x="47" y="95"/>
                </a:cubicBezTo>
                <a:cubicBezTo>
                  <a:pt x="62" y="101"/>
                  <a:pt x="62" y="101"/>
                  <a:pt x="62" y="101"/>
                </a:cubicBezTo>
                <a:cubicBezTo>
                  <a:pt x="64" y="102"/>
                  <a:pt x="68" y="102"/>
                  <a:pt x="70" y="101"/>
                </a:cubicBezTo>
                <a:cubicBezTo>
                  <a:pt x="112" y="83"/>
                  <a:pt x="112" y="83"/>
                  <a:pt x="112" y="83"/>
                </a:cubicBezTo>
                <a:cubicBezTo>
                  <a:pt x="116" y="81"/>
                  <a:pt x="119" y="77"/>
                  <a:pt x="119" y="73"/>
                </a:cubicBezTo>
                <a:cubicBezTo>
                  <a:pt x="119" y="30"/>
                  <a:pt x="119" y="30"/>
                  <a:pt x="119" y="30"/>
                </a:cubicBezTo>
                <a:cubicBezTo>
                  <a:pt x="119" y="26"/>
                  <a:pt x="116" y="22"/>
                  <a:pt x="113" y="20"/>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69" name="Freeform 364"/>
          <p:cNvSpPr>
            <a:spLocks noEditPoints="1"/>
          </p:cNvSpPr>
          <p:nvPr/>
        </p:nvSpPr>
        <p:spPr bwMode="auto">
          <a:xfrm>
            <a:off x="3735941" y="3165965"/>
            <a:ext cx="342807" cy="317045"/>
          </a:xfrm>
          <a:custGeom>
            <a:avLst/>
            <a:gdLst/>
            <a:ahLst/>
            <a:cxnLst>
              <a:cxn ang="0">
                <a:pos x="9" y="57"/>
              </a:cxn>
              <a:cxn ang="0">
                <a:pos x="62" y="94"/>
              </a:cxn>
              <a:cxn ang="0">
                <a:pos x="68" y="92"/>
              </a:cxn>
              <a:cxn ang="0">
                <a:pos x="47" y="33"/>
              </a:cxn>
              <a:cxn ang="0">
                <a:pos x="40" y="36"/>
              </a:cxn>
              <a:cxn ang="0">
                <a:pos x="21" y="48"/>
              </a:cxn>
              <a:cxn ang="0">
                <a:pos x="13" y="42"/>
              </a:cxn>
              <a:cxn ang="0">
                <a:pos x="1" y="52"/>
              </a:cxn>
              <a:cxn ang="0">
                <a:pos x="23" y="110"/>
              </a:cxn>
              <a:cxn ang="0">
                <a:pos x="68" y="92"/>
              </a:cxn>
              <a:cxn ang="0">
                <a:pos x="21" y="85"/>
              </a:cxn>
              <a:cxn ang="0">
                <a:pos x="19" y="83"/>
              </a:cxn>
              <a:cxn ang="0">
                <a:pos x="45" y="75"/>
              </a:cxn>
              <a:cxn ang="0">
                <a:pos x="47" y="77"/>
              </a:cxn>
              <a:cxn ang="0">
                <a:pos x="47" y="57"/>
              </a:cxn>
              <a:cxn ang="0">
                <a:pos x="15" y="64"/>
              </a:cxn>
              <a:cxn ang="0">
                <a:pos x="15" y="62"/>
              </a:cxn>
              <a:cxn ang="0">
                <a:pos x="47" y="55"/>
              </a:cxn>
              <a:cxn ang="0">
                <a:pos x="47" y="57"/>
              </a:cxn>
              <a:cxn ang="0">
                <a:pos x="50" y="66"/>
              </a:cxn>
              <a:cxn ang="0">
                <a:pos x="19" y="76"/>
              </a:cxn>
              <a:cxn ang="0">
                <a:pos x="17" y="74"/>
              </a:cxn>
              <a:cxn ang="0">
                <a:pos x="49" y="64"/>
              </a:cxn>
              <a:cxn ang="0">
                <a:pos x="47" y="89"/>
              </a:cxn>
              <a:cxn ang="0">
                <a:pos x="24" y="96"/>
              </a:cxn>
              <a:cxn ang="0">
                <a:pos x="22" y="94"/>
              </a:cxn>
              <a:cxn ang="0">
                <a:pos x="45" y="87"/>
              </a:cxn>
              <a:cxn ang="0">
                <a:pos x="47" y="89"/>
              </a:cxn>
              <a:cxn ang="0">
                <a:pos x="27" y="34"/>
              </a:cxn>
              <a:cxn ang="0">
                <a:pos x="23" y="35"/>
              </a:cxn>
              <a:cxn ang="0">
                <a:pos x="20" y="38"/>
              </a:cxn>
              <a:cxn ang="0">
                <a:pos x="15" y="43"/>
              </a:cxn>
              <a:cxn ang="0">
                <a:pos x="20" y="46"/>
              </a:cxn>
              <a:cxn ang="0">
                <a:pos x="38" y="37"/>
              </a:cxn>
              <a:cxn ang="0">
                <a:pos x="33" y="34"/>
              </a:cxn>
              <a:cxn ang="0">
                <a:pos x="29" y="34"/>
              </a:cxn>
              <a:cxn ang="0">
                <a:pos x="24" y="31"/>
              </a:cxn>
              <a:cxn ang="0">
                <a:pos x="21" y="36"/>
              </a:cxn>
              <a:cxn ang="0">
                <a:pos x="20" y="38"/>
              </a:cxn>
              <a:cxn ang="0">
                <a:pos x="23" y="13"/>
              </a:cxn>
              <a:cxn ang="0">
                <a:pos x="55" y="8"/>
              </a:cxn>
              <a:cxn ang="0">
                <a:pos x="30" y="4"/>
              </a:cxn>
              <a:cxn ang="0">
                <a:pos x="99" y="3"/>
              </a:cxn>
              <a:cxn ang="0">
                <a:pos x="105" y="8"/>
              </a:cxn>
              <a:cxn ang="0">
                <a:pos x="78" y="13"/>
              </a:cxn>
              <a:cxn ang="0">
                <a:pos x="113" y="18"/>
              </a:cxn>
              <a:cxn ang="0">
                <a:pos x="117" y="18"/>
              </a:cxn>
              <a:cxn ang="0">
                <a:pos x="99" y="0"/>
              </a:cxn>
              <a:cxn ang="0">
                <a:pos x="27" y="2"/>
              </a:cxn>
              <a:cxn ang="0">
                <a:pos x="12" y="26"/>
              </a:cxn>
              <a:cxn ang="0">
                <a:pos x="16" y="34"/>
              </a:cxn>
              <a:cxn ang="0">
                <a:pos x="23" y="26"/>
              </a:cxn>
              <a:cxn ang="0">
                <a:pos x="33" y="30"/>
              </a:cxn>
              <a:cxn ang="0">
                <a:pos x="38" y="31"/>
              </a:cxn>
              <a:cxn ang="0">
                <a:pos x="48" y="28"/>
              </a:cxn>
              <a:cxn ang="0">
                <a:pos x="73" y="91"/>
              </a:cxn>
              <a:cxn ang="0">
                <a:pos x="65" y="104"/>
              </a:cxn>
              <a:cxn ang="0">
                <a:pos x="112" y="106"/>
              </a:cxn>
              <a:cxn ang="0">
                <a:pos x="120" y="25"/>
              </a:cxn>
            </a:cxnLst>
            <a:rect l="0" t="0" r="r" b="b"/>
            <a:pathLst>
              <a:path w="120" h="111">
                <a:moveTo>
                  <a:pt x="21" y="104"/>
                </a:moveTo>
                <a:cubicBezTo>
                  <a:pt x="9" y="57"/>
                  <a:pt x="9" y="57"/>
                  <a:pt x="9" y="57"/>
                </a:cubicBezTo>
                <a:cubicBezTo>
                  <a:pt x="50" y="46"/>
                  <a:pt x="50" y="46"/>
                  <a:pt x="50" y="46"/>
                </a:cubicBezTo>
                <a:cubicBezTo>
                  <a:pt x="62" y="94"/>
                  <a:pt x="62" y="94"/>
                  <a:pt x="62" y="94"/>
                </a:cubicBezTo>
                <a:lnTo>
                  <a:pt x="21" y="104"/>
                </a:lnTo>
                <a:close/>
                <a:moveTo>
                  <a:pt x="68" y="92"/>
                </a:moveTo>
                <a:cubicBezTo>
                  <a:pt x="54" y="38"/>
                  <a:pt x="54" y="38"/>
                  <a:pt x="54" y="38"/>
                </a:cubicBezTo>
                <a:cubicBezTo>
                  <a:pt x="53" y="35"/>
                  <a:pt x="50" y="33"/>
                  <a:pt x="47" y="33"/>
                </a:cubicBezTo>
                <a:cubicBezTo>
                  <a:pt x="40" y="35"/>
                  <a:pt x="40" y="35"/>
                  <a:pt x="40" y="35"/>
                </a:cubicBezTo>
                <a:cubicBezTo>
                  <a:pt x="40" y="36"/>
                  <a:pt x="40" y="36"/>
                  <a:pt x="40" y="36"/>
                </a:cubicBezTo>
                <a:cubicBezTo>
                  <a:pt x="41" y="40"/>
                  <a:pt x="39" y="43"/>
                  <a:pt x="36" y="44"/>
                </a:cubicBezTo>
                <a:cubicBezTo>
                  <a:pt x="21" y="48"/>
                  <a:pt x="21" y="48"/>
                  <a:pt x="21" y="48"/>
                </a:cubicBezTo>
                <a:cubicBezTo>
                  <a:pt x="17" y="49"/>
                  <a:pt x="14" y="47"/>
                  <a:pt x="13" y="44"/>
                </a:cubicBezTo>
                <a:cubicBezTo>
                  <a:pt x="13" y="43"/>
                  <a:pt x="13" y="43"/>
                  <a:pt x="13" y="42"/>
                </a:cubicBezTo>
                <a:cubicBezTo>
                  <a:pt x="6" y="44"/>
                  <a:pt x="6" y="44"/>
                  <a:pt x="6" y="44"/>
                </a:cubicBezTo>
                <a:cubicBezTo>
                  <a:pt x="2" y="45"/>
                  <a:pt x="0" y="48"/>
                  <a:pt x="1" y="52"/>
                </a:cubicBezTo>
                <a:cubicBezTo>
                  <a:pt x="15" y="106"/>
                  <a:pt x="15" y="106"/>
                  <a:pt x="15" y="106"/>
                </a:cubicBezTo>
                <a:cubicBezTo>
                  <a:pt x="16" y="109"/>
                  <a:pt x="19" y="111"/>
                  <a:pt x="23" y="110"/>
                </a:cubicBezTo>
                <a:cubicBezTo>
                  <a:pt x="64" y="99"/>
                  <a:pt x="64" y="99"/>
                  <a:pt x="64" y="99"/>
                </a:cubicBezTo>
                <a:cubicBezTo>
                  <a:pt x="67" y="99"/>
                  <a:pt x="69" y="95"/>
                  <a:pt x="68" y="92"/>
                </a:cubicBezTo>
                <a:moveTo>
                  <a:pt x="46" y="79"/>
                </a:moveTo>
                <a:cubicBezTo>
                  <a:pt x="21" y="85"/>
                  <a:pt x="21" y="85"/>
                  <a:pt x="21" y="85"/>
                </a:cubicBezTo>
                <a:cubicBezTo>
                  <a:pt x="21" y="86"/>
                  <a:pt x="20" y="85"/>
                  <a:pt x="20" y="84"/>
                </a:cubicBezTo>
                <a:cubicBezTo>
                  <a:pt x="19" y="83"/>
                  <a:pt x="19" y="83"/>
                  <a:pt x="19" y="83"/>
                </a:cubicBezTo>
                <a:cubicBezTo>
                  <a:pt x="19" y="83"/>
                  <a:pt x="20" y="82"/>
                  <a:pt x="20" y="82"/>
                </a:cubicBezTo>
                <a:cubicBezTo>
                  <a:pt x="45" y="75"/>
                  <a:pt x="45" y="75"/>
                  <a:pt x="45" y="75"/>
                </a:cubicBezTo>
                <a:cubicBezTo>
                  <a:pt x="46" y="75"/>
                  <a:pt x="46" y="76"/>
                  <a:pt x="47" y="76"/>
                </a:cubicBezTo>
                <a:cubicBezTo>
                  <a:pt x="47" y="77"/>
                  <a:pt x="47" y="77"/>
                  <a:pt x="47" y="77"/>
                </a:cubicBezTo>
                <a:cubicBezTo>
                  <a:pt x="47" y="78"/>
                  <a:pt x="47" y="79"/>
                  <a:pt x="46" y="79"/>
                </a:cubicBezTo>
                <a:moveTo>
                  <a:pt x="47" y="57"/>
                </a:moveTo>
                <a:cubicBezTo>
                  <a:pt x="16" y="65"/>
                  <a:pt x="16" y="65"/>
                  <a:pt x="16" y="65"/>
                </a:cubicBezTo>
                <a:cubicBezTo>
                  <a:pt x="15" y="66"/>
                  <a:pt x="15" y="65"/>
                  <a:pt x="15" y="64"/>
                </a:cubicBezTo>
                <a:cubicBezTo>
                  <a:pt x="14" y="63"/>
                  <a:pt x="14" y="63"/>
                  <a:pt x="14" y="63"/>
                </a:cubicBezTo>
                <a:cubicBezTo>
                  <a:pt x="14" y="63"/>
                  <a:pt x="15" y="62"/>
                  <a:pt x="15" y="62"/>
                </a:cubicBezTo>
                <a:cubicBezTo>
                  <a:pt x="46" y="54"/>
                  <a:pt x="46" y="54"/>
                  <a:pt x="46" y="54"/>
                </a:cubicBezTo>
                <a:cubicBezTo>
                  <a:pt x="46" y="54"/>
                  <a:pt x="47" y="54"/>
                  <a:pt x="47" y="55"/>
                </a:cubicBezTo>
                <a:cubicBezTo>
                  <a:pt x="48" y="56"/>
                  <a:pt x="48" y="56"/>
                  <a:pt x="48" y="56"/>
                </a:cubicBezTo>
                <a:cubicBezTo>
                  <a:pt x="48" y="57"/>
                  <a:pt x="47" y="57"/>
                  <a:pt x="47" y="57"/>
                </a:cubicBezTo>
                <a:moveTo>
                  <a:pt x="50" y="65"/>
                </a:moveTo>
                <a:cubicBezTo>
                  <a:pt x="50" y="66"/>
                  <a:pt x="50" y="66"/>
                  <a:pt x="50" y="66"/>
                </a:cubicBezTo>
                <a:cubicBezTo>
                  <a:pt x="50" y="67"/>
                  <a:pt x="50" y="68"/>
                  <a:pt x="49" y="68"/>
                </a:cubicBezTo>
                <a:cubicBezTo>
                  <a:pt x="19" y="76"/>
                  <a:pt x="19" y="76"/>
                  <a:pt x="19" y="76"/>
                </a:cubicBezTo>
                <a:cubicBezTo>
                  <a:pt x="18" y="76"/>
                  <a:pt x="18" y="76"/>
                  <a:pt x="17" y="75"/>
                </a:cubicBezTo>
                <a:cubicBezTo>
                  <a:pt x="17" y="74"/>
                  <a:pt x="17" y="74"/>
                  <a:pt x="17" y="74"/>
                </a:cubicBezTo>
                <a:cubicBezTo>
                  <a:pt x="17" y="73"/>
                  <a:pt x="17" y="73"/>
                  <a:pt x="18" y="72"/>
                </a:cubicBezTo>
                <a:cubicBezTo>
                  <a:pt x="49" y="64"/>
                  <a:pt x="49" y="64"/>
                  <a:pt x="49" y="64"/>
                </a:cubicBezTo>
                <a:cubicBezTo>
                  <a:pt x="49" y="64"/>
                  <a:pt x="50" y="65"/>
                  <a:pt x="50" y="65"/>
                </a:cubicBezTo>
                <a:moveTo>
                  <a:pt x="47" y="89"/>
                </a:moveTo>
                <a:cubicBezTo>
                  <a:pt x="47" y="89"/>
                  <a:pt x="47" y="90"/>
                  <a:pt x="46" y="90"/>
                </a:cubicBezTo>
                <a:cubicBezTo>
                  <a:pt x="24" y="96"/>
                  <a:pt x="24" y="96"/>
                  <a:pt x="24" y="96"/>
                </a:cubicBezTo>
                <a:cubicBezTo>
                  <a:pt x="23" y="96"/>
                  <a:pt x="23" y="96"/>
                  <a:pt x="23" y="95"/>
                </a:cubicBezTo>
                <a:cubicBezTo>
                  <a:pt x="22" y="94"/>
                  <a:pt x="22" y="94"/>
                  <a:pt x="22" y="94"/>
                </a:cubicBezTo>
                <a:cubicBezTo>
                  <a:pt x="22" y="93"/>
                  <a:pt x="22" y="93"/>
                  <a:pt x="23" y="92"/>
                </a:cubicBezTo>
                <a:cubicBezTo>
                  <a:pt x="45" y="87"/>
                  <a:pt x="45" y="87"/>
                  <a:pt x="45" y="87"/>
                </a:cubicBezTo>
                <a:cubicBezTo>
                  <a:pt x="46" y="86"/>
                  <a:pt x="47" y="87"/>
                  <a:pt x="47" y="87"/>
                </a:cubicBezTo>
                <a:lnTo>
                  <a:pt x="47" y="89"/>
                </a:lnTo>
                <a:close/>
                <a:moveTo>
                  <a:pt x="25" y="33"/>
                </a:moveTo>
                <a:cubicBezTo>
                  <a:pt x="26" y="33"/>
                  <a:pt x="27" y="33"/>
                  <a:pt x="27" y="34"/>
                </a:cubicBezTo>
                <a:cubicBezTo>
                  <a:pt x="27" y="35"/>
                  <a:pt x="27" y="36"/>
                  <a:pt x="26" y="36"/>
                </a:cubicBezTo>
                <a:cubicBezTo>
                  <a:pt x="25" y="37"/>
                  <a:pt x="24" y="36"/>
                  <a:pt x="23" y="35"/>
                </a:cubicBezTo>
                <a:cubicBezTo>
                  <a:pt x="23" y="34"/>
                  <a:pt x="24" y="33"/>
                  <a:pt x="25" y="33"/>
                </a:cubicBezTo>
                <a:moveTo>
                  <a:pt x="20" y="38"/>
                </a:moveTo>
                <a:cubicBezTo>
                  <a:pt x="18" y="38"/>
                  <a:pt x="18" y="38"/>
                  <a:pt x="18" y="38"/>
                </a:cubicBezTo>
                <a:cubicBezTo>
                  <a:pt x="16" y="39"/>
                  <a:pt x="15" y="41"/>
                  <a:pt x="15" y="43"/>
                </a:cubicBezTo>
                <a:cubicBezTo>
                  <a:pt x="15" y="43"/>
                  <a:pt x="15" y="43"/>
                  <a:pt x="15" y="43"/>
                </a:cubicBezTo>
                <a:cubicBezTo>
                  <a:pt x="16" y="45"/>
                  <a:pt x="18" y="46"/>
                  <a:pt x="20" y="46"/>
                </a:cubicBezTo>
                <a:cubicBezTo>
                  <a:pt x="35" y="42"/>
                  <a:pt x="35" y="42"/>
                  <a:pt x="35" y="42"/>
                </a:cubicBezTo>
                <a:cubicBezTo>
                  <a:pt x="37" y="41"/>
                  <a:pt x="38" y="39"/>
                  <a:pt x="38" y="37"/>
                </a:cubicBezTo>
                <a:cubicBezTo>
                  <a:pt x="38" y="37"/>
                  <a:pt x="38" y="37"/>
                  <a:pt x="38" y="37"/>
                </a:cubicBezTo>
                <a:cubicBezTo>
                  <a:pt x="37" y="35"/>
                  <a:pt x="35" y="34"/>
                  <a:pt x="33" y="34"/>
                </a:cubicBezTo>
                <a:cubicBezTo>
                  <a:pt x="31" y="35"/>
                  <a:pt x="31" y="35"/>
                  <a:pt x="31" y="35"/>
                </a:cubicBezTo>
                <a:cubicBezTo>
                  <a:pt x="30" y="35"/>
                  <a:pt x="29" y="35"/>
                  <a:pt x="29" y="34"/>
                </a:cubicBezTo>
                <a:cubicBezTo>
                  <a:pt x="29" y="34"/>
                  <a:pt x="29" y="34"/>
                  <a:pt x="29" y="34"/>
                </a:cubicBezTo>
                <a:cubicBezTo>
                  <a:pt x="29" y="31"/>
                  <a:pt x="26" y="30"/>
                  <a:pt x="24" y="31"/>
                </a:cubicBezTo>
                <a:cubicBezTo>
                  <a:pt x="24" y="31"/>
                  <a:pt x="24" y="31"/>
                  <a:pt x="24" y="31"/>
                </a:cubicBezTo>
                <a:cubicBezTo>
                  <a:pt x="22" y="31"/>
                  <a:pt x="20" y="34"/>
                  <a:pt x="21" y="36"/>
                </a:cubicBezTo>
                <a:cubicBezTo>
                  <a:pt x="21" y="36"/>
                  <a:pt x="21" y="36"/>
                  <a:pt x="21" y="36"/>
                </a:cubicBezTo>
                <a:cubicBezTo>
                  <a:pt x="21" y="37"/>
                  <a:pt x="21" y="38"/>
                  <a:pt x="20" y="38"/>
                </a:cubicBezTo>
                <a:moveTo>
                  <a:pt x="18" y="18"/>
                </a:moveTo>
                <a:cubicBezTo>
                  <a:pt x="23" y="13"/>
                  <a:pt x="23" y="13"/>
                  <a:pt x="23" y="13"/>
                </a:cubicBezTo>
                <a:cubicBezTo>
                  <a:pt x="52" y="13"/>
                  <a:pt x="52" y="13"/>
                  <a:pt x="52" y="13"/>
                </a:cubicBezTo>
                <a:cubicBezTo>
                  <a:pt x="55" y="8"/>
                  <a:pt x="55" y="8"/>
                  <a:pt x="55" y="8"/>
                </a:cubicBezTo>
                <a:cubicBezTo>
                  <a:pt x="26" y="8"/>
                  <a:pt x="26" y="8"/>
                  <a:pt x="26" y="8"/>
                </a:cubicBezTo>
                <a:cubicBezTo>
                  <a:pt x="30" y="4"/>
                  <a:pt x="30" y="4"/>
                  <a:pt x="30" y="4"/>
                </a:cubicBezTo>
                <a:cubicBezTo>
                  <a:pt x="30" y="3"/>
                  <a:pt x="31" y="3"/>
                  <a:pt x="32" y="3"/>
                </a:cubicBezTo>
                <a:cubicBezTo>
                  <a:pt x="99" y="3"/>
                  <a:pt x="99" y="3"/>
                  <a:pt x="99" y="3"/>
                </a:cubicBezTo>
                <a:cubicBezTo>
                  <a:pt x="100" y="3"/>
                  <a:pt x="101" y="3"/>
                  <a:pt x="102" y="4"/>
                </a:cubicBezTo>
                <a:cubicBezTo>
                  <a:pt x="105" y="8"/>
                  <a:pt x="105" y="8"/>
                  <a:pt x="105" y="8"/>
                </a:cubicBezTo>
                <a:cubicBezTo>
                  <a:pt x="76" y="8"/>
                  <a:pt x="76" y="8"/>
                  <a:pt x="76" y="8"/>
                </a:cubicBezTo>
                <a:cubicBezTo>
                  <a:pt x="78" y="13"/>
                  <a:pt x="78" y="13"/>
                  <a:pt x="78" y="13"/>
                </a:cubicBezTo>
                <a:cubicBezTo>
                  <a:pt x="109" y="13"/>
                  <a:pt x="109" y="13"/>
                  <a:pt x="109" y="13"/>
                </a:cubicBezTo>
                <a:cubicBezTo>
                  <a:pt x="113" y="18"/>
                  <a:pt x="113" y="18"/>
                  <a:pt x="113" y="18"/>
                </a:cubicBezTo>
                <a:lnTo>
                  <a:pt x="18" y="18"/>
                </a:lnTo>
                <a:close/>
                <a:moveTo>
                  <a:pt x="117" y="18"/>
                </a:moveTo>
                <a:cubicBezTo>
                  <a:pt x="104" y="2"/>
                  <a:pt x="104" y="2"/>
                  <a:pt x="104" y="2"/>
                </a:cubicBezTo>
                <a:cubicBezTo>
                  <a:pt x="103" y="0"/>
                  <a:pt x="101" y="0"/>
                  <a:pt x="99" y="0"/>
                </a:cubicBezTo>
                <a:cubicBezTo>
                  <a:pt x="32" y="0"/>
                  <a:pt x="32" y="0"/>
                  <a:pt x="32" y="0"/>
                </a:cubicBezTo>
                <a:cubicBezTo>
                  <a:pt x="30" y="0"/>
                  <a:pt x="28" y="0"/>
                  <a:pt x="27" y="2"/>
                </a:cubicBezTo>
                <a:cubicBezTo>
                  <a:pt x="14" y="18"/>
                  <a:pt x="14" y="18"/>
                  <a:pt x="14" y="18"/>
                </a:cubicBezTo>
                <a:cubicBezTo>
                  <a:pt x="13" y="20"/>
                  <a:pt x="12" y="23"/>
                  <a:pt x="12" y="26"/>
                </a:cubicBezTo>
                <a:cubicBezTo>
                  <a:pt x="12" y="37"/>
                  <a:pt x="12" y="37"/>
                  <a:pt x="12" y="37"/>
                </a:cubicBezTo>
                <a:cubicBezTo>
                  <a:pt x="13" y="36"/>
                  <a:pt x="14" y="35"/>
                  <a:pt x="16" y="34"/>
                </a:cubicBezTo>
                <a:cubicBezTo>
                  <a:pt x="16" y="33"/>
                  <a:pt x="17" y="31"/>
                  <a:pt x="17" y="30"/>
                </a:cubicBezTo>
                <a:cubicBezTo>
                  <a:pt x="18" y="28"/>
                  <a:pt x="20" y="27"/>
                  <a:pt x="23" y="26"/>
                </a:cubicBezTo>
                <a:cubicBezTo>
                  <a:pt x="24" y="26"/>
                  <a:pt x="24" y="26"/>
                  <a:pt x="25" y="26"/>
                </a:cubicBezTo>
                <a:cubicBezTo>
                  <a:pt x="28" y="26"/>
                  <a:pt x="31" y="27"/>
                  <a:pt x="33" y="30"/>
                </a:cubicBezTo>
                <a:cubicBezTo>
                  <a:pt x="33" y="30"/>
                  <a:pt x="34" y="30"/>
                  <a:pt x="34" y="30"/>
                </a:cubicBezTo>
                <a:cubicBezTo>
                  <a:pt x="36" y="30"/>
                  <a:pt x="37" y="30"/>
                  <a:pt x="38" y="31"/>
                </a:cubicBezTo>
                <a:cubicBezTo>
                  <a:pt x="46" y="29"/>
                  <a:pt x="46" y="29"/>
                  <a:pt x="46" y="29"/>
                </a:cubicBezTo>
                <a:cubicBezTo>
                  <a:pt x="46" y="29"/>
                  <a:pt x="47" y="28"/>
                  <a:pt x="48" y="28"/>
                </a:cubicBezTo>
                <a:cubicBezTo>
                  <a:pt x="53" y="28"/>
                  <a:pt x="58" y="32"/>
                  <a:pt x="59" y="37"/>
                </a:cubicBezTo>
                <a:cubicBezTo>
                  <a:pt x="73" y="91"/>
                  <a:pt x="73" y="91"/>
                  <a:pt x="73" y="91"/>
                </a:cubicBezTo>
                <a:cubicBezTo>
                  <a:pt x="74" y="94"/>
                  <a:pt x="73" y="97"/>
                  <a:pt x="72" y="99"/>
                </a:cubicBezTo>
                <a:cubicBezTo>
                  <a:pt x="70" y="102"/>
                  <a:pt x="68" y="103"/>
                  <a:pt x="65" y="104"/>
                </a:cubicBezTo>
                <a:cubicBezTo>
                  <a:pt x="59" y="106"/>
                  <a:pt x="59" y="106"/>
                  <a:pt x="59" y="106"/>
                </a:cubicBezTo>
                <a:cubicBezTo>
                  <a:pt x="112" y="106"/>
                  <a:pt x="112" y="106"/>
                  <a:pt x="112" y="106"/>
                </a:cubicBezTo>
                <a:cubicBezTo>
                  <a:pt x="116" y="106"/>
                  <a:pt x="120" y="102"/>
                  <a:pt x="120" y="98"/>
                </a:cubicBezTo>
                <a:cubicBezTo>
                  <a:pt x="120" y="25"/>
                  <a:pt x="120" y="25"/>
                  <a:pt x="120" y="25"/>
                </a:cubicBezTo>
                <a:cubicBezTo>
                  <a:pt x="120" y="23"/>
                  <a:pt x="119" y="20"/>
                  <a:pt x="117" y="18"/>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0" name="Freeform 381"/>
          <p:cNvSpPr>
            <a:spLocks noEditPoints="1"/>
          </p:cNvSpPr>
          <p:nvPr/>
        </p:nvSpPr>
        <p:spPr bwMode="auto">
          <a:xfrm>
            <a:off x="5904709" y="3155155"/>
            <a:ext cx="361917" cy="327855"/>
          </a:xfrm>
          <a:custGeom>
            <a:avLst/>
            <a:gdLst/>
            <a:ahLst/>
            <a:cxnLst>
              <a:cxn ang="0">
                <a:pos x="91" y="55"/>
              </a:cxn>
              <a:cxn ang="0">
                <a:pos x="91" y="28"/>
              </a:cxn>
              <a:cxn ang="0">
                <a:pos x="68" y="28"/>
              </a:cxn>
              <a:cxn ang="0">
                <a:pos x="68" y="12"/>
              </a:cxn>
              <a:cxn ang="0">
                <a:pos x="91" y="5"/>
              </a:cxn>
              <a:cxn ang="0">
                <a:pos x="91" y="28"/>
              </a:cxn>
              <a:cxn ang="0">
                <a:pos x="114" y="28"/>
              </a:cxn>
              <a:cxn ang="0">
                <a:pos x="91" y="55"/>
              </a:cxn>
              <a:cxn ang="0">
                <a:pos x="91" y="0"/>
              </a:cxn>
              <a:cxn ang="0">
                <a:pos x="64" y="8"/>
              </a:cxn>
              <a:cxn ang="0">
                <a:pos x="64" y="28"/>
              </a:cxn>
              <a:cxn ang="0">
                <a:pos x="91" y="59"/>
              </a:cxn>
              <a:cxn ang="0">
                <a:pos x="118" y="28"/>
              </a:cxn>
              <a:cxn ang="0">
                <a:pos x="118" y="8"/>
              </a:cxn>
              <a:cxn ang="0">
                <a:pos x="91" y="0"/>
              </a:cxn>
              <a:cxn ang="0">
                <a:pos x="37" y="76"/>
              </a:cxn>
              <a:cxn ang="0">
                <a:pos x="37" y="85"/>
              </a:cxn>
              <a:cxn ang="0">
                <a:pos x="33" y="85"/>
              </a:cxn>
              <a:cxn ang="0">
                <a:pos x="33" y="76"/>
              </a:cxn>
              <a:cxn ang="0">
                <a:pos x="29" y="76"/>
              </a:cxn>
              <a:cxn ang="0">
                <a:pos x="35" y="68"/>
              </a:cxn>
              <a:cxn ang="0">
                <a:pos x="41" y="76"/>
              </a:cxn>
              <a:cxn ang="0">
                <a:pos x="37" y="76"/>
              </a:cxn>
              <a:cxn ang="0">
                <a:pos x="39" y="95"/>
              </a:cxn>
              <a:cxn ang="0">
                <a:pos x="15" y="95"/>
              </a:cxn>
              <a:cxn ang="0">
                <a:pos x="15" y="91"/>
              </a:cxn>
              <a:cxn ang="0">
                <a:pos x="39" y="91"/>
              </a:cxn>
              <a:cxn ang="0">
                <a:pos x="39" y="95"/>
              </a:cxn>
              <a:cxn ang="0">
                <a:pos x="19" y="68"/>
              </a:cxn>
              <a:cxn ang="0">
                <a:pos x="25" y="76"/>
              </a:cxn>
              <a:cxn ang="0">
                <a:pos x="21" y="76"/>
              </a:cxn>
              <a:cxn ang="0">
                <a:pos x="21" y="85"/>
              </a:cxn>
              <a:cxn ang="0">
                <a:pos x="17" y="85"/>
              </a:cxn>
              <a:cxn ang="0">
                <a:pos x="17" y="76"/>
              </a:cxn>
              <a:cxn ang="0">
                <a:pos x="13" y="76"/>
              </a:cxn>
              <a:cxn ang="0">
                <a:pos x="19" y="68"/>
              </a:cxn>
              <a:cxn ang="0">
                <a:pos x="94" y="64"/>
              </a:cxn>
              <a:cxn ang="0">
                <a:pos x="91" y="65"/>
              </a:cxn>
              <a:cxn ang="0">
                <a:pos x="89" y="64"/>
              </a:cxn>
              <a:cxn ang="0">
                <a:pos x="59" y="28"/>
              </a:cxn>
              <a:cxn ang="0">
                <a:pos x="59" y="19"/>
              </a:cxn>
              <a:cxn ang="0">
                <a:pos x="53" y="19"/>
              </a:cxn>
              <a:cxn ang="0">
                <a:pos x="53" y="32"/>
              </a:cxn>
              <a:cxn ang="0">
                <a:pos x="41" y="32"/>
              </a:cxn>
              <a:cxn ang="0">
                <a:pos x="41" y="19"/>
              </a:cxn>
              <a:cxn ang="0">
                <a:pos x="16" y="19"/>
              </a:cxn>
              <a:cxn ang="0">
                <a:pos x="0" y="36"/>
              </a:cxn>
              <a:cxn ang="0">
                <a:pos x="0" y="90"/>
              </a:cxn>
              <a:cxn ang="0">
                <a:pos x="16" y="107"/>
              </a:cxn>
              <a:cxn ang="0">
                <a:pos x="78" y="107"/>
              </a:cxn>
              <a:cxn ang="0">
                <a:pos x="94" y="90"/>
              </a:cxn>
              <a:cxn ang="0">
                <a:pos x="94" y="63"/>
              </a:cxn>
              <a:cxn ang="0">
                <a:pos x="94" y="64"/>
              </a:cxn>
            </a:cxnLst>
            <a:rect l="0" t="0" r="r" b="b"/>
            <a:pathLst>
              <a:path w="118" h="107">
                <a:moveTo>
                  <a:pt x="91" y="55"/>
                </a:moveTo>
                <a:cubicBezTo>
                  <a:pt x="91" y="28"/>
                  <a:pt x="91" y="28"/>
                  <a:pt x="91" y="28"/>
                </a:cubicBezTo>
                <a:cubicBezTo>
                  <a:pt x="68" y="28"/>
                  <a:pt x="68" y="28"/>
                  <a:pt x="68" y="28"/>
                </a:cubicBezTo>
                <a:cubicBezTo>
                  <a:pt x="68" y="12"/>
                  <a:pt x="68" y="12"/>
                  <a:pt x="68" y="12"/>
                </a:cubicBezTo>
                <a:cubicBezTo>
                  <a:pt x="77" y="11"/>
                  <a:pt x="85" y="9"/>
                  <a:pt x="91" y="5"/>
                </a:cubicBezTo>
                <a:cubicBezTo>
                  <a:pt x="91" y="28"/>
                  <a:pt x="91" y="28"/>
                  <a:pt x="91" y="28"/>
                </a:cubicBezTo>
                <a:cubicBezTo>
                  <a:pt x="114" y="28"/>
                  <a:pt x="114" y="28"/>
                  <a:pt x="114" y="28"/>
                </a:cubicBezTo>
                <a:cubicBezTo>
                  <a:pt x="114" y="38"/>
                  <a:pt x="107" y="46"/>
                  <a:pt x="91" y="55"/>
                </a:cubicBezTo>
                <a:moveTo>
                  <a:pt x="91" y="0"/>
                </a:moveTo>
                <a:cubicBezTo>
                  <a:pt x="85" y="5"/>
                  <a:pt x="76" y="8"/>
                  <a:pt x="64" y="8"/>
                </a:cubicBezTo>
                <a:cubicBezTo>
                  <a:pt x="64" y="28"/>
                  <a:pt x="64" y="28"/>
                  <a:pt x="64" y="28"/>
                </a:cubicBezTo>
                <a:cubicBezTo>
                  <a:pt x="64" y="41"/>
                  <a:pt x="75" y="51"/>
                  <a:pt x="91" y="59"/>
                </a:cubicBezTo>
                <a:cubicBezTo>
                  <a:pt x="107" y="51"/>
                  <a:pt x="118" y="41"/>
                  <a:pt x="118" y="28"/>
                </a:cubicBezTo>
                <a:cubicBezTo>
                  <a:pt x="118" y="8"/>
                  <a:pt x="118" y="8"/>
                  <a:pt x="118" y="8"/>
                </a:cubicBezTo>
                <a:cubicBezTo>
                  <a:pt x="107" y="8"/>
                  <a:pt x="98" y="5"/>
                  <a:pt x="91" y="0"/>
                </a:cubicBezTo>
                <a:moveTo>
                  <a:pt x="37" y="76"/>
                </a:moveTo>
                <a:cubicBezTo>
                  <a:pt x="37" y="85"/>
                  <a:pt x="37" y="85"/>
                  <a:pt x="37" y="85"/>
                </a:cubicBezTo>
                <a:cubicBezTo>
                  <a:pt x="33" y="85"/>
                  <a:pt x="33" y="85"/>
                  <a:pt x="33" y="85"/>
                </a:cubicBezTo>
                <a:cubicBezTo>
                  <a:pt x="33" y="76"/>
                  <a:pt x="33" y="76"/>
                  <a:pt x="33" y="76"/>
                </a:cubicBezTo>
                <a:cubicBezTo>
                  <a:pt x="29" y="76"/>
                  <a:pt x="29" y="76"/>
                  <a:pt x="29" y="76"/>
                </a:cubicBezTo>
                <a:cubicBezTo>
                  <a:pt x="35" y="68"/>
                  <a:pt x="35" y="68"/>
                  <a:pt x="35" y="68"/>
                </a:cubicBezTo>
                <a:cubicBezTo>
                  <a:pt x="41" y="76"/>
                  <a:pt x="41" y="76"/>
                  <a:pt x="41" y="76"/>
                </a:cubicBezTo>
                <a:lnTo>
                  <a:pt x="37" y="76"/>
                </a:lnTo>
                <a:close/>
                <a:moveTo>
                  <a:pt x="39" y="95"/>
                </a:moveTo>
                <a:cubicBezTo>
                  <a:pt x="15" y="95"/>
                  <a:pt x="15" y="95"/>
                  <a:pt x="15" y="95"/>
                </a:cubicBezTo>
                <a:cubicBezTo>
                  <a:pt x="15" y="91"/>
                  <a:pt x="15" y="91"/>
                  <a:pt x="15" y="91"/>
                </a:cubicBezTo>
                <a:cubicBezTo>
                  <a:pt x="39" y="91"/>
                  <a:pt x="39" y="91"/>
                  <a:pt x="39" y="91"/>
                </a:cubicBezTo>
                <a:lnTo>
                  <a:pt x="39" y="95"/>
                </a:lnTo>
                <a:close/>
                <a:moveTo>
                  <a:pt x="19" y="68"/>
                </a:moveTo>
                <a:cubicBezTo>
                  <a:pt x="25" y="76"/>
                  <a:pt x="25" y="76"/>
                  <a:pt x="25" y="76"/>
                </a:cubicBezTo>
                <a:cubicBezTo>
                  <a:pt x="21" y="76"/>
                  <a:pt x="21" y="76"/>
                  <a:pt x="21" y="76"/>
                </a:cubicBezTo>
                <a:cubicBezTo>
                  <a:pt x="21" y="85"/>
                  <a:pt x="21" y="85"/>
                  <a:pt x="21" y="85"/>
                </a:cubicBezTo>
                <a:cubicBezTo>
                  <a:pt x="17" y="85"/>
                  <a:pt x="17" y="85"/>
                  <a:pt x="17" y="85"/>
                </a:cubicBezTo>
                <a:cubicBezTo>
                  <a:pt x="17" y="76"/>
                  <a:pt x="17" y="76"/>
                  <a:pt x="17" y="76"/>
                </a:cubicBezTo>
                <a:cubicBezTo>
                  <a:pt x="13" y="76"/>
                  <a:pt x="13" y="76"/>
                  <a:pt x="13" y="76"/>
                </a:cubicBezTo>
                <a:lnTo>
                  <a:pt x="19" y="68"/>
                </a:lnTo>
                <a:close/>
                <a:moveTo>
                  <a:pt x="94" y="64"/>
                </a:moveTo>
                <a:cubicBezTo>
                  <a:pt x="91" y="65"/>
                  <a:pt x="91" y="65"/>
                  <a:pt x="91" y="65"/>
                </a:cubicBezTo>
                <a:cubicBezTo>
                  <a:pt x="89" y="64"/>
                  <a:pt x="89" y="64"/>
                  <a:pt x="89" y="64"/>
                </a:cubicBezTo>
                <a:cubicBezTo>
                  <a:pt x="75" y="56"/>
                  <a:pt x="59" y="46"/>
                  <a:pt x="59" y="28"/>
                </a:cubicBezTo>
                <a:cubicBezTo>
                  <a:pt x="59" y="19"/>
                  <a:pt x="59" y="19"/>
                  <a:pt x="59" y="19"/>
                </a:cubicBezTo>
                <a:cubicBezTo>
                  <a:pt x="53" y="19"/>
                  <a:pt x="53" y="19"/>
                  <a:pt x="53" y="19"/>
                </a:cubicBezTo>
                <a:cubicBezTo>
                  <a:pt x="53" y="32"/>
                  <a:pt x="53" y="32"/>
                  <a:pt x="53" y="32"/>
                </a:cubicBezTo>
                <a:cubicBezTo>
                  <a:pt x="41" y="32"/>
                  <a:pt x="41" y="32"/>
                  <a:pt x="41" y="32"/>
                </a:cubicBezTo>
                <a:cubicBezTo>
                  <a:pt x="41" y="19"/>
                  <a:pt x="41" y="19"/>
                  <a:pt x="41" y="19"/>
                </a:cubicBezTo>
                <a:cubicBezTo>
                  <a:pt x="16" y="19"/>
                  <a:pt x="16" y="19"/>
                  <a:pt x="16" y="19"/>
                </a:cubicBezTo>
                <a:cubicBezTo>
                  <a:pt x="7" y="19"/>
                  <a:pt x="0" y="27"/>
                  <a:pt x="0" y="36"/>
                </a:cubicBezTo>
                <a:cubicBezTo>
                  <a:pt x="0" y="90"/>
                  <a:pt x="0" y="90"/>
                  <a:pt x="0" y="90"/>
                </a:cubicBezTo>
                <a:cubicBezTo>
                  <a:pt x="0" y="99"/>
                  <a:pt x="7" y="107"/>
                  <a:pt x="16" y="107"/>
                </a:cubicBezTo>
                <a:cubicBezTo>
                  <a:pt x="78" y="107"/>
                  <a:pt x="78" y="107"/>
                  <a:pt x="78" y="107"/>
                </a:cubicBezTo>
                <a:cubicBezTo>
                  <a:pt x="87" y="107"/>
                  <a:pt x="94" y="99"/>
                  <a:pt x="94" y="90"/>
                </a:cubicBezTo>
                <a:cubicBezTo>
                  <a:pt x="94" y="63"/>
                  <a:pt x="94" y="63"/>
                  <a:pt x="94" y="63"/>
                </a:cubicBezTo>
                <a:cubicBezTo>
                  <a:pt x="94" y="63"/>
                  <a:pt x="94" y="64"/>
                  <a:pt x="94" y="64"/>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 name="Freeform 374"/>
          <p:cNvSpPr>
            <a:spLocks noEditPoints="1"/>
          </p:cNvSpPr>
          <p:nvPr/>
        </p:nvSpPr>
        <p:spPr bwMode="auto">
          <a:xfrm>
            <a:off x="1538074" y="3119108"/>
            <a:ext cx="381895" cy="410760"/>
          </a:xfrm>
          <a:custGeom>
            <a:avLst/>
            <a:gdLst/>
            <a:ahLst/>
            <a:cxnLst>
              <a:cxn ang="0">
                <a:pos x="71" y="23"/>
              </a:cxn>
              <a:cxn ang="0">
                <a:pos x="65" y="23"/>
              </a:cxn>
              <a:cxn ang="0">
                <a:pos x="65" y="35"/>
              </a:cxn>
              <a:cxn ang="0">
                <a:pos x="63" y="37"/>
              </a:cxn>
              <a:cxn ang="0">
                <a:pos x="57" y="37"/>
              </a:cxn>
              <a:cxn ang="0">
                <a:pos x="54" y="35"/>
              </a:cxn>
              <a:cxn ang="0">
                <a:pos x="54" y="23"/>
              </a:cxn>
              <a:cxn ang="0">
                <a:pos x="49" y="23"/>
              </a:cxn>
              <a:cxn ang="0">
                <a:pos x="47" y="20"/>
              </a:cxn>
              <a:cxn ang="0">
                <a:pos x="58" y="2"/>
              </a:cxn>
              <a:cxn ang="0">
                <a:pos x="62" y="2"/>
              </a:cxn>
              <a:cxn ang="0">
                <a:pos x="72" y="20"/>
              </a:cxn>
              <a:cxn ang="0">
                <a:pos x="71" y="23"/>
              </a:cxn>
              <a:cxn ang="0">
                <a:pos x="117" y="83"/>
              </a:cxn>
              <a:cxn ang="0">
                <a:pos x="108" y="83"/>
              </a:cxn>
              <a:cxn ang="0">
                <a:pos x="108" y="118"/>
              </a:cxn>
              <a:cxn ang="0">
                <a:pos x="63" y="128"/>
              </a:cxn>
              <a:cxn ang="0">
                <a:pos x="56" y="128"/>
              </a:cxn>
              <a:cxn ang="0">
                <a:pos x="13" y="119"/>
              </a:cxn>
              <a:cxn ang="0">
                <a:pos x="12" y="117"/>
              </a:cxn>
              <a:cxn ang="0">
                <a:pos x="11" y="88"/>
              </a:cxn>
              <a:cxn ang="0">
                <a:pos x="12" y="86"/>
              </a:cxn>
              <a:cxn ang="0">
                <a:pos x="49" y="83"/>
              </a:cxn>
              <a:cxn ang="0">
                <a:pos x="51" y="82"/>
              </a:cxn>
              <a:cxn ang="0">
                <a:pos x="60" y="61"/>
              </a:cxn>
              <a:cxn ang="0">
                <a:pos x="60" y="119"/>
              </a:cxn>
              <a:cxn ang="0">
                <a:pos x="100" y="112"/>
              </a:cxn>
              <a:cxn ang="0">
                <a:pos x="100" y="82"/>
              </a:cxn>
              <a:cxn ang="0">
                <a:pos x="76" y="80"/>
              </a:cxn>
              <a:cxn ang="0">
                <a:pos x="72" y="77"/>
              </a:cxn>
              <a:cxn ang="0">
                <a:pos x="59" y="50"/>
              </a:cxn>
              <a:cxn ang="0">
                <a:pos x="47" y="78"/>
              </a:cxn>
              <a:cxn ang="0">
                <a:pos x="46" y="79"/>
              </a:cxn>
              <a:cxn ang="0">
                <a:pos x="2" y="83"/>
              </a:cxn>
              <a:cxn ang="0">
                <a:pos x="1" y="81"/>
              </a:cxn>
              <a:cxn ang="0">
                <a:pos x="12" y="56"/>
              </a:cxn>
              <a:cxn ang="0">
                <a:pos x="13" y="55"/>
              </a:cxn>
              <a:cxn ang="0">
                <a:pos x="58" y="47"/>
              </a:cxn>
              <a:cxn ang="0">
                <a:pos x="59" y="47"/>
              </a:cxn>
              <a:cxn ang="0">
                <a:pos x="61" y="47"/>
              </a:cxn>
              <a:cxn ang="0">
                <a:pos x="106" y="55"/>
              </a:cxn>
              <a:cxn ang="0">
                <a:pos x="108" y="56"/>
              </a:cxn>
              <a:cxn ang="0">
                <a:pos x="119" y="81"/>
              </a:cxn>
              <a:cxn ang="0">
                <a:pos x="117" y="83"/>
              </a:cxn>
            </a:cxnLst>
            <a:rect l="0" t="0" r="r" b="b"/>
            <a:pathLst>
              <a:path w="119" h="128">
                <a:moveTo>
                  <a:pt x="71" y="23"/>
                </a:moveTo>
                <a:cubicBezTo>
                  <a:pt x="65" y="23"/>
                  <a:pt x="65" y="23"/>
                  <a:pt x="65" y="23"/>
                </a:cubicBezTo>
                <a:cubicBezTo>
                  <a:pt x="65" y="35"/>
                  <a:pt x="65" y="35"/>
                  <a:pt x="65" y="35"/>
                </a:cubicBezTo>
                <a:cubicBezTo>
                  <a:pt x="65" y="36"/>
                  <a:pt x="64" y="37"/>
                  <a:pt x="63" y="37"/>
                </a:cubicBezTo>
                <a:cubicBezTo>
                  <a:pt x="57" y="37"/>
                  <a:pt x="57" y="37"/>
                  <a:pt x="57" y="37"/>
                </a:cubicBezTo>
                <a:cubicBezTo>
                  <a:pt x="55" y="37"/>
                  <a:pt x="54" y="36"/>
                  <a:pt x="54" y="35"/>
                </a:cubicBezTo>
                <a:cubicBezTo>
                  <a:pt x="54" y="23"/>
                  <a:pt x="54" y="23"/>
                  <a:pt x="54" y="23"/>
                </a:cubicBezTo>
                <a:cubicBezTo>
                  <a:pt x="49" y="23"/>
                  <a:pt x="49" y="23"/>
                  <a:pt x="49" y="23"/>
                </a:cubicBezTo>
                <a:cubicBezTo>
                  <a:pt x="47" y="23"/>
                  <a:pt x="46" y="22"/>
                  <a:pt x="47" y="20"/>
                </a:cubicBezTo>
                <a:cubicBezTo>
                  <a:pt x="58" y="2"/>
                  <a:pt x="58" y="2"/>
                  <a:pt x="58" y="2"/>
                </a:cubicBezTo>
                <a:cubicBezTo>
                  <a:pt x="59" y="0"/>
                  <a:pt x="61" y="0"/>
                  <a:pt x="62" y="2"/>
                </a:cubicBezTo>
                <a:cubicBezTo>
                  <a:pt x="72" y="20"/>
                  <a:pt x="72" y="20"/>
                  <a:pt x="72" y="20"/>
                </a:cubicBezTo>
                <a:cubicBezTo>
                  <a:pt x="73" y="22"/>
                  <a:pt x="72" y="23"/>
                  <a:pt x="71" y="23"/>
                </a:cubicBezTo>
                <a:moveTo>
                  <a:pt x="117" y="83"/>
                </a:moveTo>
                <a:cubicBezTo>
                  <a:pt x="108" y="83"/>
                  <a:pt x="108" y="83"/>
                  <a:pt x="108" y="83"/>
                </a:cubicBezTo>
                <a:cubicBezTo>
                  <a:pt x="108" y="118"/>
                  <a:pt x="108" y="118"/>
                  <a:pt x="108" y="118"/>
                </a:cubicBezTo>
                <a:cubicBezTo>
                  <a:pt x="63" y="128"/>
                  <a:pt x="63" y="128"/>
                  <a:pt x="63" y="128"/>
                </a:cubicBezTo>
                <a:cubicBezTo>
                  <a:pt x="61" y="128"/>
                  <a:pt x="58" y="128"/>
                  <a:pt x="56" y="128"/>
                </a:cubicBezTo>
                <a:cubicBezTo>
                  <a:pt x="13" y="119"/>
                  <a:pt x="13" y="119"/>
                  <a:pt x="13" y="119"/>
                </a:cubicBezTo>
                <a:cubicBezTo>
                  <a:pt x="12" y="118"/>
                  <a:pt x="12" y="118"/>
                  <a:pt x="12" y="117"/>
                </a:cubicBezTo>
                <a:cubicBezTo>
                  <a:pt x="11" y="88"/>
                  <a:pt x="11" y="88"/>
                  <a:pt x="11" y="88"/>
                </a:cubicBezTo>
                <a:cubicBezTo>
                  <a:pt x="11" y="87"/>
                  <a:pt x="12" y="86"/>
                  <a:pt x="12" y="86"/>
                </a:cubicBezTo>
                <a:cubicBezTo>
                  <a:pt x="49" y="83"/>
                  <a:pt x="49" y="83"/>
                  <a:pt x="49" y="83"/>
                </a:cubicBezTo>
                <a:cubicBezTo>
                  <a:pt x="50" y="83"/>
                  <a:pt x="50" y="83"/>
                  <a:pt x="51" y="82"/>
                </a:cubicBezTo>
                <a:cubicBezTo>
                  <a:pt x="60" y="61"/>
                  <a:pt x="60" y="61"/>
                  <a:pt x="60" y="61"/>
                </a:cubicBezTo>
                <a:cubicBezTo>
                  <a:pt x="60" y="119"/>
                  <a:pt x="60" y="119"/>
                  <a:pt x="60" y="119"/>
                </a:cubicBezTo>
                <a:cubicBezTo>
                  <a:pt x="100" y="112"/>
                  <a:pt x="100" y="112"/>
                  <a:pt x="100" y="112"/>
                </a:cubicBezTo>
                <a:cubicBezTo>
                  <a:pt x="100" y="82"/>
                  <a:pt x="100" y="82"/>
                  <a:pt x="100" y="82"/>
                </a:cubicBezTo>
                <a:cubicBezTo>
                  <a:pt x="76" y="80"/>
                  <a:pt x="76" y="80"/>
                  <a:pt x="76" y="80"/>
                </a:cubicBezTo>
                <a:cubicBezTo>
                  <a:pt x="74" y="80"/>
                  <a:pt x="72" y="79"/>
                  <a:pt x="72" y="77"/>
                </a:cubicBezTo>
                <a:cubicBezTo>
                  <a:pt x="59" y="50"/>
                  <a:pt x="59" y="50"/>
                  <a:pt x="59" y="50"/>
                </a:cubicBezTo>
                <a:cubicBezTo>
                  <a:pt x="47" y="78"/>
                  <a:pt x="47" y="78"/>
                  <a:pt x="47" y="78"/>
                </a:cubicBezTo>
                <a:cubicBezTo>
                  <a:pt x="47" y="78"/>
                  <a:pt x="46" y="79"/>
                  <a:pt x="46" y="79"/>
                </a:cubicBezTo>
                <a:cubicBezTo>
                  <a:pt x="2" y="83"/>
                  <a:pt x="2" y="83"/>
                  <a:pt x="2" y="83"/>
                </a:cubicBezTo>
                <a:cubicBezTo>
                  <a:pt x="1" y="83"/>
                  <a:pt x="0" y="82"/>
                  <a:pt x="1" y="81"/>
                </a:cubicBezTo>
                <a:cubicBezTo>
                  <a:pt x="12" y="56"/>
                  <a:pt x="12" y="56"/>
                  <a:pt x="12" y="56"/>
                </a:cubicBezTo>
                <a:cubicBezTo>
                  <a:pt x="12" y="56"/>
                  <a:pt x="13" y="55"/>
                  <a:pt x="13" y="55"/>
                </a:cubicBezTo>
                <a:cubicBezTo>
                  <a:pt x="58" y="47"/>
                  <a:pt x="58" y="47"/>
                  <a:pt x="58" y="47"/>
                </a:cubicBezTo>
                <a:cubicBezTo>
                  <a:pt x="59" y="47"/>
                  <a:pt x="59" y="47"/>
                  <a:pt x="59" y="47"/>
                </a:cubicBezTo>
                <a:cubicBezTo>
                  <a:pt x="61" y="47"/>
                  <a:pt x="61" y="47"/>
                  <a:pt x="61" y="47"/>
                </a:cubicBezTo>
                <a:cubicBezTo>
                  <a:pt x="106" y="55"/>
                  <a:pt x="106" y="55"/>
                  <a:pt x="106" y="55"/>
                </a:cubicBezTo>
                <a:cubicBezTo>
                  <a:pt x="107" y="55"/>
                  <a:pt x="107" y="56"/>
                  <a:pt x="108" y="56"/>
                </a:cubicBezTo>
                <a:cubicBezTo>
                  <a:pt x="119" y="81"/>
                  <a:pt x="119" y="81"/>
                  <a:pt x="119" y="81"/>
                </a:cubicBezTo>
                <a:cubicBezTo>
                  <a:pt x="119" y="82"/>
                  <a:pt x="118" y="83"/>
                  <a:pt x="117" y="83"/>
                </a:cubicBezTo>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Tree>
    <p:extLst>
      <p:ext uri="{BB962C8B-B14F-4D97-AF65-F5344CB8AC3E}">
        <p14:creationId xmlns:p14="http://schemas.microsoft.com/office/powerpoint/2010/main" val="632486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6"/>
                                        </p:tgtEl>
                                        <p:attrNameLst>
                                          <p:attrName>style.visibility</p:attrName>
                                        </p:attrNameLst>
                                      </p:cBhvr>
                                      <p:to>
                                        <p:strVal val="visible"/>
                                      </p:to>
                                    </p:set>
                                    <p:animEffect transition="in" filter="wipe(left)">
                                      <p:cBhvr>
                                        <p:cTn id="7" dur="500"/>
                                        <p:tgtEl>
                                          <p:spTgt spid="46"/>
                                        </p:tgtEl>
                                      </p:cBhvr>
                                    </p:animEffect>
                                  </p:childTnLst>
                                </p:cTn>
                              </p:par>
                            </p:childTnLst>
                          </p:cTn>
                        </p:par>
                        <p:par>
                          <p:cTn id="8" fill="hold">
                            <p:stCondLst>
                              <p:cond delay="500"/>
                            </p:stCondLst>
                            <p:childTnLst>
                              <p:par>
                                <p:cTn id="9" presetID="23" presetClass="entr" presetSubtype="16"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p:cTn id="11" dur="500" fill="hold"/>
                                        <p:tgtEl>
                                          <p:spTgt spid="28"/>
                                        </p:tgtEl>
                                        <p:attrNameLst>
                                          <p:attrName>ppt_w</p:attrName>
                                        </p:attrNameLst>
                                      </p:cBhvr>
                                      <p:tavLst>
                                        <p:tav tm="0">
                                          <p:val>
                                            <p:fltVal val="0"/>
                                          </p:val>
                                        </p:tav>
                                        <p:tav tm="100000">
                                          <p:val>
                                            <p:strVal val="#ppt_w"/>
                                          </p:val>
                                        </p:tav>
                                      </p:tavLst>
                                    </p:anim>
                                    <p:anim calcmode="lin" valueType="num">
                                      <p:cBhvr>
                                        <p:cTn id="12" dur="500" fill="hold"/>
                                        <p:tgtEl>
                                          <p:spTgt spid="28"/>
                                        </p:tgtEl>
                                        <p:attrNameLst>
                                          <p:attrName>ppt_h</p:attrName>
                                        </p:attrNameLst>
                                      </p:cBhvr>
                                      <p:tavLst>
                                        <p:tav tm="0">
                                          <p:val>
                                            <p:fltVal val="0"/>
                                          </p:val>
                                        </p:tav>
                                        <p:tav tm="100000">
                                          <p:val>
                                            <p:strVal val="#ppt_h"/>
                                          </p:val>
                                        </p:tav>
                                      </p:tavLst>
                                    </p:anim>
                                  </p:childTnLst>
                                </p:cTn>
                              </p:par>
                            </p:childTnLst>
                          </p:cTn>
                        </p:par>
                        <p:par>
                          <p:cTn id="13" fill="hold">
                            <p:stCondLst>
                              <p:cond delay="1000"/>
                            </p:stCondLst>
                            <p:childTnLst>
                              <p:par>
                                <p:cTn id="14" presetID="23" presetClass="entr" presetSubtype="16"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 calcmode="lin" valueType="num">
                                      <p:cBhvr>
                                        <p:cTn id="16" dur="500" fill="hold"/>
                                        <p:tgtEl>
                                          <p:spTgt spid="29"/>
                                        </p:tgtEl>
                                        <p:attrNameLst>
                                          <p:attrName>ppt_w</p:attrName>
                                        </p:attrNameLst>
                                      </p:cBhvr>
                                      <p:tavLst>
                                        <p:tav tm="0">
                                          <p:val>
                                            <p:fltVal val="0"/>
                                          </p:val>
                                        </p:tav>
                                        <p:tav tm="100000">
                                          <p:val>
                                            <p:strVal val="#ppt_w"/>
                                          </p:val>
                                        </p:tav>
                                      </p:tavLst>
                                    </p:anim>
                                    <p:anim calcmode="lin" valueType="num">
                                      <p:cBhvr>
                                        <p:cTn id="17" dur="500" fill="hold"/>
                                        <p:tgtEl>
                                          <p:spTgt spid="29"/>
                                        </p:tgtEl>
                                        <p:attrNameLst>
                                          <p:attrName>ppt_h</p:attrName>
                                        </p:attrNameLst>
                                      </p:cBhvr>
                                      <p:tavLst>
                                        <p:tav tm="0">
                                          <p:val>
                                            <p:fltVal val="0"/>
                                          </p:val>
                                        </p:tav>
                                        <p:tav tm="100000">
                                          <p:val>
                                            <p:strVal val="#ppt_h"/>
                                          </p:val>
                                        </p:tav>
                                      </p:tavLst>
                                    </p:anim>
                                  </p:childTnLst>
                                </p:cTn>
                              </p:par>
                            </p:childTnLst>
                          </p:cTn>
                        </p:par>
                        <p:par>
                          <p:cTn id="18" fill="hold">
                            <p:stCondLst>
                              <p:cond delay="1500"/>
                            </p:stCondLst>
                            <p:childTnLst>
                              <p:par>
                                <p:cTn id="19" presetID="23" presetClass="entr" presetSubtype="16" fill="hold" nodeType="afterEffect">
                                  <p:stCondLst>
                                    <p:cond delay="0"/>
                                  </p:stCondLst>
                                  <p:childTnLst>
                                    <p:set>
                                      <p:cBhvr>
                                        <p:cTn id="20" dur="1" fill="hold">
                                          <p:stCondLst>
                                            <p:cond delay="0"/>
                                          </p:stCondLst>
                                        </p:cTn>
                                        <p:tgtEl>
                                          <p:spTgt spid="36"/>
                                        </p:tgtEl>
                                        <p:attrNameLst>
                                          <p:attrName>style.visibility</p:attrName>
                                        </p:attrNameLst>
                                      </p:cBhvr>
                                      <p:to>
                                        <p:strVal val="visible"/>
                                      </p:to>
                                    </p:set>
                                    <p:anim calcmode="lin" valueType="num">
                                      <p:cBhvr>
                                        <p:cTn id="21" dur="500" fill="hold"/>
                                        <p:tgtEl>
                                          <p:spTgt spid="36"/>
                                        </p:tgtEl>
                                        <p:attrNameLst>
                                          <p:attrName>ppt_w</p:attrName>
                                        </p:attrNameLst>
                                      </p:cBhvr>
                                      <p:tavLst>
                                        <p:tav tm="0">
                                          <p:val>
                                            <p:fltVal val="0"/>
                                          </p:val>
                                        </p:tav>
                                        <p:tav tm="100000">
                                          <p:val>
                                            <p:strVal val="#ppt_w"/>
                                          </p:val>
                                        </p:tav>
                                      </p:tavLst>
                                    </p:anim>
                                    <p:anim calcmode="lin" valueType="num">
                                      <p:cBhvr>
                                        <p:cTn id="22" dur="500" fill="hold"/>
                                        <p:tgtEl>
                                          <p:spTgt spid="36"/>
                                        </p:tgtEl>
                                        <p:attrNameLst>
                                          <p:attrName>ppt_h</p:attrName>
                                        </p:attrNameLst>
                                      </p:cBhvr>
                                      <p:tavLst>
                                        <p:tav tm="0">
                                          <p:val>
                                            <p:fltVal val="0"/>
                                          </p:val>
                                        </p:tav>
                                        <p:tav tm="100000">
                                          <p:val>
                                            <p:strVal val="#ppt_h"/>
                                          </p:val>
                                        </p:tav>
                                      </p:tavLst>
                                    </p:anim>
                                  </p:childTnLst>
                                </p:cTn>
                              </p:par>
                            </p:childTnLst>
                          </p:cTn>
                        </p:par>
                        <p:par>
                          <p:cTn id="23" fill="hold">
                            <p:stCondLst>
                              <p:cond delay="2000"/>
                            </p:stCondLst>
                            <p:childTnLst>
                              <p:par>
                                <p:cTn id="24" presetID="23" presetClass="entr" presetSubtype="16" fill="hold" nodeType="afterEffect">
                                  <p:stCondLst>
                                    <p:cond delay="0"/>
                                  </p:stCondLst>
                                  <p:childTnLst>
                                    <p:set>
                                      <p:cBhvr>
                                        <p:cTn id="25" dur="1" fill="hold">
                                          <p:stCondLst>
                                            <p:cond delay="0"/>
                                          </p:stCondLst>
                                        </p:cTn>
                                        <p:tgtEl>
                                          <p:spTgt spid="43"/>
                                        </p:tgtEl>
                                        <p:attrNameLst>
                                          <p:attrName>style.visibility</p:attrName>
                                        </p:attrNameLst>
                                      </p:cBhvr>
                                      <p:to>
                                        <p:strVal val="visible"/>
                                      </p:to>
                                    </p:set>
                                    <p:anim calcmode="lin" valueType="num">
                                      <p:cBhvr>
                                        <p:cTn id="26" dur="500" fill="hold"/>
                                        <p:tgtEl>
                                          <p:spTgt spid="43"/>
                                        </p:tgtEl>
                                        <p:attrNameLst>
                                          <p:attrName>ppt_w</p:attrName>
                                        </p:attrNameLst>
                                      </p:cBhvr>
                                      <p:tavLst>
                                        <p:tav tm="0">
                                          <p:val>
                                            <p:fltVal val="0"/>
                                          </p:val>
                                        </p:tav>
                                        <p:tav tm="100000">
                                          <p:val>
                                            <p:strVal val="#ppt_w"/>
                                          </p:val>
                                        </p:tav>
                                      </p:tavLst>
                                    </p:anim>
                                    <p:anim calcmode="lin" valueType="num">
                                      <p:cBhvr>
                                        <p:cTn id="27" dur="500" fill="hold"/>
                                        <p:tgtEl>
                                          <p:spTgt spid="43"/>
                                        </p:tgtEl>
                                        <p:attrNameLst>
                                          <p:attrName>ppt_h</p:attrName>
                                        </p:attrNameLst>
                                      </p:cBhvr>
                                      <p:tavLst>
                                        <p:tav tm="0">
                                          <p:val>
                                            <p:fltVal val="0"/>
                                          </p:val>
                                        </p:tav>
                                        <p:tav tm="100000">
                                          <p:val>
                                            <p:strVal val="#ppt_h"/>
                                          </p:val>
                                        </p:tav>
                                      </p:tavLst>
                                    </p:anim>
                                  </p:childTnLst>
                                </p:cTn>
                              </p:par>
                            </p:childTnLst>
                          </p:cTn>
                        </p:par>
                        <p:par>
                          <p:cTn id="28" fill="hold">
                            <p:stCondLst>
                              <p:cond delay="2500"/>
                            </p:stCondLst>
                            <p:childTnLst>
                              <p:par>
                                <p:cTn id="29" presetID="23" presetClass="entr" presetSubtype="16" fill="hold" nodeType="after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p:cTn id="31" dur="500" fill="hold"/>
                                        <p:tgtEl>
                                          <p:spTgt spid="50"/>
                                        </p:tgtEl>
                                        <p:attrNameLst>
                                          <p:attrName>ppt_w</p:attrName>
                                        </p:attrNameLst>
                                      </p:cBhvr>
                                      <p:tavLst>
                                        <p:tav tm="0">
                                          <p:val>
                                            <p:fltVal val="0"/>
                                          </p:val>
                                        </p:tav>
                                        <p:tav tm="100000">
                                          <p:val>
                                            <p:strVal val="#ppt_w"/>
                                          </p:val>
                                        </p:tav>
                                      </p:tavLst>
                                    </p:anim>
                                    <p:anim calcmode="lin" valueType="num">
                                      <p:cBhvr>
                                        <p:cTn id="32" dur="500" fill="hold"/>
                                        <p:tgtEl>
                                          <p:spTgt spid="50"/>
                                        </p:tgtEl>
                                        <p:attrNameLst>
                                          <p:attrName>ppt_h</p:attrName>
                                        </p:attrNameLst>
                                      </p:cBhvr>
                                      <p:tavLst>
                                        <p:tav tm="0">
                                          <p:val>
                                            <p:fltVal val="0"/>
                                          </p:val>
                                        </p:tav>
                                        <p:tav tm="100000">
                                          <p:val>
                                            <p:strVal val="#ppt_h"/>
                                          </p:val>
                                        </p:tav>
                                      </p:tavLst>
                                    </p:anim>
                                  </p:childTnLst>
                                </p:cTn>
                              </p:par>
                            </p:childTnLst>
                          </p:cTn>
                        </p:par>
                        <p:par>
                          <p:cTn id="33" fill="hold">
                            <p:stCondLst>
                              <p:cond delay="3000"/>
                            </p:stCondLst>
                            <p:childTnLst>
                              <p:par>
                                <p:cTn id="34" presetID="53" presetClass="entr" presetSubtype="16" fill="hold" grpId="0" nodeType="after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500" fill="hold"/>
                                        <p:tgtEl>
                                          <p:spTgt spid="71"/>
                                        </p:tgtEl>
                                        <p:attrNameLst>
                                          <p:attrName>ppt_w</p:attrName>
                                        </p:attrNameLst>
                                      </p:cBhvr>
                                      <p:tavLst>
                                        <p:tav tm="0">
                                          <p:val>
                                            <p:fltVal val="0"/>
                                          </p:val>
                                        </p:tav>
                                        <p:tav tm="100000">
                                          <p:val>
                                            <p:strVal val="#ppt_w"/>
                                          </p:val>
                                        </p:tav>
                                      </p:tavLst>
                                    </p:anim>
                                    <p:anim calcmode="lin" valueType="num">
                                      <p:cBhvr>
                                        <p:cTn id="37" dur="500" fill="hold"/>
                                        <p:tgtEl>
                                          <p:spTgt spid="71"/>
                                        </p:tgtEl>
                                        <p:attrNameLst>
                                          <p:attrName>ppt_h</p:attrName>
                                        </p:attrNameLst>
                                      </p:cBhvr>
                                      <p:tavLst>
                                        <p:tav tm="0">
                                          <p:val>
                                            <p:fltVal val="0"/>
                                          </p:val>
                                        </p:tav>
                                        <p:tav tm="100000">
                                          <p:val>
                                            <p:strVal val="#ppt_h"/>
                                          </p:val>
                                        </p:tav>
                                      </p:tavLst>
                                    </p:anim>
                                    <p:animEffect transition="in" filter="fade">
                                      <p:cBhvr>
                                        <p:cTn id="38" dur="500"/>
                                        <p:tgtEl>
                                          <p:spTgt spid="71"/>
                                        </p:tgtEl>
                                      </p:cBhvr>
                                    </p:animEffect>
                                  </p:childTnLst>
                                </p:cTn>
                              </p:par>
                            </p:childTnLst>
                          </p:cTn>
                        </p:par>
                        <p:par>
                          <p:cTn id="39" fill="hold">
                            <p:stCondLst>
                              <p:cond delay="3500"/>
                            </p:stCondLst>
                            <p:childTnLst>
                              <p:par>
                                <p:cTn id="40" presetID="42" presetClass="entr" presetSubtype="0" fill="hold" grpId="0" nodeType="afterEffect">
                                  <p:stCondLst>
                                    <p:cond delay="0"/>
                                  </p:stCondLst>
                                  <p:childTnLst>
                                    <p:set>
                                      <p:cBhvr>
                                        <p:cTn id="41" dur="1" fill="hold">
                                          <p:stCondLst>
                                            <p:cond delay="0"/>
                                          </p:stCondLst>
                                        </p:cTn>
                                        <p:tgtEl>
                                          <p:spTgt spid="53"/>
                                        </p:tgtEl>
                                        <p:attrNameLst>
                                          <p:attrName>style.visibility</p:attrName>
                                        </p:attrNameLst>
                                      </p:cBhvr>
                                      <p:to>
                                        <p:strVal val="visible"/>
                                      </p:to>
                                    </p:set>
                                    <p:animEffect transition="in" filter="fade">
                                      <p:cBhvr>
                                        <p:cTn id="42" dur="1000"/>
                                        <p:tgtEl>
                                          <p:spTgt spid="53"/>
                                        </p:tgtEl>
                                      </p:cBhvr>
                                    </p:animEffect>
                                    <p:anim calcmode="lin" valueType="num">
                                      <p:cBhvr>
                                        <p:cTn id="43" dur="1000" fill="hold"/>
                                        <p:tgtEl>
                                          <p:spTgt spid="53"/>
                                        </p:tgtEl>
                                        <p:attrNameLst>
                                          <p:attrName>ppt_x</p:attrName>
                                        </p:attrNameLst>
                                      </p:cBhvr>
                                      <p:tavLst>
                                        <p:tav tm="0">
                                          <p:val>
                                            <p:strVal val="#ppt_x"/>
                                          </p:val>
                                        </p:tav>
                                        <p:tav tm="100000">
                                          <p:val>
                                            <p:strVal val="#ppt_x"/>
                                          </p:val>
                                        </p:tav>
                                      </p:tavLst>
                                    </p:anim>
                                    <p:anim calcmode="lin" valueType="num">
                                      <p:cBhvr>
                                        <p:cTn id="44" dur="1000" fill="hold"/>
                                        <p:tgtEl>
                                          <p:spTgt spid="53"/>
                                        </p:tgtEl>
                                        <p:attrNameLst>
                                          <p:attrName>ppt_y</p:attrName>
                                        </p:attrNameLst>
                                      </p:cBhvr>
                                      <p:tavLst>
                                        <p:tav tm="0">
                                          <p:val>
                                            <p:strVal val="#ppt_y+.1"/>
                                          </p:val>
                                        </p:tav>
                                        <p:tav tm="100000">
                                          <p:val>
                                            <p:strVal val="#ppt_y"/>
                                          </p:val>
                                        </p:tav>
                                      </p:tavLst>
                                    </p:anim>
                                  </p:childTnLst>
                                </p:cTn>
                              </p:par>
                            </p:childTnLst>
                          </p:cTn>
                        </p:par>
                        <p:par>
                          <p:cTn id="45" fill="hold">
                            <p:stCondLst>
                              <p:cond delay="4500"/>
                            </p:stCondLst>
                            <p:childTnLst>
                              <p:par>
                                <p:cTn id="46" presetID="53" presetClass="entr" presetSubtype="16"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 calcmode="lin" valueType="num">
                                      <p:cBhvr>
                                        <p:cTn id="48" dur="500" fill="hold"/>
                                        <p:tgtEl>
                                          <p:spTgt spid="69"/>
                                        </p:tgtEl>
                                        <p:attrNameLst>
                                          <p:attrName>ppt_w</p:attrName>
                                        </p:attrNameLst>
                                      </p:cBhvr>
                                      <p:tavLst>
                                        <p:tav tm="0">
                                          <p:val>
                                            <p:fltVal val="0"/>
                                          </p:val>
                                        </p:tav>
                                        <p:tav tm="100000">
                                          <p:val>
                                            <p:strVal val="#ppt_w"/>
                                          </p:val>
                                        </p:tav>
                                      </p:tavLst>
                                    </p:anim>
                                    <p:anim calcmode="lin" valueType="num">
                                      <p:cBhvr>
                                        <p:cTn id="49" dur="500" fill="hold"/>
                                        <p:tgtEl>
                                          <p:spTgt spid="69"/>
                                        </p:tgtEl>
                                        <p:attrNameLst>
                                          <p:attrName>ppt_h</p:attrName>
                                        </p:attrNameLst>
                                      </p:cBhvr>
                                      <p:tavLst>
                                        <p:tav tm="0">
                                          <p:val>
                                            <p:fltVal val="0"/>
                                          </p:val>
                                        </p:tav>
                                        <p:tav tm="100000">
                                          <p:val>
                                            <p:strVal val="#ppt_h"/>
                                          </p:val>
                                        </p:tav>
                                      </p:tavLst>
                                    </p:anim>
                                    <p:animEffect transition="in" filter="fade">
                                      <p:cBhvr>
                                        <p:cTn id="50" dur="500"/>
                                        <p:tgtEl>
                                          <p:spTgt spid="69"/>
                                        </p:tgtEl>
                                      </p:cBhvr>
                                    </p:animEffect>
                                  </p:childTnLst>
                                </p:cTn>
                              </p:par>
                            </p:childTnLst>
                          </p:cTn>
                        </p:par>
                        <p:par>
                          <p:cTn id="51" fill="hold">
                            <p:stCondLst>
                              <p:cond delay="5000"/>
                            </p:stCondLst>
                            <p:childTnLst>
                              <p:par>
                                <p:cTn id="52" presetID="42"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1000"/>
                                        <p:tgtEl>
                                          <p:spTgt spid="61"/>
                                        </p:tgtEl>
                                      </p:cBhvr>
                                    </p:animEffect>
                                    <p:anim calcmode="lin" valueType="num">
                                      <p:cBhvr>
                                        <p:cTn id="55" dur="1000" fill="hold"/>
                                        <p:tgtEl>
                                          <p:spTgt spid="61"/>
                                        </p:tgtEl>
                                        <p:attrNameLst>
                                          <p:attrName>ppt_x</p:attrName>
                                        </p:attrNameLst>
                                      </p:cBhvr>
                                      <p:tavLst>
                                        <p:tav tm="0">
                                          <p:val>
                                            <p:strVal val="#ppt_x"/>
                                          </p:val>
                                        </p:tav>
                                        <p:tav tm="100000">
                                          <p:val>
                                            <p:strVal val="#ppt_x"/>
                                          </p:val>
                                        </p:tav>
                                      </p:tavLst>
                                    </p:anim>
                                    <p:anim calcmode="lin" valueType="num">
                                      <p:cBhvr>
                                        <p:cTn id="56" dur="1000" fill="hold"/>
                                        <p:tgtEl>
                                          <p:spTgt spid="61"/>
                                        </p:tgtEl>
                                        <p:attrNameLst>
                                          <p:attrName>ppt_y</p:attrName>
                                        </p:attrNameLst>
                                      </p:cBhvr>
                                      <p:tavLst>
                                        <p:tav tm="0">
                                          <p:val>
                                            <p:strVal val="#ppt_y+.1"/>
                                          </p:val>
                                        </p:tav>
                                        <p:tav tm="100000">
                                          <p:val>
                                            <p:strVal val="#ppt_y"/>
                                          </p:val>
                                        </p:tav>
                                      </p:tavLst>
                                    </p:anim>
                                  </p:childTnLst>
                                </p:cTn>
                              </p:par>
                            </p:childTnLst>
                          </p:cTn>
                        </p:par>
                        <p:par>
                          <p:cTn id="57" fill="hold">
                            <p:stCondLst>
                              <p:cond delay="6000"/>
                            </p:stCondLst>
                            <p:childTnLst>
                              <p:par>
                                <p:cTn id="58" presetID="53" presetClass="entr" presetSubtype="16" fill="hold" grpId="0" nodeType="afterEffect">
                                  <p:stCondLst>
                                    <p:cond delay="0"/>
                                  </p:stCondLst>
                                  <p:childTnLst>
                                    <p:set>
                                      <p:cBhvr>
                                        <p:cTn id="59" dur="1" fill="hold">
                                          <p:stCondLst>
                                            <p:cond delay="0"/>
                                          </p:stCondLst>
                                        </p:cTn>
                                        <p:tgtEl>
                                          <p:spTgt spid="70"/>
                                        </p:tgtEl>
                                        <p:attrNameLst>
                                          <p:attrName>style.visibility</p:attrName>
                                        </p:attrNameLst>
                                      </p:cBhvr>
                                      <p:to>
                                        <p:strVal val="visible"/>
                                      </p:to>
                                    </p:set>
                                    <p:anim calcmode="lin" valueType="num">
                                      <p:cBhvr>
                                        <p:cTn id="60" dur="500" fill="hold"/>
                                        <p:tgtEl>
                                          <p:spTgt spid="70"/>
                                        </p:tgtEl>
                                        <p:attrNameLst>
                                          <p:attrName>ppt_w</p:attrName>
                                        </p:attrNameLst>
                                      </p:cBhvr>
                                      <p:tavLst>
                                        <p:tav tm="0">
                                          <p:val>
                                            <p:fltVal val="0"/>
                                          </p:val>
                                        </p:tav>
                                        <p:tav tm="100000">
                                          <p:val>
                                            <p:strVal val="#ppt_w"/>
                                          </p:val>
                                        </p:tav>
                                      </p:tavLst>
                                    </p:anim>
                                    <p:anim calcmode="lin" valueType="num">
                                      <p:cBhvr>
                                        <p:cTn id="61" dur="500" fill="hold"/>
                                        <p:tgtEl>
                                          <p:spTgt spid="70"/>
                                        </p:tgtEl>
                                        <p:attrNameLst>
                                          <p:attrName>ppt_h</p:attrName>
                                        </p:attrNameLst>
                                      </p:cBhvr>
                                      <p:tavLst>
                                        <p:tav tm="0">
                                          <p:val>
                                            <p:fltVal val="0"/>
                                          </p:val>
                                        </p:tav>
                                        <p:tav tm="100000">
                                          <p:val>
                                            <p:strVal val="#ppt_h"/>
                                          </p:val>
                                        </p:tav>
                                      </p:tavLst>
                                    </p:anim>
                                    <p:animEffect transition="in" filter="fade">
                                      <p:cBhvr>
                                        <p:cTn id="62" dur="500"/>
                                        <p:tgtEl>
                                          <p:spTgt spid="70"/>
                                        </p:tgtEl>
                                      </p:cBhvr>
                                    </p:animEffect>
                                  </p:childTnLst>
                                </p:cTn>
                              </p:par>
                            </p:childTnLst>
                          </p:cTn>
                        </p:par>
                        <p:par>
                          <p:cTn id="63" fill="hold">
                            <p:stCondLst>
                              <p:cond delay="6500"/>
                            </p:stCondLst>
                            <p:childTnLst>
                              <p:par>
                                <p:cTn id="64" presetID="42" presetClass="entr" presetSubtype="0" fill="hold" grpId="0" nodeType="afterEffect">
                                  <p:stCondLst>
                                    <p:cond delay="0"/>
                                  </p:stCondLst>
                                  <p:childTnLst>
                                    <p:set>
                                      <p:cBhvr>
                                        <p:cTn id="65" dur="1" fill="hold">
                                          <p:stCondLst>
                                            <p:cond delay="0"/>
                                          </p:stCondLst>
                                        </p:cTn>
                                        <p:tgtEl>
                                          <p:spTgt spid="62"/>
                                        </p:tgtEl>
                                        <p:attrNameLst>
                                          <p:attrName>style.visibility</p:attrName>
                                        </p:attrNameLst>
                                      </p:cBhvr>
                                      <p:to>
                                        <p:strVal val="visible"/>
                                      </p:to>
                                    </p:set>
                                    <p:animEffect transition="in" filter="fade">
                                      <p:cBhvr>
                                        <p:cTn id="66" dur="1000"/>
                                        <p:tgtEl>
                                          <p:spTgt spid="62"/>
                                        </p:tgtEl>
                                      </p:cBhvr>
                                    </p:animEffect>
                                    <p:anim calcmode="lin" valueType="num">
                                      <p:cBhvr>
                                        <p:cTn id="67" dur="1000" fill="hold"/>
                                        <p:tgtEl>
                                          <p:spTgt spid="62"/>
                                        </p:tgtEl>
                                        <p:attrNameLst>
                                          <p:attrName>ppt_x</p:attrName>
                                        </p:attrNameLst>
                                      </p:cBhvr>
                                      <p:tavLst>
                                        <p:tav tm="0">
                                          <p:val>
                                            <p:strVal val="#ppt_x"/>
                                          </p:val>
                                        </p:tav>
                                        <p:tav tm="100000">
                                          <p:val>
                                            <p:strVal val="#ppt_x"/>
                                          </p:val>
                                        </p:tav>
                                      </p:tavLst>
                                    </p:anim>
                                    <p:anim calcmode="lin" valueType="num">
                                      <p:cBhvr>
                                        <p:cTn id="68" dur="1000" fill="hold"/>
                                        <p:tgtEl>
                                          <p:spTgt spid="62"/>
                                        </p:tgtEl>
                                        <p:attrNameLst>
                                          <p:attrName>ppt_y</p:attrName>
                                        </p:attrNameLst>
                                      </p:cBhvr>
                                      <p:tavLst>
                                        <p:tav tm="0">
                                          <p:val>
                                            <p:strVal val="#ppt_y+.1"/>
                                          </p:val>
                                        </p:tav>
                                        <p:tav tm="100000">
                                          <p:val>
                                            <p:strVal val="#ppt_y"/>
                                          </p:val>
                                        </p:tav>
                                      </p:tavLst>
                                    </p:anim>
                                  </p:childTnLst>
                                </p:cTn>
                              </p:par>
                            </p:childTnLst>
                          </p:cTn>
                        </p:par>
                        <p:par>
                          <p:cTn id="69" fill="hold">
                            <p:stCondLst>
                              <p:cond delay="7500"/>
                            </p:stCondLst>
                            <p:childTnLst>
                              <p:par>
                                <p:cTn id="70" presetID="53" presetClass="entr" presetSubtype="16" fill="hold" grpId="0" nodeType="afterEffect">
                                  <p:stCondLst>
                                    <p:cond delay="0"/>
                                  </p:stCondLst>
                                  <p:childTnLst>
                                    <p:set>
                                      <p:cBhvr>
                                        <p:cTn id="71" dur="1" fill="hold">
                                          <p:stCondLst>
                                            <p:cond delay="0"/>
                                          </p:stCondLst>
                                        </p:cTn>
                                        <p:tgtEl>
                                          <p:spTgt spid="68"/>
                                        </p:tgtEl>
                                        <p:attrNameLst>
                                          <p:attrName>style.visibility</p:attrName>
                                        </p:attrNameLst>
                                      </p:cBhvr>
                                      <p:to>
                                        <p:strVal val="visible"/>
                                      </p:to>
                                    </p:set>
                                    <p:anim calcmode="lin" valueType="num">
                                      <p:cBhvr>
                                        <p:cTn id="72" dur="500" fill="hold"/>
                                        <p:tgtEl>
                                          <p:spTgt spid="68"/>
                                        </p:tgtEl>
                                        <p:attrNameLst>
                                          <p:attrName>ppt_w</p:attrName>
                                        </p:attrNameLst>
                                      </p:cBhvr>
                                      <p:tavLst>
                                        <p:tav tm="0">
                                          <p:val>
                                            <p:fltVal val="0"/>
                                          </p:val>
                                        </p:tav>
                                        <p:tav tm="100000">
                                          <p:val>
                                            <p:strVal val="#ppt_w"/>
                                          </p:val>
                                        </p:tav>
                                      </p:tavLst>
                                    </p:anim>
                                    <p:anim calcmode="lin" valueType="num">
                                      <p:cBhvr>
                                        <p:cTn id="73" dur="500" fill="hold"/>
                                        <p:tgtEl>
                                          <p:spTgt spid="68"/>
                                        </p:tgtEl>
                                        <p:attrNameLst>
                                          <p:attrName>ppt_h</p:attrName>
                                        </p:attrNameLst>
                                      </p:cBhvr>
                                      <p:tavLst>
                                        <p:tav tm="0">
                                          <p:val>
                                            <p:fltVal val="0"/>
                                          </p:val>
                                        </p:tav>
                                        <p:tav tm="100000">
                                          <p:val>
                                            <p:strVal val="#ppt_h"/>
                                          </p:val>
                                        </p:tav>
                                      </p:tavLst>
                                    </p:anim>
                                    <p:animEffect transition="in" filter="fade">
                                      <p:cBhvr>
                                        <p:cTn id="74" dur="500"/>
                                        <p:tgtEl>
                                          <p:spTgt spid="68"/>
                                        </p:tgtEl>
                                      </p:cBhvr>
                                    </p:animEffect>
                                  </p:childTnLst>
                                </p:cTn>
                              </p:par>
                            </p:childTnLst>
                          </p:cTn>
                        </p:par>
                        <p:par>
                          <p:cTn id="75" fill="hold">
                            <p:stCondLst>
                              <p:cond delay="8000"/>
                            </p:stCondLst>
                            <p:childTnLst>
                              <p:par>
                                <p:cTn id="76" presetID="42" presetClass="entr" presetSubtype="0"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Effect transition="in" filter="fade">
                                      <p:cBhvr>
                                        <p:cTn id="78" dur="1000"/>
                                        <p:tgtEl>
                                          <p:spTgt spid="63"/>
                                        </p:tgtEl>
                                      </p:cBhvr>
                                    </p:animEffect>
                                    <p:anim calcmode="lin" valueType="num">
                                      <p:cBhvr>
                                        <p:cTn id="79" dur="1000" fill="hold"/>
                                        <p:tgtEl>
                                          <p:spTgt spid="63"/>
                                        </p:tgtEl>
                                        <p:attrNameLst>
                                          <p:attrName>ppt_x</p:attrName>
                                        </p:attrNameLst>
                                      </p:cBhvr>
                                      <p:tavLst>
                                        <p:tav tm="0">
                                          <p:val>
                                            <p:strVal val="#ppt_x"/>
                                          </p:val>
                                        </p:tav>
                                        <p:tav tm="100000">
                                          <p:val>
                                            <p:strVal val="#ppt_x"/>
                                          </p:val>
                                        </p:tav>
                                      </p:tavLst>
                                    </p:anim>
                                    <p:anim calcmode="lin" valueType="num">
                                      <p:cBhvr>
                                        <p:cTn id="80" dur="1000" fill="hold"/>
                                        <p:tgtEl>
                                          <p:spTgt spid="63"/>
                                        </p:tgtEl>
                                        <p:attrNameLst>
                                          <p:attrName>ppt_y</p:attrName>
                                        </p:attrNameLst>
                                      </p:cBhvr>
                                      <p:tavLst>
                                        <p:tav tm="0">
                                          <p:val>
                                            <p:strVal val="#ppt_y+.1"/>
                                          </p:val>
                                        </p:tav>
                                        <p:tav tm="100000">
                                          <p:val>
                                            <p:strVal val="#ppt_y"/>
                                          </p:val>
                                        </p:tav>
                                      </p:tavLst>
                                    </p:anim>
                                  </p:childTnLst>
                                </p:cTn>
                              </p:par>
                            </p:childTnLst>
                          </p:cTn>
                        </p:par>
                        <p:par>
                          <p:cTn id="81" fill="hold">
                            <p:stCondLst>
                              <p:cond delay="9000"/>
                            </p:stCondLst>
                            <p:childTnLst>
                              <p:par>
                                <p:cTn id="82" presetID="53" presetClass="entr" presetSubtype="16" fill="hold" nodeType="afterEffect">
                                  <p:stCondLst>
                                    <p:cond delay="0"/>
                                  </p:stCondLst>
                                  <p:childTnLst>
                                    <p:set>
                                      <p:cBhvr>
                                        <p:cTn id="83" dur="1" fill="hold">
                                          <p:stCondLst>
                                            <p:cond delay="0"/>
                                          </p:stCondLst>
                                        </p:cTn>
                                        <p:tgtEl>
                                          <p:spTgt spid="65"/>
                                        </p:tgtEl>
                                        <p:attrNameLst>
                                          <p:attrName>style.visibility</p:attrName>
                                        </p:attrNameLst>
                                      </p:cBhvr>
                                      <p:to>
                                        <p:strVal val="visible"/>
                                      </p:to>
                                    </p:set>
                                    <p:anim calcmode="lin" valueType="num">
                                      <p:cBhvr>
                                        <p:cTn id="84" dur="500" fill="hold"/>
                                        <p:tgtEl>
                                          <p:spTgt spid="65"/>
                                        </p:tgtEl>
                                        <p:attrNameLst>
                                          <p:attrName>ppt_w</p:attrName>
                                        </p:attrNameLst>
                                      </p:cBhvr>
                                      <p:tavLst>
                                        <p:tav tm="0">
                                          <p:val>
                                            <p:fltVal val="0"/>
                                          </p:val>
                                        </p:tav>
                                        <p:tav tm="100000">
                                          <p:val>
                                            <p:strVal val="#ppt_w"/>
                                          </p:val>
                                        </p:tav>
                                      </p:tavLst>
                                    </p:anim>
                                    <p:anim calcmode="lin" valueType="num">
                                      <p:cBhvr>
                                        <p:cTn id="85" dur="500" fill="hold"/>
                                        <p:tgtEl>
                                          <p:spTgt spid="65"/>
                                        </p:tgtEl>
                                        <p:attrNameLst>
                                          <p:attrName>ppt_h</p:attrName>
                                        </p:attrNameLst>
                                      </p:cBhvr>
                                      <p:tavLst>
                                        <p:tav tm="0">
                                          <p:val>
                                            <p:fltVal val="0"/>
                                          </p:val>
                                        </p:tav>
                                        <p:tav tm="100000">
                                          <p:val>
                                            <p:strVal val="#ppt_h"/>
                                          </p:val>
                                        </p:tav>
                                      </p:tavLst>
                                    </p:anim>
                                    <p:animEffect transition="in" filter="fade">
                                      <p:cBhvr>
                                        <p:cTn id="86" dur="500"/>
                                        <p:tgtEl>
                                          <p:spTgt spid="65"/>
                                        </p:tgtEl>
                                      </p:cBhvr>
                                    </p:animEffect>
                                  </p:childTnLst>
                                </p:cTn>
                              </p:par>
                            </p:childTnLst>
                          </p:cTn>
                        </p:par>
                        <p:par>
                          <p:cTn id="87" fill="hold">
                            <p:stCondLst>
                              <p:cond delay="9500"/>
                            </p:stCondLst>
                            <p:childTnLst>
                              <p:par>
                                <p:cTn id="88" presetID="42" presetClass="entr" presetSubtype="0" fill="hold" grpId="0" nodeType="afterEffect">
                                  <p:stCondLst>
                                    <p:cond delay="0"/>
                                  </p:stCondLst>
                                  <p:childTnLst>
                                    <p:set>
                                      <p:cBhvr>
                                        <p:cTn id="89" dur="1" fill="hold">
                                          <p:stCondLst>
                                            <p:cond delay="0"/>
                                          </p:stCondLst>
                                        </p:cTn>
                                        <p:tgtEl>
                                          <p:spTgt spid="64"/>
                                        </p:tgtEl>
                                        <p:attrNameLst>
                                          <p:attrName>style.visibility</p:attrName>
                                        </p:attrNameLst>
                                      </p:cBhvr>
                                      <p:to>
                                        <p:strVal val="visible"/>
                                      </p:to>
                                    </p:set>
                                    <p:animEffect transition="in" filter="fade">
                                      <p:cBhvr>
                                        <p:cTn id="90" dur="1000"/>
                                        <p:tgtEl>
                                          <p:spTgt spid="64"/>
                                        </p:tgtEl>
                                      </p:cBhvr>
                                    </p:animEffect>
                                    <p:anim calcmode="lin" valueType="num">
                                      <p:cBhvr>
                                        <p:cTn id="91" dur="1000" fill="hold"/>
                                        <p:tgtEl>
                                          <p:spTgt spid="64"/>
                                        </p:tgtEl>
                                        <p:attrNameLst>
                                          <p:attrName>ppt_x</p:attrName>
                                        </p:attrNameLst>
                                      </p:cBhvr>
                                      <p:tavLst>
                                        <p:tav tm="0">
                                          <p:val>
                                            <p:strVal val="#ppt_x"/>
                                          </p:val>
                                        </p:tav>
                                        <p:tav tm="100000">
                                          <p:val>
                                            <p:strVal val="#ppt_x"/>
                                          </p:val>
                                        </p:tav>
                                      </p:tavLst>
                                    </p:anim>
                                    <p:anim calcmode="lin" valueType="num">
                                      <p:cBhvr>
                                        <p:cTn id="92" dur="1000" fill="hold"/>
                                        <p:tgtEl>
                                          <p:spTgt spid="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53" grpId="0"/>
      <p:bldP spid="61" grpId="0"/>
      <p:bldP spid="62" grpId="0"/>
      <p:bldP spid="63" grpId="0"/>
      <p:bldP spid="64" grpId="0"/>
      <p:bldP spid="68" grpId="0" animBg="1"/>
      <p:bldP spid="69" grpId="0" animBg="1"/>
      <p:bldP spid="70" grpId="0" animBg="1"/>
      <p:bldP spid="71"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53" name="Group 52"/>
          <p:cNvGrpSpPr/>
          <p:nvPr/>
        </p:nvGrpSpPr>
        <p:grpSpPr>
          <a:xfrm flipH="1">
            <a:off x="2791174" y="1726293"/>
            <a:ext cx="2859621" cy="853448"/>
            <a:chOff x="4822825" y="2298377"/>
            <a:chExt cx="2144716" cy="640086"/>
          </a:xfrm>
        </p:grpSpPr>
        <p:sp>
          <p:nvSpPr>
            <p:cNvPr id="55"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28"/>
            <p:cNvSpPr>
              <a:spLocks noChangeArrowheads="1"/>
            </p:cNvSpPr>
            <p:nvPr/>
          </p:nvSpPr>
          <p:spPr bwMode="auto">
            <a:xfrm>
              <a:off x="6858005" y="2298377"/>
              <a:ext cx="109536" cy="111772"/>
            </a:xfrm>
            <a:prstGeom prst="ellipse">
              <a:avLst/>
            </a:pr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54" name="TextBox 53"/>
          <p:cNvSpPr txBox="1"/>
          <p:nvPr/>
        </p:nvSpPr>
        <p:spPr>
          <a:xfrm flipH="1">
            <a:off x="2937646" y="1439378"/>
            <a:ext cx="2633453" cy="111415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6" name="Group 45"/>
          <p:cNvGrpSpPr/>
          <p:nvPr/>
        </p:nvGrpSpPr>
        <p:grpSpPr>
          <a:xfrm flipH="1">
            <a:off x="1516098" y="2967962"/>
            <a:ext cx="2859621" cy="853448"/>
            <a:chOff x="4822825" y="2298377"/>
            <a:chExt cx="2144716" cy="640086"/>
          </a:xfrm>
        </p:grpSpPr>
        <p:sp>
          <p:nvSpPr>
            <p:cNvPr id="47"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Oval 28"/>
            <p:cNvSpPr>
              <a:spLocks noChangeArrowheads="1"/>
            </p:cNvSpPr>
            <p:nvPr/>
          </p:nvSpPr>
          <p:spPr bwMode="auto">
            <a:xfrm>
              <a:off x="6858005" y="2298377"/>
              <a:ext cx="109536" cy="111772"/>
            </a:xfrm>
            <a:prstGeom prst="ellipse">
              <a:avLst/>
            </a:pr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49" name="TextBox 48"/>
          <p:cNvSpPr txBox="1"/>
          <p:nvPr/>
        </p:nvSpPr>
        <p:spPr>
          <a:xfrm flipH="1">
            <a:off x="1742266" y="2657653"/>
            <a:ext cx="2633453" cy="111415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45" name="Group 44"/>
          <p:cNvGrpSpPr/>
          <p:nvPr/>
        </p:nvGrpSpPr>
        <p:grpSpPr>
          <a:xfrm>
            <a:off x="7435175" y="2704862"/>
            <a:ext cx="2859621" cy="853448"/>
            <a:chOff x="4822825" y="2298377"/>
            <a:chExt cx="2144716" cy="640086"/>
          </a:xfrm>
        </p:grpSpPr>
        <p:sp>
          <p:nvSpPr>
            <p:cNvPr id="4101" name="Freeform 5"/>
            <p:cNvSpPr>
              <a:spLocks/>
            </p:cNvSpPr>
            <p:nvPr/>
          </p:nvSpPr>
          <p:spPr bwMode="auto">
            <a:xfrm>
              <a:off x="4822825" y="2354263"/>
              <a:ext cx="2107364" cy="584200"/>
            </a:xfrm>
            <a:custGeom>
              <a:avLst/>
              <a:gdLst/>
              <a:ahLst/>
              <a:cxnLst>
                <a:cxn ang="0">
                  <a:pos x="0" y="354"/>
                </a:cxn>
                <a:cxn ang="0">
                  <a:pos x="896" y="354"/>
                </a:cxn>
                <a:cxn ang="0">
                  <a:pos x="896" y="0"/>
                </a:cxn>
                <a:cxn ang="0">
                  <a:pos x="896" y="0"/>
                </a:cxn>
                <a:cxn ang="0">
                  <a:pos x="911" y="0"/>
                </a:cxn>
                <a:cxn ang="0">
                  <a:pos x="911" y="368"/>
                </a:cxn>
                <a:cxn ang="0">
                  <a:pos x="0" y="368"/>
                </a:cxn>
                <a:cxn ang="0">
                  <a:pos x="0" y="354"/>
                </a:cxn>
                <a:cxn ang="0">
                  <a:pos x="0" y="354"/>
                </a:cxn>
              </a:cxnLst>
              <a:rect l="0" t="0" r="r" b="b"/>
              <a:pathLst>
                <a:path w="911" h="368">
                  <a:moveTo>
                    <a:pt x="0" y="354"/>
                  </a:moveTo>
                  <a:lnTo>
                    <a:pt x="896" y="354"/>
                  </a:lnTo>
                  <a:lnTo>
                    <a:pt x="896" y="0"/>
                  </a:lnTo>
                  <a:lnTo>
                    <a:pt x="896" y="0"/>
                  </a:lnTo>
                  <a:lnTo>
                    <a:pt x="911" y="0"/>
                  </a:lnTo>
                  <a:lnTo>
                    <a:pt x="911" y="368"/>
                  </a:lnTo>
                  <a:lnTo>
                    <a:pt x="0" y="368"/>
                  </a:lnTo>
                  <a:lnTo>
                    <a:pt x="0" y="354"/>
                  </a:lnTo>
                  <a:lnTo>
                    <a:pt x="0" y="354"/>
                  </a:ln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4" name="Oval 28"/>
            <p:cNvSpPr>
              <a:spLocks noChangeArrowheads="1"/>
            </p:cNvSpPr>
            <p:nvPr/>
          </p:nvSpPr>
          <p:spPr bwMode="auto">
            <a:xfrm>
              <a:off x="6858005" y="2298377"/>
              <a:ext cx="109536" cy="111772"/>
            </a:xfrm>
            <a:prstGeom prst="ellipse">
              <a:avLst/>
            </a:pr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0" name="Group 59"/>
          <p:cNvGrpSpPr/>
          <p:nvPr/>
        </p:nvGrpSpPr>
        <p:grpSpPr>
          <a:xfrm>
            <a:off x="3668364" y="5404661"/>
            <a:ext cx="694505" cy="1216691"/>
            <a:chOff x="4360863" y="4009117"/>
            <a:chExt cx="422275" cy="739775"/>
          </a:xfrm>
          <a:solidFill>
            <a:srgbClr val="5C9AD3"/>
          </a:solidFill>
        </p:grpSpPr>
        <p:sp>
          <p:nvSpPr>
            <p:cNvPr id="4110" name="Freeform 14"/>
            <p:cNvSpPr>
              <a:spLocks/>
            </p:cNvSpPr>
            <p:nvPr/>
          </p:nvSpPr>
          <p:spPr bwMode="auto">
            <a:xfrm>
              <a:off x="4362450" y="4009117"/>
              <a:ext cx="420688" cy="311150"/>
            </a:xfrm>
            <a:custGeom>
              <a:avLst/>
              <a:gdLst/>
              <a:ahLst/>
              <a:cxnLst>
                <a:cxn ang="0">
                  <a:pos x="265" y="196"/>
                </a:cxn>
                <a:cxn ang="0">
                  <a:pos x="0" y="196"/>
                </a:cxn>
                <a:cxn ang="0">
                  <a:pos x="131" y="0"/>
                </a:cxn>
                <a:cxn ang="0">
                  <a:pos x="265" y="196"/>
                </a:cxn>
              </a:cxnLst>
              <a:rect l="0" t="0" r="r" b="b"/>
              <a:pathLst>
                <a:path w="265" h="196">
                  <a:moveTo>
                    <a:pt x="265" y="196"/>
                  </a:moveTo>
                  <a:lnTo>
                    <a:pt x="0" y="196"/>
                  </a:lnTo>
                  <a:lnTo>
                    <a:pt x="131" y="0"/>
                  </a:lnTo>
                  <a:lnTo>
                    <a:pt x="265" y="196"/>
                  </a:lnTo>
                  <a:close/>
                </a:path>
              </a:pathLst>
            </a:custGeom>
            <a:solidFill>
              <a:srgbClr val="7AB8F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2" name="Rectangle 16"/>
            <p:cNvSpPr>
              <a:spLocks noChangeArrowheads="1"/>
            </p:cNvSpPr>
            <p:nvPr/>
          </p:nvSpPr>
          <p:spPr bwMode="auto">
            <a:xfrm>
              <a:off x="4360863" y="4320267"/>
              <a:ext cx="422275" cy="4286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1" name="Group 60"/>
          <p:cNvGrpSpPr/>
          <p:nvPr/>
        </p:nvGrpSpPr>
        <p:grpSpPr>
          <a:xfrm>
            <a:off x="3996170" y="5404661"/>
            <a:ext cx="1154028" cy="1216691"/>
            <a:chOff x="4570413" y="4009117"/>
            <a:chExt cx="701675" cy="739775"/>
          </a:xfrm>
          <a:solidFill>
            <a:srgbClr val="44546B"/>
          </a:solidFill>
        </p:grpSpPr>
        <p:sp>
          <p:nvSpPr>
            <p:cNvPr id="4111" name="Freeform 15"/>
            <p:cNvSpPr>
              <a:spLocks/>
            </p:cNvSpPr>
            <p:nvPr/>
          </p:nvSpPr>
          <p:spPr bwMode="auto">
            <a:xfrm>
              <a:off x="4570413" y="4009117"/>
              <a:ext cx="701675" cy="311150"/>
            </a:xfrm>
            <a:custGeom>
              <a:avLst/>
              <a:gdLst/>
              <a:ahLst/>
              <a:cxnLst>
                <a:cxn ang="0">
                  <a:pos x="133" y="196"/>
                </a:cxn>
                <a:cxn ang="0">
                  <a:pos x="0" y="0"/>
                </a:cxn>
                <a:cxn ang="0">
                  <a:pos x="442" y="196"/>
                </a:cxn>
                <a:cxn ang="0">
                  <a:pos x="133" y="196"/>
                </a:cxn>
              </a:cxnLst>
              <a:rect l="0" t="0" r="r" b="b"/>
              <a:pathLst>
                <a:path w="442" h="196">
                  <a:moveTo>
                    <a:pt x="133" y="196"/>
                  </a:moveTo>
                  <a:lnTo>
                    <a:pt x="0" y="0"/>
                  </a:lnTo>
                  <a:lnTo>
                    <a:pt x="442" y="196"/>
                  </a:lnTo>
                  <a:lnTo>
                    <a:pt x="133" y="196"/>
                  </a:lnTo>
                  <a:close/>
                </a:path>
              </a:pathLst>
            </a:custGeom>
            <a:solidFill>
              <a:srgbClr val="627289"/>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3" name="Freeform 17"/>
            <p:cNvSpPr>
              <a:spLocks/>
            </p:cNvSpPr>
            <p:nvPr/>
          </p:nvSpPr>
          <p:spPr bwMode="auto">
            <a:xfrm>
              <a:off x="4781550" y="4320267"/>
              <a:ext cx="490538" cy="428625"/>
            </a:xfrm>
            <a:custGeom>
              <a:avLst/>
              <a:gdLst/>
              <a:ahLst/>
              <a:cxnLst>
                <a:cxn ang="0">
                  <a:pos x="177" y="270"/>
                </a:cxn>
                <a:cxn ang="0">
                  <a:pos x="177" y="270"/>
                </a:cxn>
                <a:cxn ang="0">
                  <a:pos x="0" y="270"/>
                </a:cxn>
                <a:cxn ang="0">
                  <a:pos x="0" y="0"/>
                </a:cxn>
                <a:cxn ang="0">
                  <a:pos x="309" y="0"/>
                </a:cxn>
                <a:cxn ang="0">
                  <a:pos x="309" y="270"/>
                </a:cxn>
                <a:cxn ang="0">
                  <a:pos x="177" y="270"/>
                </a:cxn>
              </a:cxnLst>
              <a:rect l="0" t="0" r="r" b="b"/>
              <a:pathLst>
                <a:path w="309" h="270">
                  <a:moveTo>
                    <a:pt x="177" y="270"/>
                  </a:moveTo>
                  <a:lnTo>
                    <a:pt x="177" y="270"/>
                  </a:lnTo>
                  <a:lnTo>
                    <a:pt x="0" y="270"/>
                  </a:lnTo>
                  <a:lnTo>
                    <a:pt x="0" y="0"/>
                  </a:lnTo>
                  <a:lnTo>
                    <a:pt x="309" y="0"/>
                  </a:lnTo>
                  <a:lnTo>
                    <a:pt x="309" y="270"/>
                  </a:lnTo>
                  <a:lnTo>
                    <a:pt x="177"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9" name="Group 58"/>
          <p:cNvGrpSpPr/>
          <p:nvPr/>
        </p:nvGrpSpPr>
        <p:grpSpPr>
          <a:xfrm>
            <a:off x="2864198" y="5404661"/>
            <a:ext cx="1148805" cy="1216691"/>
            <a:chOff x="3871912" y="4009117"/>
            <a:chExt cx="698500" cy="739775"/>
          </a:xfrm>
          <a:solidFill>
            <a:srgbClr val="FE4A1E"/>
          </a:solidFill>
        </p:grpSpPr>
        <p:sp>
          <p:nvSpPr>
            <p:cNvPr id="4108" name="Freeform 12"/>
            <p:cNvSpPr>
              <a:spLocks/>
            </p:cNvSpPr>
            <p:nvPr/>
          </p:nvSpPr>
          <p:spPr bwMode="auto">
            <a:xfrm>
              <a:off x="3871912" y="4009117"/>
              <a:ext cx="698500" cy="311150"/>
            </a:xfrm>
            <a:custGeom>
              <a:avLst/>
              <a:gdLst/>
              <a:ahLst/>
              <a:cxnLst>
                <a:cxn ang="0">
                  <a:pos x="309" y="196"/>
                </a:cxn>
                <a:cxn ang="0">
                  <a:pos x="133" y="196"/>
                </a:cxn>
                <a:cxn ang="0">
                  <a:pos x="0" y="196"/>
                </a:cxn>
                <a:cxn ang="0">
                  <a:pos x="440" y="0"/>
                </a:cxn>
                <a:cxn ang="0">
                  <a:pos x="309" y="196"/>
                </a:cxn>
              </a:cxnLst>
              <a:rect l="0" t="0" r="r" b="b"/>
              <a:pathLst>
                <a:path w="440" h="196">
                  <a:moveTo>
                    <a:pt x="309" y="196"/>
                  </a:moveTo>
                  <a:lnTo>
                    <a:pt x="133" y="196"/>
                  </a:lnTo>
                  <a:lnTo>
                    <a:pt x="0" y="196"/>
                  </a:lnTo>
                  <a:lnTo>
                    <a:pt x="440" y="0"/>
                  </a:lnTo>
                  <a:lnTo>
                    <a:pt x="309" y="196"/>
                  </a:lnTo>
                  <a:close/>
                </a:path>
              </a:pathLst>
            </a:custGeom>
            <a:solidFill>
              <a:srgbClr val="FF7C5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14" name="Freeform 18"/>
            <p:cNvSpPr>
              <a:spLocks/>
            </p:cNvSpPr>
            <p:nvPr/>
          </p:nvSpPr>
          <p:spPr bwMode="auto">
            <a:xfrm>
              <a:off x="3871912" y="4320267"/>
              <a:ext cx="490538" cy="428625"/>
            </a:xfrm>
            <a:custGeom>
              <a:avLst/>
              <a:gdLst/>
              <a:ahLst/>
              <a:cxnLst>
                <a:cxn ang="0">
                  <a:pos x="132" y="270"/>
                </a:cxn>
                <a:cxn ang="0">
                  <a:pos x="132" y="270"/>
                </a:cxn>
                <a:cxn ang="0">
                  <a:pos x="0" y="270"/>
                </a:cxn>
                <a:cxn ang="0">
                  <a:pos x="0" y="0"/>
                </a:cxn>
                <a:cxn ang="0">
                  <a:pos x="309" y="0"/>
                </a:cxn>
                <a:cxn ang="0">
                  <a:pos x="309" y="270"/>
                </a:cxn>
                <a:cxn ang="0">
                  <a:pos x="132" y="270"/>
                </a:cxn>
              </a:cxnLst>
              <a:rect l="0" t="0" r="r" b="b"/>
              <a:pathLst>
                <a:path w="309" h="270">
                  <a:moveTo>
                    <a:pt x="132" y="270"/>
                  </a:moveTo>
                  <a:lnTo>
                    <a:pt x="132" y="270"/>
                  </a:lnTo>
                  <a:lnTo>
                    <a:pt x="0" y="270"/>
                  </a:lnTo>
                  <a:lnTo>
                    <a:pt x="0" y="0"/>
                  </a:lnTo>
                  <a:lnTo>
                    <a:pt x="309" y="0"/>
                  </a:lnTo>
                  <a:lnTo>
                    <a:pt x="309" y="270"/>
                  </a:lnTo>
                  <a:lnTo>
                    <a:pt x="132" y="27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9" name="Group 8"/>
          <p:cNvGrpSpPr/>
          <p:nvPr/>
        </p:nvGrpSpPr>
        <p:grpSpPr>
          <a:xfrm>
            <a:off x="4316427" y="3255427"/>
            <a:ext cx="1414068" cy="637117"/>
            <a:chOff x="4316427" y="3255427"/>
            <a:chExt cx="1414068" cy="637117"/>
          </a:xfrm>
        </p:grpSpPr>
        <p:sp>
          <p:nvSpPr>
            <p:cNvPr id="4103" name="Freeform 7"/>
            <p:cNvSpPr>
              <a:spLocks/>
            </p:cNvSpPr>
            <p:nvPr/>
          </p:nvSpPr>
          <p:spPr bwMode="auto">
            <a:xfrm rot="2812419">
              <a:off x="4704902" y="2866952"/>
              <a:ext cx="637117" cy="1414068"/>
            </a:xfrm>
            <a:custGeom>
              <a:avLst/>
              <a:gdLst/>
              <a:ahLst/>
              <a:cxnLst>
                <a:cxn ang="0">
                  <a:pos x="0" y="62"/>
                </a:cxn>
                <a:cxn ang="0">
                  <a:pos x="62" y="0"/>
                </a:cxn>
                <a:cxn ang="0">
                  <a:pos x="168" y="0"/>
                </a:cxn>
                <a:cxn ang="0">
                  <a:pos x="230" y="62"/>
                </a:cxn>
                <a:cxn ang="0">
                  <a:pos x="230" y="351"/>
                </a:cxn>
                <a:cxn ang="0">
                  <a:pos x="168" y="413"/>
                </a:cxn>
                <a:cxn ang="0">
                  <a:pos x="62" y="413"/>
                </a:cxn>
                <a:cxn ang="0">
                  <a:pos x="0" y="351"/>
                </a:cxn>
                <a:cxn ang="0">
                  <a:pos x="0" y="62"/>
                </a:cxn>
              </a:cxnLst>
              <a:rect l="0" t="0" r="r" b="b"/>
              <a:pathLst>
                <a:path w="230" h="413">
                  <a:moveTo>
                    <a:pt x="0" y="62"/>
                  </a:moveTo>
                  <a:cubicBezTo>
                    <a:pt x="0" y="28"/>
                    <a:pt x="28" y="0"/>
                    <a:pt x="62" y="0"/>
                  </a:cubicBezTo>
                  <a:cubicBezTo>
                    <a:pt x="168" y="0"/>
                    <a:pt x="168" y="0"/>
                    <a:pt x="168" y="0"/>
                  </a:cubicBezTo>
                  <a:cubicBezTo>
                    <a:pt x="202" y="0"/>
                    <a:pt x="230" y="28"/>
                    <a:pt x="230" y="62"/>
                  </a:cubicBezTo>
                  <a:cubicBezTo>
                    <a:pt x="230" y="351"/>
                    <a:pt x="230" y="351"/>
                    <a:pt x="230" y="351"/>
                  </a:cubicBezTo>
                  <a:cubicBezTo>
                    <a:pt x="230" y="385"/>
                    <a:pt x="202" y="413"/>
                    <a:pt x="168" y="413"/>
                  </a:cubicBezTo>
                  <a:cubicBezTo>
                    <a:pt x="62" y="413"/>
                    <a:pt x="62" y="413"/>
                    <a:pt x="62" y="413"/>
                  </a:cubicBezTo>
                  <a:cubicBezTo>
                    <a:pt x="28" y="413"/>
                    <a:pt x="0" y="385"/>
                    <a:pt x="0" y="351"/>
                  </a:cubicBezTo>
                  <a:lnTo>
                    <a:pt x="0" y="62"/>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TextBox 41"/>
            <p:cNvSpPr txBox="1"/>
            <p:nvPr/>
          </p:nvSpPr>
          <p:spPr>
            <a:xfrm rot="18970942">
              <a:off x="4608382" y="3396684"/>
              <a:ext cx="81586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01</a:t>
              </a:r>
            </a:p>
          </p:txBody>
        </p:sp>
      </p:grpSp>
      <p:sp>
        <p:nvSpPr>
          <p:cNvPr id="44" name="TextBox 43"/>
          <p:cNvSpPr txBox="1"/>
          <p:nvPr/>
        </p:nvSpPr>
        <p:spPr>
          <a:xfrm>
            <a:off x="7661344" y="2418826"/>
            <a:ext cx="2437602" cy="111415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8" name="Group 7"/>
          <p:cNvGrpSpPr/>
          <p:nvPr/>
        </p:nvGrpSpPr>
        <p:grpSpPr>
          <a:xfrm>
            <a:off x="5579830" y="2038999"/>
            <a:ext cx="1322917" cy="651933"/>
            <a:chOff x="5579830" y="2038999"/>
            <a:chExt cx="1322917" cy="651933"/>
          </a:xfrm>
        </p:grpSpPr>
        <p:sp>
          <p:nvSpPr>
            <p:cNvPr id="4105" name="Freeform 9"/>
            <p:cNvSpPr>
              <a:spLocks/>
            </p:cNvSpPr>
            <p:nvPr/>
          </p:nvSpPr>
          <p:spPr bwMode="auto">
            <a:xfrm rot="2793744">
              <a:off x="5915322" y="1703507"/>
              <a:ext cx="651933" cy="1322917"/>
            </a:xfrm>
            <a:custGeom>
              <a:avLst/>
              <a:gdLst/>
              <a:ahLst/>
              <a:cxnLst>
                <a:cxn ang="0">
                  <a:pos x="235" y="415"/>
                </a:cxn>
                <a:cxn ang="0">
                  <a:pos x="174" y="477"/>
                </a:cxn>
                <a:cxn ang="0">
                  <a:pos x="62" y="477"/>
                </a:cxn>
                <a:cxn ang="0">
                  <a:pos x="0" y="415"/>
                </a:cxn>
                <a:cxn ang="0">
                  <a:pos x="0" y="62"/>
                </a:cxn>
                <a:cxn ang="0">
                  <a:pos x="62" y="0"/>
                </a:cxn>
                <a:cxn ang="0">
                  <a:pos x="174" y="0"/>
                </a:cxn>
                <a:cxn ang="0">
                  <a:pos x="235" y="62"/>
                </a:cxn>
                <a:cxn ang="0">
                  <a:pos x="235" y="415"/>
                </a:cxn>
              </a:cxnLst>
              <a:rect l="0" t="0" r="r" b="b"/>
              <a:pathLst>
                <a:path w="235" h="477">
                  <a:moveTo>
                    <a:pt x="235" y="415"/>
                  </a:moveTo>
                  <a:cubicBezTo>
                    <a:pt x="235" y="449"/>
                    <a:pt x="208" y="477"/>
                    <a:pt x="174" y="477"/>
                  </a:cubicBezTo>
                  <a:cubicBezTo>
                    <a:pt x="62" y="477"/>
                    <a:pt x="62" y="477"/>
                    <a:pt x="62" y="477"/>
                  </a:cubicBezTo>
                  <a:cubicBezTo>
                    <a:pt x="28" y="477"/>
                    <a:pt x="0" y="449"/>
                    <a:pt x="0" y="415"/>
                  </a:cubicBezTo>
                  <a:cubicBezTo>
                    <a:pt x="0" y="62"/>
                    <a:pt x="0" y="62"/>
                    <a:pt x="0" y="62"/>
                  </a:cubicBezTo>
                  <a:cubicBezTo>
                    <a:pt x="0" y="28"/>
                    <a:pt x="28" y="0"/>
                    <a:pt x="62" y="0"/>
                  </a:cubicBezTo>
                  <a:cubicBezTo>
                    <a:pt x="174" y="0"/>
                    <a:pt x="174" y="0"/>
                    <a:pt x="174" y="0"/>
                  </a:cubicBezTo>
                  <a:cubicBezTo>
                    <a:pt x="208" y="0"/>
                    <a:pt x="235" y="28"/>
                    <a:pt x="235" y="62"/>
                  </a:cubicBezTo>
                  <a:lnTo>
                    <a:pt x="235" y="415"/>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2" name="TextBox 61"/>
            <p:cNvSpPr txBox="1"/>
            <p:nvPr/>
          </p:nvSpPr>
          <p:spPr>
            <a:xfrm rot="18970942">
              <a:off x="5816166" y="2199469"/>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02</a:t>
              </a:r>
            </a:p>
          </p:txBody>
        </p:sp>
      </p:grpSp>
      <p:grpSp>
        <p:nvGrpSpPr>
          <p:cNvPr id="10" name="Group 9"/>
          <p:cNvGrpSpPr/>
          <p:nvPr/>
        </p:nvGrpSpPr>
        <p:grpSpPr>
          <a:xfrm>
            <a:off x="5860990" y="3477017"/>
            <a:ext cx="1642533" cy="704851"/>
            <a:chOff x="5860990" y="3477017"/>
            <a:chExt cx="1642533" cy="704851"/>
          </a:xfrm>
        </p:grpSpPr>
        <p:sp>
          <p:nvSpPr>
            <p:cNvPr id="4107" name="Freeform 11"/>
            <p:cNvSpPr>
              <a:spLocks/>
            </p:cNvSpPr>
            <p:nvPr/>
          </p:nvSpPr>
          <p:spPr bwMode="auto">
            <a:xfrm rot="2776748">
              <a:off x="6329831" y="3008176"/>
              <a:ext cx="704851" cy="1642533"/>
            </a:xfrm>
            <a:custGeom>
              <a:avLst/>
              <a:gdLst/>
              <a:ahLst/>
              <a:cxnLst>
                <a:cxn ang="0">
                  <a:pos x="254" y="530"/>
                </a:cxn>
                <a:cxn ang="0">
                  <a:pos x="192" y="592"/>
                </a:cxn>
                <a:cxn ang="0">
                  <a:pos x="62" y="592"/>
                </a:cxn>
                <a:cxn ang="0">
                  <a:pos x="0" y="530"/>
                </a:cxn>
                <a:cxn ang="0">
                  <a:pos x="0" y="62"/>
                </a:cxn>
                <a:cxn ang="0">
                  <a:pos x="62" y="0"/>
                </a:cxn>
                <a:cxn ang="0">
                  <a:pos x="192" y="0"/>
                </a:cxn>
                <a:cxn ang="0">
                  <a:pos x="254" y="62"/>
                </a:cxn>
                <a:cxn ang="0">
                  <a:pos x="254" y="530"/>
                </a:cxn>
              </a:cxnLst>
              <a:rect l="0" t="0" r="r" b="b"/>
              <a:pathLst>
                <a:path w="254" h="592">
                  <a:moveTo>
                    <a:pt x="254" y="530"/>
                  </a:moveTo>
                  <a:cubicBezTo>
                    <a:pt x="254" y="564"/>
                    <a:pt x="226" y="592"/>
                    <a:pt x="192" y="592"/>
                  </a:cubicBezTo>
                  <a:cubicBezTo>
                    <a:pt x="62" y="592"/>
                    <a:pt x="62" y="592"/>
                    <a:pt x="62" y="592"/>
                  </a:cubicBezTo>
                  <a:cubicBezTo>
                    <a:pt x="28" y="592"/>
                    <a:pt x="0" y="564"/>
                    <a:pt x="0" y="530"/>
                  </a:cubicBezTo>
                  <a:cubicBezTo>
                    <a:pt x="0" y="62"/>
                    <a:pt x="0" y="62"/>
                    <a:pt x="0" y="62"/>
                  </a:cubicBezTo>
                  <a:cubicBezTo>
                    <a:pt x="0" y="28"/>
                    <a:pt x="28" y="0"/>
                    <a:pt x="62" y="0"/>
                  </a:cubicBezTo>
                  <a:cubicBezTo>
                    <a:pt x="192" y="0"/>
                    <a:pt x="192" y="0"/>
                    <a:pt x="192" y="0"/>
                  </a:cubicBezTo>
                  <a:cubicBezTo>
                    <a:pt x="226" y="0"/>
                    <a:pt x="254" y="28"/>
                    <a:pt x="254" y="62"/>
                  </a:cubicBezTo>
                  <a:lnTo>
                    <a:pt x="254" y="530"/>
                  </a:ln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63" name="TextBox 62"/>
            <p:cNvSpPr txBox="1"/>
            <p:nvPr/>
          </p:nvSpPr>
          <p:spPr>
            <a:xfrm rot="18970942">
              <a:off x="6292776" y="3640593"/>
              <a:ext cx="836704" cy="307777"/>
            </a:xfrm>
            <a:prstGeom prst="rect">
              <a:avLst/>
            </a:prstGeom>
            <a:noFill/>
          </p:spPr>
          <p:txBody>
            <a:bodyPr wrap="none" rtlCol="0">
              <a:spAutoFit/>
            </a:bodyPr>
            <a:lstStyle/>
            <a:p>
              <a:r>
                <a:rPr lang="en-US" sz="1400" dirty="0">
                  <a:solidFill>
                    <a:schemeClr val="bg1"/>
                  </a:solidFill>
                  <a:latin typeface="Bernard MT Condensed" panose="02050806060905020404" pitchFamily="18" charset="0"/>
                </a:rPr>
                <a:t>Lorem 03</a:t>
              </a:r>
            </a:p>
          </p:txBody>
        </p:sp>
      </p:grpSp>
      <p:sp>
        <p:nvSpPr>
          <p:cNvPr id="64" name="Freeform 525"/>
          <p:cNvSpPr>
            <a:spLocks noChangeAspect="1" noEditPoints="1"/>
          </p:cNvSpPr>
          <p:nvPr/>
        </p:nvSpPr>
        <p:spPr bwMode="auto">
          <a:xfrm>
            <a:off x="4427059" y="6120528"/>
            <a:ext cx="612839" cy="2743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5" name="Freeform 543"/>
          <p:cNvSpPr>
            <a:spLocks noEditPoints="1"/>
          </p:cNvSpPr>
          <p:nvPr/>
        </p:nvSpPr>
        <p:spPr bwMode="auto">
          <a:xfrm>
            <a:off x="3020305" y="6113944"/>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6" name="Freeform 578"/>
          <p:cNvSpPr>
            <a:spLocks noChangeAspect="1" noEditPoints="1"/>
          </p:cNvSpPr>
          <p:nvPr/>
        </p:nvSpPr>
        <p:spPr bwMode="auto">
          <a:xfrm>
            <a:off x="3751452" y="6173175"/>
            <a:ext cx="502920" cy="215978"/>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nvGrpSpPr>
          <p:cNvPr id="67" name="Group 66"/>
          <p:cNvGrpSpPr/>
          <p:nvPr/>
        </p:nvGrpSpPr>
        <p:grpSpPr>
          <a:xfrm>
            <a:off x="6310489" y="258228"/>
            <a:ext cx="5508978" cy="954108"/>
            <a:chOff x="3341511" y="258228"/>
            <a:chExt cx="5508978" cy="954108"/>
          </a:xfrm>
        </p:grpSpPr>
        <p:sp>
          <p:nvSpPr>
            <p:cNvPr id="68" name="TextBox 67"/>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69" name="TextBox 68"/>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grpSp>
        <p:nvGrpSpPr>
          <p:cNvPr id="7" name="Group 6"/>
          <p:cNvGrpSpPr/>
          <p:nvPr/>
        </p:nvGrpSpPr>
        <p:grpSpPr>
          <a:xfrm>
            <a:off x="3250230" y="3133836"/>
            <a:ext cx="5486401" cy="763328"/>
            <a:chOff x="3250230" y="3133836"/>
            <a:chExt cx="5486401" cy="763328"/>
          </a:xfrm>
        </p:grpSpPr>
        <p:grpSp>
          <p:nvGrpSpPr>
            <p:cNvPr id="40" name="Group 39"/>
            <p:cNvGrpSpPr>
              <a:grpSpLocks noChangeAspect="1"/>
            </p:cNvGrpSpPr>
            <p:nvPr/>
          </p:nvGrpSpPr>
          <p:grpSpPr>
            <a:xfrm rot="2761792">
              <a:off x="5611767" y="772299"/>
              <a:ext cx="763328" cy="5486401"/>
              <a:chOff x="4240215" y="1263652"/>
              <a:chExt cx="379016" cy="2724156"/>
            </a:xfrm>
          </p:grpSpPr>
          <p:sp>
            <p:nvSpPr>
              <p:cNvPr id="4109" name="Rectangle 13"/>
              <p:cNvSpPr>
                <a:spLocks noChangeArrowheads="1"/>
              </p:cNvSpPr>
              <p:nvPr/>
            </p:nvSpPr>
            <p:spPr bwMode="auto">
              <a:xfrm>
                <a:off x="4430712" y="3965583"/>
                <a:ext cx="1588" cy="1588"/>
              </a:xfrm>
              <a:prstGeom prst="rect">
                <a:avLst/>
              </a:prstGeom>
              <a:solidFill>
                <a:srgbClr val="CCCCCC"/>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5" name="Freeform 19"/>
              <p:cNvSpPr>
                <a:spLocks/>
              </p:cNvSpPr>
              <p:nvPr/>
            </p:nvSpPr>
            <p:spPr bwMode="auto">
              <a:xfrm>
                <a:off x="4443413" y="3597282"/>
                <a:ext cx="160338" cy="384176"/>
              </a:xfrm>
              <a:custGeom>
                <a:avLst/>
                <a:gdLst/>
                <a:ahLst/>
                <a:cxnLst>
                  <a:cxn ang="0">
                    <a:pos x="51" y="0"/>
                  </a:cxn>
                  <a:cxn ang="0">
                    <a:pos x="40" y="0"/>
                  </a:cxn>
                  <a:cxn ang="0">
                    <a:pos x="0" y="185"/>
                  </a:cxn>
                  <a:cxn ang="0">
                    <a:pos x="9" y="171"/>
                  </a:cxn>
                  <a:cxn ang="0">
                    <a:pos x="67" y="38"/>
                  </a:cxn>
                  <a:cxn ang="0">
                    <a:pos x="51" y="0"/>
                  </a:cxn>
                </a:cxnLst>
                <a:rect l="0" t="0" r="r" b="b"/>
                <a:pathLst>
                  <a:path w="77" h="185">
                    <a:moveTo>
                      <a:pt x="51" y="0"/>
                    </a:moveTo>
                    <a:cubicBezTo>
                      <a:pt x="40" y="0"/>
                      <a:pt x="40" y="0"/>
                      <a:pt x="40" y="0"/>
                    </a:cubicBezTo>
                    <a:cubicBezTo>
                      <a:pt x="0" y="185"/>
                      <a:pt x="0" y="185"/>
                      <a:pt x="0" y="185"/>
                    </a:cubicBezTo>
                    <a:cubicBezTo>
                      <a:pt x="3" y="182"/>
                      <a:pt x="7" y="178"/>
                      <a:pt x="9" y="171"/>
                    </a:cubicBezTo>
                    <a:cubicBezTo>
                      <a:pt x="67" y="38"/>
                      <a:pt x="67" y="38"/>
                      <a:pt x="67" y="38"/>
                    </a:cubicBezTo>
                    <a:cubicBezTo>
                      <a:pt x="77" y="17"/>
                      <a:pt x="69" y="0"/>
                      <a:pt x="51" y="0"/>
                    </a:cubicBezTo>
                    <a:close/>
                  </a:path>
                </a:pathLst>
              </a:custGeom>
              <a:solidFill>
                <a:srgbClr val="44546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6" name="Freeform 20"/>
              <p:cNvSpPr>
                <a:spLocks/>
              </p:cNvSpPr>
              <p:nvPr/>
            </p:nvSpPr>
            <p:spPr bwMode="auto">
              <a:xfrm>
                <a:off x="4335463" y="3597282"/>
                <a:ext cx="192088" cy="390526"/>
              </a:xfrm>
              <a:custGeom>
                <a:avLst/>
                <a:gdLst/>
                <a:ahLst/>
                <a:cxnLst>
                  <a:cxn ang="0">
                    <a:pos x="0" y="0"/>
                  </a:cxn>
                  <a:cxn ang="0">
                    <a:pos x="38" y="185"/>
                  </a:cxn>
                  <a:cxn ang="0">
                    <a:pos x="52" y="185"/>
                  </a:cxn>
                  <a:cxn ang="0">
                    <a:pos x="92" y="0"/>
                  </a:cxn>
                  <a:cxn ang="0">
                    <a:pos x="0" y="0"/>
                  </a:cxn>
                </a:cxnLst>
                <a:rect l="0" t="0" r="r" b="b"/>
                <a:pathLst>
                  <a:path w="92" h="188">
                    <a:moveTo>
                      <a:pt x="0" y="0"/>
                    </a:moveTo>
                    <a:cubicBezTo>
                      <a:pt x="38" y="185"/>
                      <a:pt x="38" y="185"/>
                      <a:pt x="38" y="185"/>
                    </a:cubicBezTo>
                    <a:cubicBezTo>
                      <a:pt x="43" y="188"/>
                      <a:pt x="47" y="188"/>
                      <a:pt x="52" y="185"/>
                    </a:cubicBezTo>
                    <a:cubicBezTo>
                      <a:pt x="92" y="0"/>
                      <a:pt x="92" y="0"/>
                      <a:pt x="92" y="0"/>
                    </a:cubicBezTo>
                    <a:lnTo>
                      <a:pt x="0" y="0"/>
                    </a:lnTo>
                    <a:close/>
                  </a:path>
                </a:pathLst>
              </a:custGeom>
              <a:solidFill>
                <a:srgbClr val="5C9AD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7" name="Freeform 21"/>
              <p:cNvSpPr>
                <a:spLocks/>
              </p:cNvSpPr>
              <p:nvPr/>
            </p:nvSpPr>
            <p:spPr bwMode="auto">
              <a:xfrm>
                <a:off x="4254500" y="3597282"/>
                <a:ext cx="160338" cy="384176"/>
              </a:xfrm>
              <a:custGeom>
                <a:avLst/>
                <a:gdLst/>
                <a:ahLst/>
                <a:cxnLst>
                  <a:cxn ang="0">
                    <a:pos x="26" y="0"/>
                  </a:cxn>
                  <a:cxn ang="0">
                    <a:pos x="9" y="38"/>
                  </a:cxn>
                  <a:cxn ang="0">
                    <a:pos x="67" y="171"/>
                  </a:cxn>
                  <a:cxn ang="0">
                    <a:pos x="77" y="185"/>
                  </a:cxn>
                  <a:cxn ang="0">
                    <a:pos x="39" y="0"/>
                  </a:cxn>
                  <a:cxn ang="0">
                    <a:pos x="26" y="0"/>
                  </a:cxn>
                </a:cxnLst>
                <a:rect l="0" t="0" r="r" b="b"/>
                <a:pathLst>
                  <a:path w="77" h="185">
                    <a:moveTo>
                      <a:pt x="26" y="0"/>
                    </a:moveTo>
                    <a:cubicBezTo>
                      <a:pt x="8" y="0"/>
                      <a:pt x="0" y="17"/>
                      <a:pt x="9" y="38"/>
                    </a:cubicBezTo>
                    <a:cubicBezTo>
                      <a:pt x="67" y="171"/>
                      <a:pt x="67" y="171"/>
                      <a:pt x="67" y="171"/>
                    </a:cubicBezTo>
                    <a:cubicBezTo>
                      <a:pt x="70" y="178"/>
                      <a:pt x="74" y="182"/>
                      <a:pt x="77" y="185"/>
                    </a:cubicBezTo>
                    <a:cubicBezTo>
                      <a:pt x="39" y="0"/>
                      <a:pt x="39" y="0"/>
                      <a:pt x="39" y="0"/>
                    </a:cubicBezTo>
                    <a:lnTo>
                      <a:pt x="26" y="0"/>
                    </a:lnTo>
                    <a:close/>
                  </a:path>
                </a:pathLst>
              </a:custGeom>
              <a:solidFill>
                <a:srgbClr val="FE4A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8" name="Freeform 22"/>
              <p:cNvSpPr>
                <a:spLocks/>
              </p:cNvSpPr>
              <p:nvPr/>
            </p:nvSpPr>
            <p:spPr bwMode="auto">
              <a:xfrm>
                <a:off x="4241405" y="1373191"/>
                <a:ext cx="377825" cy="2246318"/>
              </a:xfrm>
              <a:custGeom>
                <a:avLst/>
                <a:gdLst/>
                <a:ahLst/>
                <a:cxnLst>
                  <a:cxn ang="0">
                    <a:pos x="182" y="1071"/>
                  </a:cxn>
                  <a:cxn ang="0">
                    <a:pos x="91" y="1079"/>
                  </a:cxn>
                  <a:cxn ang="0">
                    <a:pos x="91" y="1078"/>
                  </a:cxn>
                  <a:cxn ang="0">
                    <a:pos x="0" y="1070"/>
                  </a:cxn>
                  <a:cxn ang="0">
                    <a:pos x="0" y="61"/>
                  </a:cxn>
                  <a:cxn ang="0">
                    <a:pos x="91" y="0"/>
                  </a:cxn>
                  <a:cxn ang="0">
                    <a:pos x="91" y="0"/>
                  </a:cxn>
                  <a:cxn ang="0">
                    <a:pos x="182" y="61"/>
                  </a:cxn>
                  <a:cxn ang="0">
                    <a:pos x="182" y="1071"/>
                  </a:cxn>
                </a:cxnLst>
                <a:rect l="0" t="0" r="r" b="b"/>
                <a:pathLst>
                  <a:path w="182" h="1079">
                    <a:moveTo>
                      <a:pt x="182" y="1071"/>
                    </a:moveTo>
                    <a:cubicBezTo>
                      <a:pt x="182" y="1071"/>
                      <a:pt x="142" y="1079"/>
                      <a:pt x="91" y="1079"/>
                    </a:cubicBezTo>
                    <a:cubicBezTo>
                      <a:pt x="91" y="1078"/>
                      <a:pt x="91" y="1078"/>
                      <a:pt x="91" y="1078"/>
                    </a:cubicBezTo>
                    <a:cubicBezTo>
                      <a:pt x="41" y="1078"/>
                      <a:pt x="0" y="1070"/>
                      <a:pt x="0" y="1070"/>
                    </a:cubicBezTo>
                    <a:cubicBezTo>
                      <a:pt x="0" y="61"/>
                      <a:pt x="0" y="61"/>
                      <a:pt x="0" y="61"/>
                    </a:cubicBezTo>
                    <a:cubicBezTo>
                      <a:pt x="0" y="27"/>
                      <a:pt x="41" y="0"/>
                      <a:pt x="91" y="0"/>
                    </a:cubicBezTo>
                    <a:cubicBezTo>
                      <a:pt x="91" y="0"/>
                      <a:pt x="91" y="0"/>
                      <a:pt x="91" y="0"/>
                    </a:cubicBezTo>
                    <a:cubicBezTo>
                      <a:pt x="142" y="0"/>
                      <a:pt x="182" y="27"/>
                      <a:pt x="182" y="61"/>
                    </a:cubicBezTo>
                    <a:lnTo>
                      <a:pt x="182" y="1071"/>
                    </a:lnTo>
                    <a:close/>
                  </a:path>
                </a:pathLst>
              </a:custGeom>
              <a:gradFill>
                <a:gsLst>
                  <a:gs pos="0">
                    <a:schemeClr val="bg1">
                      <a:lumMod val="65000"/>
                    </a:schemeClr>
                  </a:gs>
                  <a:gs pos="50000">
                    <a:schemeClr val="bg1">
                      <a:lumMod val="75000"/>
                    </a:schemeClr>
                  </a:gs>
                  <a:gs pos="100000">
                    <a:schemeClr val="bg1">
                      <a:lumMod val="65000"/>
                    </a:schemeClr>
                  </a:gs>
                </a:gsLst>
                <a:lin ang="0" scaled="1"/>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19" name="Freeform 23"/>
              <p:cNvSpPr>
                <a:spLocks/>
              </p:cNvSpPr>
              <p:nvPr/>
            </p:nvSpPr>
            <p:spPr bwMode="auto">
              <a:xfrm>
                <a:off x="4240215" y="3575057"/>
                <a:ext cx="149225" cy="258763"/>
              </a:xfrm>
              <a:custGeom>
                <a:avLst/>
                <a:gdLst/>
                <a:ahLst/>
                <a:cxnLst>
                  <a:cxn ang="0">
                    <a:pos x="42" y="0"/>
                  </a:cxn>
                  <a:cxn ang="0">
                    <a:pos x="0" y="12"/>
                  </a:cxn>
                  <a:cxn ang="0">
                    <a:pos x="46" y="117"/>
                  </a:cxn>
                  <a:cxn ang="0">
                    <a:pos x="70" y="124"/>
                  </a:cxn>
                  <a:cxn ang="0">
                    <a:pos x="72" y="124"/>
                  </a:cxn>
                  <a:cxn ang="0">
                    <a:pos x="42" y="0"/>
                  </a:cxn>
                </a:cxnLst>
                <a:rect l="0" t="0" r="r" b="b"/>
                <a:pathLst>
                  <a:path w="72" h="124">
                    <a:moveTo>
                      <a:pt x="42" y="0"/>
                    </a:moveTo>
                    <a:cubicBezTo>
                      <a:pt x="31" y="6"/>
                      <a:pt x="20" y="12"/>
                      <a:pt x="0" y="12"/>
                    </a:cubicBezTo>
                    <a:cubicBezTo>
                      <a:pt x="46" y="117"/>
                      <a:pt x="46" y="117"/>
                      <a:pt x="46" y="117"/>
                    </a:cubicBezTo>
                    <a:cubicBezTo>
                      <a:pt x="70" y="124"/>
                      <a:pt x="70" y="124"/>
                      <a:pt x="70" y="124"/>
                    </a:cubicBezTo>
                    <a:cubicBezTo>
                      <a:pt x="72" y="124"/>
                      <a:pt x="72" y="124"/>
                      <a:pt x="72" y="124"/>
                    </a:cubicBezTo>
                    <a:lnTo>
                      <a:pt x="42" y="0"/>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0" name="Freeform 24"/>
              <p:cNvSpPr>
                <a:spLocks/>
              </p:cNvSpPr>
              <p:nvPr/>
            </p:nvSpPr>
            <p:spPr bwMode="auto">
              <a:xfrm>
                <a:off x="4475165" y="3578232"/>
                <a:ext cx="142875" cy="255589"/>
              </a:xfrm>
              <a:custGeom>
                <a:avLst/>
                <a:gdLst/>
                <a:ahLst/>
                <a:cxnLst>
                  <a:cxn ang="0">
                    <a:pos x="0" y="123"/>
                  </a:cxn>
                  <a:cxn ang="0">
                    <a:pos x="21" y="119"/>
                  </a:cxn>
                  <a:cxn ang="0">
                    <a:pos x="69" y="12"/>
                  </a:cxn>
                  <a:cxn ang="0">
                    <a:pos x="28" y="0"/>
                  </a:cxn>
                  <a:cxn ang="0">
                    <a:pos x="0" y="123"/>
                  </a:cxn>
                </a:cxnLst>
                <a:rect l="0" t="0" r="r" b="b"/>
                <a:pathLst>
                  <a:path w="69" h="123">
                    <a:moveTo>
                      <a:pt x="0" y="123"/>
                    </a:moveTo>
                    <a:cubicBezTo>
                      <a:pt x="21" y="119"/>
                      <a:pt x="21" y="119"/>
                      <a:pt x="21" y="119"/>
                    </a:cubicBezTo>
                    <a:cubicBezTo>
                      <a:pt x="69" y="12"/>
                      <a:pt x="69" y="12"/>
                      <a:pt x="69" y="12"/>
                    </a:cubicBezTo>
                    <a:cubicBezTo>
                      <a:pt x="49" y="12"/>
                      <a:pt x="38" y="6"/>
                      <a:pt x="28" y="0"/>
                    </a:cubicBezTo>
                    <a:lnTo>
                      <a:pt x="0" y="123"/>
                    </a:lnTo>
                    <a:close/>
                  </a:path>
                </a:pathLst>
              </a:custGeom>
              <a:solidFill>
                <a:schemeClr val="bg1">
                  <a:lumMod val="7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1" name="Freeform 25"/>
              <p:cNvSpPr>
                <a:spLocks/>
              </p:cNvSpPr>
              <p:nvPr/>
            </p:nvSpPr>
            <p:spPr bwMode="auto">
              <a:xfrm>
                <a:off x="4327527" y="3544896"/>
                <a:ext cx="206375" cy="288926"/>
              </a:xfrm>
              <a:custGeom>
                <a:avLst/>
                <a:gdLst/>
                <a:ahLst/>
                <a:cxnLst>
                  <a:cxn ang="0">
                    <a:pos x="81" y="6"/>
                  </a:cxn>
                  <a:cxn ang="0">
                    <a:pos x="50" y="0"/>
                  </a:cxn>
                  <a:cxn ang="0">
                    <a:pos x="19" y="6"/>
                  </a:cxn>
                  <a:cxn ang="0">
                    <a:pos x="0" y="15"/>
                  </a:cxn>
                  <a:cxn ang="0">
                    <a:pos x="28" y="139"/>
                  </a:cxn>
                  <a:cxn ang="0">
                    <a:pos x="71" y="139"/>
                  </a:cxn>
                  <a:cxn ang="0">
                    <a:pos x="71" y="138"/>
                  </a:cxn>
                  <a:cxn ang="0">
                    <a:pos x="99" y="16"/>
                  </a:cxn>
                  <a:cxn ang="0">
                    <a:pos x="81" y="6"/>
                  </a:cxn>
                </a:cxnLst>
                <a:rect l="0" t="0" r="r" b="b"/>
                <a:pathLst>
                  <a:path w="99" h="139">
                    <a:moveTo>
                      <a:pt x="81" y="6"/>
                    </a:moveTo>
                    <a:cubicBezTo>
                      <a:pt x="73" y="3"/>
                      <a:pt x="63" y="0"/>
                      <a:pt x="50" y="0"/>
                    </a:cubicBezTo>
                    <a:cubicBezTo>
                      <a:pt x="37" y="0"/>
                      <a:pt x="27" y="3"/>
                      <a:pt x="19" y="6"/>
                    </a:cubicBezTo>
                    <a:cubicBezTo>
                      <a:pt x="12" y="8"/>
                      <a:pt x="6" y="12"/>
                      <a:pt x="0" y="15"/>
                    </a:cubicBezTo>
                    <a:cubicBezTo>
                      <a:pt x="28" y="139"/>
                      <a:pt x="28" y="139"/>
                      <a:pt x="28" y="139"/>
                    </a:cubicBezTo>
                    <a:cubicBezTo>
                      <a:pt x="71" y="139"/>
                      <a:pt x="71" y="139"/>
                      <a:pt x="71" y="139"/>
                    </a:cubicBezTo>
                    <a:cubicBezTo>
                      <a:pt x="71" y="138"/>
                      <a:pt x="71" y="138"/>
                      <a:pt x="71" y="138"/>
                    </a:cubicBezTo>
                    <a:cubicBezTo>
                      <a:pt x="99" y="16"/>
                      <a:pt x="99" y="16"/>
                      <a:pt x="99" y="16"/>
                    </a:cubicBezTo>
                    <a:cubicBezTo>
                      <a:pt x="93" y="12"/>
                      <a:pt x="87" y="9"/>
                      <a:pt x="81" y="6"/>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22" name="Freeform 26"/>
              <p:cNvSpPr>
                <a:spLocks/>
              </p:cNvSpPr>
              <p:nvPr/>
            </p:nvSpPr>
            <p:spPr bwMode="auto">
              <a:xfrm>
                <a:off x="4241406" y="1263652"/>
                <a:ext cx="377825" cy="185738"/>
              </a:xfrm>
              <a:custGeom>
                <a:avLst/>
                <a:gdLst/>
                <a:ahLst/>
                <a:cxnLst>
                  <a:cxn ang="0">
                    <a:pos x="91" y="62"/>
                  </a:cxn>
                  <a:cxn ang="0">
                    <a:pos x="182" y="89"/>
                  </a:cxn>
                  <a:cxn ang="0">
                    <a:pos x="182" y="54"/>
                  </a:cxn>
                  <a:cxn ang="0">
                    <a:pos x="91" y="0"/>
                  </a:cxn>
                  <a:cxn ang="0">
                    <a:pos x="0" y="54"/>
                  </a:cxn>
                  <a:cxn ang="0">
                    <a:pos x="0" y="87"/>
                  </a:cxn>
                  <a:cxn ang="0">
                    <a:pos x="91" y="62"/>
                  </a:cxn>
                </a:cxnLst>
                <a:rect l="0" t="0" r="r" b="b"/>
                <a:pathLst>
                  <a:path w="182" h="89">
                    <a:moveTo>
                      <a:pt x="91" y="62"/>
                    </a:moveTo>
                    <a:cubicBezTo>
                      <a:pt x="126" y="62"/>
                      <a:pt x="157" y="79"/>
                      <a:pt x="182" y="89"/>
                    </a:cubicBezTo>
                    <a:cubicBezTo>
                      <a:pt x="182" y="54"/>
                      <a:pt x="182" y="54"/>
                      <a:pt x="182" y="54"/>
                    </a:cubicBezTo>
                    <a:cubicBezTo>
                      <a:pt x="182" y="13"/>
                      <a:pt x="141" y="0"/>
                      <a:pt x="91" y="0"/>
                    </a:cubicBezTo>
                    <a:cubicBezTo>
                      <a:pt x="41" y="0"/>
                      <a:pt x="0" y="13"/>
                      <a:pt x="0" y="54"/>
                    </a:cubicBezTo>
                    <a:cubicBezTo>
                      <a:pt x="0" y="87"/>
                      <a:pt x="0" y="87"/>
                      <a:pt x="0" y="87"/>
                    </a:cubicBezTo>
                    <a:cubicBezTo>
                      <a:pt x="25" y="77"/>
                      <a:pt x="57" y="62"/>
                      <a:pt x="91" y="62"/>
                    </a:cubicBezTo>
                    <a:close/>
                  </a:path>
                </a:pathLst>
              </a:custGeom>
              <a:solidFill>
                <a:schemeClr val="tx1">
                  <a:lumMod val="50000"/>
                  <a:lumOff val="50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123" name="Freeform 27"/>
              <p:cNvSpPr>
                <a:spLocks/>
              </p:cNvSpPr>
              <p:nvPr/>
            </p:nvSpPr>
            <p:spPr bwMode="auto">
              <a:xfrm>
                <a:off x="4242199" y="1377950"/>
                <a:ext cx="376236" cy="120650"/>
              </a:xfrm>
              <a:custGeom>
                <a:avLst/>
                <a:gdLst/>
                <a:ahLst/>
                <a:cxnLst>
                  <a:cxn ang="0">
                    <a:pos x="92" y="0"/>
                  </a:cxn>
                  <a:cxn ang="0">
                    <a:pos x="0" y="30"/>
                  </a:cxn>
                  <a:cxn ang="0">
                    <a:pos x="0" y="58"/>
                  </a:cxn>
                  <a:cxn ang="0">
                    <a:pos x="92" y="28"/>
                  </a:cxn>
                  <a:cxn ang="0">
                    <a:pos x="184" y="58"/>
                  </a:cxn>
                  <a:cxn ang="0">
                    <a:pos x="184" y="30"/>
                  </a:cxn>
                  <a:cxn ang="0">
                    <a:pos x="92" y="0"/>
                  </a:cxn>
                </a:cxnLst>
                <a:rect l="0" t="0" r="r" b="b"/>
                <a:pathLst>
                  <a:path w="184" h="58">
                    <a:moveTo>
                      <a:pt x="92" y="0"/>
                    </a:moveTo>
                    <a:cubicBezTo>
                      <a:pt x="41" y="0"/>
                      <a:pt x="0" y="13"/>
                      <a:pt x="0" y="30"/>
                    </a:cubicBezTo>
                    <a:cubicBezTo>
                      <a:pt x="0" y="58"/>
                      <a:pt x="0" y="58"/>
                      <a:pt x="0" y="58"/>
                    </a:cubicBezTo>
                    <a:cubicBezTo>
                      <a:pt x="0" y="41"/>
                      <a:pt x="41" y="28"/>
                      <a:pt x="92" y="28"/>
                    </a:cubicBezTo>
                    <a:cubicBezTo>
                      <a:pt x="143" y="28"/>
                      <a:pt x="184" y="41"/>
                      <a:pt x="184" y="58"/>
                    </a:cubicBezTo>
                    <a:cubicBezTo>
                      <a:pt x="184" y="30"/>
                      <a:pt x="184" y="30"/>
                      <a:pt x="184" y="30"/>
                    </a:cubicBezTo>
                    <a:cubicBezTo>
                      <a:pt x="184" y="13"/>
                      <a:pt x="143" y="0"/>
                      <a:pt x="92" y="0"/>
                    </a:cubicBezTo>
                    <a:close/>
                  </a:path>
                </a:pathLst>
              </a:custGeom>
              <a:solidFill>
                <a:schemeClr val="bg1">
                  <a:lumMod val="65000"/>
                </a:schemeClr>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70" name="TextBox 69"/>
            <p:cNvSpPr txBox="1"/>
            <p:nvPr/>
          </p:nvSpPr>
          <p:spPr>
            <a:xfrm rot="18971104" flipH="1">
              <a:off x="4991997" y="3138037"/>
              <a:ext cx="2378806" cy="338554"/>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p:txBody>
        </p:sp>
      </p:grpSp>
    </p:spTree>
    <p:extLst>
      <p:ext uri="{BB962C8B-B14F-4D97-AF65-F5344CB8AC3E}">
        <p14:creationId xmlns:p14="http://schemas.microsoft.com/office/powerpoint/2010/main" val="234166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500"/>
                                        <p:tgtEl>
                                          <p:spTgt spid="67"/>
                                        </p:tgtEl>
                                      </p:cBhvr>
                                    </p:animEffect>
                                  </p:childTnLst>
                                </p:cTn>
                              </p:par>
                            </p:childTnLst>
                          </p:cTn>
                        </p:par>
                        <p:par>
                          <p:cTn id="8" fill="hold">
                            <p:stCondLst>
                              <p:cond delay="500"/>
                            </p:stCondLst>
                            <p:childTnLst>
                              <p:par>
                                <p:cTn id="9" presetID="2" presetClass="entr" presetSubtype="3"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1+#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par>
                          <p:cTn id="13" fill="hold">
                            <p:stCondLst>
                              <p:cond delay="1000"/>
                            </p:stCondLst>
                            <p:childTnLst>
                              <p:par>
                                <p:cTn id="14" presetID="22" presetClass="entr" presetSubtype="4" fill="hold" nodeType="after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wipe(down)">
                                      <p:cBhvr>
                                        <p:cTn id="16" dur="500"/>
                                        <p:tgtEl>
                                          <p:spTgt spid="59"/>
                                        </p:tgtEl>
                                      </p:cBhvr>
                                    </p:animEffect>
                                  </p:childTnLst>
                                </p:cTn>
                              </p:par>
                              <p:par>
                                <p:cTn id="17" presetID="53" presetClass="entr" presetSubtype="16" fill="hold" grpId="0" nodeType="withEffect">
                                  <p:stCondLst>
                                    <p:cond delay="0"/>
                                  </p:stCondLst>
                                  <p:childTnLst>
                                    <p:set>
                                      <p:cBhvr>
                                        <p:cTn id="18" dur="1" fill="hold">
                                          <p:stCondLst>
                                            <p:cond delay="0"/>
                                          </p:stCondLst>
                                        </p:cTn>
                                        <p:tgtEl>
                                          <p:spTgt spid="65"/>
                                        </p:tgtEl>
                                        <p:attrNameLst>
                                          <p:attrName>style.visibility</p:attrName>
                                        </p:attrNameLst>
                                      </p:cBhvr>
                                      <p:to>
                                        <p:strVal val="visible"/>
                                      </p:to>
                                    </p:set>
                                    <p:anim calcmode="lin" valueType="num">
                                      <p:cBhvr>
                                        <p:cTn id="19" dur="500" fill="hold"/>
                                        <p:tgtEl>
                                          <p:spTgt spid="65"/>
                                        </p:tgtEl>
                                        <p:attrNameLst>
                                          <p:attrName>ppt_w</p:attrName>
                                        </p:attrNameLst>
                                      </p:cBhvr>
                                      <p:tavLst>
                                        <p:tav tm="0">
                                          <p:val>
                                            <p:fltVal val="0"/>
                                          </p:val>
                                        </p:tav>
                                        <p:tav tm="100000">
                                          <p:val>
                                            <p:strVal val="#ppt_w"/>
                                          </p:val>
                                        </p:tav>
                                      </p:tavLst>
                                    </p:anim>
                                    <p:anim calcmode="lin" valueType="num">
                                      <p:cBhvr>
                                        <p:cTn id="20" dur="500" fill="hold"/>
                                        <p:tgtEl>
                                          <p:spTgt spid="65"/>
                                        </p:tgtEl>
                                        <p:attrNameLst>
                                          <p:attrName>ppt_h</p:attrName>
                                        </p:attrNameLst>
                                      </p:cBhvr>
                                      <p:tavLst>
                                        <p:tav tm="0">
                                          <p:val>
                                            <p:fltVal val="0"/>
                                          </p:val>
                                        </p:tav>
                                        <p:tav tm="100000">
                                          <p:val>
                                            <p:strVal val="#ppt_h"/>
                                          </p:val>
                                        </p:tav>
                                      </p:tavLst>
                                    </p:anim>
                                    <p:animEffect transition="in" filter="fade">
                                      <p:cBhvr>
                                        <p:cTn id="21" dur="500"/>
                                        <p:tgtEl>
                                          <p:spTgt spid="65"/>
                                        </p:tgtEl>
                                      </p:cBhvr>
                                    </p:animEffect>
                                  </p:childTnLst>
                                </p:cTn>
                              </p:par>
                            </p:childTnLst>
                          </p:cTn>
                        </p:par>
                        <p:par>
                          <p:cTn id="22" fill="hold">
                            <p:stCondLst>
                              <p:cond delay="1500"/>
                            </p:stCondLst>
                            <p:childTnLst>
                              <p:par>
                                <p:cTn id="23" presetID="12" presetClass="entr" presetSubtype="4" fill="hold" nodeType="afterEffect">
                                  <p:stCondLst>
                                    <p:cond delay="0"/>
                                  </p:stCondLst>
                                  <p:childTnLst>
                                    <p:set>
                                      <p:cBhvr>
                                        <p:cTn id="24" dur="1" fill="hold">
                                          <p:stCondLst>
                                            <p:cond delay="0"/>
                                          </p:stCondLst>
                                        </p:cTn>
                                        <p:tgtEl>
                                          <p:spTgt spid="9"/>
                                        </p:tgtEl>
                                        <p:attrNameLst>
                                          <p:attrName>style.visibility</p:attrName>
                                        </p:attrNameLst>
                                      </p:cBhvr>
                                      <p:to>
                                        <p:strVal val="visible"/>
                                      </p:to>
                                    </p:set>
                                    <p:anim calcmode="lin" valueType="num">
                                      <p:cBhvr additive="base">
                                        <p:cTn id="25" dur="500"/>
                                        <p:tgtEl>
                                          <p:spTgt spid="9"/>
                                        </p:tgtEl>
                                        <p:attrNameLst>
                                          <p:attrName>ppt_y</p:attrName>
                                        </p:attrNameLst>
                                      </p:cBhvr>
                                      <p:tavLst>
                                        <p:tav tm="0">
                                          <p:val>
                                            <p:strVal val="#ppt_y+#ppt_h*1.125000"/>
                                          </p:val>
                                        </p:tav>
                                        <p:tav tm="100000">
                                          <p:val>
                                            <p:strVal val="#ppt_y"/>
                                          </p:val>
                                        </p:tav>
                                      </p:tavLst>
                                    </p:anim>
                                    <p:animEffect transition="in" filter="wipe(up)">
                                      <p:cBhvr>
                                        <p:cTn id="26" dur="500"/>
                                        <p:tgtEl>
                                          <p:spTgt spid="9"/>
                                        </p:tgtEl>
                                      </p:cBhvr>
                                    </p:animEffect>
                                  </p:childTnLst>
                                </p:cTn>
                              </p:par>
                            </p:childTnLst>
                          </p:cTn>
                        </p:par>
                        <p:par>
                          <p:cTn id="27" fill="hold">
                            <p:stCondLst>
                              <p:cond delay="2000"/>
                            </p:stCondLst>
                            <p:childTnLst>
                              <p:par>
                                <p:cTn id="28" presetID="22" presetClass="entr" presetSubtype="2"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wipe(right)">
                                      <p:cBhvr>
                                        <p:cTn id="30" dur="500"/>
                                        <p:tgtEl>
                                          <p:spTgt spid="46"/>
                                        </p:tgtEl>
                                      </p:cBhvr>
                                    </p:animEffect>
                                  </p:childTnLst>
                                </p:cTn>
                              </p:par>
                            </p:childTnLst>
                          </p:cTn>
                        </p:par>
                        <p:par>
                          <p:cTn id="31" fill="hold">
                            <p:stCondLst>
                              <p:cond delay="2500"/>
                            </p:stCondLst>
                            <p:childTnLst>
                              <p:par>
                                <p:cTn id="32" presetID="37" presetClass="entr" presetSubtype="0" fill="hold" grpId="0" nodeType="after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1000"/>
                                        <p:tgtEl>
                                          <p:spTgt spid="49"/>
                                        </p:tgtEl>
                                      </p:cBhvr>
                                    </p:animEffect>
                                    <p:anim calcmode="lin" valueType="num">
                                      <p:cBhvr>
                                        <p:cTn id="35" dur="1000" fill="hold"/>
                                        <p:tgtEl>
                                          <p:spTgt spid="49"/>
                                        </p:tgtEl>
                                        <p:attrNameLst>
                                          <p:attrName>ppt_x</p:attrName>
                                        </p:attrNameLst>
                                      </p:cBhvr>
                                      <p:tavLst>
                                        <p:tav tm="0">
                                          <p:val>
                                            <p:strVal val="#ppt_x"/>
                                          </p:val>
                                        </p:tav>
                                        <p:tav tm="100000">
                                          <p:val>
                                            <p:strVal val="#ppt_x"/>
                                          </p:val>
                                        </p:tav>
                                      </p:tavLst>
                                    </p:anim>
                                    <p:anim calcmode="lin" valueType="num">
                                      <p:cBhvr>
                                        <p:cTn id="36" dur="900" decel="100000" fill="hold"/>
                                        <p:tgtEl>
                                          <p:spTgt spid="49"/>
                                        </p:tgtEl>
                                        <p:attrNameLst>
                                          <p:attrName>ppt_y</p:attrName>
                                        </p:attrNameLst>
                                      </p:cBhvr>
                                      <p:tavLst>
                                        <p:tav tm="0">
                                          <p:val>
                                            <p:strVal val="#ppt_y+1"/>
                                          </p:val>
                                        </p:tav>
                                        <p:tav tm="100000">
                                          <p:val>
                                            <p:strVal val="#ppt_y-.03"/>
                                          </p:val>
                                        </p:tav>
                                      </p:tavLst>
                                    </p:anim>
                                    <p:anim calcmode="lin" valueType="num">
                                      <p:cBhvr>
                                        <p:cTn id="37" dur="100" accel="100000" fill="hold">
                                          <p:stCondLst>
                                            <p:cond delay="900"/>
                                          </p:stCondLst>
                                        </p:cTn>
                                        <p:tgtEl>
                                          <p:spTgt spid="49"/>
                                        </p:tgtEl>
                                        <p:attrNameLst>
                                          <p:attrName>ppt_y</p:attrName>
                                        </p:attrNameLst>
                                      </p:cBhvr>
                                      <p:tavLst>
                                        <p:tav tm="0">
                                          <p:val>
                                            <p:strVal val="#ppt_y-.03"/>
                                          </p:val>
                                        </p:tav>
                                        <p:tav tm="100000">
                                          <p:val>
                                            <p:strVal val="#ppt_y"/>
                                          </p:val>
                                        </p:tav>
                                      </p:tavLst>
                                    </p:anim>
                                  </p:childTnLst>
                                </p:cTn>
                              </p:par>
                            </p:childTnLst>
                          </p:cTn>
                        </p:par>
                        <p:par>
                          <p:cTn id="38" fill="hold">
                            <p:stCondLst>
                              <p:cond delay="3500"/>
                            </p:stCondLst>
                            <p:childTnLst>
                              <p:par>
                                <p:cTn id="39" presetID="22" presetClass="entr" presetSubtype="4" fill="hold" nodeType="afterEffect">
                                  <p:stCondLst>
                                    <p:cond delay="0"/>
                                  </p:stCondLst>
                                  <p:childTnLst>
                                    <p:set>
                                      <p:cBhvr>
                                        <p:cTn id="40" dur="1" fill="hold">
                                          <p:stCondLst>
                                            <p:cond delay="0"/>
                                          </p:stCondLst>
                                        </p:cTn>
                                        <p:tgtEl>
                                          <p:spTgt spid="60"/>
                                        </p:tgtEl>
                                        <p:attrNameLst>
                                          <p:attrName>style.visibility</p:attrName>
                                        </p:attrNameLst>
                                      </p:cBhvr>
                                      <p:to>
                                        <p:strVal val="visible"/>
                                      </p:to>
                                    </p:set>
                                    <p:animEffect transition="in" filter="wipe(down)">
                                      <p:cBhvr>
                                        <p:cTn id="41" dur="500"/>
                                        <p:tgtEl>
                                          <p:spTgt spid="60"/>
                                        </p:tgtEl>
                                      </p:cBhvr>
                                    </p:animEffect>
                                  </p:childTnLst>
                                </p:cTn>
                              </p:par>
                              <p:par>
                                <p:cTn id="42" presetID="53" presetClass="entr" presetSubtype="16" fill="hold" grpId="0" nodeType="withEffect">
                                  <p:stCondLst>
                                    <p:cond delay="0"/>
                                  </p:stCondLst>
                                  <p:childTnLst>
                                    <p:set>
                                      <p:cBhvr>
                                        <p:cTn id="43" dur="1" fill="hold">
                                          <p:stCondLst>
                                            <p:cond delay="0"/>
                                          </p:stCondLst>
                                        </p:cTn>
                                        <p:tgtEl>
                                          <p:spTgt spid="66"/>
                                        </p:tgtEl>
                                        <p:attrNameLst>
                                          <p:attrName>style.visibility</p:attrName>
                                        </p:attrNameLst>
                                      </p:cBhvr>
                                      <p:to>
                                        <p:strVal val="visible"/>
                                      </p:to>
                                    </p:set>
                                    <p:anim calcmode="lin" valueType="num">
                                      <p:cBhvr>
                                        <p:cTn id="44" dur="500" fill="hold"/>
                                        <p:tgtEl>
                                          <p:spTgt spid="66"/>
                                        </p:tgtEl>
                                        <p:attrNameLst>
                                          <p:attrName>ppt_w</p:attrName>
                                        </p:attrNameLst>
                                      </p:cBhvr>
                                      <p:tavLst>
                                        <p:tav tm="0">
                                          <p:val>
                                            <p:fltVal val="0"/>
                                          </p:val>
                                        </p:tav>
                                        <p:tav tm="100000">
                                          <p:val>
                                            <p:strVal val="#ppt_w"/>
                                          </p:val>
                                        </p:tav>
                                      </p:tavLst>
                                    </p:anim>
                                    <p:anim calcmode="lin" valueType="num">
                                      <p:cBhvr>
                                        <p:cTn id="45" dur="500" fill="hold"/>
                                        <p:tgtEl>
                                          <p:spTgt spid="66"/>
                                        </p:tgtEl>
                                        <p:attrNameLst>
                                          <p:attrName>ppt_h</p:attrName>
                                        </p:attrNameLst>
                                      </p:cBhvr>
                                      <p:tavLst>
                                        <p:tav tm="0">
                                          <p:val>
                                            <p:fltVal val="0"/>
                                          </p:val>
                                        </p:tav>
                                        <p:tav tm="100000">
                                          <p:val>
                                            <p:strVal val="#ppt_h"/>
                                          </p:val>
                                        </p:tav>
                                      </p:tavLst>
                                    </p:anim>
                                    <p:animEffect transition="in" filter="fade">
                                      <p:cBhvr>
                                        <p:cTn id="46" dur="500"/>
                                        <p:tgtEl>
                                          <p:spTgt spid="66"/>
                                        </p:tgtEl>
                                      </p:cBhvr>
                                    </p:animEffect>
                                  </p:childTnLst>
                                </p:cTn>
                              </p:par>
                            </p:childTnLst>
                          </p:cTn>
                        </p:par>
                        <p:par>
                          <p:cTn id="47" fill="hold">
                            <p:stCondLst>
                              <p:cond delay="4000"/>
                            </p:stCondLst>
                            <p:childTnLst>
                              <p:par>
                                <p:cTn id="48" presetID="12" presetClass="entr" presetSubtype="4" fill="hold" nodeType="afterEffect">
                                  <p:stCondLst>
                                    <p:cond delay="0"/>
                                  </p:stCondLst>
                                  <p:childTnLst>
                                    <p:set>
                                      <p:cBhvr>
                                        <p:cTn id="49" dur="1" fill="hold">
                                          <p:stCondLst>
                                            <p:cond delay="0"/>
                                          </p:stCondLst>
                                        </p:cTn>
                                        <p:tgtEl>
                                          <p:spTgt spid="8"/>
                                        </p:tgtEl>
                                        <p:attrNameLst>
                                          <p:attrName>style.visibility</p:attrName>
                                        </p:attrNameLst>
                                      </p:cBhvr>
                                      <p:to>
                                        <p:strVal val="visible"/>
                                      </p:to>
                                    </p:set>
                                    <p:anim calcmode="lin" valueType="num">
                                      <p:cBhvr additive="base">
                                        <p:cTn id="50" dur="500"/>
                                        <p:tgtEl>
                                          <p:spTgt spid="8"/>
                                        </p:tgtEl>
                                        <p:attrNameLst>
                                          <p:attrName>ppt_y</p:attrName>
                                        </p:attrNameLst>
                                      </p:cBhvr>
                                      <p:tavLst>
                                        <p:tav tm="0">
                                          <p:val>
                                            <p:strVal val="#ppt_y+#ppt_h*1.125000"/>
                                          </p:val>
                                        </p:tav>
                                        <p:tav tm="100000">
                                          <p:val>
                                            <p:strVal val="#ppt_y"/>
                                          </p:val>
                                        </p:tav>
                                      </p:tavLst>
                                    </p:anim>
                                    <p:animEffect transition="in" filter="wipe(up)">
                                      <p:cBhvr>
                                        <p:cTn id="51" dur="500"/>
                                        <p:tgtEl>
                                          <p:spTgt spid="8"/>
                                        </p:tgtEl>
                                      </p:cBhvr>
                                    </p:animEffect>
                                  </p:childTnLst>
                                </p:cTn>
                              </p:par>
                            </p:childTnLst>
                          </p:cTn>
                        </p:par>
                        <p:par>
                          <p:cTn id="52" fill="hold">
                            <p:stCondLst>
                              <p:cond delay="4500"/>
                            </p:stCondLst>
                            <p:childTnLst>
                              <p:par>
                                <p:cTn id="53" presetID="22" presetClass="entr" presetSubtype="2" fill="hold" nodeType="afterEffect">
                                  <p:stCondLst>
                                    <p:cond delay="0"/>
                                  </p:stCondLst>
                                  <p:childTnLst>
                                    <p:set>
                                      <p:cBhvr>
                                        <p:cTn id="54" dur="1" fill="hold">
                                          <p:stCondLst>
                                            <p:cond delay="0"/>
                                          </p:stCondLst>
                                        </p:cTn>
                                        <p:tgtEl>
                                          <p:spTgt spid="53"/>
                                        </p:tgtEl>
                                        <p:attrNameLst>
                                          <p:attrName>style.visibility</p:attrName>
                                        </p:attrNameLst>
                                      </p:cBhvr>
                                      <p:to>
                                        <p:strVal val="visible"/>
                                      </p:to>
                                    </p:set>
                                    <p:animEffect transition="in" filter="wipe(right)">
                                      <p:cBhvr>
                                        <p:cTn id="55" dur="500"/>
                                        <p:tgtEl>
                                          <p:spTgt spid="53"/>
                                        </p:tgtEl>
                                      </p:cBhvr>
                                    </p:animEffect>
                                  </p:childTnLst>
                                </p:cTn>
                              </p:par>
                            </p:childTnLst>
                          </p:cTn>
                        </p:par>
                        <p:par>
                          <p:cTn id="56" fill="hold">
                            <p:stCondLst>
                              <p:cond delay="5000"/>
                            </p:stCondLst>
                            <p:childTnLst>
                              <p:par>
                                <p:cTn id="57" presetID="37" presetClass="entr" presetSubtype="0" fill="hold" grpId="0" nodeType="after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1000"/>
                                        <p:tgtEl>
                                          <p:spTgt spid="54"/>
                                        </p:tgtEl>
                                      </p:cBhvr>
                                    </p:animEffect>
                                    <p:anim calcmode="lin" valueType="num">
                                      <p:cBhvr>
                                        <p:cTn id="60" dur="1000" fill="hold"/>
                                        <p:tgtEl>
                                          <p:spTgt spid="54"/>
                                        </p:tgtEl>
                                        <p:attrNameLst>
                                          <p:attrName>ppt_x</p:attrName>
                                        </p:attrNameLst>
                                      </p:cBhvr>
                                      <p:tavLst>
                                        <p:tav tm="0">
                                          <p:val>
                                            <p:strVal val="#ppt_x"/>
                                          </p:val>
                                        </p:tav>
                                        <p:tav tm="100000">
                                          <p:val>
                                            <p:strVal val="#ppt_x"/>
                                          </p:val>
                                        </p:tav>
                                      </p:tavLst>
                                    </p:anim>
                                    <p:anim calcmode="lin" valueType="num">
                                      <p:cBhvr>
                                        <p:cTn id="61" dur="900" decel="100000" fill="hold"/>
                                        <p:tgtEl>
                                          <p:spTgt spid="54"/>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63" fill="hold">
                            <p:stCondLst>
                              <p:cond delay="6000"/>
                            </p:stCondLst>
                            <p:childTnLst>
                              <p:par>
                                <p:cTn id="64" presetID="22" presetClass="entr" presetSubtype="4" fill="hold" nodeType="afterEffect">
                                  <p:stCondLst>
                                    <p:cond delay="0"/>
                                  </p:stCondLst>
                                  <p:childTnLst>
                                    <p:set>
                                      <p:cBhvr>
                                        <p:cTn id="65" dur="1" fill="hold">
                                          <p:stCondLst>
                                            <p:cond delay="0"/>
                                          </p:stCondLst>
                                        </p:cTn>
                                        <p:tgtEl>
                                          <p:spTgt spid="61"/>
                                        </p:tgtEl>
                                        <p:attrNameLst>
                                          <p:attrName>style.visibility</p:attrName>
                                        </p:attrNameLst>
                                      </p:cBhvr>
                                      <p:to>
                                        <p:strVal val="visible"/>
                                      </p:to>
                                    </p:set>
                                    <p:animEffect transition="in" filter="wipe(down)">
                                      <p:cBhvr>
                                        <p:cTn id="66" dur="500"/>
                                        <p:tgtEl>
                                          <p:spTgt spid="61"/>
                                        </p:tgtEl>
                                      </p:cBhvr>
                                    </p:animEffect>
                                  </p:childTnLst>
                                </p:cTn>
                              </p:par>
                              <p:par>
                                <p:cTn id="67" presetID="53" presetClass="entr" presetSubtype="16" fill="hold" grpId="0" nodeType="withEffect">
                                  <p:stCondLst>
                                    <p:cond delay="0"/>
                                  </p:stCondLst>
                                  <p:childTnLst>
                                    <p:set>
                                      <p:cBhvr>
                                        <p:cTn id="68" dur="1" fill="hold">
                                          <p:stCondLst>
                                            <p:cond delay="0"/>
                                          </p:stCondLst>
                                        </p:cTn>
                                        <p:tgtEl>
                                          <p:spTgt spid="64"/>
                                        </p:tgtEl>
                                        <p:attrNameLst>
                                          <p:attrName>style.visibility</p:attrName>
                                        </p:attrNameLst>
                                      </p:cBhvr>
                                      <p:to>
                                        <p:strVal val="visible"/>
                                      </p:to>
                                    </p:set>
                                    <p:anim calcmode="lin" valueType="num">
                                      <p:cBhvr>
                                        <p:cTn id="69" dur="500" fill="hold"/>
                                        <p:tgtEl>
                                          <p:spTgt spid="64"/>
                                        </p:tgtEl>
                                        <p:attrNameLst>
                                          <p:attrName>ppt_w</p:attrName>
                                        </p:attrNameLst>
                                      </p:cBhvr>
                                      <p:tavLst>
                                        <p:tav tm="0">
                                          <p:val>
                                            <p:fltVal val="0"/>
                                          </p:val>
                                        </p:tav>
                                        <p:tav tm="100000">
                                          <p:val>
                                            <p:strVal val="#ppt_w"/>
                                          </p:val>
                                        </p:tav>
                                      </p:tavLst>
                                    </p:anim>
                                    <p:anim calcmode="lin" valueType="num">
                                      <p:cBhvr>
                                        <p:cTn id="70" dur="500" fill="hold"/>
                                        <p:tgtEl>
                                          <p:spTgt spid="64"/>
                                        </p:tgtEl>
                                        <p:attrNameLst>
                                          <p:attrName>ppt_h</p:attrName>
                                        </p:attrNameLst>
                                      </p:cBhvr>
                                      <p:tavLst>
                                        <p:tav tm="0">
                                          <p:val>
                                            <p:fltVal val="0"/>
                                          </p:val>
                                        </p:tav>
                                        <p:tav tm="100000">
                                          <p:val>
                                            <p:strVal val="#ppt_h"/>
                                          </p:val>
                                        </p:tav>
                                      </p:tavLst>
                                    </p:anim>
                                    <p:animEffect transition="in" filter="fade">
                                      <p:cBhvr>
                                        <p:cTn id="71" dur="500"/>
                                        <p:tgtEl>
                                          <p:spTgt spid="64"/>
                                        </p:tgtEl>
                                      </p:cBhvr>
                                    </p:animEffect>
                                  </p:childTnLst>
                                </p:cTn>
                              </p:par>
                            </p:childTnLst>
                          </p:cTn>
                        </p:par>
                        <p:par>
                          <p:cTn id="72" fill="hold">
                            <p:stCondLst>
                              <p:cond delay="6500"/>
                            </p:stCondLst>
                            <p:childTnLst>
                              <p:par>
                                <p:cTn id="73" presetID="12" presetClass="entr" presetSubtype="1" fill="hold" nodeType="afterEffect">
                                  <p:stCondLst>
                                    <p:cond delay="0"/>
                                  </p:stCondLst>
                                  <p:childTnLst>
                                    <p:set>
                                      <p:cBhvr>
                                        <p:cTn id="74" dur="1" fill="hold">
                                          <p:stCondLst>
                                            <p:cond delay="0"/>
                                          </p:stCondLst>
                                        </p:cTn>
                                        <p:tgtEl>
                                          <p:spTgt spid="10"/>
                                        </p:tgtEl>
                                        <p:attrNameLst>
                                          <p:attrName>style.visibility</p:attrName>
                                        </p:attrNameLst>
                                      </p:cBhvr>
                                      <p:to>
                                        <p:strVal val="visible"/>
                                      </p:to>
                                    </p:set>
                                    <p:anim calcmode="lin" valueType="num">
                                      <p:cBhvr additive="base">
                                        <p:cTn id="75" dur="500"/>
                                        <p:tgtEl>
                                          <p:spTgt spid="10"/>
                                        </p:tgtEl>
                                        <p:attrNameLst>
                                          <p:attrName>ppt_y</p:attrName>
                                        </p:attrNameLst>
                                      </p:cBhvr>
                                      <p:tavLst>
                                        <p:tav tm="0">
                                          <p:val>
                                            <p:strVal val="#ppt_y-#ppt_h*1.125000"/>
                                          </p:val>
                                        </p:tav>
                                        <p:tav tm="100000">
                                          <p:val>
                                            <p:strVal val="#ppt_y"/>
                                          </p:val>
                                        </p:tav>
                                      </p:tavLst>
                                    </p:anim>
                                    <p:animEffect transition="in" filter="wipe(down)">
                                      <p:cBhvr>
                                        <p:cTn id="76" dur="500"/>
                                        <p:tgtEl>
                                          <p:spTgt spid="10"/>
                                        </p:tgtEl>
                                      </p:cBhvr>
                                    </p:animEffect>
                                  </p:childTnLst>
                                </p:cTn>
                              </p:par>
                            </p:childTnLst>
                          </p:cTn>
                        </p:par>
                        <p:par>
                          <p:cTn id="77" fill="hold">
                            <p:stCondLst>
                              <p:cond delay="7000"/>
                            </p:stCondLst>
                            <p:childTnLst>
                              <p:par>
                                <p:cTn id="78" presetID="22" presetClass="entr" presetSubtype="8" fill="hold" nodeType="afterEffect">
                                  <p:stCondLst>
                                    <p:cond delay="0"/>
                                  </p:stCondLst>
                                  <p:childTnLst>
                                    <p:set>
                                      <p:cBhvr>
                                        <p:cTn id="79" dur="1" fill="hold">
                                          <p:stCondLst>
                                            <p:cond delay="0"/>
                                          </p:stCondLst>
                                        </p:cTn>
                                        <p:tgtEl>
                                          <p:spTgt spid="45"/>
                                        </p:tgtEl>
                                        <p:attrNameLst>
                                          <p:attrName>style.visibility</p:attrName>
                                        </p:attrNameLst>
                                      </p:cBhvr>
                                      <p:to>
                                        <p:strVal val="visible"/>
                                      </p:to>
                                    </p:set>
                                    <p:animEffect transition="in" filter="wipe(left)">
                                      <p:cBhvr>
                                        <p:cTn id="80" dur="500"/>
                                        <p:tgtEl>
                                          <p:spTgt spid="45"/>
                                        </p:tgtEl>
                                      </p:cBhvr>
                                    </p:animEffect>
                                  </p:childTnLst>
                                </p:cTn>
                              </p:par>
                            </p:childTnLst>
                          </p:cTn>
                        </p:par>
                        <p:par>
                          <p:cTn id="81" fill="hold">
                            <p:stCondLst>
                              <p:cond delay="7500"/>
                            </p:stCondLst>
                            <p:childTnLst>
                              <p:par>
                                <p:cTn id="82" presetID="37" presetClass="entr" presetSubtype="0" fill="hold" grpId="0" nodeType="afterEffect">
                                  <p:stCondLst>
                                    <p:cond delay="0"/>
                                  </p:stCondLst>
                                  <p:childTnLst>
                                    <p:set>
                                      <p:cBhvr>
                                        <p:cTn id="83" dur="1" fill="hold">
                                          <p:stCondLst>
                                            <p:cond delay="0"/>
                                          </p:stCondLst>
                                        </p:cTn>
                                        <p:tgtEl>
                                          <p:spTgt spid="44"/>
                                        </p:tgtEl>
                                        <p:attrNameLst>
                                          <p:attrName>style.visibility</p:attrName>
                                        </p:attrNameLst>
                                      </p:cBhvr>
                                      <p:to>
                                        <p:strVal val="visible"/>
                                      </p:to>
                                    </p:set>
                                    <p:animEffect transition="in" filter="fade">
                                      <p:cBhvr>
                                        <p:cTn id="84" dur="1000"/>
                                        <p:tgtEl>
                                          <p:spTgt spid="44"/>
                                        </p:tgtEl>
                                      </p:cBhvr>
                                    </p:animEffect>
                                    <p:anim calcmode="lin" valueType="num">
                                      <p:cBhvr>
                                        <p:cTn id="85" dur="1000" fill="hold"/>
                                        <p:tgtEl>
                                          <p:spTgt spid="44"/>
                                        </p:tgtEl>
                                        <p:attrNameLst>
                                          <p:attrName>ppt_x</p:attrName>
                                        </p:attrNameLst>
                                      </p:cBhvr>
                                      <p:tavLst>
                                        <p:tav tm="0">
                                          <p:val>
                                            <p:strVal val="#ppt_x"/>
                                          </p:val>
                                        </p:tav>
                                        <p:tav tm="100000">
                                          <p:val>
                                            <p:strVal val="#ppt_x"/>
                                          </p:val>
                                        </p:tav>
                                      </p:tavLst>
                                    </p:anim>
                                    <p:anim calcmode="lin" valueType="num">
                                      <p:cBhvr>
                                        <p:cTn id="86" dur="900" decel="100000" fill="hold"/>
                                        <p:tgtEl>
                                          <p:spTgt spid="44"/>
                                        </p:tgtEl>
                                        <p:attrNameLst>
                                          <p:attrName>ppt_y</p:attrName>
                                        </p:attrNameLst>
                                      </p:cBhvr>
                                      <p:tavLst>
                                        <p:tav tm="0">
                                          <p:val>
                                            <p:strVal val="#ppt_y+1"/>
                                          </p:val>
                                        </p:tav>
                                        <p:tav tm="100000">
                                          <p:val>
                                            <p:strVal val="#ppt_y-.03"/>
                                          </p:val>
                                        </p:tav>
                                      </p:tavLst>
                                    </p:anim>
                                    <p:anim calcmode="lin" valueType="num">
                                      <p:cBhvr>
                                        <p:cTn id="87"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49" grpId="0"/>
      <p:bldP spid="44" grpId="0"/>
      <p:bldP spid="64" grpId="0" animBg="1"/>
      <p:bldP spid="65" grpId="0" animBg="1"/>
      <p:bldP spid="66"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6" name="Group 25"/>
          <p:cNvGrpSpPr/>
          <p:nvPr/>
        </p:nvGrpSpPr>
        <p:grpSpPr>
          <a:xfrm>
            <a:off x="1733034" y="1537552"/>
            <a:ext cx="2106749" cy="942385"/>
            <a:chOff x="3667126" y="1319213"/>
            <a:chExt cx="1657350" cy="741362"/>
          </a:xfrm>
          <a:solidFill>
            <a:srgbClr val="FE4A1E"/>
          </a:solidFill>
        </p:grpSpPr>
        <p:sp>
          <p:nvSpPr>
            <p:cNvPr id="7173" name="Freeform 5"/>
            <p:cNvSpPr>
              <a:spLocks/>
            </p:cNvSpPr>
            <p:nvPr/>
          </p:nvSpPr>
          <p:spPr bwMode="auto">
            <a:xfrm>
              <a:off x="3667126" y="1319213"/>
              <a:ext cx="1657350" cy="681037"/>
            </a:xfrm>
            <a:custGeom>
              <a:avLst/>
              <a:gdLst/>
              <a:ahLst/>
              <a:cxnLst>
                <a:cxn ang="0">
                  <a:pos x="1044" y="429"/>
                </a:cxn>
                <a:cxn ang="0">
                  <a:pos x="0" y="429"/>
                </a:cxn>
                <a:cxn ang="0">
                  <a:pos x="0" y="107"/>
                </a:cxn>
                <a:cxn ang="0">
                  <a:pos x="220" y="107"/>
                </a:cxn>
                <a:cxn ang="0">
                  <a:pos x="220" y="308"/>
                </a:cxn>
                <a:cxn ang="0">
                  <a:pos x="253" y="278"/>
                </a:cxn>
                <a:cxn ang="0">
                  <a:pos x="563" y="0"/>
                </a:cxn>
                <a:cxn ang="0">
                  <a:pos x="1044" y="426"/>
                </a:cxn>
                <a:cxn ang="0">
                  <a:pos x="1044" y="429"/>
                </a:cxn>
              </a:cxnLst>
              <a:rect l="0" t="0" r="r" b="b"/>
              <a:pathLst>
                <a:path w="1044" h="429">
                  <a:moveTo>
                    <a:pt x="1044" y="429"/>
                  </a:moveTo>
                  <a:lnTo>
                    <a:pt x="0" y="429"/>
                  </a:lnTo>
                  <a:lnTo>
                    <a:pt x="0" y="107"/>
                  </a:lnTo>
                  <a:lnTo>
                    <a:pt x="220" y="107"/>
                  </a:lnTo>
                  <a:lnTo>
                    <a:pt x="220" y="308"/>
                  </a:lnTo>
                  <a:lnTo>
                    <a:pt x="253" y="278"/>
                  </a:lnTo>
                  <a:lnTo>
                    <a:pt x="563" y="0"/>
                  </a:lnTo>
                  <a:lnTo>
                    <a:pt x="1044" y="426"/>
                  </a:lnTo>
                  <a:lnTo>
                    <a:pt x="1044" y="42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grpSp>
          <p:nvGrpSpPr>
            <p:cNvPr id="20" name="Group 19"/>
            <p:cNvGrpSpPr/>
            <p:nvPr/>
          </p:nvGrpSpPr>
          <p:grpSpPr>
            <a:xfrm>
              <a:off x="3667126" y="1489075"/>
              <a:ext cx="1657350" cy="571500"/>
              <a:chOff x="3667126" y="1489075"/>
              <a:chExt cx="1657350" cy="571500"/>
            </a:xfrm>
            <a:grpFill/>
          </p:grpSpPr>
          <p:sp>
            <p:nvSpPr>
              <p:cNvPr id="7174" name="Freeform 6"/>
              <p:cNvSpPr>
                <a:spLocks/>
              </p:cNvSpPr>
              <p:nvPr/>
            </p:nvSpPr>
            <p:spPr bwMode="auto">
              <a:xfrm>
                <a:off x="4016376" y="1489075"/>
                <a:ext cx="52388" cy="319087"/>
              </a:xfrm>
              <a:custGeom>
                <a:avLst/>
                <a:gdLst/>
                <a:ahLst/>
                <a:cxnLst>
                  <a:cxn ang="0">
                    <a:pos x="33" y="171"/>
                  </a:cxn>
                  <a:cxn ang="0">
                    <a:pos x="0" y="201"/>
                  </a:cxn>
                  <a:cxn ang="0">
                    <a:pos x="0" y="0"/>
                  </a:cxn>
                  <a:cxn ang="0">
                    <a:pos x="2" y="0"/>
                  </a:cxn>
                  <a:cxn ang="0">
                    <a:pos x="33" y="77"/>
                  </a:cxn>
                  <a:cxn ang="0">
                    <a:pos x="33" y="171"/>
                  </a:cxn>
                </a:cxnLst>
                <a:rect l="0" t="0" r="r" b="b"/>
                <a:pathLst>
                  <a:path w="33" h="201">
                    <a:moveTo>
                      <a:pt x="33" y="171"/>
                    </a:moveTo>
                    <a:lnTo>
                      <a:pt x="0" y="201"/>
                    </a:lnTo>
                    <a:lnTo>
                      <a:pt x="0" y="0"/>
                    </a:lnTo>
                    <a:lnTo>
                      <a:pt x="2" y="0"/>
                    </a:lnTo>
                    <a:lnTo>
                      <a:pt x="33" y="77"/>
                    </a:lnTo>
                    <a:lnTo>
                      <a:pt x="33" y="171"/>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5" name="Freeform 7"/>
              <p:cNvSpPr>
                <a:spLocks/>
              </p:cNvSpPr>
              <p:nvPr/>
            </p:nvSpPr>
            <p:spPr bwMode="auto">
              <a:xfrm>
                <a:off x="3667126" y="2000250"/>
                <a:ext cx="1657350" cy="60325"/>
              </a:xfrm>
              <a:custGeom>
                <a:avLst/>
                <a:gdLst/>
                <a:ahLst/>
                <a:cxnLst>
                  <a:cxn ang="0">
                    <a:pos x="1016" y="38"/>
                  </a:cxn>
                  <a:cxn ang="0">
                    <a:pos x="55" y="38"/>
                  </a:cxn>
                  <a:cxn ang="0">
                    <a:pos x="41" y="38"/>
                  </a:cxn>
                  <a:cxn ang="0">
                    <a:pos x="0" y="0"/>
                  </a:cxn>
                  <a:cxn ang="0">
                    <a:pos x="1044" y="0"/>
                  </a:cxn>
                  <a:cxn ang="0">
                    <a:pos x="1016" y="38"/>
                  </a:cxn>
                </a:cxnLst>
                <a:rect l="0" t="0" r="r" b="b"/>
                <a:pathLst>
                  <a:path w="1044" h="38">
                    <a:moveTo>
                      <a:pt x="1016" y="38"/>
                    </a:moveTo>
                    <a:lnTo>
                      <a:pt x="55" y="38"/>
                    </a:lnTo>
                    <a:lnTo>
                      <a:pt x="41" y="38"/>
                    </a:lnTo>
                    <a:lnTo>
                      <a:pt x="0" y="0"/>
                    </a:lnTo>
                    <a:lnTo>
                      <a:pt x="1044" y="0"/>
                    </a:lnTo>
                    <a:lnTo>
                      <a:pt x="1016" y="38"/>
                    </a:lnTo>
                    <a:close/>
                  </a:path>
                </a:pathLst>
              </a:custGeom>
              <a:solidFill>
                <a:srgbClr val="D622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5" name="Group 24"/>
          <p:cNvGrpSpPr/>
          <p:nvPr/>
        </p:nvGrpSpPr>
        <p:grpSpPr>
          <a:xfrm>
            <a:off x="779717" y="2479937"/>
            <a:ext cx="4152959" cy="992836"/>
            <a:chOff x="2933701" y="2060575"/>
            <a:chExt cx="3267075" cy="781050"/>
          </a:xfrm>
          <a:solidFill>
            <a:srgbClr val="5C9AD3"/>
          </a:solidFill>
        </p:grpSpPr>
        <p:sp>
          <p:nvSpPr>
            <p:cNvPr id="7176" name="Freeform 8"/>
            <p:cNvSpPr>
              <a:spLocks/>
            </p:cNvSpPr>
            <p:nvPr/>
          </p:nvSpPr>
          <p:spPr bwMode="auto">
            <a:xfrm>
              <a:off x="2933701" y="2060575"/>
              <a:ext cx="3267075" cy="711200"/>
            </a:xfrm>
            <a:custGeom>
              <a:avLst/>
              <a:gdLst/>
              <a:ahLst/>
              <a:cxnLst>
                <a:cxn ang="0">
                  <a:pos x="2058" y="448"/>
                </a:cxn>
                <a:cxn ang="0">
                  <a:pos x="0" y="448"/>
                </a:cxn>
                <a:cxn ang="0">
                  <a:pos x="0" y="448"/>
                </a:cxn>
                <a:cxn ang="0">
                  <a:pos x="503" y="0"/>
                </a:cxn>
                <a:cxn ang="0">
                  <a:pos x="517" y="0"/>
                </a:cxn>
                <a:cxn ang="0">
                  <a:pos x="1478" y="0"/>
                </a:cxn>
                <a:cxn ang="0">
                  <a:pos x="1553" y="0"/>
                </a:cxn>
                <a:cxn ang="0">
                  <a:pos x="2058" y="448"/>
                </a:cxn>
              </a:cxnLst>
              <a:rect l="0" t="0" r="r" b="b"/>
              <a:pathLst>
                <a:path w="2058" h="448">
                  <a:moveTo>
                    <a:pt x="2058" y="448"/>
                  </a:moveTo>
                  <a:lnTo>
                    <a:pt x="0" y="448"/>
                  </a:lnTo>
                  <a:lnTo>
                    <a:pt x="0" y="448"/>
                  </a:lnTo>
                  <a:lnTo>
                    <a:pt x="503" y="0"/>
                  </a:lnTo>
                  <a:lnTo>
                    <a:pt x="517" y="0"/>
                  </a:lnTo>
                  <a:lnTo>
                    <a:pt x="1478" y="0"/>
                  </a:lnTo>
                  <a:lnTo>
                    <a:pt x="1553" y="0"/>
                  </a:lnTo>
                  <a:lnTo>
                    <a:pt x="2058" y="44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77" name="Freeform 9"/>
            <p:cNvSpPr>
              <a:spLocks/>
            </p:cNvSpPr>
            <p:nvPr/>
          </p:nvSpPr>
          <p:spPr bwMode="auto">
            <a:xfrm>
              <a:off x="2933701" y="2771775"/>
              <a:ext cx="3267075" cy="69850"/>
            </a:xfrm>
            <a:custGeom>
              <a:avLst/>
              <a:gdLst/>
              <a:ahLst/>
              <a:cxnLst>
                <a:cxn ang="0">
                  <a:pos x="2006" y="44"/>
                </a:cxn>
                <a:cxn ang="0">
                  <a:pos x="55" y="44"/>
                </a:cxn>
                <a:cxn ang="0">
                  <a:pos x="0" y="0"/>
                </a:cxn>
                <a:cxn ang="0">
                  <a:pos x="2058" y="0"/>
                </a:cxn>
                <a:cxn ang="0">
                  <a:pos x="2006" y="44"/>
                </a:cxn>
              </a:cxnLst>
              <a:rect l="0" t="0" r="r" b="b"/>
              <a:pathLst>
                <a:path w="2058" h="44">
                  <a:moveTo>
                    <a:pt x="2006" y="44"/>
                  </a:moveTo>
                  <a:lnTo>
                    <a:pt x="55" y="44"/>
                  </a:lnTo>
                  <a:lnTo>
                    <a:pt x="0" y="0"/>
                  </a:lnTo>
                  <a:lnTo>
                    <a:pt x="2058" y="0"/>
                  </a:lnTo>
                  <a:lnTo>
                    <a:pt x="2006" y="44"/>
                  </a:lnTo>
                  <a:close/>
                </a:path>
              </a:pathLst>
            </a:custGeom>
            <a:solidFill>
              <a:srgbClr val="3472AB"/>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nvGrpSpPr>
          <p:cNvPr id="24" name="Group 23"/>
          <p:cNvGrpSpPr/>
          <p:nvPr/>
        </p:nvGrpSpPr>
        <p:grpSpPr>
          <a:xfrm>
            <a:off x="585993" y="3472772"/>
            <a:ext cx="4540407" cy="1043285"/>
            <a:chOff x="2781301" y="2841625"/>
            <a:chExt cx="3571875" cy="820738"/>
          </a:xfrm>
          <a:solidFill>
            <a:srgbClr val="44546B"/>
          </a:solidFill>
        </p:grpSpPr>
        <p:sp>
          <p:nvSpPr>
            <p:cNvPr id="7178" name="Freeform 10"/>
            <p:cNvSpPr>
              <a:spLocks/>
            </p:cNvSpPr>
            <p:nvPr/>
          </p:nvSpPr>
          <p:spPr bwMode="auto">
            <a:xfrm>
              <a:off x="2781301" y="2841625"/>
              <a:ext cx="3571875" cy="741362"/>
            </a:xfrm>
            <a:custGeom>
              <a:avLst/>
              <a:gdLst/>
              <a:ahLst/>
              <a:cxnLst>
                <a:cxn ang="0">
                  <a:pos x="151" y="0"/>
                </a:cxn>
                <a:cxn ang="0">
                  <a:pos x="2102" y="0"/>
                </a:cxn>
                <a:cxn ang="0">
                  <a:pos x="2204" y="0"/>
                </a:cxn>
                <a:cxn ang="0">
                  <a:pos x="2250" y="44"/>
                </a:cxn>
                <a:cxn ang="0">
                  <a:pos x="1833" y="44"/>
                </a:cxn>
                <a:cxn ang="0">
                  <a:pos x="1833" y="143"/>
                </a:cxn>
                <a:cxn ang="0">
                  <a:pos x="1833" y="467"/>
                </a:cxn>
                <a:cxn ang="0">
                  <a:pos x="415" y="467"/>
                </a:cxn>
                <a:cxn ang="0">
                  <a:pos x="415" y="143"/>
                </a:cxn>
                <a:cxn ang="0">
                  <a:pos x="415" y="44"/>
                </a:cxn>
                <a:cxn ang="0">
                  <a:pos x="0" y="44"/>
                </a:cxn>
                <a:cxn ang="0">
                  <a:pos x="50" y="0"/>
                </a:cxn>
                <a:cxn ang="0">
                  <a:pos x="151" y="0"/>
                </a:cxn>
              </a:cxnLst>
              <a:rect l="0" t="0" r="r" b="b"/>
              <a:pathLst>
                <a:path w="2250" h="467">
                  <a:moveTo>
                    <a:pt x="151" y="0"/>
                  </a:moveTo>
                  <a:lnTo>
                    <a:pt x="2102" y="0"/>
                  </a:lnTo>
                  <a:lnTo>
                    <a:pt x="2204" y="0"/>
                  </a:lnTo>
                  <a:lnTo>
                    <a:pt x="2250" y="44"/>
                  </a:lnTo>
                  <a:lnTo>
                    <a:pt x="1833" y="44"/>
                  </a:lnTo>
                  <a:lnTo>
                    <a:pt x="1833" y="143"/>
                  </a:lnTo>
                  <a:lnTo>
                    <a:pt x="1833" y="467"/>
                  </a:lnTo>
                  <a:lnTo>
                    <a:pt x="415" y="467"/>
                  </a:lnTo>
                  <a:lnTo>
                    <a:pt x="415" y="143"/>
                  </a:lnTo>
                  <a:lnTo>
                    <a:pt x="415" y="44"/>
                  </a:lnTo>
                  <a:lnTo>
                    <a:pt x="0" y="44"/>
                  </a:lnTo>
                  <a:lnTo>
                    <a:pt x="50" y="0"/>
                  </a:lnTo>
                  <a:lnTo>
                    <a:pt x="151"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1" name="Group 20"/>
            <p:cNvGrpSpPr/>
            <p:nvPr/>
          </p:nvGrpSpPr>
          <p:grpSpPr>
            <a:xfrm>
              <a:off x="2781301" y="2911475"/>
              <a:ext cx="3571875" cy="750888"/>
              <a:chOff x="2781301" y="2911475"/>
              <a:chExt cx="3571875" cy="750888"/>
            </a:xfrm>
            <a:grpFill/>
          </p:grpSpPr>
          <p:sp>
            <p:nvSpPr>
              <p:cNvPr id="7179" name="Freeform 11"/>
              <p:cNvSpPr>
                <a:spLocks/>
              </p:cNvSpPr>
              <p:nvPr/>
            </p:nvSpPr>
            <p:spPr bwMode="auto">
              <a:xfrm>
                <a:off x="2781301" y="2911475"/>
                <a:ext cx="658813" cy="157162"/>
              </a:xfrm>
              <a:custGeom>
                <a:avLst/>
                <a:gdLst/>
                <a:ahLst/>
                <a:cxnLst>
                  <a:cxn ang="0">
                    <a:pos x="415" y="99"/>
                  </a:cxn>
                  <a:cxn ang="0">
                    <a:pos x="132" y="99"/>
                  </a:cxn>
                  <a:cxn ang="0">
                    <a:pos x="0" y="0"/>
                  </a:cxn>
                  <a:cxn ang="0">
                    <a:pos x="415" y="0"/>
                  </a:cxn>
                  <a:cxn ang="0">
                    <a:pos x="415" y="99"/>
                  </a:cxn>
                </a:cxnLst>
                <a:rect l="0" t="0" r="r" b="b"/>
                <a:pathLst>
                  <a:path w="415" h="99">
                    <a:moveTo>
                      <a:pt x="415" y="99"/>
                    </a:moveTo>
                    <a:lnTo>
                      <a:pt x="132" y="99"/>
                    </a:lnTo>
                    <a:lnTo>
                      <a:pt x="0" y="0"/>
                    </a:lnTo>
                    <a:lnTo>
                      <a:pt x="415" y="0"/>
                    </a:lnTo>
                    <a:lnTo>
                      <a:pt x="415"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0" name="Freeform 12"/>
              <p:cNvSpPr>
                <a:spLocks/>
              </p:cNvSpPr>
              <p:nvPr/>
            </p:nvSpPr>
            <p:spPr bwMode="auto">
              <a:xfrm>
                <a:off x="5691188" y="2911475"/>
                <a:ext cx="661988" cy="157162"/>
              </a:xfrm>
              <a:custGeom>
                <a:avLst/>
                <a:gdLst/>
                <a:ahLst/>
                <a:cxnLst>
                  <a:cxn ang="0">
                    <a:pos x="0" y="99"/>
                  </a:cxn>
                  <a:cxn ang="0">
                    <a:pos x="0" y="0"/>
                  </a:cxn>
                  <a:cxn ang="0">
                    <a:pos x="417" y="0"/>
                  </a:cxn>
                  <a:cxn ang="0">
                    <a:pos x="263" y="99"/>
                  </a:cxn>
                  <a:cxn ang="0">
                    <a:pos x="0" y="99"/>
                  </a:cxn>
                </a:cxnLst>
                <a:rect l="0" t="0" r="r" b="b"/>
                <a:pathLst>
                  <a:path w="417" h="99">
                    <a:moveTo>
                      <a:pt x="0" y="99"/>
                    </a:moveTo>
                    <a:lnTo>
                      <a:pt x="0" y="0"/>
                    </a:lnTo>
                    <a:lnTo>
                      <a:pt x="417" y="0"/>
                    </a:lnTo>
                    <a:lnTo>
                      <a:pt x="263" y="99"/>
                    </a:lnTo>
                    <a:lnTo>
                      <a:pt x="0" y="99"/>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1" name="Freeform 13"/>
              <p:cNvSpPr>
                <a:spLocks/>
              </p:cNvSpPr>
              <p:nvPr/>
            </p:nvSpPr>
            <p:spPr bwMode="auto">
              <a:xfrm>
                <a:off x="3440113" y="3582988"/>
                <a:ext cx="2251075" cy="79375"/>
              </a:xfrm>
              <a:custGeom>
                <a:avLst/>
                <a:gdLst/>
                <a:ahLst/>
                <a:cxnLst>
                  <a:cxn ang="0">
                    <a:pos x="1313" y="50"/>
                  </a:cxn>
                  <a:cxn ang="0">
                    <a:pos x="93" y="50"/>
                  </a:cxn>
                  <a:cxn ang="0">
                    <a:pos x="0" y="0"/>
                  </a:cxn>
                  <a:cxn ang="0">
                    <a:pos x="1418" y="0"/>
                  </a:cxn>
                  <a:cxn ang="0">
                    <a:pos x="1313" y="50"/>
                  </a:cxn>
                </a:cxnLst>
                <a:rect l="0" t="0" r="r" b="b"/>
                <a:pathLst>
                  <a:path w="1418" h="50">
                    <a:moveTo>
                      <a:pt x="1313" y="50"/>
                    </a:moveTo>
                    <a:lnTo>
                      <a:pt x="93" y="50"/>
                    </a:lnTo>
                    <a:lnTo>
                      <a:pt x="0" y="0"/>
                    </a:lnTo>
                    <a:lnTo>
                      <a:pt x="1418" y="0"/>
                    </a:lnTo>
                    <a:lnTo>
                      <a:pt x="1313" y="50"/>
                    </a:lnTo>
                    <a:close/>
                  </a:path>
                </a:pathLst>
              </a:custGeom>
              <a:solidFill>
                <a:srgbClr val="1C2C4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23" name="Group 22"/>
          <p:cNvGrpSpPr/>
          <p:nvPr/>
        </p:nvGrpSpPr>
        <p:grpSpPr>
          <a:xfrm>
            <a:off x="1423446" y="4505548"/>
            <a:ext cx="2861465" cy="1021087"/>
            <a:chOff x="3440113" y="3662363"/>
            <a:chExt cx="2251075" cy="803275"/>
          </a:xfrm>
          <a:solidFill>
            <a:srgbClr val="7A7A7A"/>
          </a:solidFill>
        </p:grpSpPr>
        <p:sp>
          <p:nvSpPr>
            <p:cNvPr id="7182" name="Freeform 14"/>
            <p:cNvSpPr>
              <a:spLocks/>
            </p:cNvSpPr>
            <p:nvPr/>
          </p:nvSpPr>
          <p:spPr bwMode="auto">
            <a:xfrm>
              <a:off x="3440113" y="3662363"/>
              <a:ext cx="2251075" cy="803275"/>
            </a:xfrm>
            <a:custGeom>
              <a:avLst/>
              <a:gdLst/>
              <a:ahLst/>
              <a:cxnLst>
                <a:cxn ang="0">
                  <a:pos x="569" y="506"/>
                </a:cxn>
                <a:cxn ang="0">
                  <a:pos x="0" y="506"/>
                </a:cxn>
                <a:cxn ang="0">
                  <a:pos x="0" y="0"/>
                </a:cxn>
                <a:cxn ang="0">
                  <a:pos x="93" y="0"/>
                </a:cxn>
                <a:cxn ang="0">
                  <a:pos x="1313" y="0"/>
                </a:cxn>
                <a:cxn ang="0">
                  <a:pos x="1418" y="0"/>
                </a:cxn>
                <a:cxn ang="0">
                  <a:pos x="1418" y="506"/>
                </a:cxn>
                <a:cxn ang="0">
                  <a:pos x="857" y="506"/>
                </a:cxn>
                <a:cxn ang="0">
                  <a:pos x="857" y="88"/>
                </a:cxn>
                <a:cxn ang="0">
                  <a:pos x="816" y="88"/>
                </a:cxn>
                <a:cxn ang="0">
                  <a:pos x="613" y="88"/>
                </a:cxn>
                <a:cxn ang="0">
                  <a:pos x="569" y="88"/>
                </a:cxn>
                <a:cxn ang="0">
                  <a:pos x="569" y="506"/>
                </a:cxn>
              </a:cxnLst>
              <a:rect l="0" t="0" r="r" b="b"/>
              <a:pathLst>
                <a:path w="1418" h="506">
                  <a:moveTo>
                    <a:pt x="569" y="506"/>
                  </a:moveTo>
                  <a:lnTo>
                    <a:pt x="0" y="506"/>
                  </a:lnTo>
                  <a:lnTo>
                    <a:pt x="0" y="0"/>
                  </a:lnTo>
                  <a:lnTo>
                    <a:pt x="93" y="0"/>
                  </a:lnTo>
                  <a:lnTo>
                    <a:pt x="1313" y="0"/>
                  </a:lnTo>
                  <a:lnTo>
                    <a:pt x="1418" y="0"/>
                  </a:lnTo>
                  <a:lnTo>
                    <a:pt x="1418" y="506"/>
                  </a:lnTo>
                  <a:lnTo>
                    <a:pt x="857" y="506"/>
                  </a:lnTo>
                  <a:lnTo>
                    <a:pt x="857" y="88"/>
                  </a:lnTo>
                  <a:lnTo>
                    <a:pt x="816" y="88"/>
                  </a:lnTo>
                  <a:lnTo>
                    <a:pt x="613" y="88"/>
                  </a:lnTo>
                  <a:lnTo>
                    <a:pt x="569" y="88"/>
                  </a:lnTo>
                  <a:lnTo>
                    <a:pt x="569" y="50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nvGrpSpPr>
            <p:cNvPr id="22" name="Group 21"/>
            <p:cNvGrpSpPr/>
            <p:nvPr/>
          </p:nvGrpSpPr>
          <p:grpSpPr>
            <a:xfrm>
              <a:off x="4343401" y="3802063"/>
              <a:ext cx="457200" cy="663575"/>
              <a:chOff x="4343401" y="3802063"/>
              <a:chExt cx="457200" cy="663575"/>
            </a:xfrm>
            <a:grpFill/>
          </p:grpSpPr>
          <p:sp>
            <p:nvSpPr>
              <p:cNvPr id="7183" name="Freeform 15"/>
              <p:cNvSpPr>
                <a:spLocks/>
              </p:cNvSpPr>
              <p:nvPr/>
            </p:nvSpPr>
            <p:spPr bwMode="auto">
              <a:xfrm>
                <a:off x="4735513" y="3802063"/>
                <a:ext cx="65088" cy="663575"/>
              </a:xfrm>
              <a:custGeom>
                <a:avLst/>
                <a:gdLst/>
                <a:ahLst/>
                <a:cxnLst>
                  <a:cxn ang="0">
                    <a:pos x="41" y="418"/>
                  </a:cxn>
                  <a:cxn ang="0">
                    <a:pos x="0" y="365"/>
                  </a:cxn>
                  <a:cxn ang="0">
                    <a:pos x="0" y="0"/>
                  </a:cxn>
                  <a:cxn ang="0">
                    <a:pos x="41" y="0"/>
                  </a:cxn>
                  <a:cxn ang="0">
                    <a:pos x="41" y="418"/>
                  </a:cxn>
                </a:cxnLst>
                <a:rect l="0" t="0" r="r" b="b"/>
                <a:pathLst>
                  <a:path w="41" h="418">
                    <a:moveTo>
                      <a:pt x="41" y="418"/>
                    </a:moveTo>
                    <a:lnTo>
                      <a:pt x="0" y="365"/>
                    </a:lnTo>
                    <a:lnTo>
                      <a:pt x="0" y="0"/>
                    </a:lnTo>
                    <a:lnTo>
                      <a:pt x="41" y="0"/>
                    </a:lnTo>
                    <a:lnTo>
                      <a:pt x="41"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sp>
            <p:nvSpPr>
              <p:cNvPr id="7184" name="Freeform 16"/>
              <p:cNvSpPr>
                <a:spLocks/>
              </p:cNvSpPr>
              <p:nvPr/>
            </p:nvSpPr>
            <p:spPr bwMode="auto">
              <a:xfrm>
                <a:off x="4343401" y="3802063"/>
                <a:ext cx="69850" cy="663575"/>
              </a:xfrm>
              <a:custGeom>
                <a:avLst/>
                <a:gdLst/>
                <a:ahLst/>
                <a:cxnLst>
                  <a:cxn ang="0">
                    <a:pos x="0" y="418"/>
                  </a:cxn>
                  <a:cxn ang="0">
                    <a:pos x="0" y="0"/>
                  </a:cxn>
                  <a:cxn ang="0">
                    <a:pos x="44" y="0"/>
                  </a:cxn>
                  <a:cxn ang="0">
                    <a:pos x="44" y="360"/>
                  </a:cxn>
                  <a:cxn ang="0">
                    <a:pos x="0" y="418"/>
                  </a:cxn>
                </a:cxnLst>
                <a:rect l="0" t="0" r="r" b="b"/>
                <a:pathLst>
                  <a:path w="44" h="418">
                    <a:moveTo>
                      <a:pt x="0" y="418"/>
                    </a:moveTo>
                    <a:lnTo>
                      <a:pt x="0" y="0"/>
                    </a:lnTo>
                    <a:lnTo>
                      <a:pt x="44" y="0"/>
                    </a:lnTo>
                    <a:lnTo>
                      <a:pt x="44" y="360"/>
                    </a:lnTo>
                    <a:lnTo>
                      <a:pt x="0" y="418"/>
                    </a:lnTo>
                    <a:close/>
                  </a:path>
                </a:pathLst>
              </a:custGeom>
              <a:solidFill>
                <a:srgbClr val="525252"/>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latin typeface="Candara" panose="020E0502030303020204" pitchFamily="34" charset="0"/>
                </a:endParaRPr>
              </a:p>
            </p:txBody>
          </p:sp>
        </p:grpSp>
      </p:grpSp>
      <p:grpSp>
        <p:nvGrpSpPr>
          <p:cNvPr id="56" name="Group 55"/>
          <p:cNvGrpSpPr/>
          <p:nvPr/>
        </p:nvGrpSpPr>
        <p:grpSpPr>
          <a:xfrm>
            <a:off x="5744122" y="1208553"/>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57" name="Group 12"/>
            <p:cNvGrpSpPr/>
            <p:nvPr/>
          </p:nvGrpSpPr>
          <p:grpSpPr>
            <a:xfrm>
              <a:off x="2879034" y="5745833"/>
              <a:ext cx="6050735" cy="813644"/>
              <a:chOff x="323619" y="3562350"/>
              <a:chExt cx="3907855" cy="739677"/>
            </a:xfrm>
          </p:grpSpPr>
          <p:sp>
            <p:nvSpPr>
              <p:cNvPr id="60" name="Rectangle 59"/>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1" name="Rectangle 60"/>
              <p:cNvSpPr/>
              <p:nvPr/>
            </p:nvSpPr>
            <p:spPr>
              <a:xfrm>
                <a:off x="323619" y="3562350"/>
                <a:ext cx="541087" cy="739677"/>
              </a:xfrm>
              <a:prstGeom prst="rect">
                <a:avLst/>
              </a:prstGeom>
              <a:solidFill>
                <a:srgbClr val="FE4A1E"/>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58" name="TextBox 57"/>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FE4A1E"/>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59" name="TextBox 58"/>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23%</a:t>
              </a:r>
            </a:p>
          </p:txBody>
        </p:sp>
      </p:grpSp>
      <p:grpSp>
        <p:nvGrpSpPr>
          <p:cNvPr id="62" name="Group 61"/>
          <p:cNvGrpSpPr/>
          <p:nvPr/>
        </p:nvGrpSpPr>
        <p:grpSpPr>
          <a:xfrm>
            <a:off x="5744122" y="2441485"/>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3" name="Group 12"/>
            <p:cNvGrpSpPr/>
            <p:nvPr/>
          </p:nvGrpSpPr>
          <p:grpSpPr>
            <a:xfrm>
              <a:off x="2879034" y="5745833"/>
              <a:ext cx="6050735" cy="813644"/>
              <a:chOff x="323619" y="3562350"/>
              <a:chExt cx="3907855" cy="739677"/>
            </a:xfrm>
          </p:grpSpPr>
          <p:sp>
            <p:nvSpPr>
              <p:cNvPr id="66" name="Rectangle 65"/>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67" name="Rectangle 66"/>
              <p:cNvSpPr/>
              <p:nvPr/>
            </p:nvSpPr>
            <p:spPr>
              <a:xfrm>
                <a:off x="323619" y="3562350"/>
                <a:ext cx="541087" cy="739677"/>
              </a:xfrm>
              <a:prstGeom prst="rect">
                <a:avLst/>
              </a:prstGeom>
              <a:solidFill>
                <a:srgbClr val="5C9AD3"/>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64" name="TextBox 63"/>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5C9AD3"/>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65" name="TextBox 64"/>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78%</a:t>
              </a:r>
            </a:p>
          </p:txBody>
        </p:sp>
      </p:grpSp>
      <p:grpSp>
        <p:nvGrpSpPr>
          <p:cNvPr id="68" name="Group 67"/>
          <p:cNvGrpSpPr/>
          <p:nvPr/>
        </p:nvGrpSpPr>
        <p:grpSpPr>
          <a:xfrm>
            <a:off x="5744520" y="367441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69" name="Group 12"/>
            <p:cNvGrpSpPr/>
            <p:nvPr/>
          </p:nvGrpSpPr>
          <p:grpSpPr>
            <a:xfrm>
              <a:off x="2879034" y="5745833"/>
              <a:ext cx="6050735" cy="813644"/>
              <a:chOff x="323619" y="3562350"/>
              <a:chExt cx="3907855" cy="739677"/>
            </a:xfrm>
          </p:grpSpPr>
          <p:sp>
            <p:nvSpPr>
              <p:cNvPr id="72" name="Rectangle 71"/>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3" name="Rectangle 72"/>
              <p:cNvSpPr/>
              <p:nvPr/>
            </p:nvSpPr>
            <p:spPr>
              <a:xfrm>
                <a:off x="323619" y="3562350"/>
                <a:ext cx="541087" cy="739677"/>
              </a:xfrm>
              <a:prstGeom prst="rect">
                <a:avLst/>
              </a:prstGeom>
              <a:solidFill>
                <a:srgbClr val="44546B"/>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0" name="TextBox 69"/>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44546B"/>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1" name="TextBox 70"/>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54%</a:t>
              </a:r>
            </a:p>
          </p:txBody>
        </p:sp>
      </p:grpSp>
      <p:grpSp>
        <p:nvGrpSpPr>
          <p:cNvPr id="74" name="Group 73"/>
          <p:cNvGrpSpPr/>
          <p:nvPr/>
        </p:nvGrpSpPr>
        <p:grpSpPr>
          <a:xfrm>
            <a:off x="5744122" y="4907346"/>
            <a:ext cx="5943602" cy="914400"/>
            <a:chOff x="2879034" y="5745833"/>
            <a:chExt cx="6050735" cy="813644"/>
          </a:xfrm>
          <a:effectLst>
            <a:outerShdw blurRad="50800" dist="38100" dir="2700000" algn="tl" rotWithShape="0">
              <a:prstClr val="black">
                <a:alpha val="40000"/>
              </a:prstClr>
            </a:outerShdw>
          </a:effectLst>
          <a:scene3d>
            <a:camera prst="orthographicFront">
              <a:rot lat="0" lon="0" rev="0"/>
            </a:camera>
            <a:lightRig rig="brightRoom" dir="t">
              <a:rot lat="0" lon="0" rev="600000"/>
            </a:lightRig>
          </a:scene3d>
        </p:grpSpPr>
        <p:grpSp>
          <p:nvGrpSpPr>
            <p:cNvPr id="75" name="Group 12"/>
            <p:cNvGrpSpPr/>
            <p:nvPr/>
          </p:nvGrpSpPr>
          <p:grpSpPr>
            <a:xfrm>
              <a:off x="2879034" y="5745833"/>
              <a:ext cx="6050735" cy="813644"/>
              <a:chOff x="323619" y="3562350"/>
              <a:chExt cx="3907855" cy="739677"/>
            </a:xfrm>
          </p:grpSpPr>
          <p:sp>
            <p:nvSpPr>
              <p:cNvPr id="78" name="Rectangle 77"/>
              <p:cNvSpPr/>
              <p:nvPr/>
            </p:nvSpPr>
            <p:spPr>
              <a:xfrm>
                <a:off x="800500" y="3562350"/>
                <a:ext cx="3430974" cy="739676"/>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sp>
            <p:nvSpPr>
              <p:cNvPr id="79" name="Rectangle 78"/>
              <p:cNvSpPr/>
              <p:nvPr/>
            </p:nvSpPr>
            <p:spPr>
              <a:xfrm>
                <a:off x="323619" y="3562350"/>
                <a:ext cx="541087" cy="739677"/>
              </a:xfrm>
              <a:prstGeom prst="rect">
                <a:avLst/>
              </a:prstGeom>
              <a:solidFill>
                <a:srgbClr val="7A7A7A"/>
              </a:soli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latin typeface="Candara" panose="020E0502030303020204" pitchFamily="34" charset="0"/>
                </a:endParaRPr>
              </a:p>
            </p:txBody>
          </p:sp>
        </p:grpSp>
        <p:sp>
          <p:nvSpPr>
            <p:cNvPr id="76" name="TextBox 75"/>
            <p:cNvSpPr txBox="1"/>
            <p:nvPr/>
          </p:nvSpPr>
          <p:spPr>
            <a:xfrm>
              <a:off x="3782602" y="5796541"/>
              <a:ext cx="4740443" cy="62988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r>
                <a:rPr lang="en-US" sz="1400" dirty="0">
                  <a:solidFill>
                    <a:srgbClr val="7A7A7A"/>
                  </a:solidFill>
                  <a:latin typeface="Bernard MT Condensed" panose="02050806060905020404" pitchFamily="18" charset="0"/>
                </a:rPr>
                <a:t>LOREM IPSUM</a:t>
              </a:r>
            </a:p>
            <a:p>
              <a:r>
                <a:rPr lang="en-US" sz="1300" dirty="0">
                  <a:solidFill>
                    <a:srgbClr val="434343"/>
                  </a:solidFill>
                  <a:latin typeface="Candara" panose="020E0502030303020204" pitchFamily="34" charset="0"/>
                </a:rPr>
                <a:t>Lorem ipsum dolor sit amet, consectetur adipiscing elit, sed do eiusmod tempor incididunt ut labore et dolore</a:t>
              </a:r>
            </a:p>
          </p:txBody>
        </p:sp>
        <p:sp>
          <p:nvSpPr>
            <p:cNvPr id="77" name="TextBox 76"/>
            <p:cNvSpPr txBox="1"/>
            <p:nvPr/>
          </p:nvSpPr>
          <p:spPr>
            <a:xfrm>
              <a:off x="2911921" y="5943284"/>
              <a:ext cx="837794" cy="383408"/>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200" dirty="0">
                  <a:solidFill>
                    <a:schemeClr val="bg1"/>
                  </a:solidFill>
                  <a:latin typeface="Bernard MT Condensed" panose="02050806060905020404" pitchFamily="18" charset="0"/>
                </a:rPr>
                <a:t>81%</a:t>
              </a:r>
            </a:p>
          </p:txBody>
        </p:sp>
      </p:grpSp>
      <p:grpSp>
        <p:nvGrpSpPr>
          <p:cNvPr id="80" name="Group 79"/>
          <p:cNvGrpSpPr/>
          <p:nvPr/>
        </p:nvGrpSpPr>
        <p:grpSpPr>
          <a:xfrm>
            <a:off x="84668" y="408174"/>
            <a:ext cx="5508978" cy="954108"/>
            <a:chOff x="3341511" y="258228"/>
            <a:chExt cx="5508978" cy="954108"/>
          </a:xfrm>
        </p:grpSpPr>
        <p:sp>
          <p:nvSpPr>
            <p:cNvPr id="81" name="TextBox 80"/>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2" name="TextBox 81"/>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3911459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0"/>
                                        </p:tgtEl>
                                        <p:attrNameLst>
                                          <p:attrName>style.visibility</p:attrName>
                                        </p:attrNameLst>
                                      </p:cBhvr>
                                      <p:to>
                                        <p:strVal val="visible"/>
                                      </p:to>
                                    </p:set>
                                    <p:animEffect transition="in" filter="wipe(left)">
                                      <p:cBhvr>
                                        <p:cTn id="7" dur="750"/>
                                        <p:tgtEl>
                                          <p:spTgt spid="80"/>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p:cTn id="11" dur="500" fill="hold"/>
                                        <p:tgtEl>
                                          <p:spTgt spid="26"/>
                                        </p:tgtEl>
                                        <p:attrNameLst>
                                          <p:attrName>ppt_w</p:attrName>
                                        </p:attrNameLst>
                                      </p:cBhvr>
                                      <p:tavLst>
                                        <p:tav tm="0">
                                          <p:val>
                                            <p:fltVal val="0"/>
                                          </p:val>
                                        </p:tav>
                                        <p:tav tm="100000">
                                          <p:val>
                                            <p:strVal val="#ppt_w"/>
                                          </p:val>
                                        </p:tav>
                                      </p:tavLst>
                                    </p:anim>
                                    <p:anim calcmode="lin" valueType="num">
                                      <p:cBhvr>
                                        <p:cTn id="12" dur="500" fill="hold"/>
                                        <p:tgtEl>
                                          <p:spTgt spid="26"/>
                                        </p:tgtEl>
                                        <p:attrNameLst>
                                          <p:attrName>ppt_h</p:attrName>
                                        </p:attrNameLst>
                                      </p:cBhvr>
                                      <p:tavLst>
                                        <p:tav tm="0">
                                          <p:val>
                                            <p:fltVal val="0"/>
                                          </p:val>
                                        </p:tav>
                                        <p:tav tm="100000">
                                          <p:val>
                                            <p:strVal val="#ppt_h"/>
                                          </p:val>
                                        </p:tav>
                                      </p:tavLst>
                                    </p:anim>
                                    <p:animEffect transition="in" filter="fade">
                                      <p:cBhvr>
                                        <p:cTn id="13" dur="500"/>
                                        <p:tgtEl>
                                          <p:spTgt spid="26"/>
                                        </p:tgtEl>
                                      </p:cBhvr>
                                    </p:animEffect>
                                    <p:anim calcmode="lin" valueType="num">
                                      <p:cBhvr>
                                        <p:cTn id="14" dur="500" fill="hold"/>
                                        <p:tgtEl>
                                          <p:spTgt spid="26"/>
                                        </p:tgtEl>
                                        <p:attrNameLst>
                                          <p:attrName>ppt_x</p:attrName>
                                        </p:attrNameLst>
                                      </p:cBhvr>
                                      <p:tavLst>
                                        <p:tav tm="0">
                                          <p:val>
                                            <p:fltVal val="0.5"/>
                                          </p:val>
                                        </p:tav>
                                        <p:tav tm="100000">
                                          <p:val>
                                            <p:strVal val="#ppt_x"/>
                                          </p:val>
                                        </p:tav>
                                      </p:tavLst>
                                    </p:anim>
                                    <p:anim calcmode="lin" valueType="num">
                                      <p:cBhvr>
                                        <p:cTn id="15" dur="500" fill="hold"/>
                                        <p:tgtEl>
                                          <p:spTgt spid="26"/>
                                        </p:tgtEl>
                                        <p:attrNameLst>
                                          <p:attrName>ppt_y</p:attrName>
                                        </p:attrNameLst>
                                      </p:cBhvr>
                                      <p:tavLst>
                                        <p:tav tm="0">
                                          <p:val>
                                            <p:fltVal val="0.5"/>
                                          </p:val>
                                        </p:tav>
                                        <p:tav tm="100000">
                                          <p:val>
                                            <p:strVal val="#ppt_y"/>
                                          </p:val>
                                        </p:tav>
                                      </p:tavLst>
                                    </p:anim>
                                  </p:childTnLst>
                                </p:cTn>
                              </p:par>
                            </p:childTnLst>
                          </p:cTn>
                        </p:par>
                        <p:par>
                          <p:cTn id="16" fill="hold">
                            <p:stCondLst>
                              <p:cond delay="1250"/>
                            </p:stCondLst>
                            <p:childTnLst>
                              <p:par>
                                <p:cTn id="17" presetID="53" presetClass="entr" presetSubtype="528" fill="hold" nodeType="after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p:cTn id="19" dur="500" fill="hold"/>
                                        <p:tgtEl>
                                          <p:spTgt spid="56"/>
                                        </p:tgtEl>
                                        <p:attrNameLst>
                                          <p:attrName>ppt_w</p:attrName>
                                        </p:attrNameLst>
                                      </p:cBhvr>
                                      <p:tavLst>
                                        <p:tav tm="0">
                                          <p:val>
                                            <p:fltVal val="0"/>
                                          </p:val>
                                        </p:tav>
                                        <p:tav tm="100000">
                                          <p:val>
                                            <p:strVal val="#ppt_w"/>
                                          </p:val>
                                        </p:tav>
                                      </p:tavLst>
                                    </p:anim>
                                    <p:anim calcmode="lin" valueType="num">
                                      <p:cBhvr>
                                        <p:cTn id="20" dur="500" fill="hold"/>
                                        <p:tgtEl>
                                          <p:spTgt spid="56"/>
                                        </p:tgtEl>
                                        <p:attrNameLst>
                                          <p:attrName>ppt_h</p:attrName>
                                        </p:attrNameLst>
                                      </p:cBhvr>
                                      <p:tavLst>
                                        <p:tav tm="0">
                                          <p:val>
                                            <p:fltVal val="0"/>
                                          </p:val>
                                        </p:tav>
                                        <p:tav tm="100000">
                                          <p:val>
                                            <p:strVal val="#ppt_h"/>
                                          </p:val>
                                        </p:tav>
                                      </p:tavLst>
                                    </p:anim>
                                    <p:animEffect transition="in" filter="fade">
                                      <p:cBhvr>
                                        <p:cTn id="21" dur="500"/>
                                        <p:tgtEl>
                                          <p:spTgt spid="56"/>
                                        </p:tgtEl>
                                      </p:cBhvr>
                                    </p:animEffect>
                                    <p:anim calcmode="lin" valueType="num">
                                      <p:cBhvr>
                                        <p:cTn id="22" dur="500" fill="hold"/>
                                        <p:tgtEl>
                                          <p:spTgt spid="56"/>
                                        </p:tgtEl>
                                        <p:attrNameLst>
                                          <p:attrName>ppt_x</p:attrName>
                                        </p:attrNameLst>
                                      </p:cBhvr>
                                      <p:tavLst>
                                        <p:tav tm="0">
                                          <p:val>
                                            <p:fltVal val="0.5"/>
                                          </p:val>
                                        </p:tav>
                                        <p:tav tm="100000">
                                          <p:val>
                                            <p:strVal val="#ppt_x"/>
                                          </p:val>
                                        </p:tav>
                                      </p:tavLst>
                                    </p:anim>
                                    <p:anim calcmode="lin" valueType="num">
                                      <p:cBhvr>
                                        <p:cTn id="23" dur="500" fill="hold"/>
                                        <p:tgtEl>
                                          <p:spTgt spid="56"/>
                                        </p:tgtEl>
                                        <p:attrNameLst>
                                          <p:attrName>ppt_y</p:attrName>
                                        </p:attrNameLst>
                                      </p:cBhvr>
                                      <p:tavLst>
                                        <p:tav tm="0">
                                          <p:val>
                                            <p:fltVal val="0.5"/>
                                          </p:val>
                                        </p:tav>
                                        <p:tav tm="100000">
                                          <p:val>
                                            <p:strVal val="#ppt_y"/>
                                          </p:val>
                                        </p:tav>
                                      </p:tavLst>
                                    </p:anim>
                                  </p:childTnLst>
                                </p:cTn>
                              </p:par>
                            </p:childTnLst>
                          </p:cTn>
                        </p:par>
                        <p:par>
                          <p:cTn id="24" fill="hold">
                            <p:stCondLst>
                              <p:cond delay="1750"/>
                            </p:stCondLst>
                            <p:childTnLst>
                              <p:par>
                                <p:cTn id="25" presetID="53" presetClass="entr" presetSubtype="528" fill="hold" nodeType="afterEffect">
                                  <p:stCondLst>
                                    <p:cond delay="0"/>
                                  </p:stCondLst>
                                  <p:childTnLst>
                                    <p:set>
                                      <p:cBhvr>
                                        <p:cTn id="26" dur="1" fill="hold">
                                          <p:stCondLst>
                                            <p:cond delay="0"/>
                                          </p:stCondLst>
                                        </p:cTn>
                                        <p:tgtEl>
                                          <p:spTgt spid="25"/>
                                        </p:tgtEl>
                                        <p:attrNameLst>
                                          <p:attrName>style.visibility</p:attrName>
                                        </p:attrNameLst>
                                      </p:cBhvr>
                                      <p:to>
                                        <p:strVal val="visible"/>
                                      </p:to>
                                    </p:set>
                                    <p:anim calcmode="lin" valueType="num">
                                      <p:cBhvr>
                                        <p:cTn id="27" dur="500" fill="hold"/>
                                        <p:tgtEl>
                                          <p:spTgt spid="25"/>
                                        </p:tgtEl>
                                        <p:attrNameLst>
                                          <p:attrName>ppt_w</p:attrName>
                                        </p:attrNameLst>
                                      </p:cBhvr>
                                      <p:tavLst>
                                        <p:tav tm="0">
                                          <p:val>
                                            <p:fltVal val="0"/>
                                          </p:val>
                                        </p:tav>
                                        <p:tav tm="100000">
                                          <p:val>
                                            <p:strVal val="#ppt_w"/>
                                          </p:val>
                                        </p:tav>
                                      </p:tavLst>
                                    </p:anim>
                                    <p:anim calcmode="lin" valueType="num">
                                      <p:cBhvr>
                                        <p:cTn id="28" dur="500" fill="hold"/>
                                        <p:tgtEl>
                                          <p:spTgt spid="25"/>
                                        </p:tgtEl>
                                        <p:attrNameLst>
                                          <p:attrName>ppt_h</p:attrName>
                                        </p:attrNameLst>
                                      </p:cBhvr>
                                      <p:tavLst>
                                        <p:tav tm="0">
                                          <p:val>
                                            <p:fltVal val="0"/>
                                          </p:val>
                                        </p:tav>
                                        <p:tav tm="100000">
                                          <p:val>
                                            <p:strVal val="#ppt_h"/>
                                          </p:val>
                                        </p:tav>
                                      </p:tavLst>
                                    </p:anim>
                                    <p:animEffect transition="in" filter="fade">
                                      <p:cBhvr>
                                        <p:cTn id="29" dur="500"/>
                                        <p:tgtEl>
                                          <p:spTgt spid="25"/>
                                        </p:tgtEl>
                                      </p:cBhvr>
                                    </p:animEffect>
                                    <p:anim calcmode="lin" valueType="num">
                                      <p:cBhvr>
                                        <p:cTn id="30" dur="500" fill="hold"/>
                                        <p:tgtEl>
                                          <p:spTgt spid="25"/>
                                        </p:tgtEl>
                                        <p:attrNameLst>
                                          <p:attrName>ppt_x</p:attrName>
                                        </p:attrNameLst>
                                      </p:cBhvr>
                                      <p:tavLst>
                                        <p:tav tm="0">
                                          <p:val>
                                            <p:fltVal val="0.5"/>
                                          </p:val>
                                        </p:tav>
                                        <p:tav tm="100000">
                                          <p:val>
                                            <p:strVal val="#ppt_x"/>
                                          </p:val>
                                        </p:tav>
                                      </p:tavLst>
                                    </p:anim>
                                    <p:anim calcmode="lin" valueType="num">
                                      <p:cBhvr>
                                        <p:cTn id="31" dur="500" fill="hold"/>
                                        <p:tgtEl>
                                          <p:spTgt spid="25"/>
                                        </p:tgtEl>
                                        <p:attrNameLst>
                                          <p:attrName>ppt_y</p:attrName>
                                        </p:attrNameLst>
                                      </p:cBhvr>
                                      <p:tavLst>
                                        <p:tav tm="0">
                                          <p:val>
                                            <p:fltVal val="0.5"/>
                                          </p:val>
                                        </p:tav>
                                        <p:tav tm="100000">
                                          <p:val>
                                            <p:strVal val="#ppt_y"/>
                                          </p:val>
                                        </p:tav>
                                      </p:tavLst>
                                    </p:anim>
                                  </p:childTnLst>
                                </p:cTn>
                              </p:par>
                            </p:childTnLst>
                          </p:cTn>
                        </p:par>
                        <p:par>
                          <p:cTn id="32" fill="hold">
                            <p:stCondLst>
                              <p:cond delay="2250"/>
                            </p:stCondLst>
                            <p:childTnLst>
                              <p:par>
                                <p:cTn id="33" presetID="53" presetClass="entr" presetSubtype="528" fill="hold" nodeType="afterEffect">
                                  <p:stCondLst>
                                    <p:cond delay="0"/>
                                  </p:stCondLst>
                                  <p:childTnLst>
                                    <p:set>
                                      <p:cBhvr>
                                        <p:cTn id="34" dur="1" fill="hold">
                                          <p:stCondLst>
                                            <p:cond delay="0"/>
                                          </p:stCondLst>
                                        </p:cTn>
                                        <p:tgtEl>
                                          <p:spTgt spid="62"/>
                                        </p:tgtEl>
                                        <p:attrNameLst>
                                          <p:attrName>style.visibility</p:attrName>
                                        </p:attrNameLst>
                                      </p:cBhvr>
                                      <p:to>
                                        <p:strVal val="visible"/>
                                      </p:to>
                                    </p:set>
                                    <p:anim calcmode="lin" valueType="num">
                                      <p:cBhvr>
                                        <p:cTn id="35" dur="500" fill="hold"/>
                                        <p:tgtEl>
                                          <p:spTgt spid="62"/>
                                        </p:tgtEl>
                                        <p:attrNameLst>
                                          <p:attrName>ppt_w</p:attrName>
                                        </p:attrNameLst>
                                      </p:cBhvr>
                                      <p:tavLst>
                                        <p:tav tm="0">
                                          <p:val>
                                            <p:fltVal val="0"/>
                                          </p:val>
                                        </p:tav>
                                        <p:tav tm="100000">
                                          <p:val>
                                            <p:strVal val="#ppt_w"/>
                                          </p:val>
                                        </p:tav>
                                      </p:tavLst>
                                    </p:anim>
                                    <p:anim calcmode="lin" valueType="num">
                                      <p:cBhvr>
                                        <p:cTn id="36" dur="500" fill="hold"/>
                                        <p:tgtEl>
                                          <p:spTgt spid="62"/>
                                        </p:tgtEl>
                                        <p:attrNameLst>
                                          <p:attrName>ppt_h</p:attrName>
                                        </p:attrNameLst>
                                      </p:cBhvr>
                                      <p:tavLst>
                                        <p:tav tm="0">
                                          <p:val>
                                            <p:fltVal val="0"/>
                                          </p:val>
                                        </p:tav>
                                        <p:tav tm="100000">
                                          <p:val>
                                            <p:strVal val="#ppt_h"/>
                                          </p:val>
                                        </p:tav>
                                      </p:tavLst>
                                    </p:anim>
                                    <p:animEffect transition="in" filter="fade">
                                      <p:cBhvr>
                                        <p:cTn id="37" dur="500"/>
                                        <p:tgtEl>
                                          <p:spTgt spid="62"/>
                                        </p:tgtEl>
                                      </p:cBhvr>
                                    </p:animEffect>
                                    <p:anim calcmode="lin" valueType="num">
                                      <p:cBhvr>
                                        <p:cTn id="38" dur="500" fill="hold"/>
                                        <p:tgtEl>
                                          <p:spTgt spid="62"/>
                                        </p:tgtEl>
                                        <p:attrNameLst>
                                          <p:attrName>ppt_x</p:attrName>
                                        </p:attrNameLst>
                                      </p:cBhvr>
                                      <p:tavLst>
                                        <p:tav tm="0">
                                          <p:val>
                                            <p:fltVal val="0.5"/>
                                          </p:val>
                                        </p:tav>
                                        <p:tav tm="100000">
                                          <p:val>
                                            <p:strVal val="#ppt_x"/>
                                          </p:val>
                                        </p:tav>
                                      </p:tavLst>
                                    </p:anim>
                                    <p:anim calcmode="lin" valueType="num">
                                      <p:cBhvr>
                                        <p:cTn id="39" dur="500" fill="hold"/>
                                        <p:tgtEl>
                                          <p:spTgt spid="62"/>
                                        </p:tgtEl>
                                        <p:attrNameLst>
                                          <p:attrName>ppt_y</p:attrName>
                                        </p:attrNameLst>
                                      </p:cBhvr>
                                      <p:tavLst>
                                        <p:tav tm="0">
                                          <p:val>
                                            <p:fltVal val="0.5"/>
                                          </p:val>
                                        </p:tav>
                                        <p:tav tm="100000">
                                          <p:val>
                                            <p:strVal val="#ppt_y"/>
                                          </p:val>
                                        </p:tav>
                                      </p:tavLst>
                                    </p:anim>
                                  </p:childTnLst>
                                </p:cTn>
                              </p:par>
                            </p:childTnLst>
                          </p:cTn>
                        </p:par>
                        <p:par>
                          <p:cTn id="40" fill="hold">
                            <p:stCondLst>
                              <p:cond delay="2750"/>
                            </p:stCondLst>
                            <p:childTnLst>
                              <p:par>
                                <p:cTn id="41" presetID="53" presetClass="entr" presetSubtype="528" fill="hold" nodeType="after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p:cTn id="43" dur="500" fill="hold"/>
                                        <p:tgtEl>
                                          <p:spTgt spid="24"/>
                                        </p:tgtEl>
                                        <p:attrNameLst>
                                          <p:attrName>ppt_w</p:attrName>
                                        </p:attrNameLst>
                                      </p:cBhvr>
                                      <p:tavLst>
                                        <p:tav tm="0">
                                          <p:val>
                                            <p:fltVal val="0"/>
                                          </p:val>
                                        </p:tav>
                                        <p:tav tm="100000">
                                          <p:val>
                                            <p:strVal val="#ppt_w"/>
                                          </p:val>
                                        </p:tav>
                                      </p:tavLst>
                                    </p:anim>
                                    <p:anim calcmode="lin" valueType="num">
                                      <p:cBhvr>
                                        <p:cTn id="44" dur="500" fill="hold"/>
                                        <p:tgtEl>
                                          <p:spTgt spid="24"/>
                                        </p:tgtEl>
                                        <p:attrNameLst>
                                          <p:attrName>ppt_h</p:attrName>
                                        </p:attrNameLst>
                                      </p:cBhvr>
                                      <p:tavLst>
                                        <p:tav tm="0">
                                          <p:val>
                                            <p:fltVal val="0"/>
                                          </p:val>
                                        </p:tav>
                                        <p:tav tm="100000">
                                          <p:val>
                                            <p:strVal val="#ppt_h"/>
                                          </p:val>
                                        </p:tav>
                                      </p:tavLst>
                                    </p:anim>
                                    <p:animEffect transition="in" filter="fade">
                                      <p:cBhvr>
                                        <p:cTn id="45" dur="500"/>
                                        <p:tgtEl>
                                          <p:spTgt spid="24"/>
                                        </p:tgtEl>
                                      </p:cBhvr>
                                    </p:animEffect>
                                    <p:anim calcmode="lin" valueType="num">
                                      <p:cBhvr>
                                        <p:cTn id="46" dur="500" fill="hold"/>
                                        <p:tgtEl>
                                          <p:spTgt spid="24"/>
                                        </p:tgtEl>
                                        <p:attrNameLst>
                                          <p:attrName>ppt_x</p:attrName>
                                        </p:attrNameLst>
                                      </p:cBhvr>
                                      <p:tavLst>
                                        <p:tav tm="0">
                                          <p:val>
                                            <p:fltVal val="0.5"/>
                                          </p:val>
                                        </p:tav>
                                        <p:tav tm="100000">
                                          <p:val>
                                            <p:strVal val="#ppt_x"/>
                                          </p:val>
                                        </p:tav>
                                      </p:tavLst>
                                    </p:anim>
                                    <p:anim calcmode="lin" valueType="num">
                                      <p:cBhvr>
                                        <p:cTn id="47" dur="500" fill="hold"/>
                                        <p:tgtEl>
                                          <p:spTgt spid="24"/>
                                        </p:tgtEl>
                                        <p:attrNameLst>
                                          <p:attrName>ppt_y</p:attrName>
                                        </p:attrNameLst>
                                      </p:cBhvr>
                                      <p:tavLst>
                                        <p:tav tm="0">
                                          <p:val>
                                            <p:fltVal val="0.5"/>
                                          </p:val>
                                        </p:tav>
                                        <p:tav tm="100000">
                                          <p:val>
                                            <p:strVal val="#ppt_y"/>
                                          </p:val>
                                        </p:tav>
                                      </p:tavLst>
                                    </p:anim>
                                  </p:childTnLst>
                                </p:cTn>
                              </p:par>
                            </p:childTnLst>
                          </p:cTn>
                        </p:par>
                        <p:par>
                          <p:cTn id="48" fill="hold">
                            <p:stCondLst>
                              <p:cond delay="3250"/>
                            </p:stCondLst>
                            <p:childTnLst>
                              <p:par>
                                <p:cTn id="49" presetID="53" presetClass="entr" presetSubtype="528" fill="hold" nodeType="afterEffect">
                                  <p:stCondLst>
                                    <p:cond delay="0"/>
                                  </p:stCondLst>
                                  <p:childTnLst>
                                    <p:set>
                                      <p:cBhvr>
                                        <p:cTn id="50" dur="1" fill="hold">
                                          <p:stCondLst>
                                            <p:cond delay="0"/>
                                          </p:stCondLst>
                                        </p:cTn>
                                        <p:tgtEl>
                                          <p:spTgt spid="68"/>
                                        </p:tgtEl>
                                        <p:attrNameLst>
                                          <p:attrName>style.visibility</p:attrName>
                                        </p:attrNameLst>
                                      </p:cBhvr>
                                      <p:to>
                                        <p:strVal val="visible"/>
                                      </p:to>
                                    </p:set>
                                    <p:anim calcmode="lin" valueType="num">
                                      <p:cBhvr>
                                        <p:cTn id="51" dur="500" fill="hold"/>
                                        <p:tgtEl>
                                          <p:spTgt spid="68"/>
                                        </p:tgtEl>
                                        <p:attrNameLst>
                                          <p:attrName>ppt_w</p:attrName>
                                        </p:attrNameLst>
                                      </p:cBhvr>
                                      <p:tavLst>
                                        <p:tav tm="0">
                                          <p:val>
                                            <p:fltVal val="0"/>
                                          </p:val>
                                        </p:tav>
                                        <p:tav tm="100000">
                                          <p:val>
                                            <p:strVal val="#ppt_w"/>
                                          </p:val>
                                        </p:tav>
                                      </p:tavLst>
                                    </p:anim>
                                    <p:anim calcmode="lin" valueType="num">
                                      <p:cBhvr>
                                        <p:cTn id="52" dur="500" fill="hold"/>
                                        <p:tgtEl>
                                          <p:spTgt spid="68"/>
                                        </p:tgtEl>
                                        <p:attrNameLst>
                                          <p:attrName>ppt_h</p:attrName>
                                        </p:attrNameLst>
                                      </p:cBhvr>
                                      <p:tavLst>
                                        <p:tav tm="0">
                                          <p:val>
                                            <p:fltVal val="0"/>
                                          </p:val>
                                        </p:tav>
                                        <p:tav tm="100000">
                                          <p:val>
                                            <p:strVal val="#ppt_h"/>
                                          </p:val>
                                        </p:tav>
                                      </p:tavLst>
                                    </p:anim>
                                    <p:animEffect transition="in" filter="fade">
                                      <p:cBhvr>
                                        <p:cTn id="53" dur="500"/>
                                        <p:tgtEl>
                                          <p:spTgt spid="68"/>
                                        </p:tgtEl>
                                      </p:cBhvr>
                                    </p:animEffect>
                                    <p:anim calcmode="lin" valueType="num">
                                      <p:cBhvr>
                                        <p:cTn id="54" dur="500" fill="hold"/>
                                        <p:tgtEl>
                                          <p:spTgt spid="68"/>
                                        </p:tgtEl>
                                        <p:attrNameLst>
                                          <p:attrName>ppt_x</p:attrName>
                                        </p:attrNameLst>
                                      </p:cBhvr>
                                      <p:tavLst>
                                        <p:tav tm="0">
                                          <p:val>
                                            <p:fltVal val="0.5"/>
                                          </p:val>
                                        </p:tav>
                                        <p:tav tm="100000">
                                          <p:val>
                                            <p:strVal val="#ppt_x"/>
                                          </p:val>
                                        </p:tav>
                                      </p:tavLst>
                                    </p:anim>
                                    <p:anim calcmode="lin" valueType="num">
                                      <p:cBhvr>
                                        <p:cTn id="55" dur="500" fill="hold"/>
                                        <p:tgtEl>
                                          <p:spTgt spid="68"/>
                                        </p:tgtEl>
                                        <p:attrNameLst>
                                          <p:attrName>ppt_y</p:attrName>
                                        </p:attrNameLst>
                                      </p:cBhvr>
                                      <p:tavLst>
                                        <p:tav tm="0">
                                          <p:val>
                                            <p:fltVal val="0.5"/>
                                          </p:val>
                                        </p:tav>
                                        <p:tav tm="100000">
                                          <p:val>
                                            <p:strVal val="#ppt_y"/>
                                          </p:val>
                                        </p:tav>
                                      </p:tavLst>
                                    </p:anim>
                                  </p:childTnLst>
                                </p:cTn>
                              </p:par>
                            </p:childTnLst>
                          </p:cTn>
                        </p:par>
                        <p:par>
                          <p:cTn id="56" fill="hold">
                            <p:stCondLst>
                              <p:cond delay="3750"/>
                            </p:stCondLst>
                            <p:childTnLst>
                              <p:par>
                                <p:cTn id="57" presetID="53" presetClass="entr" presetSubtype="528" fill="hold" nodeType="afterEffect">
                                  <p:stCondLst>
                                    <p:cond delay="0"/>
                                  </p:stCondLst>
                                  <p:childTnLst>
                                    <p:set>
                                      <p:cBhvr>
                                        <p:cTn id="58" dur="1" fill="hold">
                                          <p:stCondLst>
                                            <p:cond delay="0"/>
                                          </p:stCondLst>
                                        </p:cTn>
                                        <p:tgtEl>
                                          <p:spTgt spid="23"/>
                                        </p:tgtEl>
                                        <p:attrNameLst>
                                          <p:attrName>style.visibility</p:attrName>
                                        </p:attrNameLst>
                                      </p:cBhvr>
                                      <p:to>
                                        <p:strVal val="visible"/>
                                      </p:to>
                                    </p:set>
                                    <p:anim calcmode="lin" valueType="num">
                                      <p:cBhvr>
                                        <p:cTn id="59" dur="500" fill="hold"/>
                                        <p:tgtEl>
                                          <p:spTgt spid="23"/>
                                        </p:tgtEl>
                                        <p:attrNameLst>
                                          <p:attrName>ppt_w</p:attrName>
                                        </p:attrNameLst>
                                      </p:cBhvr>
                                      <p:tavLst>
                                        <p:tav tm="0">
                                          <p:val>
                                            <p:fltVal val="0"/>
                                          </p:val>
                                        </p:tav>
                                        <p:tav tm="100000">
                                          <p:val>
                                            <p:strVal val="#ppt_w"/>
                                          </p:val>
                                        </p:tav>
                                      </p:tavLst>
                                    </p:anim>
                                    <p:anim calcmode="lin" valueType="num">
                                      <p:cBhvr>
                                        <p:cTn id="60" dur="500" fill="hold"/>
                                        <p:tgtEl>
                                          <p:spTgt spid="23"/>
                                        </p:tgtEl>
                                        <p:attrNameLst>
                                          <p:attrName>ppt_h</p:attrName>
                                        </p:attrNameLst>
                                      </p:cBhvr>
                                      <p:tavLst>
                                        <p:tav tm="0">
                                          <p:val>
                                            <p:fltVal val="0"/>
                                          </p:val>
                                        </p:tav>
                                        <p:tav tm="100000">
                                          <p:val>
                                            <p:strVal val="#ppt_h"/>
                                          </p:val>
                                        </p:tav>
                                      </p:tavLst>
                                    </p:anim>
                                    <p:animEffect transition="in" filter="fade">
                                      <p:cBhvr>
                                        <p:cTn id="61" dur="500"/>
                                        <p:tgtEl>
                                          <p:spTgt spid="23"/>
                                        </p:tgtEl>
                                      </p:cBhvr>
                                    </p:animEffect>
                                    <p:anim calcmode="lin" valueType="num">
                                      <p:cBhvr>
                                        <p:cTn id="62" dur="500" fill="hold"/>
                                        <p:tgtEl>
                                          <p:spTgt spid="23"/>
                                        </p:tgtEl>
                                        <p:attrNameLst>
                                          <p:attrName>ppt_x</p:attrName>
                                        </p:attrNameLst>
                                      </p:cBhvr>
                                      <p:tavLst>
                                        <p:tav tm="0">
                                          <p:val>
                                            <p:fltVal val="0.5"/>
                                          </p:val>
                                        </p:tav>
                                        <p:tav tm="100000">
                                          <p:val>
                                            <p:strVal val="#ppt_x"/>
                                          </p:val>
                                        </p:tav>
                                      </p:tavLst>
                                    </p:anim>
                                    <p:anim calcmode="lin" valueType="num">
                                      <p:cBhvr>
                                        <p:cTn id="63" dur="500" fill="hold"/>
                                        <p:tgtEl>
                                          <p:spTgt spid="23"/>
                                        </p:tgtEl>
                                        <p:attrNameLst>
                                          <p:attrName>ppt_y</p:attrName>
                                        </p:attrNameLst>
                                      </p:cBhvr>
                                      <p:tavLst>
                                        <p:tav tm="0">
                                          <p:val>
                                            <p:fltVal val="0.5"/>
                                          </p:val>
                                        </p:tav>
                                        <p:tav tm="100000">
                                          <p:val>
                                            <p:strVal val="#ppt_y"/>
                                          </p:val>
                                        </p:tav>
                                      </p:tavLst>
                                    </p:anim>
                                  </p:childTnLst>
                                </p:cTn>
                              </p:par>
                            </p:childTnLst>
                          </p:cTn>
                        </p:par>
                        <p:par>
                          <p:cTn id="64" fill="hold">
                            <p:stCondLst>
                              <p:cond delay="4250"/>
                            </p:stCondLst>
                            <p:childTnLst>
                              <p:par>
                                <p:cTn id="65" presetID="53" presetClass="entr" presetSubtype="528" fill="hold" nodeType="afterEffect">
                                  <p:stCondLst>
                                    <p:cond delay="0"/>
                                  </p:stCondLst>
                                  <p:childTnLst>
                                    <p:set>
                                      <p:cBhvr>
                                        <p:cTn id="66" dur="1" fill="hold">
                                          <p:stCondLst>
                                            <p:cond delay="0"/>
                                          </p:stCondLst>
                                        </p:cTn>
                                        <p:tgtEl>
                                          <p:spTgt spid="74"/>
                                        </p:tgtEl>
                                        <p:attrNameLst>
                                          <p:attrName>style.visibility</p:attrName>
                                        </p:attrNameLst>
                                      </p:cBhvr>
                                      <p:to>
                                        <p:strVal val="visible"/>
                                      </p:to>
                                    </p:set>
                                    <p:anim calcmode="lin" valueType="num">
                                      <p:cBhvr>
                                        <p:cTn id="67" dur="500" fill="hold"/>
                                        <p:tgtEl>
                                          <p:spTgt spid="74"/>
                                        </p:tgtEl>
                                        <p:attrNameLst>
                                          <p:attrName>ppt_w</p:attrName>
                                        </p:attrNameLst>
                                      </p:cBhvr>
                                      <p:tavLst>
                                        <p:tav tm="0">
                                          <p:val>
                                            <p:fltVal val="0"/>
                                          </p:val>
                                        </p:tav>
                                        <p:tav tm="100000">
                                          <p:val>
                                            <p:strVal val="#ppt_w"/>
                                          </p:val>
                                        </p:tav>
                                      </p:tavLst>
                                    </p:anim>
                                    <p:anim calcmode="lin" valueType="num">
                                      <p:cBhvr>
                                        <p:cTn id="68" dur="500" fill="hold"/>
                                        <p:tgtEl>
                                          <p:spTgt spid="74"/>
                                        </p:tgtEl>
                                        <p:attrNameLst>
                                          <p:attrName>ppt_h</p:attrName>
                                        </p:attrNameLst>
                                      </p:cBhvr>
                                      <p:tavLst>
                                        <p:tav tm="0">
                                          <p:val>
                                            <p:fltVal val="0"/>
                                          </p:val>
                                        </p:tav>
                                        <p:tav tm="100000">
                                          <p:val>
                                            <p:strVal val="#ppt_h"/>
                                          </p:val>
                                        </p:tav>
                                      </p:tavLst>
                                    </p:anim>
                                    <p:animEffect transition="in" filter="fade">
                                      <p:cBhvr>
                                        <p:cTn id="69" dur="500"/>
                                        <p:tgtEl>
                                          <p:spTgt spid="74"/>
                                        </p:tgtEl>
                                      </p:cBhvr>
                                    </p:animEffect>
                                    <p:anim calcmode="lin" valueType="num">
                                      <p:cBhvr>
                                        <p:cTn id="70" dur="500" fill="hold"/>
                                        <p:tgtEl>
                                          <p:spTgt spid="74"/>
                                        </p:tgtEl>
                                        <p:attrNameLst>
                                          <p:attrName>ppt_x</p:attrName>
                                        </p:attrNameLst>
                                      </p:cBhvr>
                                      <p:tavLst>
                                        <p:tav tm="0">
                                          <p:val>
                                            <p:fltVal val="0.5"/>
                                          </p:val>
                                        </p:tav>
                                        <p:tav tm="100000">
                                          <p:val>
                                            <p:strVal val="#ppt_x"/>
                                          </p:val>
                                        </p:tav>
                                      </p:tavLst>
                                    </p:anim>
                                    <p:anim calcmode="lin" valueType="num">
                                      <p:cBhvr>
                                        <p:cTn id="71" dur="500" fill="hold"/>
                                        <p:tgtEl>
                                          <p:spTgt spid="7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Freeform 6"/>
          <p:cNvSpPr>
            <a:spLocks/>
          </p:cNvSpPr>
          <p:nvPr/>
        </p:nvSpPr>
        <p:spPr bwMode="auto">
          <a:xfrm>
            <a:off x="4531784" y="-6351"/>
            <a:ext cx="7664451" cy="2995084"/>
          </a:xfrm>
          <a:custGeom>
            <a:avLst/>
            <a:gdLst>
              <a:gd name="T0" fmla="*/ 125 w 1148"/>
              <a:gd name="T1" fmla="*/ 447 h 448"/>
              <a:gd name="T2" fmla="*/ 40 w 1148"/>
              <a:gd name="T3" fmla="*/ 301 h 448"/>
              <a:gd name="T4" fmla="*/ 151 w 1148"/>
              <a:gd name="T5" fmla="*/ 0 h 448"/>
              <a:gd name="T6" fmla="*/ 1148 w 1148"/>
              <a:gd name="T7" fmla="*/ 0 h 448"/>
              <a:gd name="T8" fmla="*/ 1148 w 1148"/>
              <a:gd name="T9" fmla="*/ 387 h 448"/>
              <a:gd name="T10" fmla="*/ 125 w 1148"/>
              <a:gd name="T11" fmla="*/ 447 h 448"/>
            </a:gdLst>
            <a:ahLst/>
            <a:cxnLst>
              <a:cxn ang="0">
                <a:pos x="T0" y="T1"/>
              </a:cxn>
              <a:cxn ang="0">
                <a:pos x="T2" y="T3"/>
              </a:cxn>
              <a:cxn ang="0">
                <a:pos x="T4" y="T5"/>
              </a:cxn>
              <a:cxn ang="0">
                <a:pos x="T6" y="T7"/>
              </a:cxn>
              <a:cxn ang="0">
                <a:pos x="T8" y="T9"/>
              </a:cxn>
              <a:cxn ang="0">
                <a:pos x="T10" y="T11"/>
              </a:cxn>
            </a:cxnLst>
            <a:rect l="0" t="0" r="r" b="b"/>
            <a:pathLst>
              <a:path w="1148" h="448">
                <a:moveTo>
                  <a:pt x="125" y="447"/>
                </a:moveTo>
                <a:cubicBezTo>
                  <a:pt x="47" y="448"/>
                  <a:pt x="0" y="415"/>
                  <a:pt x="40" y="301"/>
                </a:cubicBezTo>
                <a:cubicBezTo>
                  <a:pt x="151" y="0"/>
                  <a:pt x="151" y="0"/>
                  <a:pt x="151" y="0"/>
                </a:cubicBezTo>
                <a:cubicBezTo>
                  <a:pt x="1148" y="0"/>
                  <a:pt x="1148" y="0"/>
                  <a:pt x="1148" y="0"/>
                </a:cubicBezTo>
                <a:cubicBezTo>
                  <a:pt x="1148" y="387"/>
                  <a:pt x="1148" y="387"/>
                  <a:pt x="1148" y="387"/>
                </a:cubicBezTo>
                <a:lnTo>
                  <a:pt x="125" y="447"/>
                </a:lnTo>
                <a:close/>
              </a:path>
            </a:pathLst>
          </a:custGeom>
          <a:solidFill>
            <a:srgbClr val="5C9AD3"/>
          </a:solidFill>
          <a:ln>
            <a:noFill/>
          </a:ln>
          <a:effectLst>
            <a:outerShdw blurRad="50800" dist="38100" dir="8100000" algn="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 name="Freeform 8"/>
          <p:cNvSpPr>
            <a:spLocks/>
          </p:cNvSpPr>
          <p:nvPr/>
        </p:nvSpPr>
        <p:spPr bwMode="auto">
          <a:xfrm>
            <a:off x="4572001" y="3274484"/>
            <a:ext cx="7624233" cy="3583517"/>
          </a:xfrm>
          <a:custGeom>
            <a:avLst/>
            <a:gdLst>
              <a:gd name="T0" fmla="*/ 76 w 1142"/>
              <a:gd name="T1" fmla="*/ 153 h 536"/>
              <a:gd name="T2" fmla="*/ 310 w 1142"/>
              <a:gd name="T3" fmla="*/ 536 h 536"/>
              <a:gd name="T4" fmla="*/ 1142 w 1142"/>
              <a:gd name="T5" fmla="*/ 536 h 536"/>
              <a:gd name="T6" fmla="*/ 1142 w 1142"/>
              <a:gd name="T7" fmla="*/ 31 h 536"/>
              <a:gd name="T8" fmla="*/ 114 w 1142"/>
              <a:gd name="T9" fmla="*/ 3 h 536"/>
              <a:gd name="T10" fmla="*/ 76 w 1142"/>
              <a:gd name="T11" fmla="*/ 153 h 536"/>
            </a:gdLst>
            <a:ahLst/>
            <a:cxnLst>
              <a:cxn ang="0">
                <a:pos x="T0" y="T1"/>
              </a:cxn>
              <a:cxn ang="0">
                <a:pos x="T2" y="T3"/>
              </a:cxn>
              <a:cxn ang="0">
                <a:pos x="T4" y="T5"/>
              </a:cxn>
              <a:cxn ang="0">
                <a:pos x="T6" y="T7"/>
              </a:cxn>
              <a:cxn ang="0">
                <a:pos x="T8" y="T9"/>
              </a:cxn>
              <a:cxn ang="0">
                <a:pos x="T10" y="T11"/>
              </a:cxn>
            </a:cxnLst>
            <a:rect l="0" t="0" r="r" b="b"/>
            <a:pathLst>
              <a:path w="1142" h="536">
                <a:moveTo>
                  <a:pt x="76" y="153"/>
                </a:moveTo>
                <a:cubicBezTo>
                  <a:pt x="310" y="536"/>
                  <a:pt x="310" y="536"/>
                  <a:pt x="310" y="536"/>
                </a:cubicBezTo>
                <a:cubicBezTo>
                  <a:pt x="1142" y="536"/>
                  <a:pt x="1142" y="536"/>
                  <a:pt x="1142" y="536"/>
                </a:cubicBezTo>
                <a:cubicBezTo>
                  <a:pt x="1142" y="31"/>
                  <a:pt x="1142" y="31"/>
                  <a:pt x="1142" y="31"/>
                </a:cubicBezTo>
                <a:cubicBezTo>
                  <a:pt x="114" y="3"/>
                  <a:pt x="114" y="3"/>
                  <a:pt x="114" y="3"/>
                </a:cubicBezTo>
                <a:cubicBezTo>
                  <a:pt x="45" y="0"/>
                  <a:pt x="0" y="55"/>
                  <a:pt x="76" y="153"/>
                </a:cubicBezTo>
                <a:close/>
              </a:path>
            </a:pathLst>
          </a:custGeom>
          <a:solidFill>
            <a:srgbClr val="44546B"/>
          </a:solidFill>
          <a:ln>
            <a:noFill/>
          </a:ln>
          <a:effectLst>
            <a:outerShdw blurRad="50800" dist="38100" dir="13500000" algn="b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 name="Freeform 7"/>
          <p:cNvSpPr>
            <a:spLocks/>
          </p:cNvSpPr>
          <p:nvPr/>
        </p:nvSpPr>
        <p:spPr bwMode="auto">
          <a:xfrm>
            <a:off x="2984501" y="3837518"/>
            <a:ext cx="2969684" cy="3020484"/>
          </a:xfrm>
          <a:custGeom>
            <a:avLst/>
            <a:gdLst>
              <a:gd name="T0" fmla="*/ 104 w 445"/>
              <a:gd name="T1" fmla="*/ 114 h 452"/>
              <a:gd name="T2" fmla="*/ 0 w 445"/>
              <a:gd name="T3" fmla="*/ 452 h 452"/>
              <a:gd name="T4" fmla="*/ 445 w 445"/>
              <a:gd name="T5" fmla="*/ 452 h 452"/>
              <a:gd name="T6" fmla="*/ 281 w 445"/>
              <a:gd name="T7" fmla="*/ 92 h 452"/>
              <a:gd name="T8" fmla="*/ 104 w 445"/>
              <a:gd name="T9" fmla="*/ 114 h 452"/>
            </a:gdLst>
            <a:ahLst/>
            <a:cxnLst>
              <a:cxn ang="0">
                <a:pos x="T0" y="T1"/>
              </a:cxn>
              <a:cxn ang="0">
                <a:pos x="T2" y="T3"/>
              </a:cxn>
              <a:cxn ang="0">
                <a:pos x="T4" y="T5"/>
              </a:cxn>
              <a:cxn ang="0">
                <a:pos x="T6" y="T7"/>
              </a:cxn>
              <a:cxn ang="0">
                <a:pos x="T8" y="T9"/>
              </a:cxn>
            </a:cxnLst>
            <a:rect l="0" t="0" r="r" b="b"/>
            <a:pathLst>
              <a:path w="445" h="452">
                <a:moveTo>
                  <a:pt x="104" y="114"/>
                </a:moveTo>
                <a:cubicBezTo>
                  <a:pt x="0" y="452"/>
                  <a:pt x="0" y="452"/>
                  <a:pt x="0" y="452"/>
                </a:cubicBezTo>
                <a:cubicBezTo>
                  <a:pt x="445" y="452"/>
                  <a:pt x="445" y="452"/>
                  <a:pt x="445" y="452"/>
                </a:cubicBezTo>
                <a:cubicBezTo>
                  <a:pt x="281" y="92"/>
                  <a:pt x="281" y="92"/>
                  <a:pt x="281" y="92"/>
                </a:cubicBezTo>
                <a:cubicBezTo>
                  <a:pt x="238" y="6"/>
                  <a:pt x="141" y="0"/>
                  <a:pt x="104" y="114"/>
                </a:cubicBezTo>
                <a:close/>
              </a:path>
            </a:pathLst>
          </a:custGeom>
          <a:solidFill>
            <a:srgbClr val="7A7A7A"/>
          </a:solidFill>
          <a:ln>
            <a:noFill/>
          </a:ln>
          <a:effectLst>
            <a:outerShdw blurRad="50800" dist="38100" dir="16200000"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 name="Freeform 9"/>
          <p:cNvSpPr>
            <a:spLocks/>
          </p:cNvSpPr>
          <p:nvPr/>
        </p:nvSpPr>
        <p:spPr bwMode="auto">
          <a:xfrm>
            <a:off x="-6350" y="3515785"/>
            <a:ext cx="3604684" cy="3342217"/>
          </a:xfrm>
          <a:custGeom>
            <a:avLst/>
            <a:gdLst>
              <a:gd name="T0" fmla="*/ 412 w 540"/>
              <a:gd name="T1" fmla="*/ 25 h 500"/>
              <a:gd name="T2" fmla="*/ 0 w 540"/>
              <a:gd name="T3" fmla="*/ 178 h 500"/>
              <a:gd name="T4" fmla="*/ 0 w 540"/>
              <a:gd name="T5" fmla="*/ 500 h 500"/>
              <a:gd name="T6" fmla="*/ 359 w 540"/>
              <a:gd name="T7" fmla="*/ 500 h 500"/>
              <a:gd name="T8" fmla="*/ 507 w 540"/>
              <a:gd name="T9" fmla="*/ 140 h 500"/>
              <a:gd name="T10" fmla="*/ 412 w 540"/>
              <a:gd name="T11" fmla="*/ 25 h 500"/>
            </a:gdLst>
            <a:ahLst/>
            <a:cxnLst>
              <a:cxn ang="0">
                <a:pos x="T0" y="T1"/>
              </a:cxn>
              <a:cxn ang="0">
                <a:pos x="T2" y="T3"/>
              </a:cxn>
              <a:cxn ang="0">
                <a:pos x="T4" y="T5"/>
              </a:cxn>
              <a:cxn ang="0">
                <a:pos x="T6" y="T7"/>
              </a:cxn>
              <a:cxn ang="0">
                <a:pos x="T8" y="T9"/>
              </a:cxn>
              <a:cxn ang="0">
                <a:pos x="T10" y="T11"/>
              </a:cxn>
            </a:cxnLst>
            <a:rect l="0" t="0" r="r" b="b"/>
            <a:pathLst>
              <a:path w="540" h="500">
                <a:moveTo>
                  <a:pt x="412" y="25"/>
                </a:moveTo>
                <a:cubicBezTo>
                  <a:pt x="0" y="178"/>
                  <a:pt x="0" y="178"/>
                  <a:pt x="0" y="178"/>
                </a:cubicBezTo>
                <a:cubicBezTo>
                  <a:pt x="0" y="500"/>
                  <a:pt x="0" y="500"/>
                  <a:pt x="0" y="500"/>
                </a:cubicBezTo>
                <a:cubicBezTo>
                  <a:pt x="359" y="500"/>
                  <a:pt x="359" y="500"/>
                  <a:pt x="359" y="500"/>
                </a:cubicBezTo>
                <a:cubicBezTo>
                  <a:pt x="507" y="140"/>
                  <a:pt x="507" y="140"/>
                  <a:pt x="507" y="140"/>
                </a:cubicBezTo>
                <a:cubicBezTo>
                  <a:pt x="540" y="65"/>
                  <a:pt x="508" y="0"/>
                  <a:pt x="412" y="25"/>
                </a:cubicBezTo>
                <a:close/>
              </a:path>
            </a:pathLst>
          </a:custGeom>
          <a:solidFill>
            <a:srgbClr val="939393"/>
          </a:solidFill>
          <a:ln>
            <a:noFill/>
          </a:ln>
          <a:effectLst>
            <a:outerShdw blurRad="50800" dist="38100" dir="18900000" algn="b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 name="Freeform 10"/>
          <p:cNvSpPr>
            <a:spLocks/>
          </p:cNvSpPr>
          <p:nvPr/>
        </p:nvSpPr>
        <p:spPr bwMode="auto">
          <a:xfrm>
            <a:off x="-6351" y="99485"/>
            <a:ext cx="3490384" cy="3903133"/>
          </a:xfrm>
          <a:custGeom>
            <a:avLst/>
            <a:gdLst>
              <a:gd name="T0" fmla="*/ 425 w 523"/>
              <a:gd name="T1" fmla="*/ 468 h 584"/>
              <a:gd name="T2" fmla="*/ 427 w 523"/>
              <a:gd name="T3" fmla="*/ 293 h 584"/>
              <a:gd name="T4" fmla="*/ 0 w 523"/>
              <a:gd name="T5" fmla="*/ 0 h 584"/>
              <a:gd name="T6" fmla="*/ 0 w 523"/>
              <a:gd name="T7" fmla="*/ 584 h 584"/>
              <a:gd name="T8" fmla="*/ 425 w 523"/>
              <a:gd name="T9" fmla="*/ 468 h 584"/>
            </a:gdLst>
            <a:ahLst/>
            <a:cxnLst>
              <a:cxn ang="0">
                <a:pos x="T0" y="T1"/>
              </a:cxn>
              <a:cxn ang="0">
                <a:pos x="T2" y="T3"/>
              </a:cxn>
              <a:cxn ang="0">
                <a:pos x="T4" y="T5"/>
              </a:cxn>
              <a:cxn ang="0">
                <a:pos x="T6" y="T7"/>
              </a:cxn>
              <a:cxn ang="0">
                <a:pos x="T8" y="T9"/>
              </a:cxn>
            </a:cxnLst>
            <a:rect l="0" t="0" r="r" b="b"/>
            <a:pathLst>
              <a:path w="523" h="584">
                <a:moveTo>
                  <a:pt x="425" y="468"/>
                </a:moveTo>
                <a:cubicBezTo>
                  <a:pt x="492" y="450"/>
                  <a:pt x="523" y="359"/>
                  <a:pt x="427" y="293"/>
                </a:cubicBezTo>
                <a:cubicBezTo>
                  <a:pt x="0" y="0"/>
                  <a:pt x="0" y="0"/>
                  <a:pt x="0" y="0"/>
                </a:cubicBezTo>
                <a:cubicBezTo>
                  <a:pt x="0" y="584"/>
                  <a:pt x="0" y="584"/>
                  <a:pt x="0" y="584"/>
                </a:cubicBezTo>
                <a:lnTo>
                  <a:pt x="425" y="468"/>
                </a:lnTo>
                <a:close/>
              </a:path>
            </a:pathLst>
          </a:custGeom>
          <a:solidFill>
            <a:srgbClr val="BFBFBF"/>
          </a:solidFill>
          <a:ln>
            <a:noFill/>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 name="Freeform 5"/>
          <p:cNvSpPr>
            <a:spLocks/>
          </p:cNvSpPr>
          <p:nvPr/>
        </p:nvSpPr>
        <p:spPr bwMode="auto">
          <a:xfrm>
            <a:off x="1068918" y="-6350"/>
            <a:ext cx="3856567" cy="2779184"/>
          </a:xfrm>
          <a:custGeom>
            <a:avLst/>
            <a:gdLst>
              <a:gd name="T0" fmla="*/ 363 w 578"/>
              <a:gd name="T1" fmla="*/ 319 h 416"/>
              <a:gd name="T2" fmla="*/ 0 w 578"/>
              <a:gd name="T3" fmla="*/ 0 h 416"/>
              <a:gd name="T4" fmla="*/ 578 w 578"/>
              <a:gd name="T5" fmla="*/ 0 h 416"/>
              <a:gd name="T6" fmla="*/ 503 w 578"/>
              <a:gd name="T7" fmla="*/ 256 h 416"/>
              <a:gd name="T8" fmla="*/ 363 w 578"/>
              <a:gd name="T9" fmla="*/ 319 h 416"/>
            </a:gdLst>
            <a:ahLst/>
            <a:cxnLst>
              <a:cxn ang="0">
                <a:pos x="T0" y="T1"/>
              </a:cxn>
              <a:cxn ang="0">
                <a:pos x="T2" y="T3"/>
              </a:cxn>
              <a:cxn ang="0">
                <a:pos x="T4" y="T5"/>
              </a:cxn>
              <a:cxn ang="0">
                <a:pos x="T6" y="T7"/>
              </a:cxn>
              <a:cxn ang="0">
                <a:pos x="T8" y="T9"/>
              </a:cxn>
            </a:cxnLst>
            <a:rect l="0" t="0" r="r" b="b"/>
            <a:pathLst>
              <a:path w="578" h="416">
                <a:moveTo>
                  <a:pt x="363" y="319"/>
                </a:moveTo>
                <a:cubicBezTo>
                  <a:pt x="0" y="0"/>
                  <a:pt x="0" y="0"/>
                  <a:pt x="0" y="0"/>
                </a:cubicBezTo>
                <a:cubicBezTo>
                  <a:pt x="578" y="0"/>
                  <a:pt x="578" y="0"/>
                  <a:pt x="578" y="0"/>
                </a:cubicBezTo>
                <a:cubicBezTo>
                  <a:pt x="503" y="256"/>
                  <a:pt x="503" y="256"/>
                  <a:pt x="503" y="256"/>
                </a:cubicBezTo>
                <a:cubicBezTo>
                  <a:pt x="467" y="416"/>
                  <a:pt x="406" y="358"/>
                  <a:pt x="363" y="319"/>
                </a:cubicBezTo>
                <a:close/>
              </a:path>
            </a:pathLst>
          </a:custGeom>
          <a:solidFill>
            <a:srgbClr val="FE4A1E"/>
          </a:solidFill>
          <a:ln>
            <a:noFill/>
          </a:ln>
          <a:effectLst>
            <a:outerShdw blurRad="50800" dist="38100" dir="5400000" algn="t"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Oval 16"/>
          <p:cNvSpPr/>
          <p:nvPr/>
        </p:nvSpPr>
        <p:spPr>
          <a:xfrm>
            <a:off x="3440291" y="2602091"/>
            <a:ext cx="1233309" cy="1233309"/>
          </a:xfrm>
          <a:prstGeom prst="ellipse">
            <a:avLst/>
          </a:prstGeom>
          <a:solidFill>
            <a:srgbClr val="44546B"/>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p>
        </p:txBody>
      </p:sp>
      <p:sp>
        <p:nvSpPr>
          <p:cNvPr id="41" name="Freeform 211"/>
          <p:cNvSpPr>
            <a:spLocks noEditPoints="1"/>
          </p:cNvSpPr>
          <p:nvPr/>
        </p:nvSpPr>
        <p:spPr bwMode="auto">
          <a:xfrm>
            <a:off x="3831301" y="3054331"/>
            <a:ext cx="451288" cy="328828"/>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22" name="TextBox 21"/>
          <p:cNvSpPr txBox="1"/>
          <p:nvPr/>
        </p:nvSpPr>
        <p:spPr>
          <a:xfrm>
            <a:off x="2655129" y="87091"/>
            <a:ext cx="2018471"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3" name="TextBox 22"/>
          <p:cNvSpPr txBox="1"/>
          <p:nvPr/>
        </p:nvSpPr>
        <p:spPr>
          <a:xfrm>
            <a:off x="5566918" y="1442391"/>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4" name="TextBox 23"/>
          <p:cNvSpPr txBox="1"/>
          <p:nvPr/>
        </p:nvSpPr>
        <p:spPr>
          <a:xfrm>
            <a:off x="5566917" y="3595798"/>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25" name="TextBox 24"/>
          <p:cNvSpPr txBox="1"/>
          <p:nvPr/>
        </p:nvSpPr>
        <p:spPr>
          <a:xfrm>
            <a:off x="3468398" y="5347759"/>
            <a:ext cx="2098520" cy="129881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328762" y="1882265"/>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422095" y="4661936"/>
            <a:ext cx="2433853" cy="1114151"/>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lumMod val="95000"/>
                  </a:schemeClr>
                </a:solidFill>
                <a:latin typeface="Candara" panose="020E0502030303020204" pitchFamily="34" charset="0"/>
              </a:rPr>
              <a:t>Lorem ipsum dolor sit amet, consectetur adipiscing elit, sed do eiusmod tempor incididunt ut labore et dolore magna aliqua. </a:t>
            </a:r>
          </a:p>
        </p:txBody>
      </p:sp>
      <p:grpSp>
        <p:nvGrpSpPr>
          <p:cNvPr id="36" name="Group 35"/>
          <p:cNvGrpSpPr/>
          <p:nvPr/>
        </p:nvGrpSpPr>
        <p:grpSpPr>
          <a:xfrm>
            <a:off x="6310489" y="258228"/>
            <a:ext cx="5508978" cy="954108"/>
            <a:chOff x="3341511" y="258228"/>
            <a:chExt cx="5508978" cy="954108"/>
          </a:xfrm>
        </p:grpSpPr>
        <p:sp>
          <p:nvSpPr>
            <p:cNvPr id="42" name="TextBox 41"/>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43" name="TextBox 42"/>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0156157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36"/>
                                        </p:tgtEl>
                                        <p:attrNameLst>
                                          <p:attrName>style.visibility</p:attrName>
                                        </p:attrNameLst>
                                      </p:cBhvr>
                                      <p:to>
                                        <p:strVal val="visible"/>
                                      </p:to>
                                    </p:set>
                                    <p:animEffect transition="in" filter="wipe(left)">
                                      <p:cBhvr>
                                        <p:cTn id="7" dur="500"/>
                                        <p:tgtEl>
                                          <p:spTgt spid="36"/>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 calcmode="lin" valueType="num">
                                      <p:cBhvr>
                                        <p:cTn id="11" dur="500" fill="hold"/>
                                        <p:tgtEl>
                                          <p:spTgt spid="17"/>
                                        </p:tgtEl>
                                        <p:attrNameLst>
                                          <p:attrName>ppt_w</p:attrName>
                                        </p:attrNameLst>
                                      </p:cBhvr>
                                      <p:tavLst>
                                        <p:tav tm="0">
                                          <p:val>
                                            <p:fltVal val="0"/>
                                          </p:val>
                                        </p:tav>
                                        <p:tav tm="100000">
                                          <p:val>
                                            <p:strVal val="#ppt_w"/>
                                          </p:val>
                                        </p:tav>
                                      </p:tavLst>
                                    </p:anim>
                                    <p:anim calcmode="lin" valueType="num">
                                      <p:cBhvr>
                                        <p:cTn id="12" dur="500" fill="hold"/>
                                        <p:tgtEl>
                                          <p:spTgt spid="17"/>
                                        </p:tgtEl>
                                        <p:attrNameLst>
                                          <p:attrName>ppt_h</p:attrName>
                                        </p:attrNameLst>
                                      </p:cBhvr>
                                      <p:tavLst>
                                        <p:tav tm="0">
                                          <p:val>
                                            <p:fltVal val="0"/>
                                          </p:val>
                                        </p:tav>
                                        <p:tav tm="100000">
                                          <p:val>
                                            <p:strVal val="#ppt_h"/>
                                          </p:val>
                                        </p:tav>
                                      </p:tavLst>
                                    </p:anim>
                                    <p:animEffect transition="in" filter="fade">
                                      <p:cBhvr>
                                        <p:cTn id="13" dur="500"/>
                                        <p:tgtEl>
                                          <p:spTgt spid="17"/>
                                        </p:tgtEl>
                                      </p:cBhvr>
                                    </p:animEffect>
                                  </p:childTnLst>
                                </p:cTn>
                              </p:par>
                            </p:childTnLst>
                          </p:cTn>
                        </p:par>
                        <p:par>
                          <p:cTn id="14" fill="hold">
                            <p:stCondLst>
                              <p:cond delay="1000"/>
                            </p:stCondLst>
                            <p:childTnLst>
                              <p:par>
                                <p:cTn id="15" presetID="53" presetClass="entr" presetSubtype="16" fill="hold" grpId="0"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p:cTn id="17" dur="500" fill="hold"/>
                                        <p:tgtEl>
                                          <p:spTgt spid="41"/>
                                        </p:tgtEl>
                                        <p:attrNameLst>
                                          <p:attrName>ppt_w</p:attrName>
                                        </p:attrNameLst>
                                      </p:cBhvr>
                                      <p:tavLst>
                                        <p:tav tm="0">
                                          <p:val>
                                            <p:fltVal val="0"/>
                                          </p:val>
                                        </p:tav>
                                        <p:tav tm="100000">
                                          <p:val>
                                            <p:strVal val="#ppt_w"/>
                                          </p:val>
                                        </p:tav>
                                      </p:tavLst>
                                    </p:anim>
                                    <p:anim calcmode="lin" valueType="num">
                                      <p:cBhvr>
                                        <p:cTn id="18" dur="500" fill="hold"/>
                                        <p:tgtEl>
                                          <p:spTgt spid="41"/>
                                        </p:tgtEl>
                                        <p:attrNameLst>
                                          <p:attrName>ppt_h</p:attrName>
                                        </p:attrNameLst>
                                      </p:cBhvr>
                                      <p:tavLst>
                                        <p:tav tm="0">
                                          <p:val>
                                            <p:fltVal val="0"/>
                                          </p:val>
                                        </p:tav>
                                        <p:tav tm="100000">
                                          <p:val>
                                            <p:strVal val="#ppt_h"/>
                                          </p:val>
                                        </p:tav>
                                      </p:tavLst>
                                    </p:anim>
                                    <p:animEffect transition="in" filter="fade">
                                      <p:cBhvr>
                                        <p:cTn id="19" dur="500"/>
                                        <p:tgtEl>
                                          <p:spTgt spid="41"/>
                                        </p:tgtEl>
                                      </p:cBhvr>
                                    </p:animEffect>
                                  </p:childTnLst>
                                </p:cTn>
                              </p:par>
                            </p:childTnLst>
                          </p:cTn>
                        </p:par>
                        <p:par>
                          <p:cTn id="20" fill="hold">
                            <p:stCondLst>
                              <p:cond delay="1500"/>
                            </p:stCondLst>
                            <p:childTnLst>
                              <p:par>
                                <p:cTn id="21" presetID="2" presetClass="entr" presetSubtype="1" fill="hold" grpId="0" nodeType="after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additive="base">
                                        <p:cTn id="23" dur="500" fill="hold"/>
                                        <p:tgtEl>
                                          <p:spTgt spid="5"/>
                                        </p:tgtEl>
                                        <p:attrNameLst>
                                          <p:attrName>ppt_x</p:attrName>
                                        </p:attrNameLst>
                                      </p:cBhvr>
                                      <p:tavLst>
                                        <p:tav tm="0">
                                          <p:val>
                                            <p:strVal val="#ppt_x"/>
                                          </p:val>
                                        </p:tav>
                                        <p:tav tm="100000">
                                          <p:val>
                                            <p:strVal val="#ppt_x"/>
                                          </p:val>
                                        </p:tav>
                                      </p:tavLst>
                                    </p:anim>
                                    <p:anim calcmode="lin" valueType="num">
                                      <p:cBhvr additive="base">
                                        <p:cTn id="24" dur="500" fill="hold"/>
                                        <p:tgtEl>
                                          <p:spTgt spid="5"/>
                                        </p:tgtEl>
                                        <p:attrNameLst>
                                          <p:attrName>ppt_y</p:attrName>
                                        </p:attrNameLst>
                                      </p:cBhvr>
                                      <p:tavLst>
                                        <p:tav tm="0">
                                          <p:val>
                                            <p:strVal val="0-#ppt_h/2"/>
                                          </p:val>
                                        </p:tav>
                                        <p:tav tm="100000">
                                          <p:val>
                                            <p:strVal val="#ppt_y"/>
                                          </p:val>
                                        </p:tav>
                                      </p:tavLst>
                                    </p:anim>
                                  </p:childTnLst>
                                </p:cTn>
                              </p:par>
                            </p:childTnLst>
                          </p:cTn>
                        </p:par>
                        <p:par>
                          <p:cTn id="25" fill="hold">
                            <p:stCondLst>
                              <p:cond delay="2000"/>
                            </p:stCondLst>
                            <p:childTnLst>
                              <p:par>
                                <p:cTn id="26" presetID="2" presetClass="entr" presetSubtype="3"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 calcmode="lin" valueType="num">
                                      <p:cBhvr additive="base">
                                        <p:cTn id="28" dur="500" fill="hold"/>
                                        <p:tgtEl>
                                          <p:spTgt spid="6"/>
                                        </p:tgtEl>
                                        <p:attrNameLst>
                                          <p:attrName>ppt_x</p:attrName>
                                        </p:attrNameLst>
                                      </p:cBhvr>
                                      <p:tavLst>
                                        <p:tav tm="0">
                                          <p:val>
                                            <p:strVal val="1+#ppt_w/2"/>
                                          </p:val>
                                        </p:tav>
                                        <p:tav tm="100000">
                                          <p:val>
                                            <p:strVal val="#ppt_x"/>
                                          </p:val>
                                        </p:tav>
                                      </p:tavLst>
                                    </p:anim>
                                    <p:anim calcmode="lin" valueType="num">
                                      <p:cBhvr additive="base">
                                        <p:cTn id="29" dur="500" fill="hold"/>
                                        <p:tgtEl>
                                          <p:spTgt spid="6"/>
                                        </p:tgtEl>
                                        <p:attrNameLst>
                                          <p:attrName>ppt_y</p:attrName>
                                        </p:attrNameLst>
                                      </p:cBhvr>
                                      <p:tavLst>
                                        <p:tav tm="0">
                                          <p:val>
                                            <p:strVal val="0-#ppt_h/2"/>
                                          </p:val>
                                        </p:tav>
                                        <p:tav tm="100000">
                                          <p:val>
                                            <p:strVal val="#ppt_y"/>
                                          </p:val>
                                        </p:tav>
                                      </p:tavLst>
                                    </p:anim>
                                  </p:childTnLst>
                                </p:cTn>
                              </p:par>
                            </p:childTnLst>
                          </p:cTn>
                        </p:par>
                        <p:par>
                          <p:cTn id="30" fill="hold">
                            <p:stCondLst>
                              <p:cond delay="2500"/>
                            </p:stCondLst>
                            <p:childTnLst>
                              <p:par>
                                <p:cTn id="31" presetID="2" presetClass="entr" presetSubtype="6" fill="hold" grpId="0" nodeType="after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1+#ppt_w/2"/>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par>
                          <p:cTn id="35" fill="hold">
                            <p:stCondLst>
                              <p:cond delay="3000"/>
                            </p:stCondLst>
                            <p:childTnLst>
                              <p:par>
                                <p:cTn id="36" presetID="2" presetClass="entr" presetSubtype="4" fill="hold" grpId="0"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additive="base">
                                        <p:cTn id="38" dur="500" fill="hold"/>
                                        <p:tgtEl>
                                          <p:spTgt spid="7"/>
                                        </p:tgtEl>
                                        <p:attrNameLst>
                                          <p:attrName>ppt_x</p:attrName>
                                        </p:attrNameLst>
                                      </p:cBhvr>
                                      <p:tavLst>
                                        <p:tav tm="0">
                                          <p:val>
                                            <p:strVal val="#ppt_x"/>
                                          </p:val>
                                        </p:tav>
                                        <p:tav tm="100000">
                                          <p:val>
                                            <p:strVal val="#ppt_x"/>
                                          </p:val>
                                        </p:tav>
                                      </p:tavLst>
                                    </p:anim>
                                    <p:anim calcmode="lin" valueType="num">
                                      <p:cBhvr additive="base">
                                        <p:cTn id="39" dur="500" fill="hold"/>
                                        <p:tgtEl>
                                          <p:spTgt spid="7"/>
                                        </p:tgtEl>
                                        <p:attrNameLst>
                                          <p:attrName>ppt_y</p:attrName>
                                        </p:attrNameLst>
                                      </p:cBhvr>
                                      <p:tavLst>
                                        <p:tav tm="0">
                                          <p:val>
                                            <p:strVal val="1+#ppt_h/2"/>
                                          </p:val>
                                        </p:tav>
                                        <p:tav tm="100000">
                                          <p:val>
                                            <p:strVal val="#ppt_y"/>
                                          </p:val>
                                        </p:tav>
                                      </p:tavLst>
                                    </p:anim>
                                  </p:childTnLst>
                                </p:cTn>
                              </p:par>
                            </p:childTnLst>
                          </p:cTn>
                        </p:par>
                        <p:par>
                          <p:cTn id="40" fill="hold">
                            <p:stCondLst>
                              <p:cond delay="3500"/>
                            </p:stCondLst>
                            <p:childTnLst>
                              <p:par>
                                <p:cTn id="41" presetID="2" presetClass="entr" presetSubtype="12" fill="hold" grpId="0" nodeType="afterEffect">
                                  <p:stCondLst>
                                    <p:cond delay="0"/>
                                  </p:stCondLst>
                                  <p:childTnLst>
                                    <p:set>
                                      <p:cBhvr>
                                        <p:cTn id="42" dur="1" fill="hold">
                                          <p:stCondLst>
                                            <p:cond delay="0"/>
                                          </p:stCondLst>
                                        </p:cTn>
                                        <p:tgtEl>
                                          <p:spTgt spid="9"/>
                                        </p:tgtEl>
                                        <p:attrNameLst>
                                          <p:attrName>style.visibility</p:attrName>
                                        </p:attrNameLst>
                                      </p:cBhvr>
                                      <p:to>
                                        <p:strVal val="visible"/>
                                      </p:to>
                                    </p:set>
                                    <p:anim calcmode="lin" valueType="num">
                                      <p:cBhvr additive="base">
                                        <p:cTn id="43" dur="500" fill="hold"/>
                                        <p:tgtEl>
                                          <p:spTgt spid="9"/>
                                        </p:tgtEl>
                                        <p:attrNameLst>
                                          <p:attrName>ppt_x</p:attrName>
                                        </p:attrNameLst>
                                      </p:cBhvr>
                                      <p:tavLst>
                                        <p:tav tm="0">
                                          <p:val>
                                            <p:strVal val="0-#ppt_w/2"/>
                                          </p:val>
                                        </p:tav>
                                        <p:tav tm="100000">
                                          <p:val>
                                            <p:strVal val="#ppt_x"/>
                                          </p:val>
                                        </p:tav>
                                      </p:tavLst>
                                    </p:anim>
                                    <p:anim calcmode="lin" valueType="num">
                                      <p:cBhvr additive="base">
                                        <p:cTn id="44" dur="500" fill="hold"/>
                                        <p:tgtEl>
                                          <p:spTgt spid="9"/>
                                        </p:tgtEl>
                                        <p:attrNameLst>
                                          <p:attrName>ppt_y</p:attrName>
                                        </p:attrNameLst>
                                      </p:cBhvr>
                                      <p:tavLst>
                                        <p:tav tm="0">
                                          <p:val>
                                            <p:strVal val="1+#ppt_h/2"/>
                                          </p:val>
                                        </p:tav>
                                        <p:tav tm="100000">
                                          <p:val>
                                            <p:strVal val="#ppt_y"/>
                                          </p:val>
                                        </p:tav>
                                      </p:tavLst>
                                    </p:anim>
                                  </p:childTnLst>
                                </p:cTn>
                              </p:par>
                            </p:childTnLst>
                          </p:cTn>
                        </p:par>
                        <p:par>
                          <p:cTn id="45" fill="hold">
                            <p:stCondLst>
                              <p:cond delay="4000"/>
                            </p:stCondLst>
                            <p:childTnLst>
                              <p:par>
                                <p:cTn id="46" presetID="2" presetClass="entr" presetSubtype="8" fill="hold" grpId="0" nodeType="afterEffect">
                                  <p:stCondLst>
                                    <p:cond delay="0"/>
                                  </p:stCondLst>
                                  <p:childTnLst>
                                    <p:set>
                                      <p:cBhvr>
                                        <p:cTn id="47" dur="1" fill="hold">
                                          <p:stCondLst>
                                            <p:cond delay="0"/>
                                          </p:stCondLst>
                                        </p:cTn>
                                        <p:tgtEl>
                                          <p:spTgt spid="10"/>
                                        </p:tgtEl>
                                        <p:attrNameLst>
                                          <p:attrName>style.visibility</p:attrName>
                                        </p:attrNameLst>
                                      </p:cBhvr>
                                      <p:to>
                                        <p:strVal val="visible"/>
                                      </p:to>
                                    </p:set>
                                    <p:anim calcmode="lin" valueType="num">
                                      <p:cBhvr additive="base">
                                        <p:cTn id="48" dur="500" fill="hold"/>
                                        <p:tgtEl>
                                          <p:spTgt spid="10"/>
                                        </p:tgtEl>
                                        <p:attrNameLst>
                                          <p:attrName>ppt_x</p:attrName>
                                        </p:attrNameLst>
                                      </p:cBhvr>
                                      <p:tavLst>
                                        <p:tav tm="0">
                                          <p:val>
                                            <p:strVal val="0-#ppt_w/2"/>
                                          </p:val>
                                        </p:tav>
                                        <p:tav tm="100000">
                                          <p:val>
                                            <p:strVal val="#ppt_x"/>
                                          </p:val>
                                        </p:tav>
                                      </p:tavLst>
                                    </p:anim>
                                    <p:anim calcmode="lin" valueType="num">
                                      <p:cBhvr additive="base">
                                        <p:cTn id="49" dur="500" fill="hold"/>
                                        <p:tgtEl>
                                          <p:spTgt spid="10"/>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53" presetClass="entr" presetSubtype="528" fill="hold" grpId="0" nodeType="after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p:cTn id="53" dur="500" fill="hold"/>
                                        <p:tgtEl>
                                          <p:spTgt spid="22"/>
                                        </p:tgtEl>
                                        <p:attrNameLst>
                                          <p:attrName>ppt_w</p:attrName>
                                        </p:attrNameLst>
                                      </p:cBhvr>
                                      <p:tavLst>
                                        <p:tav tm="0">
                                          <p:val>
                                            <p:fltVal val="0"/>
                                          </p:val>
                                        </p:tav>
                                        <p:tav tm="100000">
                                          <p:val>
                                            <p:strVal val="#ppt_w"/>
                                          </p:val>
                                        </p:tav>
                                      </p:tavLst>
                                    </p:anim>
                                    <p:anim calcmode="lin" valueType="num">
                                      <p:cBhvr>
                                        <p:cTn id="54" dur="500" fill="hold"/>
                                        <p:tgtEl>
                                          <p:spTgt spid="22"/>
                                        </p:tgtEl>
                                        <p:attrNameLst>
                                          <p:attrName>ppt_h</p:attrName>
                                        </p:attrNameLst>
                                      </p:cBhvr>
                                      <p:tavLst>
                                        <p:tav tm="0">
                                          <p:val>
                                            <p:fltVal val="0"/>
                                          </p:val>
                                        </p:tav>
                                        <p:tav tm="100000">
                                          <p:val>
                                            <p:strVal val="#ppt_h"/>
                                          </p:val>
                                        </p:tav>
                                      </p:tavLst>
                                    </p:anim>
                                    <p:animEffect transition="in" filter="fade">
                                      <p:cBhvr>
                                        <p:cTn id="55" dur="500"/>
                                        <p:tgtEl>
                                          <p:spTgt spid="22"/>
                                        </p:tgtEl>
                                      </p:cBhvr>
                                    </p:animEffect>
                                    <p:anim calcmode="lin" valueType="num">
                                      <p:cBhvr>
                                        <p:cTn id="56" dur="500" fill="hold"/>
                                        <p:tgtEl>
                                          <p:spTgt spid="22"/>
                                        </p:tgtEl>
                                        <p:attrNameLst>
                                          <p:attrName>ppt_x</p:attrName>
                                        </p:attrNameLst>
                                      </p:cBhvr>
                                      <p:tavLst>
                                        <p:tav tm="0">
                                          <p:val>
                                            <p:fltVal val="0.5"/>
                                          </p:val>
                                        </p:tav>
                                        <p:tav tm="100000">
                                          <p:val>
                                            <p:strVal val="#ppt_x"/>
                                          </p:val>
                                        </p:tav>
                                      </p:tavLst>
                                    </p:anim>
                                    <p:anim calcmode="lin" valueType="num">
                                      <p:cBhvr>
                                        <p:cTn id="57" dur="500" fill="hold"/>
                                        <p:tgtEl>
                                          <p:spTgt spid="22"/>
                                        </p:tgtEl>
                                        <p:attrNameLst>
                                          <p:attrName>ppt_y</p:attrName>
                                        </p:attrNameLst>
                                      </p:cBhvr>
                                      <p:tavLst>
                                        <p:tav tm="0">
                                          <p:val>
                                            <p:fltVal val="0.5"/>
                                          </p:val>
                                        </p:tav>
                                        <p:tav tm="100000">
                                          <p:val>
                                            <p:strVal val="#ppt_y"/>
                                          </p:val>
                                        </p:tav>
                                      </p:tavLst>
                                    </p:anim>
                                  </p:childTnLst>
                                </p:cTn>
                              </p:par>
                            </p:childTnLst>
                          </p:cTn>
                        </p:par>
                        <p:par>
                          <p:cTn id="58" fill="hold">
                            <p:stCondLst>
                              <p:cond delay="5000"/>
                            </p:stCondLst>
                            <p:childTnLst>
                              <p:par>
                                <p:cTn id="59" presetID="53" presetClass="entr" presetSubtype="528" fill="hold" grpId="0" nodeType="after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p:cTn id="61" dur="500" fill="hold"/>
                                        <p:tgtEl>
                                          <p:spTgt spid="23"/>
                                        </p:tgtEl>
                                        <p:attrNameLst>
                                          <p:attrName>ppt_w</p:attrName>
                                        </p:attrNameLst>
                                      </p:cBhvr>
                                      <p:tavLst>
                                        <p:tav tm="0">
                                          <p:val>
                                            <p:fltVal val="0"/>
                                          </p:val>
                                        </p:tav>
                                        <p:tav tm="100000">
                                          <p:val>
                                            <p:strVal val="#ppt_w"/>
                                          </p:val>
                                        </p:tav>
                                      </p:tavLst>
                                    </p:anim>
                                    <p:anim calcmode="lin" valueType="num">
                                      <p:cBhvr>
                                        <p:cTn id="62" dur="500" fill="hold"/>
                                        <p:tgtEl>
                                          <p:spTgt spid="23"/>
                                        </p:tgtEl>
                                        <p:attrNameLst>
                                          <p:attrName>ppt_h</p:attrName>
                                        </p:attrNameLst>
                                      </p:cBhvr>
                                      <p:tavLst>
                                        <p:tav tm="0">
                                          <p:val>
                                            <p:fltVal val="0"/>
                                          </p:val>
                                        </p:tav>
                                        <p:tav tm="100000">
                                          <p:val>
                                            <p:strVal val="#ppt_h"/>
                                          </p:val>
                                        </p:tav>
                                      </p:tavLst>
                                    </p:anim>
                                    <p:animEffect transition="in" filter="fade">
                                      <p:cBhvr>
                                        <p:cTn id="63" dur="500"/>
                                        <p:tgtEl>
                                          <p:spTgt spid="23"/>
                                        </p:tgtEl>
                                      </p:cBhvr>
                                    </p:animEffect>
                                    <p:anim calcmode="lin" valueType="num">
                                      <p:cBhvr>
                                        <p:cTn id="64" dur="500" fill="hold"/>
                                        <p:tgtEl>
                                          <p:spTgt spid="23"/>
                                        </p:tgtEl>
                                        <p:attrNameLst>
                                          <p:attrName>ppt_x</p:attrName>
                                        </p:attrNameLst>
                                      </p:cBhvr>
                                      <p:tavLst>
                                        <p:tav tm="0">
                                          <p:val>
                                            <p:fltVal val="0.5"/>
                                          </p:val>
                                        </p:tav>
                                        <p:tav tm="100000">
                                          <p:val>
                                            <p:strVal val="#ppt_x"/>
                                          </p:val>
                                        </p:tav>
                                      </p:tavLst>
                                    </p:anim>
                                    <p:anim calcmode="lin" valueType="num">
                                      <p:cBhvr>
                                        <p:cTn id="65" dur="500" fill="hold"/>
                                        <p:tgtEl>
                                          <p:spTgt spid="23"/>
                                        </p:tgtEl>
                                        <p:attrNameLst>
                                          <p:attrName>ppt_y</p:attrName>
                                        </p:attrNameLst>
                                      </p:cBhvr>
                                      <p:tavLst>
                                        <p:tav tm="0">
                                          <p:val>
                                            <p:fltVal val="0.5"/>
                                          </p:val>
                                        </p:tav>
                                        <p:tav tm="100000">
                                          <p:val>
                                            <p:strVal val="#ppt_y"/>
                                          </p:val>
                                        </p:tav>
                                      </p:tavLst>
                                    </p:anim>
                                  </p:childTnLst>
                                </p:cTn>
                              </p:par>
                            </p:childTnLst>
                          </p:cTn>
                        </p:par>
                        <p:par>
                          <p:cTn id="66" fill="hold">
                            <p:stCondLst>
                              <p:cond delay="5500"/>
                            </p:stCondLst>
                            <p:childTnLst>
                              <p:par>
                                <p:cTn id="67" presetID="53" presetClass="entr" presetSubtype="528" fill="hold" grpId="0" nodeType="afterEffect">
                                  <p:stCondLst>
                                    <p:cond delay="0"/>
                                  </p:stCondLst>
                                  <p:childTnLst>
                                    <p:set>
                                      <p:cBhvr>
                                        <p:cTn id="68" dur="1" fill="hold">
                                          <p:stCondLst>
                                            <p:cond delay="0"/>
                                          </p:stCondLst>
                                        </p:cTn>
                                        <p:tgtEl>
                                          <p:spTgt spid="24"/>
                                        </p:tgtEl>
                                        <p:attrNameLst>
                                          <p:attrName>style.visibility</p:attrName>
                                        </p:attrNameLst>
                                      </p:cBhvr>
                                      <p:to>
                                        <p:strVal val="visible"/>
                                      </p:to>
                                    </p:set>
                                    <p:anim calcmode="lin" valueType="num">
                                      <p:cBhvr>
                                        <p:cTn id="69" dur="500" fill="hold"/>
                                        <p:tgtEl>
                                          <p:spTgt spid="24"/>
                                        </p:tgtEl>
                                        <p:attrNameLst>
                                          <p:attrName>ppt_w</p:attrName>
                                        </p:attrNameLst>
                                      </p:cBhvr>
                                      <p:tavLst>
                                        <p:tav tm="0">
                                          <p:val>
                                            <p:fltVal val="0"/>
                                          </p:val>
                                        </p:tav>
                                        <p:tav tm="100000">
                                          <p:val>
                                            <p:strVal val="#ppt_w"/>
                                          </p:val>
                                        </p:tav>
                                      </p:tavLst>
                                    </p:anim>
                                    <p:anim calcmode="lin" valueType="num">
                                      <p:cBhvr>
                                        <p:cTn id="70" dur="500" fill="hold"/>
                                        <p:tgtEl>
                                          <p:spTgt spid="24"/>
                                        </p:tgtEl>
                                        <p:attrNameLst>
                                          <p:attrName>ppt_h</p:attrName>
                                        </p:attrNameLst>
                                      </p:cBhvr>
                                      <p:tavLst>
                                        <p:tav tm="0">
                                          <p:val>
                                            <p:fltVal val="0"/>
                                          </p:val>
                                        </p:tav>
                                        <p:tav tm="100000">
                                          <p:val>
                                            <p:strVal val="#ppt_h"/>
                                          </p:val>
                                        </p:tav>
                                      </p:tavLst>
                                    </p:anim>
                                    <p:animEffect transition="in" filter="fade">
                                      <p:cBhvr>
                                        <p:cTn id="71" dur="500"/>
                                        <p:tgtEl>
                                          <p:spTgt spid="24"/>
                                        </p:tgtEl>
                                      </p:cBhvr>
                                    </p:animEffect>
                                    <p:anim calcmode="lin" valueType="num">
                                      <p:cBhvr>
                                        <p:cTn id="72" dur="500" fill="hold"/>
                                        <p:tgtEl>
                                          <p:spTgt spid="24"/>
                                        </p:tgtEl>
                                        <p:attrNameLst>
                                          <p:attrName>ppt_x</p:attrName>
                                        </p:attrNameLst>
                                      </p:cBhvr>
                                      <p:tavLst>
                                        <p:tav tm="0">
                                          <p:val>
                                            <p:fltVal val="0.5"/>
                                          </p:val>
                                        </p:tav>
                                        <p:tav tm="100000">
                                          <p:val>
                                            <p:strVal val="#ppt_x"/>
                                          </p:val>
                                        </p:tav>
                                      </p:tavLst>
                                    </p:anim>
                                    <p:anim calcmode="lin" valueType="num">
                                      <p:cBhvr>
                                        <p:cTn id="73" dur="500" fill="hold"/>
                                        <p:tgtEl>
                                          <p:spTgt spid="24"/>
                                        </p:tgtEl>
                                        <p:attrNameLst>
                                          <p:attrName>ppt_y</p:attrName>
                                        </p:attrNameLst>
                                      </p:cBhvr>
                                      <p:tavLst>
                                        <p:tav tm="0">
                                          <p:val>
                                            <p:fltVal val="0.5"/>
                                          </p:val>
                                        </p:tav>
                                        <p:tav tm="100000">
                                          <p:val>
                                            <p:strVal val="#ppt_y"/>
                                          </p:val>
                                        </p:tav>
                                      </p:tavLst>
                                    </p:anim>
                                  </p:childTnLst>
                                </p:cTn>
                              </p:par>
                            </p:childTnLst>
                          </p:cTn>
                        </p:par>
                        <p:par>
                          <p:cTn id="74" fill="hold">
                            <p:stCondLst>
                              <p:cond delay="6000"/>
                            </p:stCondLst>
                            <p:childTnLst>
                              <p:par>
                                <p:cTn id="75" presetID="53" presetClass="entr" presetSubtype="528" fill="hold" grpId="0"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p:cTn id="77" dur="500" fill="hold"/>
                                        <p:tgtEl>
                                          <p:spTgt spid="25"/>
                                        </p:tgtEl>
                                        <p:attrNameLst>
                                          <p:attrName>ppt_w</p:attrName>
                                        </p:attrNameLst>
                                      </p:cBhvr>
                                      <p:tavLst>
                                        <p:tav tm="0">
                                          <p:val>
                                            <p:fltVal val="0"/>
                                          </p:val>
                                        </p:tav>
                                        <p:tav tm="100000">
                                          <p:val>
                                            <p:strVal val="#ppt_w"/>
                                          </p:val>
                                        </p:tav>
                                      </p:tavLst>
                                    </p:anim>
                                    <p:anim calcmode="lin" valueType="num">
                                      <p:cBhvr>
                                        <p:cTn id="78" dur="500" fill="hold"/>
                                        <p:tgtEl>
                                          <p:spTgt spid="25"/>
                                        </p:tgtEl>
                                        <p:attrNameLst>
                                          <p:attrName>ppt_h</p:attrName>
                                        </p:attrNameLst>
                                      </p:cBhvr>
                                      <p:tavLst>
                                        <p:tav tm="0">
                                          <p:val>
                                            <p:fltVal val="0"/>
                                          </p:val>
                                        </p:tav>
                                        <p:tav tm="100000">
                                          <p:val>
                                            <p:strVal val="#ppt_h"/>
                                          </p:val>
                                        </p:tav>
                                      </p:tavLst>
                                    </p:anim>
                                    <p:animEffect transition="in" filter="fade">
                                      <p:cBhvr>
                                        <p:cTn id="79" dur="500"/>
                                        <p:tgtEl>
                                          <p:spTgt spid="25"/>
                                        </p:tgtEl>
                                      </p:cBhvr>
                                    </p:animEffect>
                                    <p:anim calcmode="lin" valueType="num">
                                      <p:cBhvr>
                                        <p:cTn id="80" dur="500" fill="hold"/>
                                        <p:tgtEl>
                                          <p:spTgt spid="25"/>
                                        </p:tgtEl>
                                        <p:attrNameLst>
                                          <p:attrName>ppt_x</p:attrName>
                                        </p:attrNameLst>
                                      </p:cBhvr>
                                      <p:tavLst>
                                        <p:tav tm="0">
                                          <p:val>
                                            <p:fltVal val="0.5"/>
                                          </p:val>
                                        </p:tav>
                                        <p:tav tm="100000">
                                          <p:val>
                                            <p:strVal val="#ppt_x"/>
                                          </p:val>
                                        </p:tav>
                                      </p:tavLst>
                                    </p:anim>
                                    <p:anim calcmode="lin" valueType="num">
                                      <p:cBhvr>
                                        <p:cTn id="81" dur="500" fill="hold"/>
                                        <p:tgtEl>
                                          <p:spTgt spid="25"/>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53" presetClass="entr" presetSubtype="528" fill="hold" grpId="0" nodeType="afterEffect">
                                  <p:stCondLst>
                                    <p:cond delay="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anim calcmode="lin" valueType="num">
                                      <p:cBhvr>
                                        <p:cTn id="88" dur="500" fill="hold"/>
                                        <p:tgtEl>
                                          <p:spTgt spid="34"/>
                                        </p:tgtEl>
                                        <p:attrNameLst>
                                          <p:attrName>ppt_x</p:attrName>
                                        </p:attrNameLst>
                                      </p:cBhvr>
                                      <p:tavLst>
                                        <p:tav tm="0">
                                          <p:val>
                                            <p:fltVal val="0.5"/>
                                          </p:val>
                                        </p:tav>
                                        <p:tav tm="100000">
                                          <p:val>
                                            <p:strVal val="#ppt_x"/>
                                          </p:val>
                                        </p:tav>
                                      </p:tavLst>
                                    </p:anim>
                                    <p:anim calcmode="lin" valueType="num">
                                      <p:cBhvr>
                                        <p:cTn id="89" dur="500" fill="hold"/>
                                        <p:tgtEl>
                                          <p:spTgt spid="34"/>
                                        </p:tgtEl>
                                        <p:attrNameLst>
                                          <p:attrName>ppt_y</p:attrName>
                                        </p:attrNameLst>
                                      </p:cBhvr>
                                      <p:tavLst>
                                        <p:tav tm="0">
                                          <p:val>
                                            <p:fltVal val="0.5"/>
                                          </p:val>
                                        </p:tav>
                                        <p:tav tm="100000">
                                          <p:val>
                                            <p:strVal val="#ppt_y"/>
                                          </p:val>
                                        </p:tav>
                                      </p:tavLst>
                                    </p:anim>
                                  </p:childTnLst>
                                </p:cTn>
                              </p:par>
                            </p:childTnLst>
                          </p:cTn>
                        </p:par>
                        <p:par>
                          <p:cTn id="90" fill="hold">
                            <p:stCondLst>
                              <p:cond delay="7000"/>
                            </p:stCondLst>
                            <p:childTnLst>
                              <p:par>
                                <p:cTn id="91" presetID="53" presetClass="entr" presetSubtype="528" fill="hold" grpId="0" nodeType="afterEffect">
                                  <p:stCondLst>
                                    <p:cond delay="0"/>
                                  </p:stCondLst>
                                  <p:childTnLst>
                                    <p:set>
                                      <p:cBhvr>
                                        <p:cTn id="92" dur="1" fill="hold">
                                          <p:stCondLst>
                                            <p:cond delay="0"/>
                                          </p:stCondLst>
                                        </p:cTn>
                                        <p:tgtEl>
                                          <p:spTgt spid="35"/>
                                        </p:tgtEl>
                                        <p:attrNameLst>
                                          <p:attrName>style.visibility</p:attrName>
                                        </p:attrNameLst>
                                      </p:cBhvr>
                                      <p:to>
                                        <p:strVal val="visible"/>
                                      </p:to>
                                    </p:set>
                                    <p:anim calcmode="lin" valueType="num">
                                      <p:cBhvr>
                                        <p:cTn id="93" dur="500" fill="hold"/>
                                        <p:tgtEl>
                                          <p:spTgt spid="35"/>
                                        </p:tgtEl>
                                        <p:attrNameLst>
                                          <p:attrName>ppt_w</p:attrName>
                                        </p:attrNameLst>
                                      </p:cBhvr>
                                      <p:tavLst>
                                        <p:tav tm="0">
                                          <p:val>
                                            <p:fltVal val="0"/>
                                          </p:val>
                                        </p:tav>
                                        <p:tav tm="100000">
                                          <p:val>
                                            <p:strVal val="#ppt_w"/>
                                          </p:val>
                                        </p:tav>
                                      </p:tavLst>
                                    </p:anim>
                                    <p:anim calcmode="lin" valueType="num">
                                      <p:cBhvr>
                                        <p:cTn id="94" dur="500" fill="hold"/>
                                        <p:tgtEl>
                                          <p:spTgt spid="35"/>
                                        </p:tgtEl>
                                        <p:attrNameLst>
                                          <p:attrName>ppt_h</p:attrName>
                                        </p:attrNameLst>
                                      </p:cBhvr>
                                      <p:tavLst>
                                        <p:tav tm="0">
                                          <p:val>
                                            <p:fltVal val="0"/>
                                          </p:val>
                                        </p:tav>
                                        <p:tav tm="100000">
                                          <p:val>
                                            <p:strVal val="#ppt_h"/>
                                          </p:val>
                                        </p:tav>
                                      </p:tavLst>
                                    </p:anim>
                                    <p:animEffect transition="in" filter="fade">
                                      <p:cBhvr>
                                        <p:cTn id="95" dur="500"/>
                                        <p:tgtEl>
                                          <p:spTgt spid="35"/>
                                        </p:tgtEl>
                                      </p:cBhvr>
                                    </p:animEffect>
                                    <p:anim calcmode="lin" valueType="num">
                                      <p:cBhvr>
                                        <p:cTn id="96" dur="500" fill="hold"/>
                                        <p:tgtEl>
                                          <p:spTgt spid="35"/>
                                        </p:tgtEl>
                                        <p:attrNameLst>
                                          <p:attrName>ppt_x</p:attrName>
                                        </p:attrNameLst>
                                      </p:cBhvr>
                                      <p:tavLst>
                                        <p:tav tm="0">
                                          <p:val>
                                            <p:fltVal val="0.5"/>
                                          </p:val>
                                        </p:tav>
                                        <p:tav tm="100000">
                                          <p:val>
                                            <p:strVal val="#ppt_x"/>
                                          </p:val>
                                        </p:tav>
                                      </p:tavLst>
                                    </p:anim>
                                    <p:anim calcmode="lin" valueType="num">
                                      <p:cBhvr>
                                        <p:cTn id="97" dur="500" fill="hold"/>
                                        <p:tgtEl>
                                          <p:spTgt spid="35"/>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7" grpId="0" animBg="1"/>
      <p:bldP spid="9" grpId="0" animBg="1"/>
      <p:bldP spid="10" grpId="0" animBg="1"/>
      <p:bldP spid="5" grpId="0" animBg="1"/>
      <p:bldP spid="17" grpId="0" animBg="1"/>
      <p:bldP spid="41" grpId="0" animBg="1"/>
      <p:bldP spid="22" grpId="0"/>
      <p:bldP spid="23" grpId="0"/>
      <p:bldP spid="24" grpId="0"/>
      <p:bldP spid="25" grpId="0"/>
      <p:bldP spid="34" grpId="0"/>
      <p:bldP spid="35" grpId="0"/>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sp>
        <p:nvSpPr>
          <p:cNvPr id="34" name="Round Same Side Corner Rectangle 33"/>
          <p:cNvSpPr/>
          <p:nvPr/>
        </p:nvSpPr>
        <p:spPr bwMode="auto">
          <a:xfrm flipH="1">
            <a:off x="9067877" y="4136299"/>
            <a:ext cx="783513" cy="1781479"/>
          </a:xfrm>
          <a:prstGeom prst="round2SameRect">
            <a:avLst>
              <a:gd name="adj1" fmla="val 50000"/>
              <a:gd name="adj2" fmla="val 0"/>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1" name="Oval 40"/>
          <p:cNvSpPr>
            <a:spLocks noChangeAspect="1"/>
          </p:cNvSpPr>
          <p:nvPr/>
        </p:nvSpPr>
        <p:spPr bwMode="auto">
          <a:xfrm rot="16200000">
            <a:off x="9090297" y="4160156"/>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BFBFBF"/>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2" name="Cube 121"/>
          <p:cNvSpPr/>
          <p:nvPr/>
        </p:nvSpPr>
        <p:spPr bwMode="auto">
          <a:xfrm>
            <a:off x="8890000" y="5917753"/>
            <a:ext cx="965200" cy="721807"/>
          </a:xfrm>
          <a:prstGeom prst="cube">
            <a:avLst/>
          </a:prstGeom>
          <a:solidFill>
            <a:srgbClr val="BFBFBF"/>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50%</a:t>
            </a:r>
          </a:p>
        </p:txBody>
      </p:sp>
      <p:sp>
        <p:nvSpPr>
          <p:cNvPr id="22" name="Round Same Side Corner Rectangle 21"/>
          <p:cNvSpPr/>
          <p:nvPr/>
        </p:nvSpPr>
        <p:spPr bwMode="auto">
          <a:xfrm>
            <a:off x="2515858" y="3856899"/>
            <a:ext cx="783513" cy="2060879"/>
          </a:xfrm>
          <a:prstGeom prst="round2SameRect">
            <a:avLst>
              <a:gd name="adj1" fmla="val 50000"/>
              <a:gd name="adj2" fmla="val 0"/>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7" name="Oval 36"/>
          <p:cNvSpPr>
            <a:spLocks noChangeAspect="1"/>
          </p:cNvSpPr>
          <p:nvPr/>
        </p:nvSpPr>
        <p:spPr bwMode="auto">
          <a:xfrm rot="5400000">
            <a:off x="2546572" y="3865088"/>
            <a:ext cx="731520" cy="731520"/>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w="19050">
            <a:solidFill>
              <a:srgbClr val="FE4A1E"/>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5" name="Cube 124"/>
          <p:cNvSpPr/>
          <p:nvPr/>
        </p:nvSpPr>
        <p:spPr bwMode="auto">
          <a:xfrm>
            <a:off x="2336800" y="5917753"/>
            <a:ext cx="965200" cy="721807"/>
          </a:xfrm>
          <a:prstGeom prst="cube">
            <a:avLst/>
          </a:prstGeom>
          <a:solidFill>
            <a:srgbClr val="FE4A1E"/>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60%</a:t>
            </a:r>
          </a:p>
        </p:txBody>
      </p:sp>
      <p:sp>
        <p:nvSpPr>
          <p:cNvPr id="26" name="Round Same Side Corner Rectangle 25"/>
          <p:cNvSpPr/>
          <p:nvPr/>
        </p:nvSpPr>
        <p:spPr bwMode="auto">
          <a:xfrm flipH="1">
            <a:off x="3826261" y="3694339"/>
            <a:ext cx="783513" cy="2225979"/>
          </a:xfrm>
          <a:prstGeom prst="round2SameRect">
            <a:avLst>
              <a:gd name="adj1" fmla="val 50000"/>
              <a:gd name="adj2" fmla="val 0"/>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8" name="Oval 37"/>
          <p:cNvSpPr>
            <a:spLocks noChangeAspect="1"/>
          </p:cNvSpPr>
          <p:nvPr/>
        </p:nvSpPr>
        <p:spPr bwMode="auto">
          <a:xfrm rot="16200000">
            <a:off x="3847543" y="371819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5C9AD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6" name="Cube 125"/>
          <p:cNvSpPr/>
          <p:nvPr/>
        </p:nvSpPr>
        <p:spPr bwMode="auto">
          <a:xfrm>
            <a:off x="3647440" y="5917753"/>
            <a:ext cx="965200" cy="721807"/>
          </a:xfrm>
          <a:prstGeom prst="cube">
            <a:avLst/>
          </a:prstGeom>
          <a:solidFill>
            <a:srgbClr val="5C9AD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70%</a:t>
            </a:r>
          </a:p>
        </p:txBody>
      </p:sp>
      <p:sp>
        <p:nvSpPr>
          <p:cNvPr id="7" name="Round Same Side Corner Rectangle 6"/>
          <p:cNvSpPr/>
          <p:nvPr/>
        </p:nvSpPr>
        <p:spPr bwMode="auto">
          <a:xfrm>
            <a:off x="5136666" y="2785918"/>
            <a:ext cx="783513" cy="3131861"/>
          </a:xfrm>
          <a:prstGeom prst="round2SameRect">
            <a:avLst>
              <a:gd name="adj1" fmla="val 50000"/>
              <a:gd name="adj2" fmla="val 0"/>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6" name="Oval 35"/>
          <p:cNvSpPr>
            <a:spLocks noChangeAspect="1"/>
          </p:cNvSpPr>
          <p:nvPr/>
        </p:nvSpPr>
        <p:spPr bwMode="auto">
          <a:xfrm rot="5400000">
            <a:off x="5155167" y="2795443"/>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44546B"/>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7" name="Cube 126"/>
          <p:cNvSpPr/>
          <p:nvPr/>
        </p:nvSpPr>
        <p:spPr bwMode="auto">
          <a:xfrm>
            <a:off x="4958080" y="5917753"/>
            <a:ext cx="965200" cy="721807"/>
          </a:xfrm>
          <a:prstGeom prst="cube">
            <a:avLst/>
          </a:prstGeom>
          <a:solidFill>
            <a:srgbClr val="44546B"/>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90%</a:t>
            </a:r>
          </a:p>
        </p:txBody>
      </p:sp>
      <p:sp>
        <p:nvSpPr>
          <p:cNvPr id="12" name="Round Same Side Corner Rectangle 11"/>
          <p:cNvSpPr/>
          <p:nvPr/>
        </p:nvSpPr>
        <p:spPr bwMode="auto">
          <a:xfrm flipH="1">
            <a:off x="6447069" y="3535217"/>
            <a:ext cx="783513" cy="2382561"/>
          </a:xfrm>
          <a:prstGeom prst="round2SameRect">
            <a:avLst>
              <a:gd name="adj1" fmla="val 50000"/>
              <a:gd name="adj2" fmla="val 0"/>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39" name="Oval 38"/>
          <p:cNvSpPr>
            <a:spLocks noChangeAspect="1"/>
          </p:cNvSpPr>
          <p:nvPr/>
        </p:nvSpPr>
        <p:spPr bwMode="auto">
          <a:xfrm rot="16200000">
            <a:off x="6466275" y="3553001"/>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7A7A7A"/>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8" name="Cube 127"/>
          <p:cNvSpPr/>
          <p:nvPr/>
        </p:nvSpPr>
        <p:spPr bwMode="auto">
          <a:xfrm>
            <a:off x="6268720" y="5917753"/>
            <a:ext cx="965200" cy="721807"/>
          </a:xfrm>
          <a:prstGeom prst="cube">
            <a:avLst/>
          </a:prstGeom>
          <a:solidFill>
            <a:srgbClr val="7A7A7A"/>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75%</a:t>
            </a:r>
          </a:p>
        </p:txBody>
      </p:sp>
      <p:sp>
        <p:nvSpPr>
          <p:cNvPr id="31" name="Round Same Side Corner Rectangle 30"/>
          <p:cNvSpPr/>
          <p:nvPr/>
        </p:nvSpPr>
        <p:spPr bwMode="auto">
          <a:xfrm>
            <a:off x="7757474" y="3332388"/>
            <a:ext cx="783513" cy="2588072"/>
          </a:xfrm>
          <a:prstGeom prst="round2SameRect">
            <a:avLst>
              <a:gd name="adj1" fmla="val 50000"/>
              <a:gd name="adj2" fmla="val 0"/>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40" name="Oval 39"/>
          <p:cNvSpPr>
            <a:spLocks noChangeAspect="1"/>
          </p:cNvSpPr>
          <p:nvPr/>
        </p:nvSpPr>
        <p:spPr bwMode="auto">
          <a:xfrm rot="5400000">
            <a:off x="7787049" y="3340577"/>
            <a:ext cx="731520" cy="731520"/>
          </a:xfrm>
          <a:prstGeom prst="ellipse">
            <a:avLst/>
          </a:pr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w="19050">
            <a:solidFill>
              <a:srgbClr val="939393"/>
            </a:solidFill>
            <a:round/>
            <a:headEnd/>
            <a:tailEnd/>
          </a:ln>
        </p:spPr>
        <p:txBody>
          <a:bodyPr vert="horz" wrap="none" lIns="121920" tIns="60960" rIns="121920" bIns="60960" numCol="1" rtlCol="0" anchor="ctr" anchorCtr="1" compatLnSpc="1">
            <a:prstTxWarp prst="textNoShape">
              <a:avLst/>
            </a:prstTxWarp>
          </a:bodyPr>
          <a:lstStyle/>
          <a:p>
            <a:pPr algn="ctr"/>
            <a:endParaRPr lang="en-US" sz="1600" b="1" dirty="0">
              <a:solidFill>
                <a:schemeClr val="tx1">
                  <a:lumMod val="75000"/>
                  <a:lumOff val="25000"/>
                </a:schemeClr>
              </a:solidFill>
            </a:endParaRPr>
          </a:p>
        </p:txBody>
      </p:sp>
      <p:sp>
        <p:nvSpPr>
          <p:cNvPr id="129" name="Cube 128"/>
          <p:cNvSpPr/>
          <p:nvPr/>
        </p:nvSpPr>
        <p:spPr bwMode="auto">
          <a:xfrm>
            <a:off x="7579360" y="5917753"/>
            <a:ext cx="965200" cy="721807"/>
          </a:xfrm>
          <a:prstGeom prst="cube">
            <a:avLst/>
          </a:prstGeom>
          <a:solidFill>
            <a:srgbClr val="939393"/>
          </a:solidFill>
          <a:ln w="19050">
            <a:noFill/>
            <a:round/>
            <a:headEnd/>
            <a:tailEnd/>
          </a:ln>
        </p:spPr>
        <p:txBody>
          <a:bodyPr vert="horz" wrap="none" lIns="121920" tIns="60960" rIns="121920" bIns="60960" numCol="1" rtlCol="0" anchor="ctr" anchorCtr="1" compatLnSpc="1">
            <a:prstTxWarp prst="textNoShape">
              <a:avLst/>
            </a:prstTxWarp>
          </a:bodyPr>
          <a:lstStyle/>
          <a:p>
            <a:pPr algn="ctr"/>
            <a:r>
              <a:rPr lang="en-US" b="1" dirty="0">
                <a:solidFill>
                  <a:schemeClr val="bg1"/>
                </a:solidFill>
                <a:latin typeface="Lato"/>
              </a:rPr>
              <a:t>80%</a:t>
            </a:r>
          </a:p>
        </p:txBody>
      </p:sp>
      <p:cxnSp>
        <p:nvCxnSpPr>
          <p:cNvPr id="197" name="Shape 196"/>
          <p:cNvCxnSpPr/>
          <p:nvPr/>
        </p:nvCxnSpPr>
        <p:spPr>
          <a:xfrm rot="10800000">
            <a:off x="2222500" y="3666067"/>
            <a:ext cx="679392" cy="171483"/>
          </a:xfrm>
          <a:prstGeom prst="bentConnector3">
            <a:avLst>
              <a:gd name="adj1" fmla="val 151"/>
            </a:avLst>
          </a:prstGeom>
          <a:ln w="19050">
            <a:solidFill>
              <a:srgbClr val="FE4A1E"/>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03" name="Shape 196"/>
          <p:cNvCxnSpPr/>
          <p:nvPr/>
        </p:nvCxnSpPr>
        <p:spPr>
          <a:xfrm rot="16200000" flipV="1">
            <a:off x="3497533" y="2959149"/>
            <a:ext cx="1060492" cy="374595"/>
          </a:xfrm>
          <a:prstGeom prst="bentConnector3">
            <a:avLst>
              <a:gd name="adj1" fmla="val 100296"/>
            </a:avLst>
          </a:prstGeom>
          <a:ln w="19050">
            <a:solidFill>
              <a:srgbClr val="5C9AD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6" name="Shape 196"/>
          <p:cNvCxnSpPr/>
          <p:nvPr/>
        </p:nvCxnSpPr>
        <p:spPr>
          <a:xfrm flipV="1">
            <a:off x="9461229" y="3962400"/>
            <a:ext cx="558800" cy="171483"/>
          </a:xfrm>
          <a:prstGeom prst="bentConnector3">
            <a:avLst>
              <a:gd name="adj1" fmla="val 0"/>
            </a:avLst>
          </a:prstGeom>
          <a:ln w="19050">
            <a:solidFill>
              <a:srgbClr val="BFBFBF"/>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19" name="Shape 196"/>
          <p:cNvCxnSpPr/>
          <p:nvPr/>
        </p:nvCxnSpPr>
        <p:spPr>
          <a:xfrm rot="5400000" flipH="1" flipV="1">
            <a:off x="6285847" y="2545739"/>
            <a:ext cx="1517695" cy="414020"/>
          </a:xfrm>
          <a:prstGeom prst="bentConnector3">
            <a:avLst>
              <a:gd name="adj1" fmla="val 100208"/>
            </a:avLst>
          </a:prstGeom>
          <a:ln w="19050">
            <a:solidFill>
              <a:srgbClr val="7A7A7A"/>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2" name="Shape 196"/>
          <p:cNvCxnSpPr/>
          <p:nvPr/>
        </p:nvCxnSpPr>
        <p:spPr>
          <a:xfrm rot="5400000" flipH="1" flipV="1">
            <a:off x="8081437" y="2905147"/>
            <a:ext cx="488995" cy="317501"/>
          </a:xfrm>
          <a:prstGeom prst="bentConnector3">
            <a:avLst>
              <a:gd name="adj1" fmla="val 99346"/>
            </a:avLst>
          </a:prstGeom>
          <a:ln w="19050">
            <a:solidFill>
              <a:srgbClr val="939393"/>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cxnSp>
        <p:nvCxnSpPr>
          <p:cNvPr id="227" name="Straight Connector 226"/>
          <p:cNvCxnSpPr/>
          <p:nvPr/>
        </p:nvCxnSpPr>
        <p:spPr>
          <a:xfrm rot="5400000" flipH="1" flipV="1">
            <a:off x="5319200" y="2577042"/>
            <a:ext cx="406400" cy="2117"/>
          </a:xfrm>
          <a:prstGeom prst="line">
            <a:avLst/>
          </a:prstGeom>
          <a:ln w="19050">
            <a:solidFill>
              <a:srgbClr val="44546B"/>
            </a:solidFill>
            <a:headEnd type="oval" w="med" len="med"/>
            <a:tailEnd type="triangle" w="med" len="med"/>
          </a:ln>
        </p:spPr>
        <p:style>
          <a:lnRef idx="1">
            <a:schemeClr val="accent1"/>
          </a:lnRef>
          <a:fillRef idx="0">
            <a:schemeClr val="accent1"/>
          </a:fillRef>
          <a:effectRef idx="0">
            <a:schemeClr val="accent1"/>
          </a:effectRef>
          <a:fontRef idx="minor">
            <a:schemeClr val="tx1"/>
          </a:fontRef>
        </p:style>
      </p:cxnSp>
      <p:sp>
        <p:nvSpPr>
          <p:cNvPr id="106" name="Freeform 517"/>
          <p:cNvSpPr>
            <a:spLocks noChangeAspect="1" noEditPoints="1"/>
          </p:cNvSpPr>
          <p:nvPr/>
        </p:nvSpPr>
        <p:spPr bwMode="auto">
          <a:xfrm>
            <a:off x="3901243" y="3933714"/>
            <a:ext cx="640080" cy="228854"/>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25"/>
          <p:cNvSpPr>
            <a:spLocks noChangeAspect="1" noEditPoints="1"/>
          </p:cNvSpPr>
          <p:nvPr/>
        </p:nvSpPr>
        <p:spPr bwMode="auto">
          <a:xfrm>
            <a:off x="5202889" y="2998934"/>
            <a:ext cx="640080" cy="286514"/>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43"/>
          <p:cNvSpPr>
            <a:spLocks noChangeAspect="1" noEditPoints="1"/>
          </p:cNvSpPr>
          <p:nvPr/>
        </p:nvSpPr>
        <p:spPr bwMode="auto">
          <a:xfrm>
            <a:off x="2627528" y="4071251"/>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78"/>
          <p:cNvSpPr>
            <a:spLocks noChangeAspect="1" noEditPoints="1"/>
          </p:cNvSpPr>
          <p:nvPr/>
        </p:nvSpPr>
        <p:spPr bwMode="auto">
          <a:xfrm>
            <a:off x="6568905" y="3795053"/>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59"/>
          <p:cNvSpPr>
            <a:spLocks noChangeAspect="1" noEditPoints="1"/>
          </p:cNvSpPr>
          <p:nvPr/>
        </p:nvSpPr>
        <p:spPr bwMode="auto">
          <a:xfrm>
            <a:off x="7880633" y="3567235"/>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6"/>
          <p:cNvSpPr>
            <a:spLocks noChangeAspect="1" noEditPoints="1"/>
          </p:cNvSpPr>
          <p:nvPr/>
        </p:nvSpPr>
        <p:spPr bwMode="auto">
          <a:xfrm>
            <a:off x="9334271" y="4311894"/>
            <a:ext cx="250724" cy="365760"/>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TextBox 111"/>
          <p:cNvSpPr txBox="1"/>
          <p:nvPr/>
        </p:nvSpPr>
        <p:spPr>
          <a:xfrm>
            <a:off x="6883" y="3541421"/>
            <a:ext cx="2177225" cy="1298817"/>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3" name="TextBox 112"/>
          <p:cNvSpPr txBox="1"/>
          <p:nvPr/>
        </p:nvSpPr>
        <p:spPr>
          <a:xfrm>
            <a:off x="828575" y="2442470"/>
            <a:ext cx="3017520" cy="929485"/>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4" name="TextBox 113"/>
          <p:cNvSpPr txBox="1"/>
          <p:nvPr/>
        </p:nvSpPr>
        <p:spPr>
          <a:xfrm>
            <a:off x="4424061" y="895553"/>
            <a:ext cx="2194560" cy="1298817"/>
          </a:xfrm>
          <a:prstGeom prst="rect">
            <a:avLst/>
          </a:prstGeom>
          <a:noFill/>
        </p:spPr>
        <p:txBody>
          <a:bodyPr wrap="square" rtlCol="0">
            <a:spAutoFit/>
          </a:bodyPr>
          <a:lstStyle/>
          <a:p>
            <a:pPr algn="ctr" defTabSz="1219170">
              <a:spcBef>
                <a:spcPct val="20000"/>
              </a:spcBef>
              <a:defRPr/>
            </a:pPr>
            <a:r>
              <a:rPr lang="en-US" sz="1400" dirty="0">
                <a:solidFill>
                  <a:srgbClr val="44546B"/>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5" name="TextBox 114"/>
          <p:cNvSpPr txBox="1"/>
          <p:nvPr/>
        </p:nvSpPr>
        <p:spPr>
          <a:xfrm>
            <a:off x="7254110" y="1808261"/>
            <a:ext cx="301752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6" name="TextBox 115"/>
          <p:cNvSpPr txBox="1"/>
          <p:nvPr/>
        </p:nvSpPr>
        <p:spPr>
          <a:xfrm>
            <a:off x="8617768" y="2667894"/>
            <a:ext cx="3017520" cy="929485"/>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17" name="TextBox 116"/>
          <p:cNvSpPr txBox="1"/>
          <p:nvPr/>
        </p:nvSpPr>
        <p:spPr>
          <a:xfrm>
            <a:off x="10020029" y="3795052"/>
            <a:ext cx="2194560" cy="129881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nvGrpSpPr>
          <p:cNvPr id="118" name="Group 117"/>
          <p:cNvGrpSpPr/>
          <p:nvPr/>
        </p:nvGrpSpPr>
        <p:grpSpPr>
          <a:xfrm>
            <a:off x="6310489" y="258228"/>
            <a:ext cx="5508978" cy="954108"/>
            <a:chOff x="3341511" y="258228"/>
            <a:chExt cx="5508978" cy="954108"/>
          </a:xfrm>
        </p:grpSpPr>
        <p:sp>
          <p:nvSpPr>
            <p:cNvPr id="119" name="TextBox 118"/>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3" name="TextBox 122"/>
            <p:cNvSpPr txBox="1"/>
            <p:nvPr/>
          </p:nvSpPr>
          <p:spPr>
            <a:xfrm>
              <a:off x="4684889" y="843004"/>
              <a:ext cx="4143023" cy="369332"/>
            </a:xfrm>
            <a:prstGeom prst="rect">
              <a:avLst/>
            </a:prstGeom>
            <a:noFill/>
          </p:spPr>
          <p:txBody>
            <a:bodyPr wrap="square" rtlCol="0">
              <a:spAutoFit/>
            </a:bodyPr>
            <a:lstStyle/>
            <a:p>
              <a:pPr algn="r"/>
              <a:r>
                <a:rPr lang="en-US" dirty="0">
                  <a:solidFill>
                    <a:schemeClr val="bg1">
                      <a:lumMod val="85000"/>
                    </a:schemeClr>
                  </a:solidFill>
                  <a:latin typeface="Candara" panose="020E0502030303020204" pitchFamily="34" charset="0"/>
                </a:rPr>
                <a:t>Your Subtitle</a:t>
              </a:r>
            </a:p>
          </p:txBody>
        </p:sp>
      </p:grpSp>
    </p:spTree>
    <p:extLst>
      <p:ext uri="{BB962C8B-B14F-4D97-AF65-F5344CB8AC3E}">
        <p14:creationId xmlns:p14="http://schemas.microsoft.com/office/powerpoint/2010/main" val="88237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Effect transition="in" filter="wipe(left)">
                                      <p:cBhvr>
                                        <p:cTn id="7" dur="500"/>
                                        <p:tgtEl>
                                          <p:spTgt spid="118"/>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25"/>
                                        </p:tgtEl>
                                        <p:attrNameLst>
                                          <p:attrName>style.visibility</p:attrName>
                                        </p:attrNameLst>
                                      </p:cBhvr>
                                      <p:to>
                                        <p:strVal val="visible"/>
                                      </p:to>
                                    </p:set>
                                    <p:anim calcmode="lin" valueType="num">
                                      <p:cBhvr additive="base">
                                        <p:cTn id="11" dur="500" fill="hold"/>
                                        <p:tgtEl>
                                          <p:spTgt spid="125"/>
                                        </p:tgtEl>
                                        <p:attrNameLst>
                                          <p:attrName>ppt_x</p:attrName>
                                        </p:attrNameLst>
                                      </p:cBhvr>
                                      <p:tavLst>
                                        <p:tav tm="0">
                                          <p:val>
                                            <p:strVal val="#ppt_x"/>
                                          </p:val>
                                        </p:tav>
                                        <p:tav tm="100000">
                                          <p:val>
                                            <p:strVal val="#ppt_x"/>
                                          </p:val>
                                        </p:tav>
                                      </p:tavLst>
                                    </p:anim>
                                    <p:anim calcmode="lin" valueType="num">
                                      <p:cBhvr additive="base">
                                        <p:cTn id="12" dur="500" fill="hold"/>
                                        <p:tgtEl>
                                          <p:spTgt spid="125"/>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2" presetClass="entr" presetSubtype="4" fill="hold" grpId="0" nodeType="after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wipe(down)">
                                      <p:cBhvr>
                                        <p:cTn id="16" dur="500"/>
                                        <p:tgtEl>
                                          <p:spTgt spid="22"/>
                                        </p:tgtEl>
                                      </p:cBhvr>
                                    </p:animEffect>
                                  </p:childTnLst>
                                </p:cTn>
                              </p:par>
                            </p:childTnLst>
                          </p:cTn>
                        </p:par>
                        <p:par>
                          <p:cTn id="17" fill="hold">
                            <p:stCondLst>
                              <p:cond delay="1500"/>
                            </p:stCondLst>
                            <p:childTnLst>
                              <p:par>
                                <p:cTn id="18" presetID="23" presetClass="entr" presetSubtype="16" fill="hold" grpId="0" nodeType="afterEffect">
                                  <p:stCondLst>
                                    <p:cond delay="0"/>
                                  </p:stCondLst>
                                  <p:childTnLst>
                                    <p:set>
                                      <p:cBhvr>
                                        <p:cTn id="19" dur="1" fill="hold">
                                          <p:stCondLst>
                                            <p:cond delay="0"/>
                                          </p:stCondLst>
                                        </p:cTn>
                                        <p:tgtEl>
                                          <p:spTgt spid="37"/>
                                        </p:tgtEl>
                                        <p:attrNameLst>
                                          <p:attrName>style.visibility</p:attrName>
                                        </p:attrNameLst>
                                      </p:cBhvr>
                                      <p:to>
                                        <p:strVal val="visible"/>
                                      </p:to>
                                    </p:set>
                                    <p:anim calcmode="lin" valueType="num">
                                      <p:cBhvr>
                                        <p:cTn id="20" dur="500" fill="hold"/>
                                        <p:tgtEl>
                                          <p:spTgt spid="37"/>
                                        </p:tgtEl>
                                        <p:attrNameLst>
                                          <p:attrName>ppt_w</p:attrName>
                                        </p:attrNameLst>
                                      </p:cBhvr>
                                      <p:tavLst>
                                        <p:tav tm="0">
                                          <p:val>
                                            <p:fltVal val="0"/>
                                          </p:val>
                                        </p:tav>
                                        <p:tav tm="100000">
                                          <p:val>
                                            <p:strVal val="#ppt_w"/>
                                          </p:val>
                                        </p:tav>
                                      </p:tavLst>
                                    </p:anim>
                                    <p:anim calcmode="lin" valueType="num">
                                      <p:cBhvr>
                                        <p:cTn id="21" dur="500" fill="hold"/>
                                        <p:tgtEl>
                                          <p:spTgt spid="37"/>
                                        </p:tgtEl>
                                        <p:attrNameLst>
                                          <p:attrName>ppt_h</p:attrName>
                                        </p:attrNameLst>
                                      </p:cBhvr>
                                      <p:tavLst>
                                        <p:tav tm="0">
                                          <p:val>
                                            <p:fltVal val="0"/>
                                          </p:val>
                                        </p:tav>
                                        <p:tav tm="100000">
                                          <p:val>
                                            <p:strVal val="#ppt_h"/>
                                          </p:val>
                                        </p:tav>
                                      </p:tavLst>
                                    </p:anim>
                                  </p:childTnLst>
                                </p:cTn>
                              </p:par>
                            </p:childTnLst>
                          </p:cTn>
                        </p:par>
                        <p:par>
                          <p:cTn id="22" fill="hold">
                            <p:stCondLst>
                              <p:cond delay="2000"/>
                            </p:stCondLst>
                            <p:childTnLst>
                              <p:par>
                                <p:cTn id="23" presetID="23" presetClass="entr" presetSubtype="16" fill="hold" grpId="0" nodeType="afterEffect">
                                  <p:stCondLst>
                                    <p:cond delay="0"/>
                                  </p:stCondLst>
                                  <p:childTnLst>
                                    <p:set>
                                      <p:cBhvr>
                                        <p:cTn id="24" dur="1" fill="hold">
                                          <p:stCondLst>
                                            <p:cond delay="0"/>
                                          </p:stCondLst>
                                        </p:cTn>
                                        <p:tgtEl>
                                          <p:spTgt spid="108"/>
                                        </p:tgtEl>
                                        <p:attrNameLst>
                                          <p:attrName>style.visibility</p:attrName>
                                        </p:attrNameLst>
                                      </p:cBhvr>
                                      <p:to>
                                        <p:strVal val="visible"/>
                                      </p:to>
                                    </p:set>
                                    <p:anim calcmode="lin" valueType="num">
                                      <p:cBhvr>
                                        <p:cTn id="25" dur="500" fill="hold"/>
                                        <p:tgtEl>
                                          <p:spTgt spid="108"/>
                                        </p:tgtEl>
                                        <p:attrNameLst>
                                          <p:attrName>ppt_w</p:attrName>
                                        </p:attrNameLst>
                                      </p:cBhvr>
                                      <p:tavLst>
                                        <p:tav tm="0">
                                          <p:val>
                                            <p:fltVal val="0"/>
                                          </p:val>
                                        </p:tav>
                                        <p:tav tm="100000">
                                          <p:val>
                                            <p:strVal val="#ppt_w"/>
                                          </p:val>
                                        </p:tav>
                                      </p:tavLst>
                                    </p:anim>
                                    <p:anim calcmode="lin" valueType="num">
                                      <p:cBhvr>
                                        <p:cTn id="26" dur="500" fill="hold"/>
                                        <p:tgtEl>
                                          <p:spTgt spid="108"/>
                                        </p:tgtEl>
                                        <p:attrNameLst>
                                          <p:attrName>ppt_h</p:attrName>
                                        </p:attrNameLst>
                                      </p:cBhvr>
                                      <p:tavLst>
                                        <p:tav tm="0">
                                          <p:val>
                                            <p:fltVal val="0"/>
                                          </p:val>
                                        </p:tav>
                                        <p:tav tm="100000">
                                          <p:val>
                                            <p:strVal val="#ppt_h"/>
                                          </p:val>
                                        </p:tav>
                                      </p:tavLst>
                                    </p:anim>
                                  </p:childTnLst>
                                </p:cTn>
                              </p:par>
                            </p:childTnLst>
                          </p:cTn>
                        </p:par>
                        <p:par>
                          <p:cTn id="27" fill="hold">
                            <p:stCondLst>
                              <p:cond delay="2500"/>
                            </p:stCondLst>
                            <p:childTnLst>
                              <p:par>
                                <p:cTn id="28" presetID="22" presetClass="entr" presetSubtype="4" fill="hold" nodeType="afterEffect">
                                  <p:stCondLst>
                                    <p:cond delay="0"/>
                                  </p:stCondLst>
                                  <p:childTnLst>
                                    <p:set>
                                      <p:cBhvr>
                                        <p:cTn id="29" dur="1" fill="hold">
                                          <p:stCondLst>
                                            <p:cond delay="0"/>
                                          </p:stCondLst>
                                        </p:cTn>
                                        <p:tgtEl>
                                          <p:spTgt spid="197"/>
                                        </p:tgtEl>
                                        <p:attrNameLst>
                                          <p:attrName>style.visibility</p:attrName>
                                        </p:attrNameLst>
                                      </p:cBhvr>
                                      <p:to>
                                        <p:strVal val="visible"/>
                                      </p:to>
                                    </p:set>
                                    <p:animEffect transition="in" filter="wipe(down)">
                                      <p:cBhvr>
                                        <p:cTn id="30" dur="500"/>
                                        <p:tgtEl>
                                          <p:spTgt spid="197"/>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112"/>
                                        </p:tgtEl>
                                        <p:attrNameLst>
                                          <p:attrName>style.visibility</p:attrName>
                                        </p:attrNameLst>
                                      </p:cBhvr>
                                      <p:to>
                                        <p:strVal val="visible"/>
                                      </p:to>
                                    </p:set>
                                    <p:animEffect transition="in" filter="wipe(up)">
                                      <p:cBhvr>
                                        <p:cTn id="34" dur="500"/>
                                        <p:tgtEl>
                                          <p:spTgt spid="112"/>
                                        </p:tgtEl>
                                      </p:cBhvr>
                                    </p:animEffect>
                                  </p:childTnLst>
                                </p:cTn>
                              </p:par>
                            </p:childTnLst>
                          </p:cTn>
                        </p:par>
                        <p:par>
                          <p:cTn id="35" fill="hold">
                            <p:stCondLst>
                              <p:cond delay="3500"/>
                            </p:stCondLst>
                            <p:childTnLst>
                              <p:par>
                                <p:cTn id="36" presetID="2" presetClass="entr" presetSubtype="4" fill="hold" grpId="0" nodeType="afterEffect">
                                  <p:stCondLst>
                                    <p:cond delay="0"/>
                                  </p:stCondLst>
                                  <p:childTnLst>
                                    <p:set>
                                      <p:cBhvr>
                                        <p:cTn id="37" dur="1" fill="hold">
                                          <p:stCondLst>
                                            <p:cond delay="0"/>
                                          </p:stCondLst>
                                        </p:cTn>
                                        <p:tgtEl>
                                          <p:spTgt spid="126"/>
                                        </p:tgtEl>
                                        <p:attrNameLst>
                                          <p:attrName>style.visibility</p:attrName>
                                        </p:attrNameLst>
                                      </p:cBhvr>
                                      <p:to>
                                        <p:strVal val="visible"/>
                                      </p:to>
                                    </p:set>
                                    <p:anim calcmode="lin" valueType="num">
                                      <p:cBhvr additive="base">
                                        <p:cTn id="38" dur="500" fill="hold"/>
                                        <p:tgtEl>
                                          <p:spTgt spid="126"/>
                                        </p:tgtEl>
                                        <p:attrNameLst>
                                          <p:attrName>ppt_x</p:attrName>
                                        </p:attrNameLst>
                                      </p:cBhvr>
                                      <p:tavLst>
                                        <p:tav tm="0">
                                          <p:val>
                                            <p:strVal val="#ppt_x"/>
                                          </p:val>
                                        </p:tav>
                                        <p:tav tm="100000">
                                          <p:val>
                                            <p:strVal val="#ppt_x"/>
                                          </p:val>
                                        </p:tav>
                                      </p:tavLst>
                                    </p:anim>
                                    <p:anim calcmode="lin" valueType="num">
                                      <p:cBhvr additive="base">
                                        <p:cTn id="39" dur="500" fill="hold"/>
                                        <p:tgtEl>
                                          <p:spTgt spid="126"/>
                                        </p:tgtEl>
                                        <p:attrNameLst>
                                          <p:attrName>ppt_y</p:attrName>
                                        </p:attrNameLst>
                                      </p:cBhvr>
                                      <p:tavLst>
                                        <p:tav tm="0">
                                          <p:val>
                                            <p:strVal val="1+#ppt_h/2"/>
                                          </p:val>
                                        </p:tav>
                                        <p:tav tm="100000">
                                          <p:val>
                                            <p:strVal val="#ppt_y"/>
                                          </p:val>
                                        </p:tav>
                                      </p:tavLst>
                                    </p:anim>
                                  </p:childTnLst>
                                </p:cTn>
                              </p:par>
                            </p:childTnLst>
                          </p:cTn>
                        </p:par>
                        <p:par>
                          <p:cTn id="40" fill="hold">
                            <p:stCondLst>
                              <p:cond delay="4000"/>
                            </p:stCondLst>
                            <p:childTnLst>
                              <p:par>
                                <p:cTn id="41" presetID="22" presetClass="entr" presetSubtype="4" fill="hold" grpId="0" nodeType="afterEffect">
                                  <p:stCondLst>
                                    <p:cond delay="0"/>
                                  </p:stCondLst>
                                  <p:childTnLst>
                                    <p:set>
                                      <p:cBhvr>
                                        <p:cTn id="42" dur="1" fill="hold">
                                          <p:stCondLst>
                                            <p:cond delay="0"/>
                                          </p:stCondLst>
                                        </p:cTn>
                                        <p:tgtEl>
                                          <p:spTgt spid="26"/>
                                        </p:tgtEl>
                                        <p:attrNameLst>
                                          <p:attrName>style.visibility</p:attrName>
                                        </p:attrNameLst>
                                      </p:cBhvr>
                                      <p:to>
                                        <p:strVal val="visible"/>
                                      </p:to>
                                    </p:set>
                                    <p:animEffect transition="in" filter="wipe(down)">
                                      <p:cBhvr>
                                        <p:cTn id="43" dur="500"/>
                                        <p:tgtEl>
                                          <p:spTgt spid="26"/>
                                        </p:tgtEl>
                                      </p:cBhvr>
                                    </p:animEffect>
                                  </p:childTnLst>
                                </p:cTn>
                              </p:par>
                            </p:childTnLst>
                          </p:cTn>
                        </p:par>
                        <p:par>
                          <p:cTn id="44" fill="hold">
                            <p:stCondLst>
                              <p:cond delay="4500"/>
                            </p:stCondLst>
                            <p:childTnLst>
                              <p:par>
                                <p:cTn id="45" presetID="23" presetClass="entr" presetSubtype="16" fill="hold" grpId="0" nodeType="after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childTnLst>
                                </p:cTn>
                              </p:par>
                            </p:childTnLst>
                          </p:cTn>
                        </p:par>
                        <p:par>
                          <p:cTn id="49" fill="hold">
                            <p:stCondLst>
                              <p:cond delay="5000"/>
                            </p:stCondLst>
                            <p:childTnLst>
                              <p:par>
                                <p:cTn id="50" presetID="23" presetClass="entr" presetSubtype="16" fill="hold" grpId="0" nodeType="afterEffect">
                                  <p:stCondLst>
                                    <p:cond delay="0"/>
                                  </p:stCondLst>
                                  <p:childTnLst>
                                    <p:set>
                                      <p:cBhvr>
                                        <p:cTn id="51" dur="1" fill="hold">
                                          <p:stCondLst>
                                            <p:cond delay="0"/>
                                          </p:stCondLst>
                                        </p:cTn>
                                        <p:tgtEl>
                                          <p:spTgt spid="106"/>
                                        </p:tgtEl>
                                        <p:attrNameLst>
                                          <p:attrName>style.visibility</p:attrName>
                                        </p:attrNameLst>
                                      </p:cBhvr>
                                      <p:to>
                                        <p:strVal val="visible"/>
                                      </p:to>
                                    </p:set>
                                    <p:anim calcmode="lin" valueType="num">
                                      <p:cBhvr>
                                        <p:cTn id="52" dur="500" fill="hold"/>
                                        <p:tgtEl>
                                          <p:spTgt spid="106"/>
                                        </p:tgtEl>
                                        <p:attrNameLst>
                                          <p:attrName>ppt_w</p:attrName>
                                        </p:attrNameLst>
                                      </p:cBhvr>
                                      <p:tavLst>
                                        <p:tav tm="0">
                                          <p:val>
                                            <p:fltVal val="0"/>
                                          </p:val>
                                        </p:tav>
                                        <p:tav tm="100000">
                                          <p:val>
                                            <p:strVal val="#ppt_w"/>
                                          </p:val>
                                        </p:tav>
                                      </p:tavLst>
                                    </p:anim>
                                    <p:anim calcmode="lin" valueType="num">
                                      <p:cBhvr>
                                        <p:cTn id="53" dur="500" fill="hold"/>
                                        <p:tgtEl>
                                          <p:spTgt spid="106"/>
                                        </p:tgtEl>
                                        <p:attrNameLst>
                                          <p:attrName>ppt_h</p:attrName>
                                        </p:attrNameLst>
                                      </p:cBhvr>
                                      <p:tavLst>
                                        <p:tav tm="0">
                                          <p:val>
                                            <p:fltVal val="0"/>
                                          </p:val>
                                        </p:tav>
                                        <p:tav tm="100000">
                                          <p:val>
                                            <p:strVal val="#ppt_h"/>
                                          </p:val>
                                        </p:tav>
                                      </p:tavLst>
                                    </p:anim>
                                  </p:childTnLst>
                                </p:cTn>
                              </p:par>
                            </p:childTnLst>
                          </p:cTn>
                        </p:par>
                        <p:par>
                          <p:cTn id="54" fill="hold">
                            <p:stCondLst>
                              <p:cond delay="5500"/>
                            </p:stCondLst>
                            <p:childTnLst>
                              <p:par>
                                <p:cTn id="55" presetID="22" presetClass="entr" presetSubtype="4" fill="hold" nodeType="afterEffect">
                                  <p:stCondLst>
                                    <p:cond delay="0"/>
                                  </p:stCondLst>
                                  <p:childTnLst>
                                    <p:set>
                                      <p:cBhvr>
                                        <p:cTn id="56" dur="1" fill="hold">
                                          <p:stCondLst>
                                            <p:cond delay="0"/>
                                          </p:stCondLst>
                                        </p:cTn>
                                        <p:tgtEl>
                                          <p:spTgt spid="203"/>
                                        </p:tgtEl>
                                        <p:attrNameLst>
                                          <p:attrName>style.visibility</p:attrName>
                                        </p:attrNameLst>
                                      </p:cBhvr>
                                      <p:to>
                                        <p:strVal val="visible"/>
                                      </p:to>
                                    </p:set>
                                    <p:animEffect transition="in" filter="wipe(down)">
                                      <p:cBhvr>
                                        <p:cTn id="57" dur="500"/>
                                        <p:tgtEl>
                                          <p:spTgt spid="203"/>
                                        </p:tgtEl>
                                      </p:cBhvr>
                                    </p:animEffect>
                                  </p:childTnLst>
                                </p:cTn>
                              </p:par>
                            </p:childTnLst>
                          </p:cTn>
                        </p:par>
                        <p:par>
                          <p:cTn id="58" fill="hold">
                            <p:stCondLst>
                              <p:cond delay="6000"/>
                            </p:stCondLst>
                            <p:childTnLst>
                              <p:par>
                                <p:cTn id="59" presetID="22" presetClass="entr" presetSubtype="1" fill="hold" grpId="0" nodeType="afterEffect">
                                  <p:stCondLst>
                                    <p:cond delay="0"/>
                                  </p:stCondLst>
                                  <p:childTnLst>
                                    <p:set>
                                      <p:cBhvr>
                                        <p:cTn id="60" dur="1" fill="hold">
                                          <p:stCondLst>
                                            <p:cond delay="0"/>
                                          </p:stCondLst>
                                        </p:cTn>
                                        <p:tgtEl>
                                          <p:spTgt spid="113"/>
                                        </p:tgtEl>
                                        <p:attrNameLst>
                                          <p:attrName>style.visibility</p:attrName>
                                        </p:attrNameLst>
                                      </p:cBhvr>
                                      <p:to>
                                        <p:strVal val="visible"/>
                                      </p:to>
                                    </p:set>
                                    <p:animEffect transition="in" filter="wipe(up)">
                                      <p:cBhvr>
                                        <p:cTn id="61" dur="500"/>
                                        <p:tgtEl>
                                          <p:spTgt spid="113"/>
                                        </p:tgtEl>
                                      </p:cBhvr>
                                    </p:animEffect>
                                  </p:childTnLst>
                                </p:cTn>
                              </p:par>
                            </p:childTnLst>
                          </p:cTn>
                        </p:par>
                        <p:par>
                          <p:cTn id="62" fill="hold">
                            <p:stCondLst>
                              <p:cond delay="6500"/>
                            </p:stCondLst>
                            <p:childTnLst>
                              <p:par>
                                <p:cTn id="63" presetID="2" presetClass="entr" presetSubtype="4" fill="hold" grpId="0" nodeType="afterEffect">
                                  <p:stCondLst>
                                    <p:cond delay="0"/>
                                  </p:stCondLst>
                                  <p:childTnLst>
                                    <p:set>
                                      <p:cBhvr>
                                        <p:cTn id="64" dur="1" fill="hold">
                                          <p:stCondLst>
                                            <p:cond delay="0"/>
                                          </p:stCondLst>
                                        </p:cTn>
                                        <p:tgtEl>
                                          <p:spTgt spid="127"/>
                                        </p:tgtEl>
                                        <p:attrNameLst>
                                          <p:attrName>style.visibility</p:attrName>
                                        </p:attrNameLst>
                                      </p:cBhvr>
                                      <p:to>
                                        <p:strVal val="visible"/>
                                      </p:to>
                                    </p:set>
                                    <p:anim calcmode="lin" valueType="num">
                                      <p:cBhvr additive="base">
                                        <p:cTn id="65" dur="500" fill="hold"/>
                                        <p:tgtEl>
                                          <p:spTgt spid="127"/>
                                        </p:tgtEl>
                                        <p:attrNameLst>
                                          <p:attrName>ppt_x</p:attrName>
                                        </p:attrNameLst>
                                      </p:cBhvr>
                                      <p:tavLst>
                                        <p:tav tm="0">
                                          <p:val>
                                            <p:strVal val="#ppt_x"/>
                                          </p:val>
                                        </p:tav>
                                        <p:tav tm="100000">
                                          <p:val>
                                            <p:strVal val="#ppt_x"/>
                                          </p:val>
                                        </p:tav>
                                      </p:tavLst>
                                    </p:anim>
                                    <p:anim calcmode="lin" valueType="num">
                                      <p:cBhvr additive="base">
                                        <p:cTn id="66" dur="500" fill="hold"/>
                                        <p:tgtEl>
                                          <p:spTgt spid="127"/>
                                        </p:tgtEl>
                                        <p:attrNameLst>
                                          <p:attrName>ppt_y</p:attrName>
                                        </p:attrNameLst>
                                      </p:cBhvr>
                                      <p:tavLst>
                                        <p:tav tm="0">
                                          <p:val>
                                            <p:strVal val="1+#ppt_h/2"/>
                                          </p:val>
                                        </p:tav>
                                        <p:tav tm="100000">
                                          <p:val>
                                            <p:strVal val="#ppt_y"/>
                                          </p:val>
                                        </p:tav>
                                      </p:tavLst>
                                    </p:anim>
                                  </p:childTnLst>
                                </p:cTn>
                              </p:par>
                            </p:childTnLst>
                          </p:cTn>
                        </p:par>
                        <p:par>
                          <p:cTn id="67" fill="hold">
                            <p:stCondLst>
                              <p:cond delay="7000"/>
                            </p:stCondLst>
                            <p:childTnLst>
                              <p:par>
                                <p:cTn id="68" presetID="22" presetClass="entr" presetSubtype="4" fill="hold" grpId="0"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ipe(down)">
                                      <p:cBhvr>
                                        <p:cTn id="70" dur="500"/>
                                        <p:tgtEl>
                                          <p:spTgt spid="7"/>
                                        </p:tgtEl>
                                      </p:cBhvr>
                                    </p:animEffect>
                                  </p:childTnLst>
                                </p:cTn>
                              </p:par>
                            </p:childTnLst>
                          </p:cTn>
                        </p:par>
                        <p:par>
                          <p:cTn id="71" fill="hold">
                            <p:stCondLst>
                              <p:cond delay="7500"/>
                            </p:stCondLst>
                            <p:childTnLst>
                              <p:par>
                                <p:cTn id="72" presetID="23" presetClass="entr" presetSubtype="16"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p:cTn id="74" dur="500" fill="hold"/>
                                        <p:tgtEl>
                                          <p:spTgt spid="36"/>
                                        </p:tgtEl>
                                        <p:attrNameLst>
                                          <p:attrName>ppt_w</p:attrName>
                                        </p:attrNameLst>
                                      </p:cBhvr>
                                      <p:tavLst>
                                        <p:tav tm="0">
                                          <p:val>
                                            <p:fltVal val="0"/>
                                          </p:val>
                                        </p:tav>
                                        <p:tav tm="100000">
                                          <p:val>
                                            <p:strVal val="#ppt_w"/>
                                          </p:val>
                                        </p:tav>
                                      </p:tavLst>
                                    </p:anim>
                                    <p:anim calcmode="lin" valueType="num">
                                      <p:cBhvr>
                                        <p:cTn id="75" dur="500" fill="hold"/>
                                        <p:tgtEl>
                                          <p:spTgt spid="36"/>
                                        </p:tgtEl>
                                        <p:attrNameLst>
                                          <p:attrName>ppt_h</p:attrName>
                                        </p:attrNameLst>
                                      </p:cBhvr>
                                      <p:tavLst>
                                        <p:tav tm="0">
                                          <p:val>
                                            <p:fltVal val="0"/>
                                          </p:val>
                                        </p:tav>
                                        <p:tav tm="100000">
                                          <p:val>
                                            <p:strVal val="#ppt_h"/>
                                          </p:val>
                                        </p:tav>
                                      </p:tavLst>
                                    </p:anim>
                                  </p:childTnLst>
                                </p:cTn>
                              </p:par>
                            </p:childTnLst>
                          </p:cTn>
                        </p:par>
                        <p:par>
                          <p:cTn id="76" fill="hold">
                            <p:stCondLst>
                              <p:cond delay="8000"/>
                            </p:stCondLst>
                            <p:childTnLst>
                              <p:par>
                                <p:cTn id="77" presetID="23" presetClass="entr" presetSubtype="16" fill="hold" grpId="0" nodeType="after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p:cTn id="79" dur="500" fill="hold"/>
                                        <p:tgtEl>
                                          <p:spTgt spid="107"/>
                                        </p:tgtEl>
                                        <p:attrNameLst>
                                          <p:attrName>ppt_w</p:attrName>
                                        </p:attrNameLst>
                                      </p:cBhvr>
                                      <p:tavLst>
                                        <p:tav tm="0">
                                          <p:val>
                                            <p:fltVal val="0"/>
                                          </p:val>
                                        </p:tav>
                                        <p:tav tm="100000">
                                          <p:val>
                                            <p:strVal val="#ppt_w"/>
                                          </p:val>
                                        </p:tav>
                                      </p:tavLst>
                                    </p:anim>
                                    <p:anim calcmode="lin" valueType="num">
                                      <p:cBhvr>
                                        <p:cTn id="80" dur="500" fill="hold"/>
                                        <p:tgtEl>
                                          <p:spTgt spid="107"/>
                                        </p:tgtEl>
                                        <p:attrNameLst>
                                          <p:attrName>ppt_h</p:attrName>
                                        </p:attrNameLst>
                                      </p:cBhvr>
                                      <p:tavLst>
                                        <p:tav tm="0">
                                          <p:val>
                                            <p:fltVal val="0"/>
                                          </p:val>
                                        </p:tav>
                                        <p:tav tm="100000">
                                          <p:val>
                                            <p:strVal val="#ppt_h"/>
                                          </p:val>
                                        </p:tav>
                                      </p:tavLst>
                                    </p:anim>
                                  </p:childTnLst>
                                </p:cTn>
                              </p:par>
                            </p:childTnLst>
                          </p:cTn>
                        </p:par>
                        <p:par>
                          <p:cTn id="81" fill="hold">
                            <p:stCondLst>
                              <p:cond delay="8500"/>
                            </p:stCondLst>
                            <p:childTnLst>
                              <p:par>
                                <p:cTn id="82" presetID="22" presetClass="entr" presetSubtype="4" fill="hold" nodeType="afterEffect">
                                  <p:stCondLst>
                                    <p:cond delay="0"/>
                                  </p:stCondLst>
                                  <p:childTnLst>
                                    <p:set>
                                      <p:cBhvr>
                                        <p:cTn id="83" dur="1" fill="hold">
                                          <p:stCondLst>
                                            <p:cond delay="0"/>
                                          </p:stCondLst>
                                        </p:cTn>
                                        <p:tgtEl>
                                          <p:spTgt spid="227"/>
                                        </p:tgtEl>
                                        <p:attrNameLst>
                                          <p:attrName>style.visibility</p:attrName>
                                        </p:attrNameLst>
                                      </p:cBhvr>
                                      <p:to>
                                        <p:strVal val="visible"/>
                                      </p:to>
                                    </p:set>
                                    <p:animEffect transition="in" filter="wipe(down)">
                                      <p:cBhvr>
                                        <p:cTn id="84" dur="500"/>
                                        <p:tgtEl>
                                          <p:spTgt spid="227"/>
                                        </p:tgtEl>
                                      </p:cBhvr>
                                    </p:animEffect>
                                  </p:childTnLst>
                                </p:cTn>
                              </p:par>
                            </p:childTnLst>
                          </p:cTn>
                        </p:par>
                        <p:par>
                          <p:cTn id="85" fill="hold">
                            <p:stCondLst>
                              <p:cond delay="9000"/>
                            </p:stCondLst>
                            <p:childTnLst>
                              <p:par>
                                <p:cTn id="86" presetID="22" presetClass="entr" presetSubtype="1" fill="hold" grpId="0" nodeType="afterEffect">
                                  <p:stCondLst>
                                    <p:cond delay="0"/>
                                  </p:stCondLst>
                                  <p:childTnLst>
                                    <p:set>
                                      <p:cBhvr>
                                        <p:cTn id="87" dur="1" fill="hold">
                                          <p:stCondLst>
                                            <p:cond delay="0"/>
                                          </p:stCondLst>
                                        </p:cTn>
                                        <p:tgtEl>
                                          <p:spTgt spid="114"/>
                                        </p:tgtEl>
                                        <p:attrNameLst>
                                          <p:attrName>style.visibility</p:attrName>
                                        </p:attrNameLst>
                                      </p:cBhvr>
                                      <p:to>
                                        <p:strVal val="visible"/>
                                      </p:to>
                                    </p:set>
                                    <p:animEffect transition="in" filter="wipe(up)">
                                      <p:cBhvr>
                                        <p:cTn id="88" dur="500"/>
                                        <p:tgtEl>
                                          <p:spTgt spid="114"/>
                                        </p:tgtEl>
                                      </p:cBhvr>
                                    </p:animEffect>
                                  </p:childTnLst>
                                </p:cTn>
                              </p:par>
                            </p:childTnLst>
                          </p:cTn>
                        </p:par>
                        <p:par>
                          <p:cTn id="89" fill="hold">
                            <p:stCondLst>
                              <p:cond delay="9500"/>
                            </p:stCondLst>
                            <p:childTnLst>
                              <p:par>
                                <p:cTn id="90" presetID="2" presetClass="entr" presetSubtype="4" fill="hold" grpId="0" nodeType="afterEffect">
                                  <p:stCondLst>
                                    <p:cond delay="0"/>
                                  </p:stCondLst>
                                  <p:childTnLst>
                                    <p:set>
                                      <p:cBhvr>
                                        <p:cTn id="91" dur="1" fill="hold">
                                          <p:stCondLst>
                                            <p:cond delay="0"/>
                                          </p:stCondLst>
                                        </p:cTn>
                                        <p:tgtEl>
                                          <p:spTgt spid="128"/>
                                        </p:tgtEl>
                                        <p:attrNameLst>
                                          <p:attrName>style.visibility</p:attrName>
                                        </p:attrNameLst>
                                      </p:cBhvr>
                                      <p:to>
                                        <p:strVal val="visible"/>
                                      </p:to>
                                    </p:set>
                                    <p:anim calcmode="lin" valueType="num">
                                      <p:cBhvr additive="base">
                                        <p:cTn id="92" dur="500" fill="hold"/>
                                        <p:tgtEl>
                                          <p:spTgt spid="128"/>
                                        </p:tgtEl>
                                        <p:attrNameLst>
                                          <p:attrName>ppt_x</p:attrName>
                                        </p:attrNameLst>
                                      </p:cBhvr>
                                      <p:tavLst>
                                        <p:tav tm="0">
                                          <p:val>
                                            <p:strVal val="#ppt_x"/>
                                          </p:val>
                                        </p:tav>
                                        <p:tav tm="100000">
                                          <p:val>
                                            <p:strVal val="#ppt_x"/>
                                          </p:val>
                                        </p:tav>
                                      </p:tavLst>
                                    </p:anim>
                                    <p:anim calcmode="lin" valueType="num">
                                      <p:cBhvr additive="base">
                                        <p:cTn id="93" dur="500" fill="hold"/>
                                        <p:tgtEl>
                                          <p:spTgt spid="128"/>
                                        </p:tgtEl>
                                        <p:attrNameLst>
                                          <p:attrName>ppt_y</p:attrName>
                                        </p:attrNameLst>
                                      </p:cBhvr>
                                      <p:tavLst>
                                        <p:tav tm="0">
                                          <p:val>
                                            <p:strVal val="1+#ppt_h/2"/>
                                          </p:val>
                                        </p:tav>
                                        <p:tav tm="100000">
                                          <p:val>
                                            <p:strVal val="#ppt_y"/>
                                          </p:val>
                                        </p:tav>
                                      </p:tavLst>
                                    </p:anim>
                                  </p:childTnLst>
                                </p:cTn>
                              </p:par>
                            </p:childTnLst>
                          </p:cTn>
                        </p:par>
                        <p:par>
                          <p:cTn id="94" fill="hold">
                            <p:stCondLst>
                              <p:cond delay="10000"/>
                            </p:stCondLst>
                            <p:childTnLst>
                              <p:par>
                                <p:cTn id="95" presetID="22" presetClass="entr" presetSubtype="4" fill="hold" grpId="0" nodeType="afterEffect">
                                  <p:stCondLst>
                                    <p:cond delay="0"/>
                                  </p:stCondLst>
                                  <p:childTnLst>
                                    <p:set>
                                      <p:cBhvr>
                                        <p:cTn id="96" dur="1" fill="hold">
                                          <p:stCondLst>
                                            <p:cond delay="0"/>
                                          </p:stCondLst>
                                        </p:cTn>
                                        <p:tgtEl>
                                          <p:spTgt spid="12"/>
                                        </p:tgtEl>
                                        <p:attrNameLst>
                                          <p:attrName>style.visibility</p:attrName>
                                        </p:attrNameLst>
                                      </p:cBhvr>
                                      <p:to>
                                        <p:strVal val="visible"/>
                                      </p:to>
                                    </p:set>
                                    <p:animEffect transition="in" filter="wipe(down)">
                                      <p:cBhvr>
                                        <p:cTn id="97" dur="500"/>
                                        <p:tgtEl>
                                          <p:spTgt spid="12"/>
                                        </p:tgtEl>
                                      </p:cBhvr>
                                    </p:animEffect>
                                  </p:childTnLst>
                                </p:cTn>
                              </p:par>
                            </p:childTnLst>
                          </p:cTn>
                        </p:par>
                        <p:par>
                          <p:cTn id="98" fill="hold">
                            <p:stCondLst>
                              <p:cond delay="10500"/>
                            </p:stCondLst>
                            <p:childTnLst>
                              <p:par>
                                <p:cTn id="99" presetID="23" presetClass="entr" presetSubtype="16"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500" fill="hold"/>
                                        <p:tgtEl>
                                          <p:spTgt spid="39"/>
                                        </p:tgtEl>
                                        <p:attrNameLst>
                                          <p:attrName>ppt_w</p:attrName>
                                        </p:attrNameLst>
                                      </p:cBhvr>
                                      <p:tavLst>
                                        <p:tav tm="0">
                                          <p:val>
                                            <p:fltVal val="0"/>
                                          </p:val>
                                        </p:tav>
                                        <p:tav tm="100000">
                                          <p:val>
                                            <p:strVal val="#ppt_w"/>
                                          </p:val>
                                        </p:tav>
                                      </p:tavLst>
                                    </p:anim>
                                    <p:anim calcmode="lin" valueType="num">
                                      <p:cBhvr>
                                        <p:cTn id="102" dur="500" fill="hold"/>
                                        <p:tgtEl>
                                          <p:spTgt spid="39"/>
                                        </p:tgtEl>
                                        <p:attrNameLst>
                                          <p:attrName>ppt_h</p:attrName>
                                        </p:attrNameLst>
                                      </p:cBhvr>
                                      <p:tavLst>
                                        <p:tav tm="0">
                                          <p:val>
                                            <p:fltVal val="0"/>
                                          </p:val>
                                        </p:tav>
                                        <p:tav tm="100000">
                                          <p:val>
                                            <p:strVal val="#ppt_h"/>
                                          </p:val>
                                        </p:tav>
                                      </p:tavLst>
                                    </p:anim>
                                  </p:childTnLst>
                                </p:cTn>
                              </p:par>
                            </p:childTnLst>
                          </p:cTn>
                        </p:par>
                        <p:par>
                          <p:cTn id="103" fill="hold">
                            <p:stCondLst>
                              <p:cond delay="11000"/>
                            </p:stCondLst>
                            <p:childTnLst>
                              <p:par>
                                <p:cTn id="104" presetID="23" presetClass="entr" presetSubtype="16" fill="hold" grpId="0" nodeType="afterEffect">
                                  <p:stCondLst>
                                    <p:cond delay="0"/>
                                  </p:stCondLst>
                                  <p:childTnLst>
                                    <p:set>
                                      <p:cBhvr>
                                        <p:cTn id="105" dur="1" fill="hold">
                                          <p:stCondLst>
                                            <p:cond delay="0"/>
                                          </p:stCondLst>
                                        </p:cTn>
                                        <p:tgtEl>
                                          <p:spTgt spid="109"/>
                                        </p:tgtEl>
                                        <p:attrNameLst>
                                          <p:attrName>style.visibility</p:attrName>
                                        </p:attrNameLst>
                                      </p:cBhvr>
                                      <p:to>
                                        <p:strVal val="visible"/>
                                      </p:to>
                                    </p:set>
                                    <p:anim calcmode="lin" valueType="num">
                                      <p:cBhvr>
                                        <p:cTn id="106" dur="500" fill="hold"/>
                                        <p:tgtEl>
                                          <p:spTgt spid="109"/>
                                        </p:tgtEl>
                                        <p:attrNameLst>
                                          <p:attrName>ppt_w</p:attrName>
                                        </p:attrNameLst>
                                      </p:cBhvr>
                                      <p:tavLst>
                                        <p:tav tm="0">
                                          <p:val>
                                            <p:fltVal val="0"/>
                                          </p:val>
                                        </p:tav>
                                        <p:tav tm="100000">
                                          <p:val>
                                            <p:strVal val="#ppt_w"/>
                                          </p:val>
                                        </p:tav>
                                      </p:tavLst>
                                    </p:anim>
                                    <p:anim calcmode="lin" valueType="num">
                                      <p:cBhvr>
                                        <p:cTn id="107" dur="500" fill="hold"/>
                                        <p:tgtEl>
                                          <p:spTgt spid="109"/>
                                        </p:tgtEl>
                                        <p:attrNameLst>
                                          <p:attrName>ppt_h</p:attrName>
                                        </p:attrNameLst>
                                      </p:cBhvr>
                                      <p:tavLst>
                                        <p:tav tm="0">
                                          <p:val>
                                            <p:fltVal val="0"/>
                                          </p:val>
                                        </p:tav>
                                        <p:tav tm="100000">
                                          <p:val>
                                            <p:strVal val="#ppt_h"/>
                                          </p:val>
                                        </p:tav>
                                      </p:tavLst>
                                    </p:anim>
                                  </p:childTnLst>
                                </p:cTn>
                              </p:par>
                            </p:childTnLst>
                          </p:cTn>
                        </p:par>
                        <p:par>
                          <p:cTn id="108" fill="hold">
                            <p:stCondLst>
                              <p:cond delay="11500"/>
                            </p:stCondLst>
                            <p:childTnLst>
                              <p:par>
                                <p:cTn id="109" presetID="22" presetClass="entr" presetSubtype="4" fill="hold" nodeType="afterEffect">
                                  <p:stCondLst>
                                    <p:cond delay="0"/>
                                  </p:stCondLst>
                                  <p:childTnLst>
                                    <p:set>
                                      <p:cBhvr>
                                        <p:cTn id="110" dur="1" fill="hold">
                                          <p:stCondLst>
                                            <p:cond delay="0"/>
                                          </p:stCondLst>
                                        </p:cTn>
                                        <p:tgtEl>
                                          <p:spTgt spid="219"/>
                                        </p:tgtEl>
                                        <p:attrNameLst>
                                          <p:attrName>style.visibility</p:attrName>
                                        </p:attrNameLst>
                                      </p:cBhvr>
                                      <p:to>
                                        <p:strVal val="visible"/>
                                      </p:to>
                                    </p:set>
                                    <p:animEffect transition="in" filter="wipe(down)">
                                      <p:cBhvr>
                                        <p:cTn id="111" dur="500"/>
                                        <p:tgtEl>
                                          <p:spTgt spid="219"/>
                                        </p:tgtEl>
                                      </p:cBhvr>
                                    </p:animEffect>
                                  </p:childTnLst>
                                </p:cTn>
                              </p:par>
                            </p:childTnLst>
                          </p:cTn>
                        </p:par>
                        <p:par>
                          <p:cTn id="112" fill="hold">
                            <p:stCondLst>
                              <p:cond delay="12000"/>
                            </p:stCondLst>
                            <p:childTnLst>
                              <p:par>
                                <p:cTn id="113" presetID="22" presetClass="entr" presetSubtype="1" fill="hold" grpId="0" nodeType="afterEffect">
                                  <p:stCondLst>
                                    <p:cond delay="0"/>
                                  </p:stCondLst>
                                  <p:childTnLst>
                                    <p:set>
                                      <p:cBhvr>
                                        <p:cTn id="114" dur="1" fill="hold">
                                          <p:stCondLst>
                                            <p:cond delay="0"/>
                                          </p:stCondLst>
                                        </p:cTn>
                                        <p:tgtEl>
                                          <p:spTgt spid="115"/>
                                        </p:tgtEl>
                                        <p:attrNameLst>
                                          <p:attrName>style.visibility</p:attrName>
                                        </p:attrNameLst>
                                      </p:cBhvr>
                                      <p:to>
                                        <p:strVal val="visible"/>
                                      </p:to>
                                    </p:set>
                                    <p:animEffect transition="in" filter="wipe(up)">
                                      <p:cBhvr>
                                        <p:cTn id="115" dur="500"/>
                                        <p:tgtEl>
                                          <p:spTgt spid="115"/>
                                        </p:tgtEl>
                                      </p:cBhvr>
                                    </p:animEffect>
                                  </p:childTnLst>
                                </p:cTn>
                              </p:par>
                            </p:childTnLst>
                          </p:cTn>
                        </p:par>
                        <p:par>
                          <p:cTn id="116" fill="hold">
                            <p:stCondLst>
                              <p:cond delay="12500"/>
                            </p:stCondLst>
                            <p:childTnLst>
                              <p:par>
                                <p:cTn id="117" presetID="2" presetClass="entr" presetSubtype="4" fill="hold" grpId="0" nodeType="afterEffect">
                                  <p:stCondLst>
                                    <p:cond delay="0"/>
                                  </p:stCondLst>
                                  <p:childTnLst>
                                    <p:set>
                                      <p:cBhvr>
                                        <p:cTn id="118" dur="1" fill="hold">
                                          <p:stCondLst>
                                            <p:cond delay="0"/>
                                          </p:stCondLst>
                                        </p:cTn>
                                        <p:tgtEl>
                                          <p:spTgt spid="129"/>
                                        </p:tgtEl>
                                        <p:attrNameLst>
                                          <p:attrName>style.visibility</p:attrName>
                                        </p:attrNameLst>
                                      </p:cBhvr>
                                      <p:to>
                                        <p:strVal val="visible"/>
                                      </p:to>
                                    </p:set>
                                    <p:anim calcmode="lin" valueType="num">
                                      <p:cBhvr additive="base">
                                        <p:cTn id="119" dur="500" fill="hold"/>
                                        <p:tgtEl>
                                          <p:spTgt spid="129"/>
                                        </p:tgtEl>
                                        <p:attrNameLst>
                                          <p:attrName>ppt_x</p:attrName>
                                        </p:attrNameLst>
                                      </p:cBhvr>
                                      <p:tavLst>
                                        <p:tav tm="0">
                                          <p:val>
                                            <p:strVal val="#ppt_x"/>
                                          </p:val>
                                        </p:tav>
                                        <p:tav tm="100000">
                                          <p:val>
                                            <p:strVal val="#ppt_x"/>
                                          </p:val>
                                        </p:tav>
                                      </p:tavLst>
                                    </p:anim>
                                    <p:anim calcmode="lin" valueType="num">
                                      <p:cBhvr additive="base">
                                        <p:cTn id="120" dur="500" fill="hold"/>
                                        <p:tgtEl>
                                          <p:spTgt spid="129"/>
                                        </p:tgtEl>
                                        <p:attrNameLst>
                                          <p:attrName>ppt_y</p:attrName>
                                        </p:attrNameLst>
                                      </p:cBhvr>
                                      <p:tavLst>
                                        <p:tav tm="0">
                                          <p:val>
                                            <p:strVal val="1+#ppt_h/2"/>
                                          </p:val>
                                        </p:tav>
                                        <p:tav tm="100000">
                                          <p:val>
                                            <p:strVal val="#ppt_y"/>
                                          </p:val>
                                        </p:tav>
                                      </p:tavLst>
                                    </p:anim>
                                  </p:childTnLst>
                                </p:cTn>
                              </p:par>
                            </p:childTnLst>
                          </p:cTn>
                        </p:par>
                        <p:par>
                          <p:cTn id="121" fill="hold">
                            <p:stCondLst>
                              <p:cond delay="13000"/>
                            </p:stCondLst>
                            <p:childTnLst>
                              <p:par>
                                <p:cTn id="122" presetID="22" presetClass="entr" presetSubtype="4" fill="hold" grpId="0" nodeType="afterEffect">
                                  <p:stCondLst>
                                    <p:cond delay="0"/>
                                  </p:stCondLst>
                                  <p:childTnLst>
                                    <p:set>
                                      <p:cBhvr>
                                        <p:cTn id="123" dur="1" fill="hold">
                                          <p:stCondLst>
                                            <p:cond delay="0"/>
                                          </p:stCondLst>
                                        </p:cTn>
                                        <p:tgtEl>
                                          <p:spTgt spid="31"/>
                                        </p:tgtEl>
                                        <p:attrNameLst>
                                          <p:attrName>style.visibility</p:attrName>
                                        </p:attrNameLst>
                                      </p:cBhvr>
                                      <p:to>
                                        <p:strVal val="visible"/>
                                      </p:to>
                                    </p:set>
                                    <p:animEffect transition="in" filter="wipe(down)">
                                      <p:cBhvr>
                                        <p:cTn id="124" dur="500"/>
                                        <p:tgtEl>
                                          <p:spTgt spid="31"/>
                                        </p:tgtEl>
                                      </p:cBhvr>
                                    </p:animEffect>
                                  </p:childTnLst>
                                </p:cTn>
                              </p:par>
                            </p:childTnLst>
                          </p:cTn>
                        </p:par>
                        <p:par>
                          <p:cTn id="125" fill="hold">
                            <p:stCondLst>
                              <p:cond delay="13500"/>
                            </p:stCondLst>
                            <p:childTnLst>
                              <p:par>
                                <p:cTn id="126" presetID="23" presetClass="entr" presetSubtype="16" fill="hold" grpId="0" nodeType="afterEffect">
                                  <p:stCondLst>
                                    <p:cond delay="0"/>
                                  </p:stCondLst>
                                  <p:childTnLst>
                                    <p:set>
                                      <p:cBhvr>
                                        <p:cTn id="127" dur="1" fill="hold">
                                          <p:stCondLst>
                                            <p:cond delay="0"/>
                                          </p:stCondLst>
                                        </p:cTn>
                                        <p:tgtEl>
                                          <p:spTgt spid="40"/>
                                        </p:tgtEl>
                                        <p:attrNameLst>
                                          <p:attrName>style.visibility</p:attrName>
                                        </p:attrNameLst>
                                      </p:cBhvr>
                                      <p:to>
                                        <p:strVal val="visible"/>
                                      </p:to>
                                    </p:set>
                                    <p:anim calcmode="lin" valueType="num">
                                      <p:cBhvr>
                                        <p:cTn id="128" dur="500" fill="hold"/>
                                        <p:tgtEl>
                                          <p:spTgt spid="40"/>
                                        </p:tgtEl>
                                        <p:attrNameLst>
                                          <p:attrName>ppt_w</p:attrName>
                                        </p:attrNameLst>
                                      </p:cBhvr>
                                      <p:tavLst>
                                        <p:tav tm="0">
                                          <p:val>
                                            <p:fltVal val="0"/>
                                          </p:val>
                                        </p:tav>
                                        <p:tav tm="100000">
                                          <p:val>
                                            <p:strVal val="#ppt_w"/>
                                          </p:val>
                                        </p:tav>
                                      </p:tavLst>
                                    </p:anim>
                                    <p:anim calcmode="lin" valueType="num">
                                      <p:cBhvr>
                                        <p:cTn id="129" dur="500" fill="hold"/>
                                        <p:tgtEl>
                                          <p:spTgt spid="40"/>
                                        </p:tgtEl>
                                        <p:attrNameLst>
                                          <p:attrName>ppt_h</p:attrName>
                                        </p:attrNameLst>
                                      </p:cBhvr>
                                      <p:tavLst>
                                        <p:tav tm="0">
                                          <p:val>
                                            <p:fltVal val="0"/>
                                          </p:val>
                                        </p:tav>
                                        <p:tav tm="100000">
                                          <p:val>
                                            <p:strVal val="#ppt_h"/>
                                          </p:val>
                                        </p:tav>
                                      </p:tavLst>
                                    </p:anim>
                                  </p:childTnLst>
                                </p:cTn>
                              </p:par>
                            </p:childTnLst>
                          </p:cTn>
                        </p:par>
                        <p:par>
                          <p:cTn id="130" fill="hold">
                            <p:stCondLst>
                              <p:cond delay="14000"/>
                            </p:stCondLst>
                            <p:childTnLst>
                              <p:par>
                                <p:cTn id="131" presetID="23" presetClass="entr" presetSubtype="16" fill="hold" grpId="0" nodeType="afterEffect">
                                  <p:stCondLst>
                                    <p:cond delay="0"/>
                                  </p:stCondLst>
                                  <p:childTnLst>
                                    <p:set>
                                      <p:cBhvr>
                                        <p:cTn id="132" dur="1" fill="hold">
                                          <p:stCondLst>
                                            <p:cond delay="0"/>
                                          </p:stCondLst>
                                        </p:cTn>
                                        <p:tgtEl>
                                          <p:spTgt spid="110"/>
                                        </p:tgtEl>
                                        <p:attrNameLst>
                                          <p:attrName>style.visibility</p:attrName>
                                        </p:attrNameLst>
                                      </p:cBhvr>
                                      <p:to>
                                        <p:strVal val="visible"/>
                                      </p:to>
                                    </p:set>
                                    <p:anim calcmode="lin" valueType="num">
                                      <p:cBhvr>
                                        <p:cTn id="133" dur="500" fill="hold"/>
                                        <p:tgtEl>
                                          <p:spTgt spid="110"/>
                                        </p:tgtEl>
                                        <p:attrNameLst>
                                          <p:attrName>ppt_w</p:attrName>
                                        </p:attrNameLst>
                                      </p:cBhvr>
                                      <p:tavLst>
                                        <p:tav tm="0">
                                          <p:val>
                                            <p:fltVal val="0"/>
                                          </p:val>
                                        </p:tav>
                                        <p:tav tm="100000">
                                          <p:val>
                                            <p:strVal val="#ppt_w"/>
                                          </p:val>
                                        </p:tav>
                                      </p:tavLst>
                                    </p:anim>
                                    <p:anim calcmode="lin" valueType="num">
                                      <p:cBhvr>
                                        <p:cTn id="134" dur="500" fill="hold"/>
                                        <p:tgtEl>
                                          <p:spTgt spid="110"/>
                                        </p:tgtEl>
                                        <p:attrNameLst>
                                          <p:attrName>ppt_h</p:attrName>
                                        </p:attrNameLst>
                                      </p:cBhvr>
                                      <p:tavLst>
                                        <p:tav tm="0">
                                          <p:val>
                                            <p:fltVal val="0"/>
                                          </p:val>
                                        </p:tav>
                                        <p:tav tm="100000">
                                          <p:val>
                                            <p:strVal val="#ppt_h"/>
                                          </p:val>
                                        </p:tav>
                                      </p:tavLst>
                                    </p:anim>
                                  </p:childTnLst>
                                </p:cTn>
                              </p:par>
                            </p:childTnLst>
                          </p:cTn>
                        </p:par>
                        <p:par>
                          <p:cTn id="135" fill="hold">
                            <p:stCondLst>
                              <p:cond delay="14500"/>
                            </p:stCondLst>
                            <p:childTnLst>
                              <p:par>
                                <p:cTn id="136" presetID="22" presetClass="entr" presetSubtype="4" fill="hold" nodeType="afterEffect">
                                  <p:stCondLst>
                                    <p:cond delay="0"/>
                                  </p:stCondLst>
                                  <p:childTnLst>
                                    <p:set>
                                      <p:cBhvr>
                                        <p:cTn id="137" dur="1" fill="hold">
                                          <p:stCondLst>
                                            <p:cond delay="0"/>
                                          </p:stCondLst>
                                        </p:cTn>
                                        <p:tgtEl>
                                          <p:spTgt spid="222"/>
                                        </p:tgtEl>
                                        <p:attrNameLst>
                                          <p:attrName>style.visibility</p:attrName>
                                        </p:attrNameLst>
                                      </p:cBhvr>
                                      <p:to>
                                        <p:strVal val="visible"/>
                                      </p:to>
                                    </p:set>
                                    <p:animEffect transition="in" filter="wipe(down)">
                                      <p:cBhvr>
                                        <p:cTn id="138" dur="500"/>
                                        <p:tgtEl>
                                          <p:spTgt spid="222"/>
                                        </p:tgtEl>
                                      </p:cBhvr>
                                    </p:animEffect>
                                  </p:childTnLst>
                                </p:cTn>
                              </p:par>
                            </p:childTnLst>
                          </p:cTn>
                        </p:par>
                        <p:par>
                          <p:cTn id="139" fill="hold">
                            <p:stCondLst>
                              <p:cond delay="15000"/>
                            </p:stCondLst>
                            <p:childTnLst>
                              <p:par>
                                <p:cTn id="140" presetID="22" presetClass="entr" presetSubtype="1" fill="hold" grpId="0" nodeType="afterEffect">
                                  <p:stCondLst>
                                    <p:cond delay="0"/>
                                  </p:stCondLst>
                                  <p:childTnLst>
                                    <p:set>
                                      <p:cBhvr>
                                        <p:cTn id="141" dur="1" fill="hold">
                                          <p:stCondLst>
                                            <p:cond delay="0"/>
                                          </p:stCondLst>
                                        </p:cTn>
                                        <p:tgtEl>
                                          <p:spTgt spid="116"/>
                                        </p:tgtEl>
                                        <p:attrNameLst>
                                          <p:attrName>style.visibility</p:attrName>
                                        </p:attrNameLst>
                                      </p:cBhvr>
                                      <p:to>
                                        <p:strVal val="visible"/>
                                      </p:to>
                                    </p:set>
                                    <p:animEffect transition="in" filter="wipe(up)">
                                      <p:cBhvr>
                                        <p:cTn id="142" dur="500"/>
                                        <p:tgtEl>
                                          <p:spTgt spid="116"/>
                                        </p:tgtEl>
                                      </p:cBhvr>
                                    </p:animEffect>
                                  </p:childTnLst>
                                </p:cTn>
                              </p:par>
                            </p:childTnLst>
                          </p:cTn>
                        </p:par>
                        <p:par>
                          <p:cTn id="143" fill="hold">
                            <p:stCondLst>
                              <p:cond delay="15500"/>
                            </p:stCondLst>
                            <p:childTnLst>
                              <p:par>
                                <p:cTn id="144" presetID="2" presetClass="entr" presetSubtype="4" fill="hold" grpId="0" nodeType="afterEffect">
                                  <p:stCondLst>
                                    <p:cond delay="0"/>
                                  </p:stCondLst>
                                  <p:childTnLst>
                                    <p:set>
                                      <p:cBhvr>
                                        <p:cTn id="145" dur="1" fill="hold">
                                          <p:stCondLst>
                                            <p:cond delay="0"/>
                                          </p:stCondLst>
                                        </p:cTn>
                                        <p:tgtEl>
                                          <p:spTgt spid="122"/>
                                        </p:tgtEl>
                                        <p:attrNameLst>
                                          <p:attrName>style.visibility</p:attrName>
                                        </p:attrNameLst>
                                      </p:cBhvr>
                                      <p:to>
                                        <p:strVal val="visible"/>
                                      </p:to>
                                    </p:set>
                                    <p:anim calcmode="lin" valueType="num">
                                      <p:cBhvr additive="base">
                                        <p:cTn id="146" dur="500" fill="hold"/>
                                        <p:tgtEl>
                                          <p:spTgt spid="122"/>
                                        </p:tgtEl>
                                        <p:attrNameLst>
                                          <p:attrName>ppt_x</p:attrName>
                                        </p:attrNameLst>
                                      </p:cBhvr>
                                      <p:tavLst>
                                        <p:tav tm="0">
                                          <p:val>
                                            <p:strVal val="#ppt_x"/>
                                          </p:val>
                                        </p:tav>
                                        <p:tav tm="100000">
                                          <p:val>
                                            <p:strVal val="#ppt_x"/>
                                          </p:val>
                                        </p:tav>
                                      </p:tavLst>
                                    </p:anim>
                                    <p:anim calcmode="lin" valueType="num">
                                      <p:cBhvr additive="base">
                                        <p:cTn id="147" dur="500" fill="hold"/>
                                        <p:tgtEl>
                                          <p:spTgt spid="122"/>
                                        </p:tgtEl>
                                        <p:attrNameLst>
                                          <p:attrName>ppt_y</p:attrName>
                                        </p:attrNameLst>
                                      </p:cBhvr>
                                      <p:tavLst>
                                        <p:tav tm="0">
                                          <p:val>
                                            <p:strVal val="1+#ppt_h/2"/>
                                          </p:val>
                                        </p:tav>
                                        <p:tav tm="100000">
                                          <p:val>
                                            <p:strVal val="#ppt_y"/>
                                          </p:val>
                                        </p:tav>
                                      </p:tavLst>
                                    </p:anim>
                                  </p:childTnLst>
                                </p:cTn>
                              </p:par>
                            </p:childTnLst>
                          </p:cTn>
                        </p:par>
                        <p:par>
                          <p:cTn id="148" fill="hold">
                            <p:stCondLst>
                              <p:cond delay="16000"/>
                            </p:stCondLst>
                            <p:childTnLst>
                              <p:par>
                                <p:cTn id="149" presetID="22" presetClass="entr" presetSubtype="4" fill="hold" grpId="0" nodeType="afterEffect">
                                  <p:stCondLst>
                                    <p:cond delay="0"/>
                                  </p:stCondLst>
                                  <p:childTnLst>
                                    <p:set>
                                      <p:cBhvr>
                                        <p:cTn id="150" dur="1" fill="hold">
                                          <p:stCondLst>
                                            <p:cond delay="0"/>
                                          </p:stCondLst>
                                        </p:cTn>
                                        <p:tgtEl>
                                          <p:spTgt spid="34"/>
                                        </p:tgtEl>
                                        <p:attrNameLst>
                                          <p:attrName>style.visibility</p:attrName>
                                        </p:attrNameLst>
                                      </p:cBhvr>
                                      <p:to>
                                        <p:strVal val="visible"/>
                                      </p:to>
                                    </p:set>
                                    <p:animEffect transition="in" filter="wipe(down)">
                                      <p:cBhvr>
                                        <p:cTn id="151" dur="500"/>
                                        <p:tgtEl>
                                          <p:spTgt spid="34"/>
                                        </p:tgtEl>
                                      </p:cBhvr>
                                    </p:animEffect>
                                  </p:childTnLst>
                                </p:cTn>
                              </p:par>
                            </p:childTnLst>
                          </p:cTn>
                        </p:par>
                        <p:par>
                          <p:cTn id="152" fill="hold">
                            <p:stCondLst>
                              <p:cond delay="16500"/>
                            </p:stCondLst>
                            <p:childTnLst>
                              <p:par>
                                <p:cTn id="153" presetID="23" presetClass="entr" presetSubtype="16" fill="hold" grpId="0" nodeType="afterEffect">
                                  <p:stCondLst>
                                    <p:cond delay="0"/>
                                  </p:stCondLst>
                                  <p:childTnLst>
                                    <p:set>
                                      <p:cBhvr>
                                        <p:cTn id="154" dur="1" fill="hold">
                                          <p:stCondLst>
                                            <p:cond delay="0"/>
                                          </p:stCondLst>
                                        </p:cTn>
                                        <p:tgtEl>
                                          <p:spTgt spid="41"/>
                                        </p:tgtEl>
                                        <p:attrNameLst>
                                          <p:attrName>style.visibility</p:attrName>
                                        </p:attrNameLst>
                                      </p:cBhvr>
                                      <p:to>
                                        <p:strVal val="visible"/>
                                      </p:to>
                                    </p:set>
                                    <p:anim calcmode="lin" valueType="num">
                                      <p:cBhvr>
                                        <p:cTn id="155" dur="500" fill="hold"/>
                                        <p:tgtEl>
                                          <p:spTgt spid="41"/>
                                        </p:tgtEl>
                                        <p:attrNameLst>
                                          <p:attrName>ppt_w</p:attrName>
                                        </p:attrNameLst>
                                      </p:cBhvr>
                                      <p:tavLst>
                                        <p:tav tm="0">
                                          <p:val>
                                            <p:fltVal val="0"/>
                                          </p:val>
                                        </p:tav>
                                        <p:tav tm="100000">
                                          <p:val>
                                            <p:strVal val="#ppt_w"/>
                                          </p:val>
                                        </p:tav>
                                      </p:tavLst>
                                    </p:anim>
                                    <p:anim calcmode="lin" valueType="num">
                                      <p:cBhvr>
                                        <p:cTn id="156" dur="500" fill="hold"/>
                                        <p:tgtEl>
                                          <p:spTgt spid="41"/>
                                        </p:tgtEl>
                                        <p:attrNameLst>
                                          <p:attrName>ppt_h</p:attrName>
                                        </p:attrNameLst>
                                      </p:cBhvr>
                                      <p:tavLst>
                                        <p:tav tm="0">
                                          <p:val>
                                            <p:fltVal val="0"/>
                                          </p:val>
                                        </p:tav>
                                        <p:tav tm="100000">
                                          <p:val>
                                            <p:strVal val="#ppt_h"/>
                                          </p:val>
                                        </p:tav>
                                      </p:tavLst>
                                    </p:anim>
                                  </p:childTnLst>
                                </p:cTn>
                              </p:par>
                            </p:childTnLst>
                          </p:cTn>
                        </p:par>
                        <p:par>
                          <p:cTn id="157" fill="hold">
                            <p:stCondLst>
                              <p:cond delay="17000"/>
                            </p:stCondLst>
                            <p:childTnLst>
                              <p:par>
                                <p:cTn id="158" presetID="23" presetClass="entr" presetSubtype="16" fill="hold" grpId="0" nodeType="afterEffect">
                                  <p:stCondLst>
                                    <p:cond delay="0"/>
                                  </p:stCondLst>
                                  <p:childTnLst>
                                    <p:set>
                                      <p:cBhvr>
                                        <p:cTn id="159" dur="1" fill="hold">
                                          <p:stCondLst>
                                            <p:cond delay="0"/>
                                          </p:stCondLst>
                                        </p:cTn>
                                        <p:tgtEl>
                                          <p:spTgt spid="111"/>
                                        </p:tgtEl>
                                        <p:attrNameLst>
                                          <p:attrName>style.visibility</p:attrName>
                                        </p:attrNameLst>
                                      </p:cBhvr>
                                      <p:to>
                                        <p:strVal val="visible"/>
                                      </p:to>
                                    </p:set>
                                    <p:anim calcmode="lin" valueType="num">
                                      <p:cBhvr>
                                        <p:cTn id="160" dur="500" fill="hold"/>
                                        <p:tgtEl>
                                          <p:spTgt spid="111"/>
                                        </p:tgtEl>
                                        <p:attrNameLst>
                                          <p:attrName>ppt_w</p:attrName>
                                        </p:attrNameLst>
                                      </p:cBhvr>
                                      <p:tavLst>
                                        <p:tav tm="0">
                                          <p:val>
                                            <p:fltVal val="0"/>
                                          </p:val>
                                        </p:tav>
                                        <p:tav tm="100000">
                                          <p:val>
                                            <p:strVal val="#ppt_w"/>
                                          </p:val>
                                        </p:tav>
                                      </p:tavLst>
                                    </p:anim>
                                    <p:anim calcmode="lin" valueType="num">
                                      <p:cBhvr>
                                        <p:cTn id="161" dur="500" fill="hold"/>
                                        <p:tgtEl>
                                          <p:spTgt spid="111"/>
                                        </p:tgtEl>
                                        <p:attrNameLst>
                                          <p:attrName>ppt_h</p:attrName>
                                        </p:attrNameLst>
                                      </p:cBhvr>
                                      <p:tavLst>
                                        <p:tav tm="0">
                                          <p:val>
                                            <p:fltVal val="0"/>
                                          </p:val>
                                        </p:tav>
                                        <p:tav tm="100000">
                                          <p:val>
                                            <p:strVal val="#ppt_h"/>
                                          </p:val>
                                        </p:tav>
                                      </p:tavLst>
                                    </p:anim>
                                  </p:childTnLst>
                                </p:cTn>
                              </p:par>
                            </p:childTnLst>
                          </p:cTn>
                        </p:par>
                        <p:par>
                          <p:cTn id="162" fill="hold">
                            <p:stCondLst>
                              <p:cond delay="17500"/>
                            </p:stCondLst>
                            <p:childTnLst>
                              <p:par>
                                <p:cTn id="163" presetID="22" presetClass="entr" presetSubtype="4" fill="hold" nodeType="afterEffect">
                                  <p:stCondLst>
                                    <p:cond delay="0"/>
                                  </p:stCondLst>
                                  <p:childTnLst>
                                    <p:set>
                                      <p:cBhvr>
                                        <p:cTn id="164" dur="1" fill="hold">
                                          <p:stCondLst>
                                            <p:cond delay="0"/>
                                          </p:stCondLst>
                                        </p:cTn>
                                        <p:tgtEl>
                                          <p:spTgt spid="216"/>
                                        </p:tgtEl>
                                        <p:attrNameLst>
                                          <p:attrName>style.visibility</p:attrName>
                                        </p:attrNameLst>
                                      </p:cBhvr>
                                      <p:to>
                                        <p:strVal val="visible"/>
                                      </p:to>
                                    </p:set>
                                    <p:animEffect transition="in" filter="wipe(down)">
                                      <p:cBhvr>
                                        <p:cTn id="165" dur="500"/>
                                        <p:tgtEl>
                                          <p:spTgt spid="216"/>
                                        </p:tgtEl>
                                      </p:cBhvr>
                                    </p:animEffect>
                                  </p:childTnLst>
                                </p:cTn>
                              </p:par>
                            </p:childTnLst>
                          </p:cTn>
                        </p:par>
                        <p:par>
                          <p:cTn id="166" fill="hold">
                            <p:stCondLst>
                              <p:cond delay="18000"/>
                            </p:stCondLst>
                            <p:childTnLst>
                              <p:par>
                                <p:cTn id="167" presetID="22" presetClass="entr" presetSubtype="1" fill="hold" grpId="0" nodeType="afterEffect">
                                  <p:stCondLst>
                                    <p:cond delay="0"/>
                                  </p:stCondLst>
                                  <p:childTnLst>
                                    <p:set>
                                      <p:cBhvr>
                                        <p:cTn id="168" dur="1" fill="hold">
                                          <p:stCondLst>
                                            <p:cond delay="0"/>
                                          </p:stCondLst>
                                        </p:cTn>
                                        <p:tgtEl>
                                          <p:spTgt spid="117"/>
                                        </p:tgtEl>
                                        <p:attrNameLst>
                                          <p:attrName>style.visibility</p:attrName>
                                        </p:attrNameLst>
                                      </p:cBhvr>
                                      <p:to>
                                        <p:strVal val="visible"/>
                                      </p:to>
                                    </p:set>
                                    <p:animEffect transition="in" filter="wipe(up)">
                                      <p:cBhvr>
                                        <p:cTn id="169"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41" grpId="0" animBg="1"/>
      <p:bldP spid="122" grpId="0" animBg="1"/>
      <p:bldP spid="22" grpId="0" animBg="1"/>
      <p:bldP spid="37" grpId="0" animBg="1"/>
      <p:bldP spid="125" grpId="0" animBg="1"/>
      <p:bldP spid="26" grpId="0" animBg="1"/>
      <p:bldP spid="38" grpId="0" animBg="1"/>
      <p:bldP spid="126" grpId="0" animBg="1"/>
      <p:bldP spid="7" grpId="0" animBg="1"/>
      <p:bldP spid="36" grpId="0" animBg="1"/>
      <p:bldP spid="127" grpId="0" animBg="1"/>
      <p:bldP spid="12" grpId="0" animBg="1"/>
      <p:bldP spid="39" grpId="0" animBg="1"/>
      <p:bldP spid="128" grpId="0" animBg="1"/>
      <p:bldP spid="31" grpId="0" animBg="1"/>
      <p:bldP spid="40" grpId="0" animBg="1"/>
      <p:bldP spid="129" grpId="0" animBg="1"/>
      <p:bldP spid="106" grpId="0" animBg="1"/>
      <p:bldP spid="107" grpId="0" animBg="1"/>
      <p:bldP spid="108" grpId="0" animBg="1"/>
      <p:bldP spid="109" grpId="0" animBg="1"/>
      <p:bldP spid="110" grpId="0" animBg="1"/>
      <p:bldP spid="111" grpId="0" animBg="1"/>
      <p:bldP spid="112" grpId="0"/>
      <p:bldP spid="113" grpId="0"/>
      <p:bldP spid="114" grpId="0"/>
      <p:bldP spid="115" grpId="0"/>
      <p:bldP spid="116" grpId="0"/>
      <p:bldP spid="117" grpId="0"/>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DFCB40DD-3C41-4DF4-89AD-CF76A7DC44B8}"/>
              </a:ext>
            </a:extLst>
          </p:cNvPr>
          <p:cNvGrpSpPr/>
          <p:nvPr/>
        </p:nvGrpSpPr>
        <p:grpSpPr>
          <a:xfrm>
            <a:off x="5181600" y="3429000"/>
            <a:ext cx="838200" cy="762000"/>
            <a:chOff x="5181600" y="3429000"/>
            <a:chExt cx="838200" cy="762000"/>
          </a:xfrm>
        </p:grpSpPr>
        <p:sp>
          <p:nvSpPr>
            <p:cNvPr id="2" name="Rectangle 1">
              <a:extLst>
                <a:ext uri="{FF2B5EF4-FFF2-40B4-BE49-F238E27FC236}">
                  <a16:creationId xmlns:a16="http://schemas.microsoft.com/office/drawing/2014/main" id="{01C90365-4881-4F12-A805-E233F170A17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8" name="TextBox 177">
              <a:extLst>
                <a:ext uri="{FF2B5EF4-FFF2-40B4-BE49-F238E27FC236}">
                  <a16:creationId xmlns:a16="http://schemas.microsoft.com/office/drawing/2014/main" id="{D6FABE3D-7FB4-482E-86DC-B0BA76D46876}"/>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84" name="TextBox 183">
            <a:extLst>
              <a:ext uri="{FF2B5EF4-FFF2-40B4-BE49-F238E27FC236}">
                <a16:creationId xmlns:a16="http://schemas.microsoft.com/office/drawing/2014/main" id="{EAE64F4B-4513-48A9-9213-23F23AD30DF6}"/>
              </a:ext>
            </a:extLst>
          </p:cNvPr>
          <p:cNvSpPr txBox="1"/>
          <p:nvPr/>
        </p:nvSpPr>
        <p:spPr>
          <a:xfrm>
            <a:off x="6105567" y="3348574"/>
            <a:ext cx="2478407" cy="952568"/>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5" name="Group 184">
            <a:extLst>
              <a:ext uri="{FF2B5EF4-FFF2-40B4-BE49-F238E27FC236}">
                <a16:creationId xmlns:a16="http://schemas.microsoft.com/office/drawing/2014/main" id="{F2BE667C-3E59-4523-84F6-A8FE336BBD25}"/>
              </a:ext>
            </a:extLst>
          </p:cNvPr>
          <p:cNvGrpSpPr/>
          <p:nvPr/>
        </p:nvGrpSpPr>
        <p:grpSpPr>
          <a:xfrm>
            <a:off x="8758986" y="3429000"/>
            <a:ext cx="838200" cy="762000"/>
            <a:chOff x="5181600" y="3429000"/>
            <a:chExt cx="838200" cy="762000"/>
          </a:xfrm>
        </p:grpSpPr>
        <p:sp>
          <p:nvSpPr>
            <p:cNvPr id="186" name="Rectangle 185">
              <a:extLst>
                <a:ext uri="{FF2B5EF4-FFF2-40B4-BE49-F238E27FC236}">
                  <a16:creationId xmlns:a16="http://schemas.microsoft.com/office/drawing/2014/main" id="{78137F6C-2833-4111-BEA6-C122E510F53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7" name="TextBox 186">
              <a:extLst>
                <a:ext uri="{FF2B5EF4-FFF2-40B4-BE49-F238E27FC236}">
                  <a16:creationId xmlns:a16="http://schemas.microsoft.com/office/drawing/2014/main" id="{D1DBD612-32ED-4B95-94FC-3B2A35248562}"/>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sp>
        <p:nvSpPr>
          <p:cNvPr id="188" name="TextBox 187">
            <a:extLst>
              <a:ext uri="{FF2B5EF4-FFF2-40B4-BE49-F238E27FC236}">
                <a16:creationId xmlns:a16="http://schemas.microsoft.com/office/drawing/2014/main" id="{DF2EE40A-D50E-4ED4-9D59-BAA8254049C6}"/>
              </a:ext>
            </a:extLst>
          </p:cNvPr>
          <p:cNvSpPr txBox="1"/>
          <p:nvPr/>
        </p:nvSpPr>
        <p:spPr>
          <a:xfrm>
            <a:off x="9682953" y="3348574"/>
            <a:ext cx="2478407" cy="952568"/>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89" name="Group 188">
            <a:extLst>
              <a:ext uri="{FF2B5EF4-FFF2-40B4-BE49-F238E27FC236}">
                <a16:creationId xmlns:a16="http://schemas.microsoft.com/office/drawing/2014/main" id="{0BD6E767-A19C-41EC-BE74-752E8DBB367D}"/>
              </a:ext>
            </a:extLst>
          </p:cNvPr>
          <p:cNvGrpSpPr/>
          <p:nvPr/>
        </p:nvGrpSpPr>
        <p:grpSpPr>
          <a:xfrm>
            <a:off x="5176212" y="4526539"/>
            <a:ext cx="838200" cy="762000"/>
            <a:chOff x="5181600" y="3429000"/>
            <a:chExt cx="838200" cy="762000"/>
          </a:xfrm>
        </p:grpSpPr>
        <p:sp>
          <p:nvSpPr>
            <p:cNvPr id="190" name="Rectangle 189">
              <a:extLst>
                <a:ext uri="{FF2B5EF4-FFF2-40B4-BE49-F238E27FC236}">
                  <a16:creationId xmlns:a16="http://schemas.microsoft.com/office/drawing/2014/main" id="{6E1ED5E7-10D6-4E17-928A-5EB885A8271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1" name="TextBox 190">
              <a:extLst>
                <a:ext uri="{FF2B5EF4-FFF2-40B4-BE49-F238E27FC236}">
                  <a16:creationId xmlns:a16="http://schemas.microsoft.com/office/drawing/2014/main" id="{B02A15D2-8123-4DE1-B6B4-7115B2F704C5}"/>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sp>
        <p:nvSpPr>
          <p:cNvPr id="192" name="TextBox 191">
            <a:extLst>
              <a:ext uri="{FF2B5EF4-FFF2-40B4-BE49-F238E27FC236}">
                <a16:creationId xmlns:a16="http://schemas.microsoft.com/office/drawing/2014/main" id="{0D9F37E4-6C13-4E27-9D13-D6D80A99B196}"/>
              </a:ext>
            </a:extLst>
          </p:cNvPr>
          <p:cNvSpPr txBox="1"/>
          <p:nvPr/>
        </p:nvSpPr>
        <p:spPr>
          <a:xfrm>
            <a:off x="6100179" y="4446113"/>
            <a:ext cx="2478407" cy="952568"/>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3" name="Group 192">
            <a:extLst>
              <a:ext uri="{FF2B5EF4-FFF2-40B4-BE49-F238E27FC236}">
                <a16:creationId xmlns:a16="http://schemas.microsoft.com/office/drawing/2014/main" id="{1F9336E6-5E54-4AB6-9DCF-C21F0134DF20}"/>
              </a:ext>
            </a:extLst>
          </p:cNvPr>
          <p:cNvGrpSpPr/>
          <p:nvPr/>
        </p:nvGrpSpPr>
        <p:grpSpPr>
          <a:xfrm>
            <a:off x="8753598" y="4526539"/>
            <a:ext cx="838200" cy="762000"/>
            <a:chOff x="5181600" y="3429000"/>
            <a:chExt cx="838200" cy="762000"/>
          </a:xfrm>
        </p:grpSpPr>
        <p:sp>
          <p:nvSpPr>
            <p:cNvPr id="194" name="Rectangle 193">
              <a:extLst>
                <a:ext uri="{FF2B5EF4-FFF2-40B4-BE49-F238E27FC236}">
                  <a16:creationId xmlns:a16="http://schemas.microsoft.com/office/drawing/2014/main" id="{140E6F1F-CD28-4BEC-B079-736D3C15A05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382CB142-D055-4C7D-88E1-FD4DB8682F3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sp>
        <p:nvSpPr>
          <p:cNvPr id="196" name="TextBox 195">
            <a:extLst>
              <a:ext uri="{FF2B5EF4-FFF2-40B4-BE49-F238E27FC236}">
                <a16:creationId xmlns:a16="http://schemas.microsoft.com/office/drawing/2014/main" id="{D751C344-E298-4D03-9502-7B9997D3D4C6}"/>
              </a:ext>
            </a:extLst>
          </p:cNvPr>
          <p:cNvSpPr txBox="1"/>
          <p:nvPr/>
        </p:nvSpPr>
        <p:spPr>
          <a:xfrm>
            <a:off x="9677565" y="4446113"/>
            <a:ext cx="2478407" cy="952568"/>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197" name="Group 196">
            <a:extLst>
              <a:ext uri="{FF2B5EF4-FFF2-40B4-BE49-F238E27FC236}">
                <a16:creationId xmlns:a16="http://schemas.microsoft.com/office/drawing/2014/main" id="{6230F66A-4038-4C07-B656-95082F12336C}"/>
              </a:ext>
            </a:extLst>
          </p:cNvPr>
          <p:cNvGrpSpPr/>
          <p:nvPr/>
        </p:nvGrpSpPr>
        <p:grpSpPr>
          <a:xfrm>
            <a:off x="5176212" y="5608387"/>
            <a:ext cx="838200" cy="762000"/>
            <a:chOff x="5181600" y="3429000"/>
            <a:chExt cx="838200" cy="762000"/>
          </a:xfrm>
        </p:grpSpPr>
        <p:sp>
          <p:nvSpPr>
            <p:cNvPr id="198" name="Rectangle 197">
              <a:extLst>
                <a:ext uri="{FF2B5EF4-FFF2-40B4-BE49-F238E27FC236}">
                  <a16:creationId xmlns:a16="http://schemas.microsoft.com/office/drawing/2014/main" id="{B22C5EE0-8919-4A9B-8FB4-71FC7DC321DF}"/>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TextBox 198">
              <a:extLst>
                <a:ext uri="{FF2B5EF4-FFF2-40B4-BE49-F238E27FC236}">
                  <a16:creationId xmlns:a16="http://schemas.microsoft.com/office/drawing/2014/main" id="{C6F5127D-84DB-43B3-991E-C6B0D5D3F858}"/>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200" name="TextBox 199">
            <a:extLst>
              <a:ext uri="{FF2B5EF4-FFF2-40B4-BE49-F238E27FC236}">
                <a16:creationId xmlns:a16="http://schemas.microsoft.com/office/drawing/2014/main" id="{C35FA064-2D4E-439F-AE77-62B64403D957}"/>
              </a:ext>
            </a:extLst>
          </p:cNvPr>
          <p:cNvSpPr txBox="1"/>
          <p:nvPr/>
        </p:nvSpPr>
        <p:spPr>
          <a:xfrm>
            <a:off x="6100179" y="5527961"/>
            <a:ext cx="2478407" cy="952568"/>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rgbClr val="939393"/>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grpSp>
        <p:nvGrpSpPr>
          <p:cNvPr id="201" name="Group 200">
            <a:extLst>
              <a:ext uri="{FF2B5EF4-FFF2-40B4-BE49-F238E27FC236}">
                <a16:creationId xmlns:a16="http://schemas.microsoft.com/office/drawing/2014/main" id="{8CD0E74A-53F0-46D0-99D8-8EE226B51980}"/>
              </a:ext>
            </a:extLst>
          </p:cNvPr>
          <p:cNvGrpSpPr/>
          <p:nvPr/>
        </p:nvGrpSpPr>
        <p:grpSpPr>
          <a:xfrm>
            <a:off x="8753598" y="5608387"/>
            <a:ext cx="838200" cy="762000"/>
            <a:chOff x="5181600" y="3429000"/>
            <a:chExt cx="838200" cy="762000"/>
          </a:xfrm>
        </p:grpSpPr>
        <p:sp>
          <p:nvSpPr>
            <p:cNvPr id="202" name="Rectangle 201">
              <a:extLst>
                <a:ext uri="{FF2B5EF4-FFF2-40B4-BE49-F238E27FC236}">
                  <a16:creationId xmlns:a16="http://schemas.microsoft.com/office/drawing/2014/main" id="{D0C01D8B-69CD-45B0-A1D6-8159FB524748}"/>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TextBox 202">
              <a:extLst>
                <a:ext uri="{FF2B5EF4-FFF2-40B4-BE49-F238E27FC236}">
                  <a16:creationId xmlns:a16="http://schemas.microsoft.com/office/drawing/2014/main" id="{ADEAC998-85AA-40C4-BE3D-6C9A3437A0BA}"/>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06</a:t>
              </a:r>
            </a:p>
            <a:p>
              <a:pPr algn="ctr"/>
              <a:r>
                <a:rPr lang="en-US" sz="800" b="1" dirty="0">
                  <a:solidFill>
                    <a:srgbClr val="3C3C3C"/>
                  </a:solidFill>
                </a:rPr>
                <a:t>OPTION</a:t>
              </a:r>
            </a:p>
          </p:txBody>
        </p:sp>
      </p:grpSp>
      <p:sp>
        <p:nvSpPr>
          <p:cNvPr id="204" name="TextBox 203">
            <a:extLst>
              <a:ext uri="{FF2B5EF4-FFF2-40B4-BE49-F238E27FC236}">
                <a16:creationId xmlns:a16="http://schemas.microsoft.com/office/drawing/2014/main" id="{EE5E9D44-91BF-4573-B54F-A073ED8752A5}"/>
              </a:ext>
            </a:extLst>
          </p:cNvPr>
          <p:cNvSpPr txBox="1"/>
          <p:nvPr/>
        </p:nvSpPr>
        <p:spPr>
          <a:xfrm>
            <a:off x="9677565" y="5527961"/>
            <a:ext cx="2478407" cy="952568"/>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 </a:t>
            </a:r>
            <a:r>
              <a:rPr lang="en-US" sz="1500" dirty="0">
                <a:solidFill>
                  <a:srgbClr val="BFBFBF"/>
                </a:solidFill>
                <a:latin typeface="Bernard MT Condensed" panose="02050806060905020404" pitchFamily="18" charset="0"/>
              </a:rPr>
              <a:t>06</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a:t>
            </a:r>
          </a:p>
        </p:txBody>
      </p:sp>
      <p:sp>
        <p:nvSpPr>
          <p:cNvPr id="206" name="TextBox 205">
            <a:extLst>
              <a:ext uri="{FF2B5EF4-FFF2-40B4-BE49-F238E27FC236}">
                <a16:creationId xmlns:a16="http://schemas.microsoft.com/office/drawing/2014/main" id="{DD003BBA-BEBF-431E-820F-22260F4F34DA}"/>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
        <p:nvSpPr>
          <p:cNvPr id="207" name="TextBox 206">
            <a:extLst>
              <a:ext uri="{FF2B5EF4-FFF2-40B4-BE49-F238E27FC236}">
                <a16:creationId xmlns:a16="http://schemas.microsoft.com/office/drawing/2014/main" id="{5A07BBD0-BCF0-42DC-A3D1-61B8B95F45BD}"/>
              </a:ext>
            </a:extLst>
          </p:cNvPr>
          <p:cNvSpPr txBox="1"/>
          <p:nvPr/>
        </p:nvSpPr>
        <p:spPr>
          <a:xfrm>
            <a:off x="5084496" y="1901374"/>
            <a:ext cx="6497904" cy="1184940"/>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DOLOR</a:t>
            </a:r>
            <a:endParaRPr lang="en-US" sz="1500" dirty="0">
              <a:solidFill>
                <a:schemeClr val="bg1"/>
              </a:solidFill>
              <a:latin typeface="Bernard MT Condensed" panose="02050806060905020404" pitchFamily="18" charset="0"/>
            </a:endParaRP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Lorem ipsum dolor sit amet, consectetur adipiscing elit, sed do eiusmod tempor incididunt ut labore et dolore magna aliqua. Ut enim ad minim veniam. </a:t>
            </a:r>
          </a:p>
        </p:txBody>
      </p:sp>
      <p:grpSp>
        <p:nvGrpSpPr>
          <p:cNvPr id="212" name="Group 211">
            <a:extLst>
              <a:ext uri="{FF2B5EF4-FFF2-40B4-BE49-F238E27FC236}">
                <a16:creationId xmlns:a16="http://schemas.microsoft.com/office/drawing/2014/main" id="{7DDD9B41-43A4-427A-B6FD-7B8DB154E595}"/>
              </a:ext>
            </a:extLst>
          </p:cNvPr>
          <p:cNvGrpSpPr>
            <a:grpSpLocks noChangeAspect="1"/>
          </p:cNvGrpSpPr>
          <p:nvPr/>
        </p:nvGrpSpPr>
        <p:grpSpPr>
          <a:xfrm>
            <a:off x="1695937" y="5041271"/>
            <a:ext cx="1371600" cy="1134231"/>
            <a:chOff x="5555195" y="5512986"/>
            <a:chExt cx="1097280" cy="907386"/>
          </a:xfr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p:grpSpPr>
        <p:sp>
          <p:nvSpPr>
            <p:cNvPr id="213" name="Freeform: Shape 212">
              <a:extLst>
                <a:ext uri="{FF2B5EF4-FFF2-40B4-BE49-F238E27FC236}">
                  <a16:creationId xmlns:a16="http://schemas.microsoft.com/office/drawing/2014/main" id="{8C54076E-40A5-4CF1-85FB-E2FBBA2027BF}"/>
                </a:ext>
              </a:extLst>
            </p:cNvPr>
            <p:cNvSpPr>
              <a:spLocks noChangeAspect="1"/>
            </p:cNvSpPr>
            <p:nvPr/>
          </p:nvSpPr>
          <p:spPr>
            <a:xfrm>
              <a:off x="5555195" y="551298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4" name="Freeform: Shape 213">
              <a:extLst>
                <a:ext uri="{FF2B5EF4-FFF2-40B4-BE49-F238E27FC236}">
                  <a16:creationId xmlns:a16="http://schemas.microsoft.com/office/drawing/2014/main" id="{D4E5BAA9-2221-453B-93FB-0272BB49ECDC}"/>
                </a:ext>
              </a:extLst>
            </p:cNvPr>
            <p:cNvSpPr>
              <a:spLocks noChangeAspect="1"/>
            </p:cNvSpPr>
            <p:nvPr/>
          </p:nvSpPr>
          <p:spPr>
            <a:xfrm>
              <a:off x="5555195" y="5779256"/>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5" name="Freeform: Shape 214">
              <a:extLst>
                <a:ext uri="{FF2B5EF4-FFF2-40B4-BE49-F238E27FC236}">
                  <a16:creationId xmlns:a16="http://schemas.microsoft.com/office/drawing/2014/main" id="{B943282C-9E18-414D-9101-7EDF57BB7A43}"/>
                </a:ext>
              </a:extLst>
            </p:cNvPr>
            <p:cNvSpPr>
              <a:spLocks noChangeAspect="1"/>
            </p:cNvSpPr>
            <p:nvPr/>
          </p:nvSpPr>
          <p:spPr>
            <a:xfrm>
              <a:off x="5727454" y="6299568"/>
              <a:ext cx="731520" cy="120804"/>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6" name="Freeform: Shape 215">
              <a:extLst>
                <a:ext uri="{FF2B5EF4-FFF2-40B4-BE49-F238E27FC236}">
                  <a16:creationId xmlns:a16="http://schemas.microsoft.com/office/drawing/2014/main" id="{5FA0DCA5-3519-4A72-BAE8-DF8C1781E310}"/>
                </a:ext>
              </a:extLst>
            </p:cNvPr>
            <p:cNvSpPr>
              <a:spLocks noChangeAspect="1"/>
            </p:cNvSpPr>
            <p:nvPr/>
          </p:nvSpPr>
          <p:spPr>
            <a:xfrm>
              <a:off x="5555195" y="6039412"/>
              <a:ext cx="1097280" cy="181207"/>
            </a:xfrm>
            <a:custGeom>
              <a:avLst/>
              <a:gdLst>
                <a:gd name="connsiteX0" fmla="*/ 2600254 w 5150920"/>
                <a:gd name="connsiteY0" fmla="*/ 0 h 850606"/>
                <a:gd name="connsiteX1" fmla="*/ 4661896 w 5150920"/>
                <a:gd name="connsiteY1" fmla="*/ 0 h 850606"/>
                <a:gd name="connsiteX2" fmla="*/ 5150920 w 5150920"/>
                <a:gd name="connsiteY2" fmla="*/ 425303 h 850606"/>
                <a:gd name="connsiteX3" fmla="*/ 4661896 w 5150920"/>
                <a:gd name="connsiteY3" fmla="*/ 850605 h 850606"/>
                <a:gd name="connsiteX4" fmla="*/ 2600254 w 5150920"/>
                <a:gd name="connsiteY4" fmla="*/ 850605 h 850606"/>
                <a:gd name="connsiteX5" fmla="*/ 2575466 w 5150920"/>
                <a:gd name="connsiteY5" fmla="*/ 848432 h 850606"/>
                <a:gd name="connsiteX6" fmla="*/ 2550666 w 5150920"/>
                <a:gd name="connsiteY6" fmla="*/ 850606 h 850606"/>
                <a:gd name="connsiteX7" fmla="*/ 489024 w 5150920"/>
                <a:gd name="connsiteY7" fmla="*/ 850606 h 850606"/>
                <a:gd name="connsiteX8" fmla="*/ 0 w 5150920"/>
                <a:gd name="connsiteY8" fmla="*/ 425304 h 850606"/>
                <a:gd name="connsiteX9" fmla="*/ 489024 w 5150920"/>
                <a:gd name="connsiteY9" fmla="*/ 1 h 850606"/>
                <a:gd name="connsiteX10" fmla="*/ 2550666 w 5150920"/>
                <a:gd name="connsiteY10" fmla="*/ 1 h 850606"/>
                <a:gd name="connsiteX11" fmla="*/ 2575454 w 5150920"/>
                <a:gd name="connsiteY11" fmla="*/ 2174 h 850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150920" h="850606">
                  <a:moveTo>
                    <a:pt x="2600254" y="0"/>
                  </a:moveTo>
                  <a:lnTo>
                    <a:pt x="4661896" y="0"/>
                  </a:lnTo>
                  <a:cubicBezTo>
                    <a:pt x="4931950" y="0"/>
                    <a:pt x="5150920" y="190402"/>
                    <a:pt x="5150920" y="425303"/>
                  </a:cubicBezTo>
                  <a:cubicBezTo>
                    <a:pt x="5150920" y="660204"/>
                    <a:pt x="4931950" y="850605"/>
                    <a:pt x="4661896" y="850605"/>
                  </a:cubicBezTo>
                  <a:lnTo>
                    <a:pt x="2600254" y="850605"/>
                  </a:lnTo>
                  <a:lnTo>
                    <a:pt x="2575466" y="848432"/>
                  </a:lnTo>
                  <a:lnTo>
                    <a:pt x="2550666" y="850606"/>
                  </a:lnTo>
                  <a:lnTo>
                    <a:pt x="489024" y="850606"/>
                  </a:lnTo>
                  <a:cubicBezTo>
                    <a:pt x="218970" y="850606"/>
                    <a:pt x="0" y="660205"/>
                    <a:pt x="0" y="425304"/>
                  </a:cubicBezTo>
                  <a:cubicBezTo>
                    <a:pt x="0" y="190403"/>
                    <a:pt x="218970" y="1"/>
                    <a:pt x="489024" y="1"/>
                  </a:cubicBezTo>
                  <a:lnTo>
                    <a:pt x="2550666" y="1"/>
                  </a:lnTo>
                  <a:lnTo>
                    <a:pt x="2575454" y="2174"/>
                  </a:lnTo>
                  <a:close/>
                </a:path>
              </a:pathLst>
            </a:custGeom>
            <a:grpFill/>
            <a:ln w="254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4" name="Group 33">
            <a:extLst>
              <a:ext uri="{FF2B5EF4-FFF2-40B4-BE49-F238E27FC236}">
                <a16:creationId xmlns:a16="http://schemas.microsoft.com/office/drawing/2014/main" id="{B97462FB-CC5E-4A06-93DD-FE7B61465E8C}"/>
              </a:ext>
            </a:extLst>
          </p:cNvPr>
          <p:cNvGrpSpPr>
            <a:grpSpLocks noChangeAspect="1"/>
          </p:cNvGrpSpPr>
          <p:nvPr/>
        </p:nvGrpSpPr>
        <p:grpSpPr>
          <a:xfrm>
            <a:off x="908569" y="932189"/>
            <a:ext cx="3076948" cy="3840480"/>
            <a:chOff x="3265703" y="464805"/>
            <a:chExt cx="4623702" cy="5771064"/>
          </a:xfrm>
        </p:grpSpPr>
        <p:sp>
          <p:nvSpPr>
            <p:cNvPr id="35" name="Freeform 65">
              <a:extLst>
                <a:ext uri="{FF2B5EF4-FFF2-40B4-BE49-F238E27FC236}">
                  <a16:creationId xmlns:a16="http://schemas.microsoft.com/office/drawing/2014/main" id="{404F1ADE-B14B-4C35-9851-8A73CC1E1CF7}"/>
                </a:ext>
              </a:extLst>
            </p:cNvPr>
            <p:cNvSpPr>
              <a:spLocks noChangeAspect="1" noEditPoints="1"/>
            </p:cNvSpPr>
            <p:nvPr/>
          </p:nvSpPr>
          <p:spPr bwMode="auto">
            <a:xfrm>
              <a:off x="5408578" y="899542"/>
              <a:ext cx="769843" cy="769843"/>
            </a:xfrm>
            <a:custGeom>
              <a:avLst/>
              <a:gdLst/>
              <a:ahLst/>
              <a:cxnLst>
                <a:cxn ang="0">
                  <a:pos x="547" y="287"/>
                </a:cxn>
                <a:cxn ang="0">
                  <a:pos x="498" y="237"/>
                </a:cxn>
                <a:cxn ang="0">
                  <a:pos x="529" y="175"/>
                </a:cxn>
                <a:cxn ang="0">
                  <a:pos x="463" y="148"/>
                </a:cxn>
                <a:cxn ang="0">
                  <a:pos x="466" y="79"/>
                </a:cxn>
                <a:cxn ang="0">
                  <a:pos x="393" y="81"/>
                </a:cxn>
                <a:cxn ang="0">
                  <a:pos x="369" y="17"/>
                </a:cxn>
                <a:cxn ang="0">
                  <a:pos x="303" y="49"/>
                </a:cxn>
                <a:cxn ang="0">
                  <a:pos x="274" y="0"/>
                </a:cxn>
                <a:cxn ang="0">
                  <a:pos x="245" y="49"/>
                </a:cxn>
                <a:cxn ang="0">
                  <a:pos x="178" y="17"/>
                </a:cxn>
                <a:cxn ang="0">
                  <a:pos x="154" y="81"/>
                </a:cxn>
                <a:cxn ang="0">
                  <a:pos x="81" y="79"/>
                </a:cxn>
                <a:cxn ang="0">
                  <a:pos x="85" y="148"/>
                </a:cxn>
                <a:cxn ang="0">
                  <a:pos x="18" y="175"/>
                </a:cxn>
                <a:cxn ang="0">
                  <a:pos x="49" y="237"/>
                </a:cxn>
                <a:cxn ang="0">
                  <a:pos x="0" y="287"/>
                </a:cxn>
                <a:cxn ang="0">
                  <a:pos x="53" y="332"/>
                </a:cxn>
                <a:cxn ang="0">
                  <a:pos x="28" y="397"/>
                </a:cxn>
                <a:cxn ang="0">
                  <a:pos x="96" y="417"/>
                </a:cxn>
                <a:cxn ang="0">
                  <a:pos x="98" y="485"/>
                </a:cxn>
                <a:cxn ang="0">
                  <a:pos x="168" y="476"/>
                </a:cxn>
                <a:cxn ang="0">
                  <a:pos x="197" y="538"/>
                </a:cxn>
                <a:cxn ang="0">
                  <a:pos x="258" y="502"/>
                </a:cxn>
                <a:cxn ang="0">
                  <a:pos x="290" y="502"/>
                </a:cxn>
                <a:cxn ang="0">
                  <a:pos x="350" y="538"/>
                </a:cxn>
                <a:cxn ang="0">
                  <a:pos x="379" y="476"/>
                </a:cxn>
                <a:cxn ang="0">
                  <a:pos x="449" y="485"/>
                </a:cxn>
                <a:cxn ang="0">
                  <a:pos x="451" y="417"/>
                </a:cxn>
                <a:cxn ang="0">
                  <a:pos x="519" y="397"/>
                </a:cxn>
                <a:cxn ang="0">
                  <a:pos x="494" y="332"/>
                </a:cxn>
                <a:cxn ang="0">
                  <a:pos x="274" y="457"/>
                </a:cxn>
                <a:cxn ang="0">
                  <a:pos x="274" y="90"/>
                </a:cxn>
                <a:cxn ang="0">
                  <a:pos x="274" y="457"/>
                </a:cxn>
              </a:cxnLst>
              <a:rect l="0" t="0" r="r" b="b"/>
              <a:pathLst>
                <a:path w="547" h="547">
                  <a:moveTo>
                    <a:pt x="543" y="327"/>
                  </a:moveTo>
                  <a:cubicBezTo>
                    <a:pt x="545" y="314"/>
                    <a:pt x="547" y="301"/>
                    <a:pt x="547" y="287"/>
                  </a:cubicBezTo>
                  <a:cubicBezTo>
                    <a:pt x="501" y="273"/>
                    <a:pt x="501" y="273"/>
                    <a:pt x="501" y="273"/>
                  </a:cubicBezTo>
                  <a:cubicBezTo>
                    <a:pt x="501" y="261"/>
                    <a:pt x="500" y="249"/>
                    <a:pt x="498" y="237"/>
                  </a:cubicBezTo>
                  <a:cubicBezTo>
                    <a:pt x="541" y="213"/>
                    <a:pt x="541" y="213"/>
                    <a:pt x="541" y="213"/>
                  </a:cubicBezTo>
                  <a:cubicBezTo>
                    <a:pt x="538" y="200"/>
                    <a:pt x="534" y="187"/>
                    <a:pt x="529" y="175"/>
                  </a:cubicBezTo>
                  <a:cubicBezTo>
                    <a:pt x="481" y="180"/>
                    <a:pt x="481" y="180"/>
                    <a:pt x="481" y="180"/>
                  </a:cubicBezTo>
                  <a:cubicBezTo>
                    <a:pt x="476" y="169"/>
                    <a:pt x="469" y="158"/>
                    <a:pt x="463" y="148"/>
                  </a:cubicBezTo>
                  <a:cubicBezTo>
                    <a:pt x="492" y="109"/>
                    <a:pt x="492" y="109"/>
                    <a:pt x="492" y="109"/>
                  </a:cubicBezTo>
                  <a:cubicBezTo>
                    <a:pt x="484" y="98"/>
                    <a:pt x="475" y="88"/>
                    <a:pt x="466" y="79"/>
                  </a:cubicBezTo>
                  <a:cubicBezTo>
                    <a:pt x="424" y="104"/>
                    <a:pt x="424" y="104"/>
                    <a:pt x="424" y="104"/>
                  </a:cubicBezTo>
                  <a:cubicBezTo>
                    <a:pt x="414" y="96"/>
                    <a:pt x="404" y="88"/>
                    <a:pt x="393" y="81"/>
                  </a:cubicBezTo>
                  <a:cubicBezTo>
                    <a:pt x="404" y="33"/>
                    <a:pt x="404" y="33"/>
                    <a:pt x="404" y="33"/>
                  </a:cubicBezTo>
                  <a:cubicBezTo>
                    <a:pt x="393" y="27"/>
                    <a:pt x="381" y="22"/>
                    <a:pt x="369" y="17"/>
                  </a:cubicBezTo>
                  <a:cubicBezTo>
                    <a:pt x="340" y="57"/>
                    <a:pt x="340" y="57"/>
                    <a:pt x="340" y="57"/>
                  </a:cubicBezTo>
                  <a:cubicBezTo>
                    <a:pt x="328" y="53"/>
                    <a:pt x="316" y="51"/>
                    <a:pt x="303" y="49"/>
                  </a:cubicBezTo>
                  <a:cubicBezTo>
                    <a:pt x="293" y="1"/>
                    <a:pt x="293" y="1"/>
                    <a:pt x="293" y="1"/>
                  </a:cubicBezTo>
                  <a:cubicBezTo>
                    <a:pt x="286" y="1"/>
                    <a:pt x="280" y="0"/>
                    <a:pt x="274" y="0"/>
                  </a:cubicBezTo>
                  <a:cubicBezTo>
                    <a:pt x="267" y="0"/>
                    <a:pt x="261" y="1"/>
                    <a:pt x="254" y="1"/>
                  </a:cubicBezTo>
                  <a:cubicBezTo>
                    <a:pt x="245" y="49"/>
                    <a:pt x="245" y="49"/>
                    <a:pt x="245" y="49"/>
                  </a:cubicBezTo>
                  <a:cubicBezTo>
                    <a:pt x="232" y="51"/>
                    <a:pt x="219" y="53"/>
                    <a:pt x="207" y="57"/>
                  </a:cubicBezTo>
                  <a:cubicBezTo>
                    <a:pt x="178" y="17"/>
                    <a:pt x="178" y="17"/>
                    <a:pt x="178" y="17"/>
                  </a:cubicBezTo>
                  <a:cubicBezTo>
                    <a:pt x="166" y="22"/>
                    <a:pt x="154" y="27"/>
                    <a:pt x="143" y="33"/>
                  </a:cubicBezTo>
                  <a:cubicBezTo>
                    <a:pt x="154" y="81"/>
                    <a:pt x="154" y="81"/>
                    <a:pt x="154" y="81"/>
                  </a:cubicBezTo>
                  <a:cubicBezTo>
                    <a:pt x="143" y="88"/>
                    <a:pt x="133" y="96"/>
                    <a:pt x="123" y="104"/>
                  </a:cubicBezTo>
                  <a:cubicBezTo>
                    <a:pt x="81" y="79"/>
                    <a:pt x="81" y="79"/>
                    <a:pt x="81" y="79"/>
                  </a:cubicBezTo>
                  <a:cubicBezTo>
                    <a:pt x="72" y="88"/>
                    <a:pt x="63" y="98"/>
                    <a:pt x="55" y="109"/>
                  </a:cubicBezTo>
                  <a:cubicBezTo>
                    <a:pt x="85" y="148"/>
                    <a:pt x="85" y="148"/>
                    <a:pt x="85" y="148"/>
                  </a:cubicBezTo>
                  <a:cubicBezTo>
                    <a:pt x="78" y="158"/>
                    <a:pt x="72" y="169"/>
                    <a:pt x="66" y="180"/>
                  </a:cubicBezTo>
                  <a:cubicBezTo>
                    <a:pt x="18" y="175"/>
                    <a:pt x="18" y="175"/>
                    <a:pt x="18" y="175"/>
                  </a:cubicBezTo>
                  <a:cubicBezTo>
                    <a:pt x="13" y="187"/>
                    <a:pt x="9" y="200"/>
                    <a:pt x="6" y="213"/>
                  </a:cubicBezTo>
                  <a:cubicBezTo>
                    <a:pt x="49" y="237"/>
                    <a:pt x="49" y="237"/>
                    <a:pt x="49" y="237"/>
                  </a:cubicBezTo>
                  <a:cubicBezTo>
                    <a:pt x="47" y="249"/>
                    <a:pt x="46" y="261"/>
                    <a:pt x="46" y="273"/>
                  </a:cubicBezTo>
                  <a:cubicBezTo>
                    <a:pt x="0" y="287"/>
                    <a:pt x="0" y="287"/>
                    <a:pt x="0" y="287"/>
                  </a:cubicBezTo>
                  <a:cubicBezTo>
                    <a:pt x="0" y="301"/>
                    <a:pt x="2" y="314"/>
                    <a:pt x="4" y="327"/>
                  </a:cubicBezTo>
                  <a:cubicBezTo>
                    <a:pt x="53" y="332"/>
                    <a:pt x="53" y="332"/>
                    <a:pt x="53" y="332"/>
                  </a:cubicBezTo>
                  <a:cubicBezTo>
                    <a:pt x="56" y="343"/>
                    <a:pt x="60" y="354"/>
                    <a:pt x="65" y="365"/>
                  </a:cubicBezTo>
                  <a:cubicBezTo>
                    <a:pt x="28" y="397"/>
                    <a:pt x="28" y="397"/>
                    <a:pt x="28" y="397"/>
                  </a:cubicBezTo>
                  <a:cubicBezTo>
                    <a:pt x="34" y="409"/>
                    <a:pt x="41" y="421"/>
                    <a:pt x="49" y="432"/>
                  </a:cubicBezTo>
                  <a:cubicBezTo>
                    <a:pt x="96" y="417"/>
                    <a:pt x="96" y="417"/>
                    <a:pt x="96" y="417"/>
                  </a:cubicBezTo>
                  <a:cubicBezTo>
                    <a:pt x="103" y="425"/>
                    <a:pt x="110" y="433"/>
                    <a:pt x="118" y="441"/>
                  </a:cubicBezTo>
                  <a:cubicBezTo>
                    <a:pt x="98" y="485"/>
                    <a:pt x="98" y="485"/>
                    <a:pt x="98" y="485"/>
                  </a:cubicBezTo>
                  <a:cubicBezTo>
                    <a:pt x="109" y="494"/>
                    <a:pt x="120" y="502"/>
                    <a:pt x="132" y="509"/>
                  </a:cubicBezTo>
                  <a:cubicBezTo>
                    <a:pt x="168" y="476"/>
                    <a:pt x="168" y="476"/>
                    <a:pt x="168" y="476"/>
                  </a:cubicBezTo>
                  <a:cubicBezTo>
                    <a:pt x="177" y="481"/>
                    <a:pt x="187" y="485"/>
                    <a:pt x="197" y="489"/>
                  </a:cubicBezTo>
                  <a:cubicBezTo>
                    <a:pt x="197" y="538"/>
                    <a:pt x="197" y="538"/>
                    <a:pt x="197" y="538"/>
                  </a:cubicBezTo>
                  <a:cubicBezTo>
                    <a:pt x="210" y="542"/>
                    <a:pt x="224" y="545"/>
                    <a:pt x="238" y="547"/>
                  </a:cubicBezTo>
                  <a:cubicBezTo>
                    <a:pt x="258" y="502"/>
                    <a:pt x="258" y="502"/>
                    <a:pt x="258" y="502"/>
                  </a:cubicBezTo>
                  <a:cubicBezTo>
                    <a:pt x="263" y="502"/>
                    <a:pt x="268" y="502"/>
                    <a:pt x="274" y="502"/>
                  </a:cubicBezTo>
                  <a:cubicBezTo>
                    <a:pt x="279" y="502"/>
                    <a:pt x="284" y="502"/>
                    <a:pt x="290" y="502"/>
                  </a:cubicBezTo>
                  <a:cubicBezTo>
                    <a:pt x="309" y="547"/>
                    <a:pt x="309" y="547"/>
                    <a:pt x="309" y="547"/>
                  </a:cubicBezTo>
                  <a:cubicBezTo>
                    <a:pt x="323" y="545"/>
                    <a:pt x="337" y="542"/>
                    <a:pt x="350" y="538"/>
                  </a:cubicBezTo>
                  <a:cubicBezTo>
                    <a:pt x="350" y="489"/>
                    <a:pt x="350" y="489"/>
                    <a:pt x="350" y="489"/>
                  </a:cubicBezTo>
                  <a:cubicBezTo>
                    <a:pt x="360" y="485"/>
                    <a:pt x="370" y="481"/>
                    <a:pt x="379" y="476"/>
                  </a:cubicBezTo>
                  <a:cubicBezTo>
                    <a:pt x="415" y="509"/>
                    <a:pt x="415" y="509"/>
                    <a:pt x="415" y="509"/>
                  </a:cubicBezTo>
                  <a:cubicBezTo>
                    <a:pt x="427" y="502"/>
                    <a:pt x="439" y="494"/>
                    <a:pt x="449" y="485"/>
                  </a:cubicBezTo>
                  <a:cubicBezTo>
                    <a:pt x="429" y="441"/>
                    <a:pt x="429" y="441"/>
                    <a:pt x="429" y="441"/>
                  </a:cubicBezTo>
                  <a:cubicBezTo>
                    <a:pt x="437" y="433"/>
                    <a:pt x="445" y="425"/>
                    <a:pt x="451" y="417"/>
                  </a:cubicBezTo>
                  <a:cubicBezTo>
                    <a:pt x="498" y="432"/>
                    <a:pt x="498" y="432"/>
                    <a:pt x="498" y="432"/>
                  </a:cubicBezTo>
                  <a:cubicBezTo>
                    <a:pt x="506" y="421"/>
                    <a:pt x="513" y="409"/>
                    <a:pt x="519" y="397"/>
                  </a:cubicBezTo>
                  <a:cubicBezTo>
                    <a:pt x="483" y="365"/>
                    <a:pt x="483" y="365"/>
                    <a:pt x="483" y="365"/>
                  </a:cubicBezTo>
                  <a:cubicBezTo>
                    <a:pt x="487" y="354"/>
                    <a:pt x="491" y="343"/>
                    <a:pt x="494" y="332"/>
                  </a:cubicBezTo>
                  <a:lnTo>
                    <a:pt x="543" y="327"/>
                  </a:lnTo>
                  <a:close/>
                  <a:moveTo>
                    <a:pt x="274" y="457"/>
                  </a:moveTo>
                  <a:cubicBezTo>
                    <a:pt x="172" y="457"/>
                    <a:pt x="91" y="375"/>
                    <a:pt x="91" y="274"/>
                  </a:cubicBezTo>
                  <a:cubicBezTo>
                    <a:pt x="91" y="172"/>
                    <a:pt x="172" y="90"/>
                    <a:pt x="274" y="90"/>
                  </a:cubicBezTo>
                  <a:cubicBezTo>
                    <a:pt x="375" y="90"/>
                    <a:pt x="457" y="172"/>
                    <a:pt x="457" y="274"/>
                  </a:cubicBezTo>
                  <a:cubicBezTo>
                    <a:pt x="457" y="375"/>
                    <a:pt x="375" y="457"/>
                    <a:pt x="274" y="45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latin typeface="Candara" panose="020E0502030303020204" pitchFamily="34" charset="0"/>
              </a:endParaRPr>
            </a:p>
          </p:txBody>
        </p:sp>
        <p:sp>
          <p:nvSpPr>
            <p:cNvPr id="36" name="Freeform 20">
              <a:extLst>
                <a:ext uri="{FF2B5EF4-FFF2-40B4-BE49-F238E27FC236}">
                  <a16:creationId xmlns:a16="http://schemas.microsoft.com/office/drawing/2014/main" id="{9B551868-F9D3-4865-9C8A-6BBB33AD948C}"/>
                </a:ext>
              </a:extLst>
            </p:cNvPr>
            <p:cNvSpPr>
              <a:spLocks noChangeAspect="1"/>
            </p:cNvSpPr>
            <p:nvPr/>
          </p:nvSpPr>
          <p:spPr>
            <a:xfrm rot="21264444" flipH="1">
              <a:off x="5889727" y="3603453"/>
              <a:ext cx="577382" cy="57738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37" name="Freeform 101">
              <a:extLst>
                <a:ext uri="{FF2B5EF4-FFF2-40B4-BE49-F238E27FC236}">
                  <a16:creationId xmlns:a16="http://schemas.microsoft.com/office/drawing/2014/main" id="{6A9E2C55-A297-4671-AB16-ED1EBC419354}"/>
                </a:ext>
              </a:extLst>
            </p:cNvPr>
            <p:cNvSpPr>
              <a:spLocks noChangeAspect="1" noEditPoints="1"/>
            </p:cNvSpPr>
            <p:nvPr/>
          </p:nvSpPr>
          <p:spPr bwMode="auto">
            <a:xfrm>
              <a:off x="5573169" y="2576861"/>
              <a:ext cx="1255734" cy="116176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59">
              <a:extLst>
                <a:ext uri="{FF2B5EF4-FFF2-40B4-BE49-F238E27FC236}">
                  <a16:creationId xmlns:a16="http://schemas.microsoft.com/office/drawing/2014/main" id="{686AFD63-0491-43F1-AC94-C9EBA27F14E3}"/>
                </a:ext>
              </a:extLst>
            </p:cNvPr>
            <p:cNvSpPr>
              <a:spLocks noChangeAspect="1" noEditPoints="1"/>
            </p:cNvSpPr>
            <p:nvPr/>
          </p:nvSpPr>
          <p:spPr bwMode="auto">
            <a:xfrm>
              <a:off x="5216117" y="707677"/>
              <a:ext cx="1154764" cy="1153571"/>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01">
              <a:extLst>
                <a:ext uri="{FF2B5EF4-FFF2-40B4-BE49-F238E27FC236}">
                  <a16:creationId xmlns:a16="http://schemas.microsoft.com/office/drawing/2014/main" id="{43F8B768-E371-4998-9727-5B2A9D365B0B}"/>
                </a:ext>
              </a:extLst>
            </p:cNvPr>
            <p:cNvSpPr>
              <a:spLocks noChangeAspect="1" noEditPoints="1"/>
            </p:cNvSpPr>
            <p:nvPr/>
          </p:nvSpPr>
          <p:spPr bwMode="auto">
            <a:xfrm>
              <a:off x="5323520" y="4082854"/>
              <a:ext cx="769843" cy="712235"/>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9">
              <a:extLst>
                <a:ext uri="{FF2B5EF4-FFF2-40B4-BE49-F238E27FC236}">
                  <a16:creationId xmlns:a16="http://schemas.microsoft.com/office/drawing/2014/main" id="{BDE8459F-3139-4A80-AED1-E854488FFCB3}"/>
                </a:ext>
              </a:extLst>
            </p:cNvPr>
            <p:cNvSpPr>
              <a:spLocks noChangeAspect="1" noEditPoints="1"/>
            </p:cNvSpPr>
            <p:nvPr/>
          </p:nvSpPr>
          <p:spPr bwMode="auto">
            <a:xfrm>
              <a:off x="6989285" y="438630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59">
              <a:extLst>
                <a:ext uri="{FF2B5EF4-FFF2-40B4-BE49-F238E27FC236}">
                  <a16:creationId xmlns:a16="http://schemas.microsoft.com/office/drawing/2014/main" id="{4AB82940-3153-49C8-9542-30D03CD9B6A8}"/>
                </a:ext>
              </a:extLst>
            </p:cNvPr>
            <p:cNvSpPr>
              <a:spLocks noChangeAspect="1" noEditPoints="1"/>
            </p:cNvSpPr>
            <p:nvPr/>
          </p:nvSpPr>
          <p:spPr bwMode="auto">
            <a:xfrm>
              <a:off x="4094695" y="1572854"/>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59">
              <a:extLst>
                <a:ext uri="{FF2B5EF4-FFF2-40B4-BE49-F238E27FC236}">
                  <a16:creationId xmlns:a16="http://schemas.microsoft.com/office/drawing/2014/main" id="{FFD443AE-1473-42D6-9018-F6C62624C9FD}"/>
                </a:ext>
              </a:extLst>
            </p:cNvPr>
            <p:cNvSpPr>
              <a:spLocks noChangeAspect="1" noEditPoints="1"/>
            </p:cNvSpPr>
            <p:nvPr/>
          </p:nvSpPr>
          <p:spPr bwMode="auto">
            <a:xfrm>
              <a:off x="3806004" y="3603748"/>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59">
              <a:extLst>
                <a:ext uri="{FF2B5EF4-FFF2-40B4-BE49-F238E27FC236}">
                  <a16:creationId xmlns:a16="http://schemas.microsoft.com/office/drawing/2014/main" id="{F9CFA52C-6505-4992-B057-432B5534BE52}"/>
                </a:ext>
              </a:extLst>
            </p:cNvPr>
            <p:cNvSpPr>
              <a:spLocks noChangeAspect="1" noEditPoints="1"/>
            </p:cNvSpPr>
            <p:nvPr/>
          </p:nvSpPr>
          <p:spPr bwMode="auto">
            <a:xfrm>
              <a:off x="4397241" y="258095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0">
              <a:extLst>
                <a:ext uri="{FF2B5EF4-FFF2-40B4-BE49-F238E27FC236}">
                  <a16:creationId xmlns:a16="http://schemas.microsoft.com/office/drawing/2014/main" id="{64A96247-466D-4117-99A6-A3E53BE619B7}"/>
                </a:ext>
              </a:extLst>
            </p:cNvPr>
            <p:cNvSpPr>
              <a:spLocks noChangeAspect="1"/>
            </p:cNvSpPr>
            <p:nvPr/>
          </p:nvSpPr>
          <p:spPr>
            <a:xfrm rot="21264444" flipH="1">
              <a:off x="5552923" y="1043886"/>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5" name="Freeform 20">
              <a:extLst>
                <a:ext uri="{FF2B5EF4-FFF2-40B4-BE49-F238E27FC236}">
                  <a16:creationId xmlns:a16="http://schemas.microsoft.com/office/drawing/2014/main" id="{DDB984DF-9E71-40A0-81A4-AE75A855CDAE}"/>
                </a:ext>
              </a:extLst>
            </p:cNvPr>
            <p:cNvSpPr>
              <a:spLocks noChangeAspect="1"/>
            </p:cNvSpPr>
            <p:nvPr/>
          </p:nvSpPr>
          <p:spPr>
            <a:xfrm rot="21264444" flipH="1">
              <a:off x="4536874" y="2076363"/>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6" name="Freeform 20">
              <a:extLst>
                <a:ext uri="{FF2B5EF4-FFF2-40B4-BE49-F238E27FC236}">
                  <a16:creationId xmlns:a16="http://schemas.microsoft.com/office/drawing/2014/main" id="{147495AA-0B7F-440C-BBB8-A1FF7F63495C}"/>
                </a:ext>
              </a:extLst>
            </p:cNvPr>
            <p:cNvSpPr>
              <a:spLocks noChangeAspect="1"/>
            </p:cNvSpPr>
            <p:nvPr/>
          </p:nvSpPr>
          <p:spPr>
            <a:xfrm rot="21264444" flipH="1">
              <a:off x="3414587" y="3363172"/>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7" name="Freeform 20">
              <a:extLst>
                <a:ext uri="{FF2B5EF4-FFF2-40B4-BE49-F238E27FC236}">
                  <a16:creationId xmlns:a16="http://schemas.microsoft.com/office/drawing/2014/main" id="{99AC5399-5F97-47FF-9F92-88AE665513E1}"/>
                </a:ext>
              </a:extLst>
            </p:cNvPr>
            <p:cNvSpPr>
              <a:spLocks noChangeAspect="1"/>
            </p:cNvSpPr>
            <p:nvPr/>
          </p:nvSpPr>
          <p:spPr>
            <a:xfrm rot="21264444" flipH="1">
              <a:off x="4844104" y="645580"/>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8" name="Freeform 20">
              <a:extLst>
                <a:ext uri="{FF2B5EF4-FFF2-40B4-BE49-F238E27FC236}">
                  <a16:creationId xmlns:a16="http://schemas.microsoft.com/office/drawing/2014/main" id="{C10E1EF2-04C5-4F45-BB2C-B3B72C5008AC}"/>
                </a:ext>
              </a:extLst>
            </p:cNvPr>
            <p:cNvSpPr>
              <a:spLocks noChangeAspect="1"/>
            </p:cNvSpPr>
            <p:nvPr/>
          </p:nvSpPr>
          <p:spPr>
            <a:xfrm rot="21264444" flipH="1">
              <a:off x="6748709" y="2900791"/>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49" name="Freeform 20">
              <a:extLst>
                <a:ext uri="{FF2B5EF4-FFF2-40B4-BE49-F238E27FC236}">
                  <a16:creationId xmlns:a16="http://schemas.microsoft.com/office/drawing/2014/main" id="{3C67622A-5D89-4FC7-8BBC-47CCC667132D}"/>
                </a:ext>
              </a:extLst>
            </p:cNvPr>
            <p:cNvSpPr>
              <a:spLocks noChangeAspect="1"/>
            </p:cNvSpPr>
            <p:nvPr/>
          </p:nvSpPr>
          <p:spPr>
            <a:xfrm rot="21264444" flipH="1">
              <a:off x="6075945" y="4159868"/>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0" name="Freeform 20">
              <a:extLst>
                <a:ext uri="{FF2B5EF4-FFF2-40B4-BE49-F238E27FC236}">
                  <a16:creationId xmlns:a16="http://schemas.microsoft.com/office/drawing/2014/main" id="{ECB9DFB6-A187-4A36-8266-355E18B4D618}"/>
                </a:ext>
              </a:extLst>
            </p:cNvPr>
            <p:cNvSpPr>
              <a:spLocks noChangeAspect="1"/>
            </p:cNvSpPr>
            <p:nvPr/>
          </p:nvSpPr>
          <p:spPr>
            <a:xfrm rot="21264444" flipH="1">
              <a:off x="6361100" y="1138024"/>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1" name="Freeform 20">
              <a:extLst>
                <a:ext uri="{FF2B5EF4-FFF2-40B4-BE49-F238E27FC236}">
                  <a16:creationId xmlns:a16="http://schemas.microsoft.com/office/drawing/2014/main" id="{C583F657-6AC6-4175-B7CA-2AC3AA9F3C3B}"/>
                </a:ext>
              </a:extLst>
            </p:cNvPr>
            <p:cNvSpPr>
              <a:spLocks noChangeAspect="1"/>
            </p:cNvSpPr>
            <p:nvPr/>
          </p:nvSpPr>
          <p:spPr>
            <a:xfrm rot="21264444" flipH="1">
              <a:off x="5511449" y="2318069"/>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2" name="Freeform 20">
              <a:extLst>
                <a:ext uri="{FF2B5EF4-FFF2-40B4-BE49-F238E27FC236}">
                  <a16:creationId xmlns:a16="http://schemas.microsoft.com/office/drawing/2014/main" id="{6AA1F907-E9C1-474C-A693-F753FCE7D35F}"/>
                </a:ext>
              </a:extLst>
            </p:cNvPr>
            <p:cNvSpPr>
              <a:spLocks noChangeAspect="1"/>
            </p:cNvSpPr>
            <p:nvPr/>
          </p:nvSpPr>
          <p:spPr>
            <a:xfrm rot="21264444" flipH="1">
              <a:off x="4419542" y="4839605"/>
              <a:ext cx="481152" cy="481150"/>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53" name="Freeform 101">
              <a:extLst>
                <a:ext uri="{FF2B5EF4-FFF2-40B4-BE49-F238E27FC236}">
                  <a16:creationId xmlns:a16="http://schemas.microsoft.com/office/drawing/2014/main" id="{FE79423C-2CE3-40CE-98EC-B48DC0C409A4}"/>
                </a:ext>
              </a:extLst>
            </p:cNvPr>
            <p:cNvSpPr>
              <a:spLocks noChangeAspect="1" noEditPoints="1"/>
            </p:cNvSpPr>
            <p:nvPr/>
          </p:nvSpPr>
          <p:spPr bwMode="auto">
            <a:xfrm>
              <a:off x="4922993" y="2330441"/>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01">
              <a:extLst>
                <a:ext uri="{FF2B5EF4-FFF2-40B4-BE49-F238E27FC236}">
                  <a16:creationId xmlns:a16="http://schemas.microsoft.com/office/drawing/2014/main" id="{E292C4BF-AB5E-4005-97B1-3F804A556571}"/>
                </a:ext>
              </a:extLst>
            </p:cNvPr>
            <p:cNvSpPr>
              <a:spLocks noChangeAspect="1" noEditPoints="1"/>
            </p:cNvSpPr>
            <p:nvPr/>
          </p:nvSpPr>
          <p:spPr bwMode="auto">
            <a:xfrm>
              <a:off x="3951515" y="4146187"/>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01">
              <a:extLst>
                <a:ext uri="{FF2B5EF4-FFF2-40B4-BE49-F238E27FC236}">
                  <a16:creationId xmlns:a16="http://schemas.microsoft.com/office/drawing/2014/main" id="{F3ED9648-8E22-45E4-A669-895D309F9B65}"/>
                </a:ext>
              </a:extLst>
            </p:cNvPr>
            <p:cNvSpPr>
              <a:spLocks noChangeAspect="1" noEditPoints="1"/>
            </p:cNvSpPr>
            <p:nvPr/>
          </p:nvSpPr>
          <p:spPr bwMode="auto">
            <a:xfrm>
              <a:off x="5994465" y="5599158"/>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101">
              <a:extLst>
                <a:ext uri="{FF2B5EF4-FFF2-40B4-BE49-F238E27FC236}">
                  <a16:creationId xmlns:a16="http://schemas.microsoft.com/office/drawing/2014/main" id="{11410E80-DD06-414F-B998-2D5FF472432B}"/>
                </a:ext>
              </a:extLst>
            </p:cNvPr>
            <p:cNvSpPr>
              <a:spLocks noChangeAspect="1" noEditPoints="1"/>
            </p:cNvSpPr>
            <p:nvPr/>
          </p:nvSpPr>
          <p:spPr bwMode="auto">
            <a:xfrm>
              <a:off x="7117388" y="31716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101">
              <a:extLst>
                <a:ext uri="{FF2B5EF4-FFF2-40B4-BE49-F238E27FC236}">
                  <a16:creationId xmlns:a16="http://schemas.microsoft.com/office/drawing/2014/main" id="{9E65ACDC-C286-4E62-9B87-9069F68EC163}"/>
                </a:ext>
              </a:extLst>
            </p:cNvPr>
            <p:cNvSpPr>
              <a:spLocks noChangeAspect="1" noEditPoints="1"/>
            </p:cNvSpPr>
            <p:nvPr/>
          </p:nvSpPr>
          <p:spPr bwMode="auto">
            <a:xfrm>
              <a:off x="3518228" y="15867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101">
              <a:extLst>
                <a:ext uri="{FF2B5EF4-FFF2-40B4-BE49-F238E27FC236}">
                  <a16:creationId xmlns:a16="http://schemas.microsoft.com/office/drawing/2014/main" id="{2FE73AB3-F3C4-4EB5-93B8-DB562977CD63}"/>
                </a:ext>
              </a:extLst>
            </p:cNvPr>
            <p:cNvSpPr>
              <a:spLocks noChangeAspect="1" noEditPoints="1"/>
            </p:cNvSpPr>
            <p:nvPr/>
          </p:nvSpPr>
          <p:spPr bwMode="auto">
            <a:xfrm>
              <a:off x="4623962" y="115186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1">
              <a:extLst>
                <a:ext uri="{FF2B5EF4-FFF2-40B4-BE49-F238E27FC236}">
                  <a16:creationId xmlns:a16="http://schemas.microsoft.com/office/drawing/2014/main" id="{64F273A6-4B96-4391-A499-EAC484E438CE}"/>
                </a:ext>
              </a:extLst>
            </p:cNvPr>
            <p:cNvSpPr>
              <a:spLocks noChangeAspect="1" noEditPoints="1"/>
            </p:cNvSpPr>
            <p:nvPr/>
          </p:nvSpPr>
          <p:spPr bwMode="auto">
            <a:xfrm>
              <a:off x="4127546" y="317169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01">
              <a:extLst>
                <a:ext uri="{FF2B5EF4-FFF2-40B4-BE49-F238E27FC236}">
                  <a16:creationId xmlns:a16="http://schemas.microsoft.com/office/drawing/2014/main" id="{E2672B49-27F1-43A7-821C-55A438E041A2}"/>
                </a:ext>
              </a:extLst>
            </p:cNvPr>
            <p:cNvSpPr>
              <a:spLocks noChangeAspect="1" noEditPoints="1"/>
            </p:cNvSpPr>
            <p:nvPr/>
          </p:nvSpPr>
          <p:spPr bwMode="auto">
            <a:xfrm>
              <a:off x="4770174" y="5127970"/>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01">
              <a:extLst>
                <a:ext uri="{FF2B5EF4-FFF2-40B4-BE49-F238E27FC236}">
                  <a16:creationId xmlns:a16="http://schemas.microsoft.com/office/drawing/2014/main" id="{8272621C-415F-4D49-A00F-93AEB614D438}"/>
                </a:ext>
              </a:extLst>
            </p:cNvPr>
            <p:cNvSpPr>
              <a:spLocks noChangeAspect="1" noEditPoints="1"/>
            </p:cNvSpPr>
            <p:nvPr/>
          </p:nvSpPr>
          <p:spPr bwMode="auto">
            <a:xfrm>
              <a:off x="6925639" y="1752423"/>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01">
              <a:extLst>
                <a:ext uri="{FF2B5EF4-FFF2-40B4-BE49-F238E27FC236}">
                  <a16:creationId xmlns:a16="http://schemas.microsoft.com/office/drawing/2014/main" id="{E5918058-E0D5-4456-BF1C-D9861DC3D273}"/>
                </a:ext>
              </a:extLst>
            </p:cNvPr>
            <p:cNvSpPr>
              <a:spLocks noChangeAspect="1" noEditPoints="1"/>
            </p:cNvSpPr>
            <p:nvPr/>
          </p:nvSpPr>
          <p:spPr bwMode="auto">
            <a:xfrm>
              <a:off x="6155057" y="4575776"/>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20">
              <a:extLst>
                <a:ext uri="{FF2B5EF4-FFF2-40B4-BE49-F238E27FC236}">
                  <a16:creationId xmlns:a16="http://schemas.microsoft.com/office/drawing/2014/main" id="{126D54D7-4411-4EF9-947B-F67B01887CC7}"/>
                </a:ext>
              </a:extLst>
            </p:cNvPr>
            <p:cNvSpPr>
              <a:spLocks noChangeAspect="1"/>
            </p:cNvSpPr>
            <p:nvPr/>
          </p:nvSpPr>
          <p:spPr>
            <a:xfrm rot="21264444" flipH="1">
              <a:off x="4677955" y="162099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4" name="Freeform 20">
              <a:extLst>
                <a:ext uri="{FF2B5EF4-FFF2-40B4-BE49-F238E27FC236}">
                  <a16:creationId xmlns:a16="http://schemas.microsoft.com/office/drawing/2014/main" id="{08F46BB1-D8F9-4D22-B060-A1A10E42434A}"/>
                </a:ext>
              </a:extLst>
            </p:cNvPr>
            <p:cNvSpPr>
              <a:spLocks noChangeAspect="1"/>
            </p:cNvSpPr>
            <p:nvPr/>
          </p:nvSpPr>
          <p:spPr>
            <a:xfrm rot="21264444" flipH="1">
              <a:off x="4054060" y="2855567"/>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5" name="Freeform 20">
              <a:extLst>
                <a:ext uri="{FF2B5EF4-FFF2-40B4-BE49-F238E27FC236}">
                  <a16:creationId xmlns:a16="http://schemas.microsoft.com/office/drawing/2014/main" id="{952457C2-F239-40A3-9AE2-CFA1A04320E1}"/>
                </a:ext>
              </a:extLst>
            </p:cNvPr>
            <p:cNvSpPr>
              <a:spLocks noChangeAspect="1"/>
            </p:cNvSpPr>
            <p:nvPr/>
          </p:nvSpPr>
          <p:spPr>
            <a:xfrm rot="21264444" flipH="1">
              <a:off x="5515978" y="4725208"/>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6" name="Freeform 20">
              <a:extLst>
                <a:ext uri="{FF2B5EF4-FFF2-40B4-BE49-F238E27FC236}">
                  <a16:creationId xmlns:a16="http://schemas.microsoft.com/office/drawing/2014/main" id="{DDCD6471-19B3-4671-99A3-61962C686A4A}"/>
                </a:ext>
              </a:extLst>
            </p:cNvPr>
            <p:cNvSpPr>
              <a:spLocks noChangeAspect="1"/>
            </p:cNvSpPr>
            <p:nvPr/>
          </p:nvSpPr>
          <p:spPr>
            <a:xfrm rot="21264444" flipH="1">
              <a:off x="4527115" y="4225429"/>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7" name="Freeform 20">
              <a:extLst>
                <a:ext uri="{FF2B5EF4-FFF2-40B4-BE49-F238E27FC236}">
                  <a16:creationId xmlns:a16="http://schemas.microsoft.com/office/drawing/2014/main" id="{C31EFBE9-0BA8-40DF-B6B3-8A0C8DC96ADB}"/>
                </a:ext>
              </a:extLst>
            </p:cNvPr>
            <p:cNvSpPr>
              <a:spLocks noChangeAspect="1"/>
            </p:cNvSpPr>
            <p:nvPr/>
          </p:nvSpPr>
          <p:spPr>
            <a:xfrm rot="21264444" flipH="1">
              <a:off x="4598967" y="556646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8" name="Freeform 20">
              <a:extLst>
                <a:ext uri="{FF2B5EF4-FFF2-40B4-BE49-F238E27FC236}">
                  <a16:creationId xmlns:a16="http://schemas.microsoft.com/office/drawing/2014/main" id="{4270BB5D-E472-4E0B-9326-1FEBCF5B5623}"/>
                </a:ext>
              </a:extLst>
            </p:cNvPr>
            <p:cNvSpPr>
              <a:spLocks noChangeAspect="1"/>
            </p:cNvSpPr>
            <p:nvPr/>
          </p:nvSpPr>
          <p:spPr>
            <a:xfrm rot="21264444" flipH="1">
              <a:off x="4207955" y="1186135"/>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20">
              <a:extLst>
                <a:ext uri="{FF2B5EF4-FFF2-40B4-BE49-F238E27FC236}">
                  <a16:creationId xmlns:a16="http://schemas.microsoft.com/office/drawing/2014/main" id="{F8FA9900-0069-4F8B-9624-61D07EF581A9}"/>
                </a:ext>
              </a:extLst>
            </p:cNvPr>
            <p:cNvSpPr>
              <a:spLocks noChangeAspect="1"/>
            </p:cNvSpPr>
            <p:nvPr/>
          </p:nvSpPr>
          <p:spPr>
            <a:xfrm rot="21264444" flipH="1">
              <a:off x="5198684" y="287653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0" name="Freeform 20">
              <a:extLst>
                <a:ext uri="{FF2B5EF4-FFF2-40B4-BE49-F238E27FC236}">
                  <a16:creationId xmlns:a16="http://schemas.microsoft.com/office/drawing/2014/main" id="{49ED43E9-AEE4-4E2A-9D73-5C5EB32F0ADC}"/>
                </a:ext>
              </a:extLst>
            </p:cNvPr>
            <p:cNvSpPr>
              <a:spLocks noChangeAspect="1"/>
            </p:cNvSpPr>
            <p:nvPr/>
          </p:nvSpPr>
          <p:spPr>
            <a:xfrm rot="21264444" flipH="1">
              <a:off x="6970180" y="1396434"/>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1" name="Freeform 20">
              <a:extLst>
                <a:ext uri="{FF2B5EF4-FFF2-40B4-BE49-F238E27FC236}">
                  <a16:creationId xmlns:a16="http://schemas.microsoft.com/office/drawing/2014/main" id="{5827AF6D-96F5-454E-ADF0-67698AD529A9}"/>
                </a:ext>
              </a:extLst>
            </p:cNvPr>
            <p:cNvSpPr>
              <a:spLocks noChangeAspect="1"/>
            </p:cNvSpPr>
            <p:nvPr/>
          </p:nvSpPr>
          <p:spPr>
            <a:xfrm rot="21264444" flipH="1">
              <a:off x="7188498" y="367416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2" name="Freeform 20">
              <a:extLst>
                <a:ext uri="{FF2B5EF4-FFF2-40B4-BE49-F238E27FC236}">
                  <a16:creationId xmlns:a16="http://schemas.microsoft.com/office/drawing/2014/main" id="{969B8555-292E-4BB3-B2A0-2601A4BFC0F3}"/>
                </a:ext>
              </a:extLst>
            </p:cNvPr>
            <p:cNvSpPr>
              <a:spLocks noChangeAspect="1"/>
            </p:cNvSpPr>
            <p:nvPr/>
          </p:nvSpPr>
          <p:spPr>
            <a:xfrm rot="21264444" flipH="1">
              <a:off x="5631221" y="58275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3" name="Freeform 20">
              <a:extLst>
                <a:ext uri="{FF2B5EF4-FFF2-40B4-BE49-F238E27FC236}">
                  <a16:creationId xmlns:a16="http://schemas.microsoft.com/office/drawing/2014/main" id="{C41B5131-576D-4623-88ED-3637E875ECEB}"/>
                </a:ext>
              </a:extLst>
            </p:cNvPr>
            <p:cNvSpPr>
              <a:spLocks noChangeAspect="1"/>
            </p:cNvSpPr>
            <p:nvPr/>
          </p:nvSpPr>
          <p:spPr>
            <a:xfrm rot="21264444" flipH="1">
              <a:off x="3611743" y="2071903"/>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a:extLst>
                <a:ext uri="{FF2B5EF4-FFF2-40B4-BE49-F238E27FC236}">
                  <a16:creationId xmlns:a16="http://schemas.microsoft.com/office/drawing/2014/main" id="{02140D3C-0279-4869-89A5-CD86575EDEDF}"/>
                </a:ext>
              </a:extLst>
            </p:cNvPr>
            <p:cNvSpPr>
              <a:spLocks noChangeAspect="1"/>
            </p:cNvSpPr>
            <p:nvPr/>
          </p:nvSpPr>
          <p:spPr>
            <a:xfrm rot="21264444" flipH="1">
              <a:off x="4695215" y="3154401"/>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5" name="Freeform 20">
              <a:extLst>
                <a:ext uri="{FF2B5EF4-FFF2-40B4-BE49-F238E27FC236}">
                  <a16:creationId xmlns:a16="http://schemas.microsoft.com/office/drawing/2014/main" id="{7246ED12-D695-495E-8575-B1A0C61E1F3A}"/>
                </a:ext>
              </a:extLst>
            </p:cNvPr>
            <p:cNvSpPr>
              <a:spLocks noChangeAspect="1"/>
            </p:cNvSpPr>
            <p:nvPr/>
          </p:nvSpPr>
          <p:spPr>
            <a:xfrm rot="21264444" flipH="1">
              <a:off x="6207290" y="5058980"/>
              <a:ext cx="384921" cy="384919"/>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ln>
            <a:effectLst/>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6" name="Freeform: Shape 75">
              <a:extLst>
                <a:ext uri="{FF2B5EF4-FFF2-40B4-BE49-F238E27FC236}">
                  <a16:creationId xmlns:a16="http://schemas.microsoft.com/office/drawing/2014/main" id="{5210A339-D491-4E66-AC5A-E9364CCD9F33}"/>
                </a:ext>
              </a:extLst>
            </p:cNvPr>
            <p:cNvSpPr>
              <a:spLocks noChangeAspect="1"/>
            </p:cNvSpPr>
            <p:nvPr/>
          </p:nvSpPr>
          <p:spPr bwMode="auto">
            <a:xfrm rot="20629209">
              <a:off x="4585667" y="3583929"/>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7A7A7A"/>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7" name="Freeform: Shape 76">
              <a:extLst>
                <a:ext uri="{FF2B5EF4-FFF2-40B4-BE49-F238E27FC236}">
                  <a16:creationId xmlns:a16="http://schemas.microsoft.com/office/drawing/2014/main" id="{47AF7DFF-47F2-4E66-9753-99FA1BF48D86}"/>
                </a:ext>
              </a:extLst>
            </p:cNvPr>
            <p:cNvSpPr>
              <a:spLocks noChangeAspect="1"/>
            </p:cNvSpPr>
            <p:nvPr/>
          </p:nvSpPr>
          <p:spPr bwMode="auto">
            <a:xfrm rot="20608340">
              <a:off x="5544287" y="5068863"/>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44546B"/>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8" name="Freeform: Shape 77">
              <a:extLst>
                <a:ext uri="{FF2B5EF4-FFF2-40B4-BE49-F238E27FC236}">
                  <a16:creationId xmlns:a16="http://schemas.microsoft.com/office/drawing/2014/main" id="{CDDFE5FA-3B01-4D2C-B91F-8B6EE1CC63C7}"/>
                </a:ext>
              </a:extLst>
            </p:cNvPr>
            <p:cNvSpPr>
              <a:spLocks noChangeAspect="1"/>
            </p:cNvSpPr>
            <p:nvPr/>
          </p:nvSpPr>
          <p:spPr bwMode="auto">
            <a:xfrm rot="20629209">
              <a:off x="6114197" y="157579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FE4A1E"/>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79" name="Freeform: Shape 78">
              <a:extLst>
                <a:ext uri="{FF2B5EF4-FFF2-40B4-BE49-F238E27FC236}">
                  <a16:creationId xmlns:a16="http://schemas.microsoft.com/office/drawing/2014/main" id="{1A54749A-FBEB-487E-BB35-1F7C12E67BD1}"/>
                </a:ext>
              </a:extLst>
            </p:cNvPr>
            <p:cNvSpPr>
              <a:spLocks noChangeAspect="1"/>
            </p:cNvSpPr>
            <p:nvPr/>
          </p:nvSpPr>
          <p:spPr bwMode="auto">
            <a:xfrm rot="20629209">
              <a:off x="3321579" y="247225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solidFill>
              <a:srgbClr val="5C9AD3"/>
            </a:soli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0" name="Freeform: Shape 79">
              <a:extLst>
                <a:ext uri="{FF2B5EF4-FFF2-40B4-BE49-F238E27FC236}">
                  <a16:creationId xmlns:a16="http://schemas.microsoft.com/office/drawing/2014/main" id="{B7F2CB6C-E211-4CD0-A342-CC6EAAC00277}"/>
                </a:ext>
              </a:extLst>
            </p:cNvPr>
            <p:cNvSpPr>
              <a:spLocks noChangeAspect="1"/>
            </p:cNvSpPr>
            <p:nvPr/>
          </p:nvSpPr>
          <p:spPr bwMode="auto">
            <a:xfrm rot="20629209">
              <a:off x="7083413" y="2358802"/>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1" name="Freeform: Shape 80">
              <a:extLst>
                <a:ext uri="{FF2B5EF4-FFF2-40B4-BE49-F238E27FC236}">
                  <a16:creationId xmlns:a16="http://schemas.microsoft.com/office/drawing/2014/main" id="{125A1A1C-9ED4-4DB2-BA69-E355CED80074}"/>
                </a:ext>
              </a:extLst>
            </p:cNvPr>
            <p:cNvSpPr>
              <a:spLocks noChangeAspect="1"/>
            </p:cNvSpPr>
            <p:nvPr/>
          </p:nvSpPr>
          <p:spPr bwMode="auto">
            <a:xfrm rot="217650">
              <a:off x="6581470" y="3765870"/>
              <a:ext cx="673747" cy="673613"/>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Shape 81">
              <a:extLst>
                <a:ext uri="{FF2B5EF4-FFF2-40B4-BE49-F238E27FC236}">
                  <a16:creationId xmlns:a16="http://schemas.microsoft.com/office/drawing/2014/main" id="{37C4340B-73D8-42C7-99E6-33F8883EF7CA}"/>
                </a:ext>
              </a:extLst>
            </p:cNvPr>
            <p:cNvSpPr>
              <a:spLocks noChangeAspect="1"/>
            </p:cNvSpPr>
            <p:nvPr/>
          </p:nvSpPr>
          <p:spPr bwMode="auto">
            <a:xfrm rot="20629209">
              <a:off x="4979142" y="1801948"/>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3" name="Freeform: Shape 82">
              <a:extLst>
                <a:ext uri="{FF2B5EF4-FFF2-40B4-BE49-F238E27FC236}">
                  <a16:creationId xmlns:a16="http://schemas.microsoft.com/office/drawing/2014/main" id="{DAF01F86-0C7C-4B16-9E42-79991E4ACBCE}"/>
                </a:ext>
              </a:extLst>
            </p:cNvPr>
            <p:cNvSpPr>
              <a:spLocks noChangeAspect="1"/>
            </p:cNvSpPr>
            <p:nvPr/>
          </p:nvSpPr>
          <p:spPr bwMode="auto">
            <a:xfrm rot="20401793">
              <a:off x="4942436" y="5664880"/>
              <a:ext cx="538890" cy="53878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4" name="Freeform 101">
              <a:extLst>
                <a:ext uri="{FF2B5EF4-FFF2-40B4-BE49-F238E27FC236}">
                  <a16:creationId xmlns:a16="http://schemas.microsoft.com/office/drawing/2014/main" id="{DABCEB73-6191-4994-B30C-301A88175F3F}"/>
                </a:ext>
              </a:extLst>
            </p:cNvPr>
            <p:cNvSpPr>
              <a:spLocks noChangeAspect="1" noEditPoints="1"/>
            </p:cNvSpPr>
            <p:nvPr/>
          </p:nvSpPr>
          <p:spPr bwMode="auto">
            <a:xfrm rot="1781263">
              <a:off x="6566335" y="2136892"/>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5" name="Freeform 101">
              <a:extLst>
                <a:ext uri="{FF2B5EF4-FFF2-40B4-BE49-F238E27FC236}">
                  <a16:creationId xmlns:a16="http://schemas.microsoft.com/office/drawing/2014/main" id="{7378A566-F769-4D8B-B265-00E111CE6773}"/>
                </a:ext>
              </a:extLst>
            </p:cNvPr>
            <p:cNvSpPr>
              <a:spLocks noChangeAspect="1" noEditPoints="1"/>
            </p:cNvSpPr>
            <p:nvPr/>
          </p:nvSpPr>
          <p:spPr bwMode="auto">
            <a:xfrm rot="1781263">
              <a:off x="4758808" y="4471995"/>
              <a:ext cx="577382" cy="534177"/>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6" name="Freeform 101">
              <a:extLst>
                <a:ext uri="{FF2B5EF4-FFF2-40B4-BE49-F238E27FC236}">
                  <a16:creationId xmlns:a16="http://schemas.microsoft.com/office/drawing/2014/main" id="{4339CABF-D766-463F-92AA-21EFAAE193B9}"/>
                </a:ext>
              </a:extLst>
            </p:cNvPr>
            <p:cNvSpPr>
              <a:spLocks noChangeAspect="1" noEditPoints="1"/>
            </p:cNvSpPr>
            <p:nvPr/>
          </p:nvSpPr>
          <p:spPr bwMode="auto">
            <a:xfrm rot="2777205">
              <a:off x="4033549" y="2281911"/>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7" name="Freeform 101">
              <a:extLst>
                <a:ext uri="{FF2B5EF4-FFF2-40B4-BE49-F238E27FC236}">
                  <a16:creationId xmlns:a16="http://schemas.microsoft.com/office/drawing/2014/main" id="{CE2DFF28-7F73-4A65-A133-5D0AA627A248}"/>
                </a:ext>
              </a:extLst>
            </p:cNvPr>
            <p:cNvSpPr>
              <a:spLocks noChangeAspect="1" noEditPoints="1"/>
            </p:cNvSpPr>
            <p:nvPr/>
          </p:nvSpPr>
          <p:spPr bwMode="auto">
            <a:xfrm rot="2777205">
              <a:off x="5964192" y="2200037"/>
              <a:ext cx="500398" cy="462954"/>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8" name="Freeform 101">
              <a:extLst>
                <a:ext uri="{FF2B5EF4-FFF2-40B4-BE49-F238E27FC236}">
                  <a16:creationId xmlns:a16="http://schemas.microsoft.com/office/drawing/2014/main" id="{96EC6F6D-6CE5-4BA5-A6B1-2DA407C7F8D1}"/>
                </a:ext>
              </a:extLst>
            </p:cNvPr>
            <p:cNvSpPr>
              <a:spLocks noChangeAspect="1" noEditPoints="1"/>
            </p:cNvSpPr>
            <p:nvPr/>
          </p:nvSpPr>
          <p:spPr bwMode="auto">
            <a:xfrm rot="14370418">
              <a:off x="3730857" y="3127399"/>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89" name="Freeform 101">
              <a:extLst>
                <a:ext uri="{FF2B5EF4-FFF2-40B4-BE49-F238E27FC236}">
                  <a16:creationId xmlns:a16="http://schemas.microsoft.com/office/drawing/2014/main" id="{9A44A715-5503-4693-AA9C-DBA5F9183461}"/>
                </a:ext>
              </a:extLst>
            </p:cNvPr>
            <p:cNvSpPr>
              <a:spLocks noChangeAspect="1" noEditPoints="1"/>
            </p:cNvSpPr>
            <p:nvPr/>
          </p:nvSpPr>
          <p:spPr bwMode="auto">
            <a:xfrm rot="11028716">
              <a:off x="5530821" y="189852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0" name="Freeform 101">
              <a:extLst>
                <a:ext uri="{FF2B5EF4-FFF2-40B4-BE49-F238E27FC236}">
                  <a16:creationId xmlns:a16="http://schemas.microsoft.com/office/drawing/2014/main" id="{2B97B6BB-FCFE-4FCC-9A3D-AC557A3650DA}"/>
                </a:ext>
              </a:extLst>
            </p:cNvPr>
            <p:cNvSpPr>
              <a:spLocks noChangeAspect="1" noEditPoints="1"/>
            </p:cNvSpPr>
            <p:nvPr/>
          </p:nvSpPr>
          <p:spPr bwMode="auto">
            <a:xfrm rot="20542437">
              <a:off x="4442326" y="828765"/>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101">
              <a:extLst>
                <a:ext uri="{FF2B5EF4-FFF2-40B4-BE49-F238E27FC236}">
                  <a16:creationId xmlns:a16="http://schemas.microsoft.com/office/drawing/2014/main" id="{BE7F47D1-E088-481C-9D57-6867FE21A6A3}"/>
                </a:ext>
              </a:extLst>
            </p:cNvPr>
            <p:cNvSpPr>
              <a:spLocks noChangeAspect="1" noEditPoints="1"/>
            </p:cNvSpPr>
            <p:nvPr/>
          </p:nvSpPr>
          <p:spPr bwMode="auto">
            <a:xfrm rot="18274205">
              <a:off x="6310668" y="756234"/>
              <a:ext cx="416053" cy="384921"/>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92" name="Freeform: Shape 91">
              <a:extLst>
                <a:ext uri="{FF2B5EF4-FFF2-40B4-BE49-F238E27FC236}">
                  <a16:creationId xmlns:a16="http://schemas.microsoft.com/office/drawing/2014/main" id="{3121649E-4243-422D-B1B4-4D24D50727BE}"/>
                </a:ext>
              </a:extLst>
            </p:cNvPr>
            <p:cNvSpPr>
              <a:spLocks noChangeAspect="1"/>
            </p:cNvSpPr>
            <p:nvPr/>
          </p:nvSpPr>
          <p:spPr bwMode="auto">
            <a:xfrm>
              <a:off x="5080277" y="3278369"/>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3" name="Freeform: Shape 92">
              <a:extLst>
                <a:ext uri="{FF2B5EF4-FFF2-40B4-BE49-F238E27FC236}">
                  <a16:creationId xmlns:a16="http://schemas.microsoft.com/office/drawing/2014/main" id="{0D59150C-F316-4271-8DC0-190DE8665D67}"/>
                </a:ext>
              </a:extLst>
            </p:cNvPr>
            <p:cNvSpPr>
              <a:spLocks noChangeAspect="1"/>
            </p:cNvSpPr>
            <p:nvPr/>
          </p:nvSpPr>
          <p:spPr bwMode="auto">
            <a:xfrm>
              <a:off x="3276600" y="3136561"/>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4" name="Freeform: Shape 93">
              <a:extLst>
                <a:ext uri="{FF2B5EF4-FFF2-40B4-BE49-F238E27FC236}">
                  <a16:creationId xmlns:a16="http://schemas.microsoft.com/office/drawing/2014/main" id="{F139555A-4C6A-444B-BAEE-E10845A17493}"/>
                </a:ext>
              </a:extLst>
            </p:cNvPr>
            <p:cNvSpPr>
              <a:spLocks noChangeAspect="1"/>
            </p:cNvSpPr>
            <p:nvPr/>
          </p:nvSpPr>
          <p:spPr bwMode="auto">
            <a:xfrm>
              <a:off x="3860423" y="1237298"/>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5" name="Freeform: Shape 94">
              <a:extLst>
                <a:ext uri="{FF2B5EF4-FFF2-40B4-BE49-F238E27FC236}">
                  <a16:creationId xmlns:a16="http://schemas.microsoft.com/office/drawing/2014/main" id="{F8A61513-4E82-4DF5-ADAF-35F61E233A45}"/>
                </a:ext>
              </a:extLst>
            </p:cNvPr>
            <p:cNvSpPr>
              <a:spLocks noChangeAspect="1"/>
            </p:cNvSpPr>
            <p:nvPr/>
          </p:nvSpPr>
          <p:spPr bwMode="auto">
            <a:xfrm>
              <a:off x="6816142" y="1056916"/>
              <a:ext cx="346499" cy="346429"/>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6" name="Freeform: Shape 95">
              <a:extLst>
                <a:ext uri="{FF2B5EF4-FFF2-40B4-BE49-F238E27FC236}">
                  <a16:creationId xmlns:a16="http://schemas.microsoft.com/office/drawing/2014/main" id="{09B92550-5727-44FC-BA8F-71D497747ECB}"/>
                </a:ext>
              </a:extLst>
            </p:cNvPr>
            <p:cNvSpPr>
              <a:spLocks noChangeAspect="1"/>
            </p:cNvSpPr>
            <p:nvPr/>
          </p:nvSpPr>
          <p:spPr bwMode="auto">
            <a:xfrm>
              <a:off x="6839800" y="3450948"/>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7" name="Freeform: Shape 96">
              <a:extLst>
                <a:ext uri="{FF2B5EF4-FFF2-40B4-BE49-F238E27FC236}">
                  <a16:creationId xmlns:a16="http://schemas.microsoft.com/office/drawing/2014/main" id="{F82E24A4-A1C0-4427-B267-CE36E645D3C3}"/>
                </a:ext>
              </a:extLst>
            </p:cNvPr>
            <p:cNvSpPr>
              <a:spLocks noChangeAspect="1"/>
            </p:cNvSpPr>
            <p:nvPr/>
          </p:nvSpPr>
          <p:spPr bwMode="auto">
            <a:xfrm>
              <a:off x="6731522" y="4460122"/>
              <a:ext cx="250199" cy="25014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8" name="Freeform: Shape 97">
              <a:extLst>
                <a:ext uri="{FF2B5EF4-FFF2-40B4-BE49-F238E27FC236}">
                  <a16:creationId xmlns:a16="http://schemas.microsoft.com/office/drawing/2014/main" id="{7A1F8E32-D867-488B-ACB9-354F58A5149C}"/>
                </a:ext>
              </a:extLst>
            </p:cNvPr>
            <p:cNvSpPr>
              <a:spLocks noChangeAspect="1"/>
            </p:cNvSpPr>
            <p:nvPr/>
          </p:nvSpPr>
          <p:spPr bwMode="auto">
            <a:xfrm>
              <a:off x="4199599" y="469854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99" name="Freeform: Shape 98">
              <a:extLst>
                <a:ext uri="{FF2B5EF4-FFF2-40B4-BE49-F238E27FC236}">
                  <a16:creationId xmlns:a16="http://schemas.microsoft.com/office/drawing/2014/main" id="{A10E6F1F-833A-486F-9DA1-A6DCC8179965}"/>
                </a:ext>
              </a:extLst>
            </p:cNvPr>
            <p:cNvSpPr>
              <a:spLocks noChangeAspect="1"/>
            </p:cNvSpPr>
            <p:nvPr/>
          </p:nvSpPr>
          <p:spPr bwMode="auto">
            <a:xfrm>
              <a:off x="4278338" y="5320191"/>
              <a:ext cx="365760" cy="36568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0" name="Freeform: Shape 99">
              <a:extLst>
                <a:ext uri="{FF2B5EF4-FFF2-40B4-BE49-F238E27FC236}">
                  <a16:creationId xmlns:a16="http://schemas.microsoft.com/office/drawing/2014/main" id="{9380FEB2-A13D-4E25-BC04-A808D1329D0D}"/>
                </a:ext>
              </a:extLst>
            </p:cNvPr>
            <p:cNvSpPr>
              <a:spLocks noChangeAspect="1"/>
            </p:cNvSpPr>
            <p:nvPr/>
          </p:nvSpPr>
          <p:spPr bwMode="auto">
            <a:xfrm>
              <a:off x="5015376" y="425555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1" name="Freeform: Shape 100">
              <a:extLst>
                <a:ext uri="{FF2B5EF4-FFF2-40B4-BE49-F238E27FC236}">
                  <a16:creationId xmlns:a16="http://schemas.microsoft.com/office/drawing/2014/main" id="{17505510-1E5C-45DF-A427-0852FDCEC112}"/>
                </a:ext>
              </a:extLst>
            </p:cNvPr>
            <p:cNvSpPr>
              <a:spLocks noChangeAspect="1"/>
            </p:cNvSpPr>
            <p:nvPr/>
          </p:nvSpPr>
          <p:spPr bwMode="auto">
            <a:xfrm>
              <a:off x="4543616" y="2735713"/>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2" name="Freeform: Shape 101">
              <a:extLst>
                <a:ext uri="{FF2B5EF4-FFF2-40B4-BE49-F238E27FC236}">
                  <a16:creationId xmlns:a16="http://schemas.microsoft.com/office/drawing/2014/main" id="{549657A6-1807-4E2C-8E29-D5A412C4724F}"/>
                </a:ext>
              </a:extLst>
            </p:cNvPr>
            <p:cNvSpPr>
              <a:spLocks noChangeAspect="1"/>
            </p:cNvSpPr>
            <p:nvPr/>
          </p:nvSpPr>
          <p:spPr bwMode="auto">
            <a:xfrm>
              <a:off x="3950349" y="3756675"/>
              <a:ext cx="288691" cy="28863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3" name="Freeform: Shape 102">
              <a:extLst>
                <a:ext uri="{FF2B5EF4-FFF2-40B4-BE49-F238E27FC236}">
                  <a16:creationId xmlns:a16="http://schemas.microsoft.com/office/drawing/2014/main" id="{88F14C15-A67A-4A66-BFDE-A5A22AB08FCB}"/>
                </a:ext>
              </a:extLst>
            </p:cNvPr>
            <p:cNvSpPr>
              <a:spLocks noChangeAspect="1"/>
            </p:cNvSpPr>
            <p:nvPr/>
          </p:nvSpPr>
          <p:spPr bwMode="auto">
            <a:xfrm>
              <a:off x="5242054" y="464805"/>
              <a:ext cx="347540" cy="34747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4" name="Freeform: Shape 103">
              <a:extLst>
                <a:ext uri="{FF2B5EF4-FFF2-40B4-BE49-F238E27FC236}">
                  <a16:creationId xmlns:a16="http://schemas.microsoft.com/office/drawing/2014/main" id="{B182A212-F86D-4BAC-B836-6929618D3014}"/>
                </a:ext>
              </a:extLst>
            </p:cNvPr>
            <p:cNvSpPr>
              <a:spLocks noChangeAspect="1"/>
            </p:cNvSpPr>
            <p:nvPr/>
          </p:nvSpPr>
          <p:spPr bwMode="auto">
            <a:xfrm rot="21108012">
              <a:off x="6492240" y="5314210"/>
              <a:ext cx="356686" cy="356616"/>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5" name="Freeform: Shape 104">
              <a:extLst>
                <a:ext uri="{FF2B5EF4-FFF2-40B4-BE49-F238E27FC236}">
                  <a16:creationId xmlns:a16="http://schemas.microsoft.com/office/drawing/2014/main" id="{69814D07-CEE6-41C9-851E-5F242B17903E}"/>
                </a:ext>
              </a:extLst>
            </p:cNvPr>
            <p:cNvSpPr>
              <a:spLocks noChangeAspect="1"/>
            </p:cNvSpPr>
            <p:nvPr/>
          </p:nvSpPr>
          <p:spPr bwMode="auto">
            <a:xfrm>
              <a:off x="7159061" y="12614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06" name="Freeform 59">
              <a:extLst>
                <a:ext uri="{FF2B5EF4-FFF2-40B4-BE49-F238E27FC236}">
                  <a16:creationId xmlns:a16="http://schemas.microsoft.com/office/drawing/2014/main" id="{9B2F7198-9370-489A-94F2-4334CBFB89BA}"/>
                </a:ext>
              </a:extLst>
            </p:cNvPr>
            <p:cNvSpPr>
              <a:spLocks noChangeAspect="1" noEditPoints="1"/>
            </p:cNvSpPr>
            <p:nvPr/>
          </p:nvSpPr>
          <p:spPr bwMode="auto">
            <a:xfrm>
              <a:off x="5296795" y="3556707"/>
              <a:ext cx="577382" cy="576787"/>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7" name="Freeform 59">
              <a:extLst>
                <a:ext uri="{FF2B5EF4-FFF2-40B4-BE49-F238E27FC236}">
                  <a16:creationId xmlns:a16="http://schemas.microsoft.com/office/drawing/2014/main" id="{5A4C2739-9A06-4D78-A64E-21255BEEE81B}"/>
                </a:ext>
              </a:extLst>
            </p:cNvPr>
            <p:cNvSpPr>
              <a:spLocks noChangeAspect="1" noEditPoints="1"/>
            </p:cNvSpPr>
            <p:nvPr/>
          </p:nvSpPr>
          <p:spPr bwMode="auto">
            <a:xfrm>
              <a:off x="7518099" y="211089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8" name="Freeform 59">
              <a:extLst>
                <a:ext uri="{FF2B5EF4-FFF2-40B4-BE49-F238E27FC236}">
                  <a16:creationId xmlns:a16="http://schemas.microsoft.com/office/drawing/2014/main" id="{5083B21C-CD96-44DC-823E-B88EAEFFD8B8}"/>
                </a:ext>
              </a:extLst>
            </p:cNvPr>
            <p:cNvSpPr>
              <a:spLocks noChangeAspect="1" noEditPoints="1"/>
            </p:cNvSpPr>
            <p:nvPr/>
          </p:nvSpPr>
          <p:spPr bwMode="auto">
            <a:xfrm>
              <a:off x="3352444" y="2218631"/>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9" name="Freeform 59">
              <a:extLst>
                <a:ext uri="{FF2B5EF4-FFF2-40B4-BE49-F238E27FC236}">
                  <a16:creationId xmlns:a16="http://schemas.microsoft.com/office/drawing/2014/main" id="{8474538B-DA12-42B8-AEC1-D40B7EE087EC}"/>
                </a:ext>
              </a:extLst>
            </p:cNvPr>
            <p:cNvSpPr>
              <a:spLocks noChangeAspect="1" noEditPoints="1"/>
            </p:cNvSpPr>
            <p:nvPr/>
          </p:nvSpPr>
          <p:spPr bwMode="auto">
            <a:xfrm>
              <a:off x="4179122"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0" name="Freeform 59">
              <a:extLst>
                <a:ext uri="{FF2B5EF4-FFF2-40B4-BE49-F238E27FC236}">
                  <a16:creationId xmlns:a16="http://schemas.microsoft.com/office/drawing/2014/main" id="{6C2DCC65-8224-4ECA-A92A-93EB189BEE2F}"/>
                </a:ext>
              </a:extLst>
            </p:cNvPr>
            <p:cNvSpPr>
              <a:spLocks noChangeAspect="1" noEditPoints="1"/>
            </p:cNvSpPr>
            <p:nvPr/>
          </p:nvSpPr>
          <p:spPr bwMode="auto">
            <a:xfrm>
              <a:off x="4692932" y="5960695"/>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1" name="Freeform 59">
              <a:extLst>
                <a:ext uri="{FF2B5EF4-FFF2-40B4-BE49-F238E27FC236}">
                  <a16:creationId xmlns:a16="http://schemas.microsoft.com/office/drawing/2014/main" id="{6F732535-0B37-4056-B63C-FE007049A915}"/>
                </a:ext>
              </a:extLst>
            </p:cNvPr>
            <p:cNvSpPr>
              <a:spLocks noChangeAspect="1" noEditPoints="1"/>
            </p:cNvSpPr>
            <p:nvPr/>
          </p:nvSpPr>
          <p:spPr bwMode="auto">
            <a:xfrm>
              <a:off x="5252674" y="48231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 name="Freeform 59">
              <a:extLst>
                <a:ext uri="{FF2B5EF4-FFF2-40B4-BE49-F238E27FC236}">
                  <a16:creationId xmlns:a16="http://schemas.microsoft.com/office/drawing/2014/main" id="{276EEF13-1605-46DA-A617-1C1C872496B0}"/>
                </a:ext>
              </a:extLst>
            </p:cNvPr>
            <p:cNvSpPr>
              <a:spLocks noChangeAspect="1" noEditPoints="1"/>
            </p:cNvSpPr>
            <p:nvPr/>
          </p:nvSpPr>
          <p:spPr bwMode="auto">
            <a:xfrm>
              <a:off x="5902307" y="481140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3" name="Freeform 59">
              <a:extLst>
                <a:ext uri="{FF2B5EF4-FFF2-40B4-BE49-F238E27FC236}">
                  <a16:creationId xmlns:a16="http://schemas.microsoft.com/office/drawing/2014/main" id="{C575471C-74E9-42BF-8BB3-A06CEF7B1C6E}"/>
                </a:ext>
              </a:extLst>
            </p:cNvPr>
            <p:cNvSpPr>
              <a:spLocks noChangeAspect="1" noEditPoints="1"/>
            </p:cNvSpPr>
            <p:nvPr/>
          </p:nvSpPr>
          <p:spPr bwMode="auto">
            <a:xfrm>
              <a:off x="6710703" y="4718152"/>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4" name="Freeform 59">
              <a:extLst>
                <a:ext uri="{FF2B5EF4-FFF2-40B4-BE49-F238E27FC236}">
                  <a16:creationId xmlns:a16="http://schemas.microsoft.com/office/drawing/2014/main" id="{BD3ADF40-A1B9-4B0A-ADDC-0496357F1A04}"/>
                </a:ext>
              </a:extLst>
            </p:cNvPr>
            <p:cNvSpPr>
              <a:spLocks noChangeAspect="1" noEditPoints="1"/>
            </p:cNvSpPr>
            <p:nvPr/>
          </p:nvSpPr>
          <p:spPr bwMode="auto">
            <a:xfrm>
              <a:off x="4170510" y="932086"/>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5" name="Freeform 59">
              <a:extLst>
                <a:ext uri="{FF2B5EF4-FFF2-40B4-BE49-F238E27FC236}">
                  <a16:creationId xmlns:a16="http://schemas.microsoft.com/office/drawing/2014/main" id="{3906A59C-9F5E-4BA0-B2FD-36039A1C1923}"/>
                </a:ext>
              </a:extLst>
            </p:cNvPr>
            <p:cNvSpPr>
              <a:spLocks noChangeAspect="1" noEditPoints="1"/>
            </p:cNvSpPr>
            <p:nvPr/>
          </p:nvSpPr>
          <p:spPr bwMode="auto">
            <a:xfrm>
              <a:off x="6138774" y="61129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6" name="Freeform 59">
              <a:extLst>
                <a:ext uri="{FF2B5EF4-FFF2-40B4-BE49-F238E27FC236}">
                  <a16:creationId xmlns:a16="http://schemas.microsoft.com/office/drawing/2014/main" id="{113A52C3-74E0-462A-9EC8-FFCBAF3481B0}"/>
                </a:ext>
              </a:extLst>
            </p:cNvPr>
            <p:cNvSpPr>
              <a:spLocks noChangeAspect="1" noEditPoints="1"/>
            </p:cNvSpPr>
            <p:nvPr/>
          </p:nvSpPr>
          <p:spPr bwMode="auto">
            <a:xfrm>
              <a:off x="6764806" y="1634767"/>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7" name="Freeform 59">
              <a:extLst>
                <a:ext uri="{FF2B5EF4-FFF2-40B4-BE49-F238E27FC236}">
                  <a16:creationId xmlns:a16="http://schemas.microsoft.com/office/drawing/2014/main" id="{D3708DF7-C6E0-47C3-8026-F7E55BCB39FE}"/>
                </a:ext>
              </a:extLst>
            </p:cNvPr>
            <p:cNvSpPr>
              <a:spLocks noChangeAspect="1" noEditPoints="1"/>
            </p:cNvSpPr>
            <p:nvPr/>
          </p:nvSpPr>
          <p:spPr bwMode="auto">
            <a:xfrm>
              <a:off x="4976310" y="2803057"/>
              <a:ext cx="247143" cy="246888"/>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8" name="Freeform 59">
              <a:extLst>
                <a:ext uri="{FF2B5EF4-FFF2-40B4-BE49-F238E27FC236}">
                  <a16:creationId xmlns:a16="http://schemas.microsoft.com/office/drawing/2014/main" id="{53357665-2BC7-4B42-A6F6-1B9E7F55E529}"/>
                </a:ext>
              </a:extLst>
            </p:cNvPr>
            <p:cNvSpPr>
              <a:spLocks noChangeAspect="1" noEditPoints="1"/>
            </p:cNvSpPr>
            <p:nvPr/>
          </p:nvSpPr>
          <p:spPr bwMode="auto">
            <a:xfrm>
              <a:off x="5455788" y="5662147"/>
              <a:ext cx="237989" cy="237744"/>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9" name="Freeform 59">
              <a:extLst>
                <a:ext uri="{FF2B5EF4-FFF2-40B4-BE49-F238E27FC236}">
                  <a16:creationId xmlns:a16="http://schemas.microsoft.com/office/drawing/2014/main" id="{C9A27C06-F9FC-4D56-AC3D-A5E97E8D7B1D}"/>
                </a:ext>
              </a:extLst>
            </p:cNvPr>
            <p:cNvSpPr>
              <a:spLocks noChangeAspect="1" noEditPoints="1"/>
            </p:cNvSpPr>
            <p:nvPr/>
          </p:nvSpPr>
          <p:spPr bwMode="auto">
            <a:xfrm>
              <a:off x="3711532" y="4131489"/>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0" name="Freeform 59">
              <a:extLst>
                <a:ext uri="{FF2B5EF4-FFF2-40B4-BE49-F238E27FC236}">
                  <a16:creationId xmlns:a16="http://schemas.microsoft.com/office/drawing/2014/main" id="{992F1CFB-AB26-4BFB-8A7C-B34681ED68D0}"/>
                </a:ext>
              </a:extLst>
            </p:cNvPr>
            <p:cNvSpPr>
              <a:spLocks noChangeAspect="1" noEditPoints="1"/>
            </p:cNvSpPr>
            <p:nvPr/>
          </p:nvSpPr>
          <p:spPr bwMode="auto">
            <a:xfrm>
              <a:off x="4371791" y="570466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1" name="Freeform 59">
              <a:extLst>
                <a:ext uri="{FF2B5EF4-FFF2-40B4-BE49-F238E27FC236}">
                  <a16:creationId xmlns:a16="http://schemas.microsoft.com/office/drawing/2014/main" id="{4B47485C-97C0-4498-ABF6-875F6F7E55CB}"/>
                </a:ext>
              </a:extLst>
            </p:cNvPr>
            <p:cNvSpPr>
              <a:spLocks noChangeAspect="1" noEditPoints="1"/>
            </p:cNvSpPr>
            <p:nvPr/>
          </p:nvSpPr>
          <p:spPr bwMode="auto">
            <a:xfrm>
              <a:off x="7603028" y="2940973"/>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2" name="Freeform 59">
              <a:extLst>
                <a:ext uri="{FF2B5EF4-FFF2-40B4-BE49-F238E27FC236}">
                  <a16:creationId xmlns:a16="http://schemas.microsoft.com/office/drawing/2014/main" id="{33FF6003-03A3-476F-9695-F53C2726E113}"/>
                </a:ext>
              </a:extLst>
            </p:cNvPr>
            <p:cNvSpPr>
              <a:spLocks noChangeAspect="1" noEditPoints="1"/>
            </p:cNvSpPr>
            <p:nvPr/>
          </p:nvSpPr>
          <p:spPr bwMode="auto">
            <a:xfrm>
              <a:off x="6669343" y="5059014"/>
              <a:ext cx="256296" cy="256032"/>
            </a:xfrm>
            <a:custGeom>
              <a:avLst/>
              <a:gdLst/>
              <a:ahLst/>
              <a:cxnLst>
                <a:cxn ang="0">
                  <a:pos x="686" y="343"/>
                </a:cxn>
                <a:cxn ang="0">
                  <a:pos x="646" y="294"/>
                </a:cxn>
                <a:cxn ang="0">
                  <a:pos x="671" y="243"/>
                </a:cxn>
                <a:cxn ang="0">
                  <a:pos x="618" y="206"/>
                </a:cxn>
                <a:cxn ang="0">
                  <a:pos x="626" y="150"/>
                </a:cxn>
                <a:cxn ang="0">
                  <a:pos x="565" y="131"/>
                </a:cxn>
                <a:cxn ang="0">
                  <a:pos x="556" y="75"/>
                </a:cxn>
                <a:cxn ang="0">
                  <a:pos x="493" y="75"/>
                </a:cxn>
                <a:cxn ang="0">
                  <a:pos x="467" y="23"/>
                </a:cxn>
                <a:cxn ang="0">
                  <a:pos x="406" y="42"/>
                </a:cxn>
                <a:cxn ang="0">
                  <a:pos x="366" y="1"/>
                </a:cxn>
                <a:cxn ang="0">
                  <a:pos x="319" y="1"/>
                </a:cxn>
                <a:cxn ang="0">
                  <a:pos x="279" y="42"/>
                </a:cxn>
                <a:cxn ang="0">
                  <a:pos x="219" y="23"/>
                </a:cxn>
                <a:cxn ang="0">
                  <a:pos x="193" y="75"/>
                </a:cxn>
                <a:cxn ang="0">
                  <a:pos x="129" y="75"/>
                </a:cxn>
                <a:cxn ang="0">
                  <a:pos x="120" y="131"/>
                </a:cxn>
                <a:cxn ang="0">
                  <a:pos x="59" y="150"/>
                </a:cxn>
                <a:cxn ang="0">
                  <a:pos x="67" y="206"/>
                </a:cxn>
                <a:cxn ang="0">
                  <a:pos x="15" y="243"/>
                </a:cxn>
                <a:cxn ang="0">
                  <a:pos x="39" y="294"/>
                </a:cxn>
                <a:cxn ang="0">
                  <a:pos x="0" y="343"/>
                </a:cxn>
                <a:cxn ang="0">
                  <a:pos x="35" y="352"/>
                </a:cxn>
                <a:cxn ang="0">
                  <a:pos x="4" y="398"/>
                </a:cxn>
                <a:cxn ang="0">
                  <a:pos x="52" y="442"/>
                </a:cxn>
                <a:cxn ang="0">
                  <a:pos x="35" y="495"/>
                </a:cxn>
                <a:cxn ang="0">
                  <a:pos x="94" y="524"/>
                </a:cxn>
                <a:cxn ang="0">
                  <a:pos x="93" y="579"/>
                </a:cxn>
                <a:cxn ang="0">
                  <a:pos x="158" y="589"/>
                </a:cxn>
                <a:cxn ang="0">
                  <a:pos x="173" y="641"/>
                </a:cxn>
                <a:cxn ang="0">
                  <a:pos x="238" y="632"/>
                </a:cxn>
                <a:cxn ang="0">
                  <a:pos x="268" y="678"/>
                </a:cxn>
                <a:cxn ang="0">
                  <a:pos x="327" y="650"/>
                </a:cxn>
                <a:cxn ang="0">
                  <a:pos x="359" y="650"/>
                </a:cxn>
                <a:cxn ang="0">
                  <a:pos x="417" y="678"/>
                </a:cxn>
                <a:cxn ang="0">
                  <a:pos x="448" y="632"/>
                </a:cxn>
                <a:cxn ang="0">
                  <a:pos x="512" y="641"/>
                </a:cxn>
                <a:cxn ang="0">
                  <a:pos x="528" y="589"/>
                </a:cxn>
                <a:cxn ang="0">
                  <a:pos x="592" y="579"/>
                </a:cxn>
                <a:cxn ang="0">
                  <a:pos x="592" y="524"/>
                </a:cxn>
                <a:cxn ang="0">
                  <a:pos x="650" y="495"/>
                </a:cxn>
                <a:cxn ang="0">
                  <a:pos x="634" y="442"/>
                </a:cxn>
                <a:cxn ang="0">
                  <a:pos x="681" y="398"/>
                </a:cxn>
                <a:cxn ang="0">
                  <a:pos x="650" y="352"/>
                </a:cxn>
                <a:cxn ang="0">
                  <a:pos x="343" y="597"/>
                </a:cxn>
                <a:cxn ang="0">
                  <a:pos x="343" y="88"/>
                </a:cxn>
                <a:cxn ang="0">
                  <a:pos x="343" y="597"/>
                </a:cxn>
              </a:cxnLst>
              <a:rect l="0" t="0" r="r" b="b"/>
              <a:pathLst>
                <a:path w="686" h="685">
                  <a:moveTo>
                    <a:pt x="686" y="344"/>
                  </a:moveTo>
                  <a:cubicBezTo>
                    <a:pt x="686" y="344"/>
                    <a:pt x="686" y="343"/>
                    <a:pt x="686" y="343"/>
                  </a:cubicBezTo>
                  <a:cubicBezTo>
                    <a:pt x="686" y="327"/>
                    <a:pt x="685" y="312"/>
                    <a:pt x="683" y="296"/>
                  </a:cubicBezTo>
                  <a:cubicBezTo>
                    <a:pt x="646" y="294"/>
                    <a:pt x="646" y="294"/>
                    <a:pt x="646" y="294"/>
                  </a:cubicBezTo>
                  <a:cubicBezTo>
                    <a:pt x="644" y="283"/>
                    <a:pt x="642" y="272"/>
                    <a:pt x="639" y="261"/>
                  </a:cubicBezTo>
                  <a:cubicBezTo>
                    <a:pt x="671" y="243"/>
                    <a:pt x="671" y="243"/>
                    <a:pt x="671" y="243"/>
                  </a:cubicBezTo>
                  <a:cubicBezTo>
                    <a:pt x="666" y="227"/>
                    <a:pt x="660" y="212"/>
                    <a:pt x="654" y="198"/>
                  </a:cubicBezTo>
                  <a:cubicBezTo>
                    <a:pt x="618" y="206"/>
                    <a:pt x="618" y="206"/>
                    <a:pt x="618" y="206"/>
                  </a:cubicBezTo>
                  <a:cubicBezTo>
                    <a:pt x="613" y="196"/>
                    <a:pt x="608" y="186"/>
                    <a:pt x="601" y="177"/>
                  </a:cubicBezTo>
                  <a:cubicBezTo>
                    <a:pt x="626" y="150"/>
                    <a:pt x="626" y="150"/>
                    <a:pt x="626" y="150"/>
                  </a:cubicBezTo>
                  <a:cubicBezTo>
                    <a:pt x="617" y="137"/>
                    <a:pt x="608" y="124"/>
                    <a:pt x="597" y="113"/>
                  </a:cubicBezTo>
                  <a:cubicBezTo>
                    <a:pt x="565" y="131"/>
                    <a:pt x="565" y="131"/>
                    <a:pt x="565" y="131"/>
                  </a:cubicBezTo>
                  <a:cubicBezTo>
                    <a:pt x="558" y="123"/>
                    <a:pt x="549" y="115"/>
                    <a:pt x="540" y="108"/>
                  </a:cubicBezTo>
                  <a:cubicBezTo>
                    <a:pt x="556" y="75"/>
                    <a:pt x="556" y="75"/>
                    <a:pt x="556" y="75"/>
                  </a:cubicBezTo>
                  <a:cubicBezTo>
                    <a:pt x="544" y="65"/>
                    <a:pt x="531" y="56"/>
                    <a:pt x="517" y="48"/>
                  </a:cubicBezTo>
                  <a:cubicBezTo>
                    <a:pt x="493" y="75"/>
                    <a:pt x="493" y="75"/>
                    <a:pt x="493" y="75"/>
                  </a:cubicBezTo>
                  <a:cubicBezTo>
                    <a:pt x="483" y="69"/>
                    <a:pt x="472" y="64"/>
                    <a:pt x="461" y="59"/>
                  </a:cubicBezTo>
                  <a:cubicBezTo>
                    <a:pt x="467" y="23"/>
                    <a:pt x="467" y="23"/>
                    <a:pt x="467" y="23"/>
                  </a:cubicBezTo>
                  <a:cubicBezTo>
                    <a:pt x="452" y="17"/>
                    <a:pt x="437" y="13"/>
                    <a:pt x="422" y="9"/>
                  </a:cubicBezTo>
                  <a:cubicBezTo>
                    <a:pt x="406" y="42"/>
                    <a:pt x="406" y="42"/>
                    <a:pt x="406" y="42"/>
                  </a:cubicBezTo>
                  <a:cubicBezTo>
                    <a:pt x="395" y="40"/>
                    <a:pt x="383" y="38"/>
                    <a:pt x="372" y="37"/>
                  </a:cubicBezTo>
                  <a:cubicBezTo>
                    <a:pt x="366" y="1"/>
                    <a:pt x="366" y="1"/>
                    <a:pt x="366" y="1"/>
                  </a:cubicBezTo>
                  <a:cubicBezTo>
                    <a:pt x="359" y="0"/>
                    <a:pt x="351" y="0"/>
                    <a:pt x="343" y="0"/>
                  </a:cubicBezTo>
                  <a:cubicBezTo>
                    <a:pt x="335" y="0"/>
                    <a:pt x="327" y="0"/>
                    <a:pt x="319" y="1"/>
                  </a:cubicBezTo>
                  <a:cubicBezTo>
                    <a:pt x="314" y="37"/>
                    <a:pt x="314" y="37"/>
                    <a:pt x="314" y="37"/>
                  </a:cubicBezTo>
                  <a:cubicBezTo>
                    <a:pt x="302" y="38"/>
                    <a:pt x="291" y="40"/>
                    <a:pt x="279" y="42"/>
                  </a:cubicBezTo>
                  <a:cubicBezTo>
                    <a:pt x="264" y="9"/>
                    <a:pt x="264" y="9"/>
                    <a:pt x="264" y="9"/>
                  </a:cubicBezTo>
                  <a:cubicBezTo>
                    <a:pt x="248" y="13"/>
                    <a:pt x="233" y="17"/>
                    <a:pt x="219" y="23"/>
                  </a:cubicBezTo>
                  <a:cubicBezTo>
                    <a:pt x="224" y="59"/>
                    <a:pt x="224" y="59"/>
                    <a:pt x="224" y="59"/>
                  </a:cubicBezTo>
                  <a:cubicBezTo>
                    <a:pt x="213" y="64"/>
                    <a:pt x="203" y="69"/>
                    <a:pt x="193" y="75"/>
                  </a:cubicBezTo>
                  <a:cubicBezTo>
                    <a:pt x="168" y="48"/>
                    <a:pt x="168" y="48"/>
                    <a:pt x="168" y="48"/>
                  </a:cubicBezTo>
                  <a:cubicBezTo>
                    <a:pt x="154" y="56"/>
                    <a:pt x="141" y="65"/>
                    <a:pt x="129" y="75"/>
                  </a:cubicBezTo>
                  <a:cubicBezTo>
                    <a:pt x="145" y="108"/>
                    <a:pt x="145" y="108"/>
                    <a:pt x="145" y="108"/>
                  </a:cubicBezTo>
                  <a:cubicBezTo>
                    <a:pt x="136" y="115"/>
                    <a:pt x="128" y="123"/>
                    <a:pt x="120" y="131"/>
                  </a:cubicBezTo>
                  <a:cubicBezTo>
                    <a:pt x="88" y="113"/>
                    <a:pt x="88" y="113"/>
                    <a:pt x="88" y="113"/>
                  </a:cubicBezTo>
                  <a:cubicBezTo>
                    <a:pt x="78" y="124"/>
                    <a:pt x="68" y="137"/>
                    <a:pt x="59" y="150"/>
                  </a:cubicBezTo>
                  <a:cubicBezTo>
                    <a:pt x="84" y="177"/>
                    <a:pt x="84" y="177"/>
                    <a:pt x="84" y="177"/>
                  </a:cubicBezTo>
                  <a:cubicBezTo>
                    <a:pt x="78" y="186"/>
                    <a:pt x="72" y="196"/>
                    <a:pt x="67" y="206"/>
                  </a:cubicBezTo>
                  <a:cubicBezTo>
                    <a:pt x="32" y="198"/>
                    <a:pt x="32" y="198"/>
                    <a:pt x="32" y="198"/>
                  </a:cubicBezTo>
                  <a:cubicBezTo>
                    <a:pt x="25" y="212"/>
                    <a:pt x="19" y="227"/>
                    <a:pt x="15" y="243"/>
                  </a:cubicBezTo>
                  <a:cubicBezTo>
                    <a:pt x="46" y="261"/>
                    <a:pt x="46" y="261"/>
                    <a:pt x="46" y="261"/>
                  </a:cubicBezTo>
                  <a:cubicBezTo>
                    <a:pt x="43" y="272"/>
                    <a:pt x="41" y="283"/>
                    <a:pt x="39" y="294"/>
                  </a:cubicBezTo>
                  <a:cubicBezTo>
                    <a:pt x="3" y="296"/>
                    <a:pt x="3" y="296"/>
                    <a:pt x="3" y="296"/>
                  </a:cubicBezTo>
                  <a:cubicBezTo>
                    <a:pt x="1" y="312"/>
                    <a:pt x="0" y="327"/>
                    <a:pt x="0" y="343"/>
                  </a:cubicBezTo>
                  <a:cubicBezTo>
                    <a:pt x="0" y="343"/>
                    <a:pt x="0" y="344"/>
                    <a:pt x="0" y="344"/>
                  </a:cubicBezTo>
                  <a:cubicBezTo>
                    <a:pt x="35" y="352"/>
                    <a:pt x="35" y="352"/>
                    <a:pt x="35" y="352"/>
                  </a:cubicBezTo>
                  <a:cubicBezTo>
                    <a:pt x="36" y="363"/>
                    <a:pt x="37" y="374"/>
                    <a:pt x="38" y="385"/>
                  </a:cubicBezTo>
                  <a:cubicBezTo>
                    <a:pt x="4" y="398"/>
                    <a:pt x="4" y="398"/>
                    <a:pt x="4" y="398"/>
                  </a:cubicBezTo>
                  <a:cubicBezTo>
                    <a:pt x="7" y="414"/>
                    <a:pt x="10" y="430"/>
                    <a:pt x="15" y="445"/>
                  </a:cubicBezTo>
                  <a:cubicBezTo>
                    <a:pt x="52" y="442"/>
                    <a:pt x="52" y="442"/>
                    <a:pt x="52" y="442"/>
                  </a:cubicBezTo>
                  <a:cubicBezTo>
                    <a:pt x="55" y="453"/>
                    <a:pt x="59" y="463"/>
                    <a:pt x="64" y="473"/>
                  </a:cubicBezTo>
                  <a:cubicBezTo>
                    <a:pt x="35" y="495"/>
                    <a:pt x="35" y="495"/>
                    <a:pt x="35" y="495"/>
                  </a:cubicBezTo>
                  <a:cubicBezTo>
                    <a:pt x="43" y="510"/>
                    <a:pt x="51" y="524"/>
                    <a:pt x="60" y="537"/>
                  </a:cubicBezTo>
                  <a:cubicBezTo>
                    <a:pt x="94" y="524"/>
                    <a:pt x="94" y="524"/>
                    <a:pt x="94" y="524"/>
                  </a:cubicBezTo>
                  <a:cubicBezTo>
                    <a:pt x="100" y="532"/>
                    <a:pt x="107" y="541"/>
                    <a:pt x="114" y="549"/>
                  </a:cubicBezTo>
                  <a:cubicBezTo>
                    <a:pt x="93" y="579"/>
                    <a:pt x="93" y="579"/>
                    <a:pt x="93" y="579"/>
                  </a:cubicBezTo>
                  <a:cubicBezTo>
                    <a:pt x="105" y="591"/>
                    <a:pt x="117" y="602"/>
                    <a:pt x="129" y="612"/>
                  </a:cubicBezTo>
                  <a:cubicBezTo>
                    <a:pt x="158" y="589"/>
                    <a:pt x="158" y="589"/>
                    <a:pt x="158" y="589"/>
                  </a:cubicBezTo>
                  <a:cubicBezTo>
                    <a:pt x="166" y="595"/>
                    <a:pt x="175" y="601"/>
                    <a:pt x="184" y="607"/>
                  </a:cubicBezTo>
                  <a:cubicBezTo>
                    <a:pt x="173" y="641"/>
                    <a:pt x="173" y="641"/>
                    <a:pt x="173" y="641"/>
                  </a:cubicBezTo>
                  <a:cubicBezTo>
                    <a:pt x="187" y="649"/>
                    <a:pt x="202" y="656"/>
                    <a:pt x="217" y="662"/>
                  </a:cubicBezTo>
                  <a:cubicBezTo>
                    <a:pt x="238" y="632"/>
                    <a:pt x="238" y="632"/>
                    <a:pt x="238" y="632"/>
                  </a:cubicBezTo>
                  <a:cubicBezTo>
                    <a:pt x="248" y="636"/>
                    <a:pt x="258" y="639"/>
                    <a:pt x="268" y="641"/>
                  </a:cubicBezTo>
                  <a:cubicBezTo>
                    <a:pt x="268" y="678"/>
                    <a:pt x="268" y="678"/>
                    <a:pt x="268" y="678"/>
                  </a:cubicBezTo>
                  <a:cubicBezTo>
                    <a:pt x="284" y="681"/>
                    <a:pt x="300" y="684"/>
                    <a:pt x="316" y="685"/>
                  </a:cubicBezTo>
                  <a:cubicBezTo>
                    <a:pt x="327" y="650"/>
                    <a:pt x="327" y="650"/>
                    <a:pt x="327" y="650"/>
                  </a:cubicBezTo>
                  <a:cubicBezTo>
                    <a:pt x="332" y="650"/>
                    <a:pt x="337" y="650"/>
                    <a:pt x="343" y="650"/>
                  </a:cubicBezTo>
                  <a:cubicBezTo>
                    <a:pt x="348" y="650"/>
                    <a:pt x="353" y="650"/>
                    <a:pt x="359" y="650"/>
                  </a:cubicBezTo>
                  <a:cubicBezTo>
                    <a:pt x="369" y="685"/>
                    <a:pt x="369" y="685"/>
                    <a:pt x="369" y="685"/>
                  </a:cubicBezTo>
                  <a:cubicBezTo>
                    <a:pt x="386" y="684"/>
                    <a:pt x="402" y="681"/>
                    <a:pt x="417" y="678"/>
                  </a:cubicBezTo>
                  <a:cubicBezTo>
                    <a:pt x="417" y="641"/>
                    <a:pt x="417" y="641"/>
                    <a:pt x="417" y="641"/>
                  </a:cubicBezTo>
                  <a:cubicBezTo>
                    <a:pt x="428" y="639"/>
                    <a:pt x="438" y="636"/>
                    <a:pt x="448" y="632"/>
                  </a:cubicBezTo>
                  <a:cubicBezTo>
                    <a:pt x="468" y="662"/>
                    <a:pt x="468" y="662"/>
                    <a:pt x="468" y="662"/>
                  </a:cubicBezTo>
                  <a:cubicBezTo>
                    <a:pt x="483" y="656"/>
                    <a:pt x="498" y="649"/>
                    <a:pt x="512" y="641"/>
                  </a:cubicBezTo>
                  <a:cubicBezTo>
                    <a:pt x="501" y="607"/>
                    <a:pt x="501" y="607"/>
                    <a:pt x="501" y="607"/>
                  </a:cubicBezTo>
                  <a:cubicBezTo>
                    <a:pt x="510" y="601"/>
                    <a:pt x="519" y="595"/>
                    <a:pt x="528" y="589"/>
                  </a:cubicBezTo>
                  <a:cubicBezTo>
                    <a:pt x="556" y="612"/>
                    <a:pt x="556" y="612"/>
                    <a:pt x="556" y="612"/>
                  </a:cubicBezTo>
                  <a:cubicBezTo>
                    <a:pt x="569" y="602"/>
                    <a:pt x="581" y="591"/>
                    <a:pt x="592" y="579"/>
                  </a:cubicBezTo>
                  <a:cubicBezTo>
                    <a:pt x="571" y="549"/>
                    <a:pt x="571" y="549"/>
                    <a:pt x="571" y="549"/>
                  </a:cubicBezTo>
                  <a:cubicBezTo>
                    <a:pt x="578" y="541"/>
                    <a:pt x="585" y="532"/>
                    <a:pt x="592" y="524"/>
                  </a:cubicBezTo>
                  <a:cubicBezTo>
                    <a:pt x="626" y="537"/>
                    <a:pt x="626" y="537"/>
                    <a:pt x="626" y="537"/>
                  </a:cubicBezTo>
                  <a:cubicBezTo>
                    <a:pt x="635" y="524"/>
                    <a:pt x="643" y="510"/>
                    <a:pt x="650" y="495"/>
                  </a:cubicBezTo>
                  <a:cubicBezTo>
                    <a:pt x="622" y="473"/>
                    <a:pt x="622" y="473"/>
                    <a:pt x="622" y="473"/>
                  </a:cubicBezTo>
                  <a:cubicBezTo>
                    <a:pt x="626" y="463"/>
                    <a:pt x="630" y="453"/>
                    <a:pt x="634" y="442"/>
                  </a:cubicBezTo>
                  <a:cubicBezTo>
                    <a:pt x="670" y="445"/>
                    <a:pt x="670" y="445"/>
                    <a:pt x="670" y="445"/>
                  </a:cubicBezTo>
                  <a:cubicBezTo>
                    <a:pt x="675" y="430"/>
                    <a:pt x="679" y="414"/>
                    <a:pt x="681" y="398"/>
                  </a:cubicBezTo>
                  <a:cubicBezTo>
                    <a:pt x="647" y="385"/>
                    <a:pt x="647" y="385"/>
                    <a:pt x="647" y="385"/>
                  </a:cubicBezTo>
                  <a:cubicBezTo>
                    <a:pt x="649" y="374"/>
                    <a:pt x="650" y="363"/>
                    <a:pt x="650" y="352"/>
                  </a:cubicBezTo>
                  <a:lnTo>
                    <a:pt x="686" y="344"/>
                  </a:lnTo>
                  <a:close/>
                  <a:moveTo>
                    <a:pt x="343" y="597"/>
                  </a:moveTo>
                  <a:cubicBezTo>
                    <a:pt x="202" y="597"/>
                    <a:pt x="88" y="483"/>
                    <a:pt x="88" y="343"/>
                  </a:cubicBezTo>
                  <a:cubicBezTo>
                    <a:pt x="88" y="202"/>
                    <a:pt x="202" y="88"/>
                    <a:pt x="343" y="88"/>
                  </a:cubicBezTo>
                  <a:cubicBezTo>
                    <a:pt x="483" y="88"/>
                    <a:pt x="597" y="202"/>
                    <a:pt x="597" y="343"/>
                  </a:cubicBezTo>
                  <a:cubicBezTo>
                    <a:pt x="597" y="483"/>
                    <a:pt x="483" y="597"/>
                    <a:pt x="343" y="597"/>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23" name="Freeform: Shape 122">
              <a:extLst>
                <a:ext uri="{FF2B5EF4-FFF2-40B4-BE49-F238E27FC236}">
                  <a16:creationId xmlns:a16="http://schemas.microsoft.com/office/drawing/2014/main" id="{0F0BD73C-7549-48E8-B264-E3ABB77D7DD8}"/>
                </a:ext>
              </a:extLst>
            </p:cNvPr>
            <p:cNvSpPr>
              <a:spLocks noChangeAspect="1"/>
            </p:cNvSpPr>
            <p:nvPr/>
          </p:nvSpPr>
          <p:spPr bwMode="auto">
            <a:xfrm>
              <a:off x="7260798" y="406596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4" name="Freeform: Shape 123">
              <a:extLst>
                <a:ext uri="{FF2B5EF4-FFF2-40B4-BE49-F238E27FC236}">
                  <a16:creationId xmlns:a16="http://schemas.microsoft.com/office/drawing/2014/main" id="{78F5335B-3F65-4CFF-8A7C-4C9204273811}"/>
                </a:ext>
              </a:extLst>
            </p:cNvPr>
            <p:cNvSpPr>
              <a:spLocks noChangeAspect="1"/>
            </p:cNvSpPr>
            <p:nvPr/>
          </p:nvSpPr>
          <p:spPr bwMode="auto">
            <a:xfrm>
              <a:off x="6536206" y="5766072"/>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5" name="Freeform: Shape 124">
              <a:extLst>
                <a:ext uri="{FF2B5EF4-FFF2-40B4-BE49-F238E27FC236}">
                  <a16:creationId xmlns:a16="http://schemas.microsoft.com/office/drawing/2014/main" id="{A41D36A8-124C-4C47-8DD2-F53BC5DFB001}"/>
                </a:ext>
              </a:extLst>
            </p:cNvPr>
            <p:cNvSpPr>
              <a:spLocks noChangeAspect="1"/>
            </p:cNvSpPr>
            <p:nvPr/>
          </p:nvSpPr>
          <p:spPr bwMode="auto">
            <a:xfrm>
              <a:off x="3972856" y="4623647"/>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6" name="Freeform: Shape 125">
              <a:extLst>
                <a:ext uri="{FF2B5EF4-FFF2-40B4-BE49-F238E27FC236}">
                  <a16:creationId xmlns:a16="http://schemas.microsoft.com/office/drawing/2014/main" id="{06AC3BE3-A709-41F3-AAD3-E41A09033B96}"/>
                </a:ext>
              </a:extLst>
            </p:cNvPr>
            <p:cNvSpPr>
              <a:spLocks noChangeAspect="1"/>
            </p:cNvSpPr>
            <p:nvPr/>
          </p:nvSpPr>
          <p:spPr bwMode="auto">
            <a:xfrm>
              <a:off x="3558314" y="3848366"/>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7" name="Freeform: Shape 126">
              <a:extLst>
                <a:ext uri="{FF2B5EF4-FFF2-40B4-BE49-F238E27FC236}">
                  <a16:creationId xmlns:a16="http://schemas.microsoft.com/office/drawing/2014/main" id="{6EE4194E-C7A1-4AD6-AE46-BE0CB3058E0F}"/>
                </a:ext>
              </a:extLst>
            </p:cNvPr>
            <p:cNvSpPr>
              <a:spLocks noChangeAspect="1"/>
            </p:cNvSpPr>
            <p:nvPr/>
          </p:nvSpPr>
          <p:spPr bwMode="auto">
            <a:xfrm>
              <a:off x="4259293" y="1753825"/>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8" name="Freeform: Shape 127">
              <a:extLst>
                <a:ext uri="{FF2B5EF4-FFF2-40B4-BE49-F238E27FC236}">
                  <a16:creationId xmlns:a16="http://schemas.microsoft.com/office/drawing/2014/main" id="{D2220745-BD68-4E69-9041-E5BCF2E3C86E}"/>
                </a:ext>
              </a:extLst>
            </p:cNvPr>
            <p:cNvSpPr>
              <a:spLocks noChangeAspect="1"/>
            </p:cNvSpPr>
            <p:nvPr/>
          </p:nvSpPr>
          <p:spPr bwMode="auto">
            <a:xfrm>
              <a:off x="5601445" y="490261"/>
              <a:ext cx="228600" cy="228555"/>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29" name="Freeform: Shape 128">
              <a:extLst>
                <a:ext uri="{FF2B5EF4-FFF2-40B4-BE49-F238E27FC236}">
                  <a16:creationId xmlns:a16="http://schemas.microsoft.com/office/drawing/2014/main" id="{A8FA4D26-D17C-481B-A5A1-C3D5CF0D692F}"/>
                </a:ext>
              </a:extLst>
            </p:cNvPr>
            <p:cNvSpPr>
              <a:spLocks noChangeAspect="1"/>
            </p:cNvSpPr>
            <p:nvPr/>
          </p:nvSpPr>
          <p:spPr bwMode="auto">
            <a:xfrm>
              <a:off x="5418573" y="3253637"/>
              <a:ext cx="201208" cy="201168"/>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0" name="Freeform: Shape 129">
              <a:extLst>
                <a:ext uri="{FF2B5EF4-FFF2-40B4-BE49-F238E27FC236}">
                  <a16:creationId xmlns:a16="http://schemas.microsoft.com/office/drawing/2014/main" id="{AC75B4F2-2737-4ED6-912F-7864BF05C40C}"/>
                </a:ext>
              </a:extLst>
            </p:cNvPr>
            <p:cNvSpPr>
              <a:spLocks noChangeAspect="1"/>
            </p:cNvSpPr>
            <p:nvPr/>
          </p:nvSpPr>
          <p:spPr bwMode="auto">
            <a:xfrm>
              <a:off x="4378542" y="3911652"/>
              <a:ext cx="210312" cy="210271"/>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1" name="Freeform: Shape 130">
              <a:extLst>
                <a:ext uri="{FF2B5EF4-FFF2-40B4-BE49-F238E27FC236}">
                  <a16:creationId xmlns:a16="http://schemas.microsoft.com/office/drawing/2014/main" id="{45FD7CE7-160A-4918-83F1-90BDB694D3A9}"/>
                </a:ext>
              </a:extLst>
            </p:cNvPr>
            <p:cNvSpPr>
              <a:spLocks noChangeAspect="1"/>
            </p:cNvSpPr>
            <p:nvPr/>
          </p:nvSpPr>
          <p:spPr bwMode="auto">
            <a:xfrm>
              <a:off x="5356654" y="509060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2" name="Freeform: Shape 131">
              <a:extLst>
                <a:ext uri="{FF2B5EF4-FFF2-40B4-BE49-F238E27FC236}">
                  <a16:creationId xmlns:a16="http://schemas.microsoft.com/office/drawing/2014/main" id="{95099168-1302-4403-A5B5-59125CA5B98F}"/>
                </a:ext>
              </a:extLst>
            </p:cNvPr>
            <p:cNvSpPr>
              <a:spLocks noChangeAspect="1"/>
            </p:cNvSpPr>
            <p:nvPr/>
          </p:nvSpPr>
          <p:spPr bwMode="auto">
            <a:xfrm>
              <a:off x="6486136" y="30523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3" name="Freeform: Shape 132">
              <a:extLst>
                <a:ext uri="{FF2B5EF4-FFF2-40B4-BE49-F238E27FC236}">
                  <a16:creationId xmlns:a16="http://schemas.microsoft.com/office/drawing/2014/main" id="{25490DE7-3A9D-49C8-8D48-1964288E1351}"/>
                </a:ext>
              </a:extLst>
            </p:cNvPr>
            <p:cNvSpPr>
              <a:spLocks noChangeAspect="1"/>
            </p:cNvSpPr>
            <p:nvPr/>
          </p:nvSpPr>
          <p:spPr bwMode="auto">
            <a:xfrm>
              <a:off x="4477629" y="598717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4" name="Freeform: Shape 133">
              <a:extLst>
                <a:ext uri="{FF2B5EF4-FFF2-40B4-BE49-F238E27FC236}">
                  <a16:creationId xmlns:a16="http://schemas.microsoft.com/office/drawing/2014/main" id="{FE3A14D1-B7B3-4C6A-B2E3-41D4B89F07B6}"/>
                </a:ext>
              </a:extLst>
            </p:cNvPr>
            <p:cNvSpPr>
              <a:spLocks noChangeAspect="1"/>
            </p:cNvSpPr>
            <p:nvPr/>
          </p:nvSpPr>
          <p:spPr bwMode="auto">
            <a:xfrm>
              <a:off x="5457443" y="6041539"/>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5" name="Freeform: Shape 134">
              <a:extLst>
                <a:ext uri="{FF2B5EF4-FFF2-40B4-BE49-F238E27FC236}">
                  <a16:creationId xmlns:a16="http://schemas.microsoft.com/office/drawing/2014/main" id="{659069C7-C12D-400A-B731-23D940B64098}"/>
                </a:ext>
              </a:extLst>
            </p:cNvPr>
            <p:cNvSpPr>
              <a:spLocks noChangeAspect="1"/>
            </p:cNvSpPr>
            <p:nvPr/>
          </p:nvSpPr>
          <p:spPr bwMode="auto">
            <a:xfrm>
              <a:off x="6024825" y="6071277"/>
              <a:ext cx="164625" cy="164592"/>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6" name="Freeform: Shape 135">
              <a:extLst>
                <a:ext uri="{FF2B5EF4-FFF2-40B4-BE49-F238E27FC236}">
                  <a16:creationId xmlns:a16="http://schemas.microsoft.com/office/drawing/2014/main" id="{956C67B6-F251-45FF-B1DB-8E196E541246}"/>
                </a:ext>
              </a:extLst>
            </p:cNvPr>
            <p:cNvSpPr>
              <a:spLocks noChangeAspect="1"/>
            </p:cNvSpPr>
            <p:nvPr/>
          </p:nvSpPr>
          <p:spPr bwMode="auto">
            <a:xfrm>
              <a:off x="3413986" y="2012188"/>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7" name="Freeform: Shape 136">
              <a:extLst>
                <a:ext uri="{FF2B5EF4-FFF2-40B4-BE49-F238E27FC236}">
                  <a16:creationId xmlns:a16="http://schemas.microsoft.com/office/drawing/2014/main" id="{69903BE1-AB4F-4219-9471-3A5717D233E4}"/>
                </a:ext>
              </a:extLst>
            </p:cNvPr>
            <p:cNvSpPr>
              <a:spLocks noChangeAspect="1"/>
            </p:cNvSpPr>
            <p:nvPr/>
          </p:nvSpPr>
          <p:spPr bwMode="auto">
            <a:xfrm>
              <a:off x="3678002" y="144769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8" name="Freeform: Shape 137">
              <a:extLst>
                <a:ext uri="{FF2B5EF4-FFF2-40B4-BE49-F238E27FC236}">
                  <a16:creationId xmlns:a16="http://schemas.microsoft.com/office/drawing/2014/main" id="{18F730CA-C141-4A86-A8B2-F9B2EAB5C635}"/>
                </a:ext>
              </a:extLst>
            </p:cNvPr>
            <p:cNvSpPr>
              <a:spLocks noChangeAspect="1"/>
            </p:cNvSpPr>
            <p:nvPr/>
          </p:nvSpPr>
          <p:spPr bwMode="auto">
            <a:xfrm>
              <a:off x="7242381" y="303221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39" name="Freeform: Shape 138">
              <a:extLst>
                <a:ext uri="{FF2B5EF4-FFF2-40B4-BE49-F238E27FC236}">
                  <a16:creationId xmlns:a16="http://schemas.microsoft.com/office/drawing/2014/main" id="{1E2C24B8-E14B-4C3A-B110-7619F9BD6B51}"/>
                </a:ext>
              </a:extLst>
            </p:cNvPr>
            <p:cNvSpPr>
              <a:spLocks noChangeAspect="1"/>
            </p:cNvSpPr>
            <p:nvPr/>
          </p:nvSpPr>
          <p:spPr bwMode="auto">
            <a:xfrm>
              <a:off x="5316908" y="530676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0" name="Freeform: Shape 139">
              <a:extLst>
                <a:ext uri="{FF2B5EF4-FFF2-40B4-BE49-F238E27FC236}">
                  <a16:creationId xmlns:a16="http://schemas.microsoft.com/office/drawing/2014/main" id="{E52368F5-49E2-491E-8BF6-805A3B382CAB}"/>
                </a:ext>
              </a:extLst>
            </p:cNvPr>
            <p:cNvSpPr>
              <a:spLocks noChangeAspect="1"/>
            </p:cNvSpPr>
            <p:nvPr/>
          </p:nvSpPr>
          <p:spPr bwMode="auto">
            <a:xfrm>
              <a:off x="4509508" y="4625667"/>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1" name="Freeform: Shape 140">
              <a:extLst>
                <a:ext uri="{FF2B5EF4-FFF2-40B4-BE49-F238E27FC236}">
                  <a16:creationId xmlns:a16="http://schemas.microsoft.com/office/drawing/2014/main" id="{13E0DEB4-D620-4293-BBBD-C7B05DA562CF}"/>
                </a:ext>
              </a:extLst>
            </p:cNvPr>
            <p:cNvSpPr>
              <a:spLocks noChangeAspect="1"/>
            </p:cNvSpPr>
            <p:nvPr/>
          </p:nvSpPr>
          <p:spPr bwMode="auto">
            <a:xfrm>
              <a:off x="5486256" y="3765833"/>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2" name="Freeform: Shape 141">
              <a:extLst>
                <a:ext uri="{FF2B5EF4-FFF2-40B4-BE49-F238E27FC236}">
                  <a16:creationId xmlns:a16="http://schemas.microsoft.com/office/drawing/2014/main" id="{D628E27C-773D-4A60-8B9B-C7849089B445}"/>
                </a:ext>
              </a:extLst>
            </p:cNvPr>
            <p:cNvSpPr>
              <a:spLocks noChangeAspect="1"/>
            </p:cNvSpPr>
            <p:nvPr/>
          </p:nvSpPr>
          <p:spPr bwMode="auto">
            <a:xfrm>
              <a:off x="3977752" y="259498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3" name="Freeform: Shape 142">
              <a:extLst>
                <a:ext uri="{FF2B5EF4-FFF2-40B4-BE49-F238E27FC236}">
                  <a16:creationId xmlns:a16="http://schemas.microsoft.com/office/drawing/2014/main" id="{0F2DA0D2-29F9-44AD-B722-35ABDFF5B5C4}"/>
                </a:ext>
              </a:extLst>
            </p:cNvPr>
            <p:cNvSpPr>
              <a:spLocks noChangeAspect="1"/>
            </p:cNvSpPr>
            <p:nvPr/>
          </p:nvSpPr>
          <p:spPr bwMode="auto">
            <a:xfrm>
              <a:off x="4030762" y="2096291"/>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4" name="Freeform: Shape 143">
              <a:extLst>
                <a:ext uri="{FF2B5EF4-FFF2-40B4-BE49-F238E27FC236}">
                  <a16:creationId xmlns:a16="http://schemas.microsoft.com/office/drawing/2014/main" id="{1A02A7B5-AAEF-4FB5-AB41-4746E9E6B1F7}"/>
                </a:ext>
              </a:extLst>
            </p:cNvPr>
            <p:cNvSpPr>
              <a:spLocks noChangeAspect="1"/>
            </p:cNvSpPr>
            <p:nvPr/>
          </p:nvSpPr>
          <p:spPr bwMode="auto">
            <a:xfrm>
              <a:off x="5946547" y="54378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5" name="Freeform: Shape 144">
              <a:extLst>
                <a:ext uri="{FF2B5EF4-FFF2-40B4-BE49-F238E27FC236}">
                  <a16:creationId xmlns:a16="http://schemas.microsoft.com/office/drawing/2014/main" id="{56151769-7FDE-430D-813A-C757B5DE3E83}"/>
                </a:ext>
              </a:extLst>
            </p:cNvPr>
            <p:cNvSpPr>
              <a:spLocks noChangeAspect="1"/>
            </p:cNvSpPr>
            <p:nvPr/>
          </p:nvSpPr>
          <p:spPr bwMode="auto">
            <a:xfrm>
              <a:off x="7464175" y="1926930"/>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6" name="Freeform: Shape 145">
              <a:extLst>
                <a:ext uri="{FF2B5EF4-FFF2-40B4-BE49-F238E27FC236}">
                  <a16:creationId xmlns:a16="http://schemas.microsoft.com/office/drawing/2014/main" id="{4B2AD8B6-D55D-4FF7-9E13-68CBBC35FA9A}"/>
                </a:ext>
              </a:extLst>
            </p:cNvPr>
            <p:cNvSpPr>
              <a:spLocks noChangeAspect="1"/>
            </p:cNvSpPr>
            <p:nvPr/>
          </p:nvSpPr>
          <p:spPr bwMode="auto">
            <a:xfrm>
              <a:off x="7342799" y="1563491"/>
              <a:ext cx="182916" cy="18288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7" name="Freeform: Shape 146">
              <a:extLst>
                <a:ext uri="{FF2B5EF4-FFF2-40B4-BE49-F238E27FC236}">
                  <a16:creationId xmlns:a16="http://schemas.microsoft.com/office/drawing/2014/main" id="{B97F4DB7-605E-4869-BBE8-E0B338EC7D8F}"/>
                </a:ext>
              </a:extLst>
            </p:cNvPr>
            <p:cNvSpPr>
              <a:spLocks noChangeAspect="1"/>
            </p:cNvSpPr>
            <p:nvPr/>
          </p:nvSpPr>
          <p:spPr bwMode="auto">
            <a:xfrm>
              <a:off x="6966999" y="4658976"/>
              <a:ext cx="192062" cy="192024"/>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8" name="Freeform: Shape 147">
              <a:extLst>
                <a:ext uri="{FF2B5EF4-FFF2-40B4-BE49-F238E27FC236}">
                  <a16:creationId xmlns:a16="http://schemas.microsoft.com/office/drawing/2014/main" id="{A8970890-41D4-486B-BA3E-64B618D25732}"/>
                </a:ext>
              </a:extLst>
            </p:cNvPr>
            <p:cNvSpPr>
              <a:spLocks noChangeAspect="1"/>
            </p:cNvSpPr>
            <p:nvPr/>
          </p:nvSpPr>
          <p:spPr bwMode="auto">
            <a:xfrm>
              <a:off x="7689090" y="234498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49" name="Freeform: Shape 148">
              <a:extLst>
                <a:ext uri="{FF2B5EF4-FFF2-40B4-BE49-F238E27FC236}">
                  <a16:creationId xmlns:a16="http://schemas.microsoft.com/office/drawing/2014/main" id="{61A7BE7C-7967-471C-B662-1CDF0F20E502}"/>
                </a:ext>
              </a:extLst>
            </p:cNvPr>
            <p:cNvSpPr>
              <a:spLocks noChangeAspect="1"/>
            </p:cNvSpPr>
            <p:nvPr/>
          </p:nvSpPr>
          <p:spPr bwMode="auto">
            <a:xfrm>
              <a:off x="7670420" y="33662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0" name="Freeform: Shape 149">
              <a:extLst>
                <a:ext uri="{FF2B5EF4-FFF2-40B4-BE49-F238E27FC236}">
                  <a16:creationId xmlns:a16="http://schemas.microsoft.com/office/drawing/2014/main" id="{0846C0F0-50A6-44E0-9593-9AA5C821F55C}"/>
                </a:ext>
              </a:extLst>
            </p:cNvPr>
            <p:cNvSpPr>
              <a:spLocks noChangeAspect="1"/>
            </p:cNvSpPr>
            <p:nvPr/>
          </p:nvSpPr>
          <p:spPr bwMode="auto">
            <a:xfrm>
              <a:off x="7199422" y="43018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1" name="Freeform: Shape 150">
              <a:extLst>
                <a:ext uri="{FF2B5EF4-FFF2-40B4-BE49-F238E27FC236}">
                  <a16:creationId xmlns:a16="http://schemas.microsoft.com/office/drawing/2014/main" id="{32E24273-540D-4BE9-963B-31B212CFF4A9}"/>
                </a:ext>
              </a:extLst>
            </p:cNvPr>
            <p:cNvSpPr>
              <a:spLocks noChangeAspect="1"/>
            </p:cNvSpPr>
            <p:nvPr/>
          </p:nvSpPr>
          <p:spPr bwMode="auto">
            <a:xfrm>
              <a:off x="6869260" y="496213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2" name="Freeform: Shape 151">
              <a:extLst>
                <a:ext uri="{FF2B5EF4-FFF2-40B4-BE49-F238E27FC236}">
                  <a16:creationId xmlns:a16="http://schemas.microsoft.com/office/drawing/2014/main" id="{6DE5B49D-490D-4845-9DCE-9BA12540FA95}"/>
                </a:ext>
              </a:extLst>
            </p:cNvPr>
            <p:cNvSpPr>
              <a:spLocks noChangeAspect="1"/>
            </p:cNvSpPr>
            <p:nvPr/>
          </p:nvSpPr>
          <p:spPr bwMode="auto">
            <a:xfrm>
              <a:off x="6211582" y="606224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3" name="Freeform: Shape 152">
              <a:extLst>
                <a:ext uri="{FF2B5EF4-FFF2-40B4-BE49-F238E27FC236}">
                  <a16:creationId xmlns:a16="http://schemas.microsoft.com/office/drawing/2014/main" id="{03C0343B-574A-403D-BE56-99D92F97FB89}"/>
                </a:ext>
              </a:extLst>
            </p:cNvPr>
            <p:cNvSpPr>
              <a:spLocks noChangeAspect="1"/>
            </p:cNvSpPr>
            <p:nvPr/>
          </p:nvSpPr>
          <p:spPr bwMode="auto">
            <a:xfrm>
              <a:off x="4085946" y="491047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4" name="Freeform: Shape 153">
              <a:extLst>
                <a:ext uri="{FF2B5EF4-FFF2-40B4-BE49-F238E27FC236}">
                  <a16:creationId xmlns:a16="http://schemas.microsoft.com/office/drawing/2014/main" id="{B68E7EA7-1DDD-4705-99E9-BD73A6C91437}"/>
                </a:ext>
              </a:extLst>
            </p:cNvPr>
            <p:cNvSpPr>
              <a:spLocks noChangeAspect="1"/>
            </p:cNvSpPr>
            <p:nvPr/>
          </p:nvSpPr>
          <p:spPr bwMode="auto">
            <a:xfrm>
              <a:off x="3830641" y="440577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5" name="Freeform: Shape 154">
              <a:extLst>
                <a:ext uri="{FF2B5EF4-FFF2-40B4-BE49-F238E27FC236}">
                  <a16:creationId xmlns:a16="http://schemas.microsoft.com/office/drawing/2014/main" id="{C0E2FF73-0F7C-4E73-BA12-E35E8939706C}"/>
                </a:ext>
              </a:extLst>
            </p:cNvPr>
            <p:cNvSpPr>
              <a:spLocks noChangeAspect="1"/>
            </p:cNvSpPr>
            <p:nvPr/>
          </p:nvSpPr>
          <p:spPr bwMode="auto">
            <a:xfrm>
              <a:off x="4350706" y="217534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6" name="Freeform: Shape 155">
              <a:extLst>
                <a:ext uri="{FF2B5EF4-FFF2-40B4-BE49-F238E27FC236}">
                  <a16:creationId xmlns:a16="http://schemas.microsoft.com/office/drawing/2014/main" id="{FE583F11-7DCA-48AB-ACDE-A623C4596B29}"/>
                </a:ext>
              </a:extLst>
            </p:cNvPr>
            <p:cNvSpPr>
              <a:spLocks noChangeAspect="1"/>
            </p:cNvSpPr>
            <p:nvPr/>
          </p:nvSpPr>
          <p:spPr bwMode="auto">
            <a:xfrm>
              <a:off x="5934020" y="18885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7" name="Freeform: Shape 156">
              <a:extLst>
                <a:ext uri="{FF2B5EF4-FFF2-40B4-BE49-F238E27FC236}">
                  <a16:creationId xmlns:a16="http://schemas.microsoft.com/office/drawing/2014/main" id="{22AFA576-32E3-44EB-8C7B-472C6CC2EDE6}"/>
                </a:ext>
              </a:extLst>
            </p:cNvPr>
            <p:cNvSpPr>
              <a:spLocks noChangeAspect="1"/>
            </p:cNvSpPr>
            <p:nvPr/>
          </p:nvSpPr>
          <p:spPr bwMode="auto">
            <a:xfrm>
              <a:off x="5190368" y="161066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8" name="Freeform: Shape 157">
              <a:extLst>
                <a:ext uri="{FF2B5EF4-FFF2-40B4-BE49-F238E27FC236}">
                  <a16:creationId xmlns:a16="http://schemas.microsoft.com/office/drawing/2014/main" id="{D8B8629A-81EF-4D71-9726-95BB5B091F29}"/>
                </a:ext>
              </a:extLst>
            </p:cNvPr>
            <p:cNvSpPr>
              <a:spLocks noChangeAspect="1"/>
            </p:cNvSpPr>
            <p:nvPr/>
          </p:nvSpPr>
          <p:spPr bwMode="auto">
            <a:xfrm>
              <a:off x="5062556" y="520624"/>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59" name="Freeform: Shape 158">
              <a:extLst>
                <a:ext uri="{FF2B5EF4-FFF2-40B4-BE49-F238E27FC236}">
                  <a16:creationId xmlns:a16="http://schemas.microsoft.com/office/drawing/2014/main" id="{EE9DC252-D6F9-4ABF-BEC1-FD84F131D189}"/>
                </a:ext>
              </a:extLst>
            </p:cNvPr>
            <p:cNvSpPr>
              <a:spLocks noChangeAspect="1"/>
            </p:cNvSpPr>
            <p:nvPr/>
          </p:nvSpPr>
          <p:spPr bwMode="auto">
            <a:xfrm>
              <a:off x="4711577" y="63236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0" name="Freeform: Shape 159">
              <a:extLst>
                <a:ext uri="{FF2B5EF4-FFF2-40B4-BE49-F238E27FC236}">
                  <a16:creationId xmlns:a16="http://schemas.microsoft.com/office/drawing/2014/main" id="{5683C058-050D-4461-9AC3-DF0E08776547}"/>
                </a:ext>
              </a:extLst>
            </p:cNvPr>
            <p:cNvSpPr>
              <a:spLocks noChangeAspect="1"/>
            </p:cNvSpPr>
            <p:nvPr/>
          </p:nvSpPr>
          <p:spPr bwMode="auto">
            <a:xfrm>
              <a:off x="4478684" y="72997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1" name="Freeform: Shape 160">
              <a:extLst>
                <a:ext uri="{FF2B5EF4-FFF2-40B4-BE49-F238E27FC236}">
                  <a16:creationId xmlns:a16="http://schemas.microsoft.com/office/drawing/2014/main" id="{40D2E3B5-500E-42BA-9DB2-97F894E6B380}"/>
                </a:ext>
              </a:extLst>
            </p:cNvPr>
            <p:cNvSpPr>
              <a:spLocks noChangeAspect="1"/>
            </p:cNvSpPr>
            <p:nvPr/>
          </p:nvSpPr>
          <p:spPr bwMode="auto">
            <a:xfrm>
              <a:off x="4030711" y="108047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2" name="Freeform: Shape 161">
              <a:extLst>
                <a:ext uri="{FF2B5EF4-FFF2-40B4-BE49-F238E27FC236}">
                  <a16:creationId xmlns:a16="http://schemas.microsoft.com/office/drawing/2014/main" id="{1C189519-D0FC-4C1E-A569-1C6A919D85B1}"/>
                </a:ext>
              </a:extLst>
            </p:cNvPr>
            <p:cNvSpPr>
              <a:spLocks noChangeAspect="1"/>
            </p:cNvSpPr>
            <p:nvPr/>
          </p:nvSpPr>
          <p:spPr bwMode="auto">
            <a:xfrm>
              <a:off x="3299218" y="246332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3" name="Freeform: Shape 162">
              <a:extLst>
                <a:ext uri="{FF2B5EF4-FFF2-40B4-BE49-F238E27FC236}">
                  <a16:creationId xmlns:a16="http://schemas.microsoft.com/office/drawing/2014/main" id="{07670928-36B6-4A32-A743-E6147803E6AB}"/>
                </a:ext>
              </a:extLst>
            </p:cNvPr>
            <p:cNvSpPr>
              <a:spLocks noChangeAspect="1"/>
            </p:cNvSpPr>
            <p:nvPr/>
          </p:nvSpPr>
          <p:spPr bwMode="auto">
            <a:xfrm>
              <a:off x="6499445" y="37613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4" name="Freeform: Shape 163">
              <a:extLst>
                <a:ext uri="{FF2B5EF4-FFF2-40B4-BE49-F238E27FC236}">
                  <a16:creationId xmlns:a16="http://schemas.microsoft.com/office/drawing/2014/main" id="{F111A130-F78D-4015-B1C6-1B9F381D3B12}"/>
                </a:ext>
              </a:extLst>
            </p:cNvPr>
            <p:cNvSpPr>
              <a:spLocks noChangeAspect="1"/>
            </p:cNvSpPr>
            <p:nvPr/>
          </p:nvSpPr>
          <p:spPr bwMode="auto">
            <a:xfrm>
              <a:off x="6934309" y="2739840"/>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5" name="Freeform: Shape 164">
              <a:extLst>
                <a:ext uri="{FF2B5EF4-FFF2-40B4-BE49-F238E27FC236}">
                  <a16:creationId xmlns:a16="http://schemas.microsoft.com/office/drawing/2014/main" id="{41DE010C-DF85-47C9-9753-82882F4C70C0}"/>
                </a:ext>
              </a:extLst>
            </p:cNvPr>
            <p:cNvSpPr>
              <a:spLocks noChangeAspect="1"/>
            </p:cNvSpPr>
            <p:nvPr/>
          </p:nvSpPr>
          <p:spPr bwMode="auto">
            <a:xfrm>
              <a:off x="7752218" y="270884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6" name="Freeform: Shape 165">
              <a:extLst>
                <a:ext uri="{FF2B5EF4-FFF2-40B4-BE49-F238E27FC236}">
                  <a16:creationId xmlns:a16="http://schemas.microsoft.com/office/drawing/2014/main" id="{EF06FA8D-216C-42A2-8ACA-372ABAFDAB21}"/>
                </a:ext>
              </a:extLst>
            </p:cNvPr>
            <p:cNvSpPr>
              <a:spLocks noChangeAspect="1"/>
            </p:cNvSpPr>
            <p:nvPr/>
          </p:nvSpPr>
          <p:spPr bwMode="auto">
            <a:xfrm>
              <a:off x="6805745" y="147350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7" name="Freeform: Shape 166">
              <a:extLst>
                <a:ext uri="{FF2B5EF4-FFF2-40B4-BE49-F238E27FC236}">
                  <a16:creationId xmlns:a16="http://schemas.microsoft.com/office/drawing/2014/main" id="{39788553-B5C8-4E74-BF45-E198CDD666B8}"/>
                </a:ext>
              </a:extLst>
            </p:cNvPr>
            <p:cNvSpPr>
              <a:spLocks noChangeAspect="1"/>
            </p:cNvSpPr>
            <p:nvPr/>
          </p:nvSpPr>
          <p:spPr bwMode="auto">
            <a:xfrm>
              <a:off x="6646666" y="100472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8" name="Freeform: Shape 167">
              <a:extLst>
                <a:ext uri="{FF2B5EF4-FFF2-40B4-BE49-F238E27FC236}">
                  <a16:creationId xmlns:a16="http://schemas.microsoft.com/office/drawing/2014/main" id="{FCA4E136-9A9C-4B3C-B7C6-AD4731A60F2C}"/>
                </a:ext>
              </a:extLst>
            </p:cNvPr>
            <p:cNvSpPr>
              <a:spLocks noChangeAspect="1"/>
            </p:cNvSpPr>
            <p:nvPr/>
          </p:nvSpPr>
          <p:spPr bwMode="auto">
            <a:xfrm>
              <a:off x="6786432" y="91929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69" name="Freeform: Shape 168">
              <a:extLst>
                <a:ext uri="{FF2B5EF4-FFF2-40B4-BE49-F238E27FC236}">
                  <a16:creationId xmlns:a16="http://schemas.microsoft.com/office/drawing/2014/main" id="{D345DBE1-92AB-48ED-9A7C-F1E2C884BC04}"/>
                </a:ext>
              </a:extLst>
            </p:cNvPr>
            <p:cNvSpPr>
              <a:spLocks noChangeAspect="1"/>
            </p:cNvSpPr>
            <p:nvPr/>
          </p:nvSpPr>
          <p:spPr bwMode="auto">
            <a:xfrm>
              <a:off x="3265703" y="300425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0" name="Freeform: Shape 169">
              <a:extLst>
                <a:ext uri="{FF2B5EF4-FFF2-40B4-BE49-F238E27FC236}">
                  <a16:creationId xmlns:a16="http://schemas.microsoft.com/office/drawing/2014/main" id="{0BB371C2-006B-4BBF-A3F9-3E844BC44356}"/>
                </a:ext>
              </a:extLst>
            </p:cNvPr>
            <p:cNvSpPr>
              <a:spLocks noChangeAspect="1"/>
            </p:cNvSpPr>
            <p:nvPr/>
          </p:nvSpPr>
          <p:spPr bwMode="auto">
            <a:xfrm>
              <a:off x="5253957" y="408976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1" name="Freeform: Shape 170">
              <a:extLst>
                <a:ext uri="{FF2B5EF4-FFF2-40B4-BE49-F238E27FC236}">
                  <a16:creationId xmlns:a16="http://schemas.microsoft.com/office/drawing/2014/main" id="{4EB20D2E-4CE7-4459-981E-19DD381D5B1D}"/>
                </a:ext>
              </a:extLst>
            </p:cNvPr>
            <p:cNvSpPr>
              <a:spLocks noChangeAspect="1"/>
            </p:cNvSpPr>
            <p:nvPr/>
          </p:nvSpPr>
          <p:spPr bwMode="auto">
            <a:xfrm>
              <a:off x="6423648" y="4046183"/>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2" name="Freeform: Shape 171">
              <a:extLst>
                <a:ext uri="{FF2B5EF4-FFF2-40B4-BE49-F238E27FC236}">
                  <a16:creationId xmlns:a16="http://schemas.microsoft.com/office/drawing/2014/main" id="{B9500B44-B08B-40B3-B4F5-180B1ED3F7F0}"/>
                </a:ext>
              </a:extLst>
            </p:cNvPr>
            <p:cNvSpPr>
              <a:spLocks noChangeAspect="1"/>
            </p:cNvSpPr>
            <p:nvPr/>
          </p:nvSpPr>
          <p:spPr bwMode="auto">
            <a:xfrm>
              <a:off x="6560950" y="4376899"/>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3" name="Freeform: Shape 172">
              <a:extLst>
                <a:ext uri="{FF2B5EF4-FFF2-40B4-BE49-F238E27FC236}">
                  <a16:creationId xmlns:a16="http://schemas.microsoft.com/office/drawing/2014/main" id="{93756577-300D-4699-8665-46A57DACF93F}"/>
                </a:ext>
              </a:extLst>
            </p:cNvPr>
            <p:cNvSpPr>
              <a:spLocks noChangeAspect="1"/>
            </p:cNvSpPr>
            <p:nvPr/>
          </p:nvSpPr>
          <p:spPr bwMode="auto">
            <a:xfrm>
              <a:off x="4391651" y="3718911"/>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4" name="Freeform: Shape 173">
              <a:extLst>
                <a:ext uri="{FF2B5EF4-FFF2-40B4-BE49-F238E27FC236}">
                  <a16:creationId xmlns:a16="http://schemas.microsoft.com/office/drawing/2014/main" id="{B8CE596C-20B9-405E-8BAD-0BD0F2D3E036}"/>
                </a:ext>
              </a:extLst>
            </p:cNvPr>
            <p:cNvSpPr>
              <a:spLocks noChangeAspect="1"/>
            </p:cNvSpPr>
            <p:nvPr/>
          </p:nvSpPr>
          <p:spPr bwMode="auto">
            <a:xfrm>
              <a:off x="3882715" y="2430696"/>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5" name="Freeform: Shape 174">
              <a:extLst>
                <a:ext uri="{FF2B5EF4-FFF2-40B4-BE49-F238E27FC236}">
                  <a16:creationId xmlns:a16="http://schemas.microsoft.com/office/drawing/2014/main" id="{E156D9D3-097F-4EB2-990E-4C4FFE0EF99B}"/>
                </a:ext>
              </a:extLst>
            </p:cNvPr>
            <p:cNvSpPr>
              <a:spLocks noChangeAspect="1"/>
            </p:cNvSpPr>
            <p:nvPr/>
          </p:nvSpPr>
          <p:spPr bwMode="auto">
            <a:xfrm>
              <a:off x="6773374" y="193185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6" name="Freeform: Shape 175">
              <a:extLst>
                <a:ext uri="{FF2B5EF4-FFF2-40B4-BE49-F238E27FC236}">
                  <a16:creationId xmlns:a16="http://schemas.microsoft.com/office/drawing/2014/main" id="{E25B9DC6-28FE-49F6-9DC5-014C50A3A62F}"/>
                </a:ext>
              </a:extLst>
            </p:cNvPr>
            <p:cNvSpPr>
              <a:spLocks noChangeAspect="1"/>
            </p:cNvSpPr>
            <p:nvPr/>
          </p:nvSpPr>
          <p:spPr bwMode="auto">
            <a:xfrm>
              <a:off x="5977577" y="206858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7" name="Freeform: Shape 176">
              <a:extLst>
                <a:ext uri="{FF2B5EF4-FFF2-40B4-BE49-F238E27FC236}">
                  <a16:creationId xmlns:a16="http://schemas.microsoft.com/office/drawing/2014/main" id="{4C18EADA-E1E9-4B5F-A0B2-E4BDD7A8FA4D}"/>
                </a:ext>
              </a:extLst>
            </p:cNvPr>
            <p:cNvSpPr>
              <a:spLocks noChangeAspect="1"/>
            </p:cNvSpPr>
            <p:nvPr/>
          </p:nvSpPr>
          <p:spPr bwMode="auto">
            <a:xfrm>
              <a:off x="6231336" y="5484608"/>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79" name="Freeform: Shape 178">
              <a:extLst>
                <a:ext uri="{FF2B5EF4-FFF2-40B4-BE49-F238E27FC236}">
                  <a16:creationId xmlns:a16="http://schemas.microsoft.com/office/drawing/2014/main" id="{BC738172-0EAF-4CB2-86B9-8F2E20D2FEF3}"/>
                </a:ext>
              </a:extLst>
            </p:cNvPr>
            <p:cNvSpPr>
              <a:spLocks noChangeAspect="1"/>
            </p:cNvSpPr>
            <p:nvPr/>
          </p:nvSpPr>
          <p:spPr bwMode="auto">
            <a:xfrm>
              <a:off x="5380934" y="5535465"/>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0" name="Freeform: Shape 179">
              <a:extLst>
                <a:ext uri="{FF2B5EF4-FFF2-40B4-BE49-F238E27FC236}">
                  <a16:creationId xmlns:a16="http://schemas.microsoft.com/office/drawing/2014/main" id="{E71A0D47-8FA6-4C4B-ADA4-4CB298DB3341}"/>
                </a:ext>
              </a:extLst>
            </p:cNvPr>
            <p:cNvSpPr>
              <a:spLocks noChangeAspect="1"/>
            </p:cNvSpPr>
            <p:nvPr/>
          </p:nvSpPr>
          <p:spPr bwMode="auto">
            <a:xfrm>
              <a:off x="4903613" y="5027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181" name="Freeform: Shape 180">
              <a:extLst>
                <a:ext uri="{FF2B5EF4-FFF2-40B4-BE49-F238E27FC236}">
                  <a16:creationId xmlns:a16="http://schemas.microsoft.com/office/drawing/2014/main" id="{E0C2D15E-E333-4AB3-A0B8-080C30773AF4}"/>
                </a:ext>
              </a:extLst>
            </p:cNvPr>
            <p:cNvSpPr>
              <a:spLocks noChangeAspect="1"/>
            </p:cNvSpPr>
            <p:nvPr/>
          </p:nvSpPr>
          <p:spPr bwMode="auto">
            <a:xfrm>
              <a:off x="5031823" y="3088437"/>
              <a:ext cx="137187" cy="137160"/>
            </a:xfrm>
            <a:custGeom>
              <a:avLst/>
              <a:gdLst>
                <a:gd name="connsiteX0" fmla="*/ 378734 w 914400"/>
                <a:gd name="connsiteY0" fmla="*/ 701167 h 914217"/>
                <a:gd name="connsiteX1" fmla="*/ 377594 w 914400"/>
                <a:gd name="connsiteY1" fmla="*/ 701640 h 914217"/>
                <a:gd name="connsiteX2" fmla="*/ 364152 w 914400"/>
                <a:gd name="connsiteY2" fmla="*/ 737153 h 914217"/>
                <a:gd name="connsiteX3" fmla="*/ 377594 w 914400"/>
                <a:gd name="connsiteY3" fmla="*/ 771441 h 914217"/>
                <a:gd name="connsiteX4" fmla="*/ 413032 w 914400"/>
                <a:gd name="connsiteY4" fmla="*/ 786137 h 914217"/>
                <a:gd name="connsiteX5" fmla="*/ 448469 w 914400"/>
                <a:gd name="connsiteY5" fmla="*/ 771441 h 914217"/>
                <a:gd name="connsiteX6" fmla="*/ 448552 w 914400"/>
                <a:gd name="connsiteY6" fmla="*/ 771342 h 914217"/>
                <a:gd name="connsiteX7" fmla="*/ 414252 w 914400"/>
                <a:gd name="connsiteY7" fmla="*/ 785563 h 914217"/>
                <a:gd name="connsiteX8" fmla="*/ 378790 w 914400"/>
                <a:gd name="connsiteY8" fmla="*/ 770860 h 914217"/>
                <a:gd name="connsiteX9" fmla="*/ 365338 w 914400"/>
                <a:gd name="connsiteY9" fmla="*/ 736552 h 914217"/>
                <a:gd name="connsiteX10" fmla="*/ 767385 w 914400"/>
                <a:gd name="connsiteY10" fmla="*/ 460447 h 914217"/>
                <a:gd name="connsiteX11" fmla="*/ 768606 w 914400"/>
                <a:gd name="connsiteY11" fmla="*/ 461671 h 914217"/>
                <a:gd name="connsiteX12" fmla="*/ 783269 w 914400"/>
                <a:gd name="connsiteY12" fmla="*/ 497184 h 914217"/>
                <a:gd name="connsiteX13" fmla="*/ 768683 w 914400"/>
                <a:gd name="connsiteY13" fmla="*/ 531294 h 914217"/>
                <a:gd name="connsiteX14" fmla="*/ 770103 w 914400"/>
                <a:gd name="connsiteY14" fmla="*/ 530705 h 914217"/>
                <a:gd name="connsiteX15" fmla="*/ 784778 w 914400"/>
                <a:gd name="connsiteY15" fmla="*/ 496397 h 914217"/>
                <a:gd name="connsiteX16" fmla="*/ 770103 w 914400"/>
                <a:gd name="connsiteY16" fmla="*/ 460864 h 914217"/>
                <a:gd name="connsiteX17" fmla="*/ 769686 w 914400"/>
                <a:gd name="connsiteY17" fmla="*/ 460447 h 914217"/>
                <a:gd name="connsiteX18" fmla="*/ 768492 w 914400"/>
                <a:gd name="connsiteY18" fmla="*/ 460447 h 914217"/>
                <a:gd name="connsiteX19" fmla="*/ 767385 w 914400"/>
                <a:gd name="connsiteY19" fmla="*/ 460447 h 914217"/>
                <a:gd name="connsiteX20" fmla="*/ 130099 w 914400"/>
                <a:gd name="connsiteY20" fmla="*/ 389522 h 914217"/>
                <a:gd name="connsiteX21" fmla="*/ 118527 w 914400"/>
                <a:gd name="connsiteY21" fmla="*/ 417530 h 914217"/>
                <a:gd name="connsiteX22" fmla="*/ 124231 w 914400"/>
                <a:gd name="connsiteY22" fmla="*/ 430859 h 914217"/>
                <a:gd name="connsiteX23" fmla="*/ 118533 w 914400"/>
                <a:gd name="connsiteY23" fmla="*/ 417534 h 914217"/>
                <a:gd name="connsiteX24" fmla="*/ 454558 w 914400"/>
                <a:gd name="connsiteY24" fmla="*/ 209488 h 914217"/>
                <a:gd name="connsiteX25" fmla="*/ 454558 w 914400"/>
                <a:gd name="connsiteY25" fmla="*/ 264558 h 914217"/>
                <a:gd name="connsiteX26" fmla="*/ 317702 w 914400"/>
                <a:gd name="connsiteY26" fmla="*/ 322075 h 914217"/>
                <a:gd name="connsiteX27" fmla="*/ 261493 w 914400"/>
                <a:gd name="connsiteY27" fmla="*/ 457915 h 914217"/>
                <a:gd name="connsiteX28" fmla="*/ 261493 w 914400"/>
                <a:gd name="connsiteY28" fmla="*/ 460362 h 914217"/>
                <a:gd name="connsiteX29" fmla="*/ 194134 w 914400"/>
                <a:gd name="connsiteY29" fmla="*/ 460362 h 914217"/>
                <a:gd name="connsiteX30" fmla="*/ 193116 w 914400"/>
                <a:gd name="connsiteY30" fmla="*/ 460362 h 914217"/>
                <a:gd name="connsiteX31" fmla="*/ 193074 w 914400"/>
                <a:gd name="connsiteY31" fmla="*/ 460395 h 914217"/>
                <a:gd name="connsiteX32" fmla="*/ 261505 w 914400"/>
                <a:gd name="connsiteY32" fmla="*/ 460395 h 914217"/>
                <a:gd name="connsiteX33" fmla="*/ 317717 w 914400"/>
                <a:gd name="connsiteY33" fmla="*/ 595100 h 914217"/>
                <a:gd name="connsiteX34" fmla="*/ 454579 w 914400"/>
                <a:gd name="connsiteY34" fmla="*/ 651431 h 914217"/>
                <a:gd name="connsiteX35" fmla="*/ 454579 w 914400"/>
                <a:gd name="connsiteY35" fmla="*/ 701793 h 914217"/>
                <a:gd name="connsiteX36" fmla="*/ 454579 w 914400"/>
                <a:gd name="connsiteY36" fmla="*/ 706867 h 914217"/>
                <a:gd name="connsiteX37" fmla="*/ 455830 w 914400"/>
                <a:gd name="connsiteY37" fmla="*/ 708370 h 914217"/>
                <a:gd name="connsiteX38" fmla="*/ 455830 w 914400"/>
                <a:gd name="connsiteY38" fmla="*/ 650782 h 914217"/>
                <a:gd name="connsiteX39" fmla="*/ 591566 w 914400"/>
                <a:gd name="connsiteY39" fmla="*/ 594420 h 914217"/>
                <a:gd name="connsiteX40" fmla="*/ 634061 w 914400"/>
                <a:gd name="connsiteY40" fmla="*/ 533003 h 914217"/>
                <a:gd name="connsiteX41" fmla="*/ 648876 w 914400"/>
                <a:gd name="connsiteY41" fmla="*/ 460447 h 914217"/>
                <a:gd name="connsiteX42" fmla="*/ 648441 w 914400"/>
                <a:gd name="connsiteY42" fmla="*/ 460447 h 914217"/>
                <a:gd name="connsiteX43" fmla="*/ 647639 w 914400"/>
                <a:gd name="connsiteY43" fmla="*/ 460447 h 914217"/>
                <a:gd name="connsiteX44" fmla="*/ 647639 w 914400"/>
                <a:gd name="connsiteY44" fmla="*/ 457997 h 914217"/>
                <a:gd name="connsiteX45" fmla="*/ 590210 w 914400"/>
                <a:gd name="connsiteY45" fmla="*/ 322068 h 914217"/>
                <a:gd name="connsiteX46" fmla="*/ 454579 w 914400"/>
                <a:gd name="connsiteY46" fmla="*/ 264512 h 914217"/>
                <a:gd name="connsiteX47" fmla="*/ 454579 w 914400"/>
                <a:gd name="connsiteY47" fmla="*/ 210266 h 914217"/>
                <a:gd name="connsiteX48" fmla="*/ 454579 w 914400"/>
                <a:gd name="connsiteY48" fmla="*/ 209516 h 914217"/>
                <a:gd name="connsiteX49" fmla="*/ 536446 w 914400"/>
                <a:gd name="connsiteY49" fmla="*/ 0 h 914217"/>
                <a:gd name="connsiteX50" fmla="*/ 608538 w 914400"/>
                <a:gd name="connsiteY50" fmla="*/ 18369 h 914217"/>
                <a:gd name="connsiteX51" fmla="*/ 608538 w 914400"/>
                <a:gd name="connsiteY51" fmla="*/ 105315 h 914217"/>
                <a:gd name="connsiteX52" fmla="*/ 681852 w 914400"/>
                <a:gd name="connsiteY52" fmla="*/ 146951 h 914217"/>
                <a:gd name="connsiteX53" fmla="*/ 755166 w 914400"/>
                <a:gd name="connsiteY53" fmla="*/ 102866 h 914217"/>
                <a:gd name="connsiteX54" fmla="*/ 784491 w 914400"/>
                <a:gd name="connsiteY54" fmla="*/ 129807 h 914217"/>
                <a:gd name="connsiteX55" fmla="*/ 806485 w 914400"/>
                <a:gd name="connsiteY55" fmla="*/ 154299 h 914217"/>
                <a:gd name="connsiteX56" fmla="*/ 762497 w 914400"/>
                <a:gd name="connsiteY56" fmla="*/ 227774 h 914217"/>
                <a:gd name="connsiteX57" fmla="*/ 806485 w 914400"/>
                <a:gd name="connsiteY57" fmla="*/ 298801 h 914217"/>
                <a:gd name="connsiteX58" fmla="*/ 893240 w 914400"/>
                <a:gd name="connsiteY58" fmla="*/ 298801 h 914217"/>
                <a:gd name="connsiteX59" fmla="*/ 911568 w 914400"/>
                <a:gd name="connsiteY59" fmla="*/ 368602 h 914217"/>
                <a:gd name="connsiteX60" fmla="*/ 837033 w 914400"/>
                <a:gd name="connsiteY60" fmla="*/ 417586 h 914217"/>
                <a:gd name="connsiteX61" fmla="*/ 838254 w 914400"/>
                <a:gd name="connsiteY61" fmla="*/ 457997 h 914217"/>
                <a:gd name="connsiteX62" fmla="*/ 838254 w 914400"/>
                <a:gd name="connsiteY62" fmla="*/ 459639 h 914217"/>
                <a:gd name="connsiteX63" fmla="*/ 838698 w 914400"/>
                <a:gd name="connsiteY63" fmla="*/ 459639 h 914217"/>
                <a:gd name="connsiteX64" fmla="*/ 839806 w 914400"/>
                <a:gd name="connsiteY64" fmla="*/ 459639 h 914217"/>
                <a:gd name="connsiteX65" fmla="*/ 838583 w 914400"/>
                <a:gd name="connsiteY65" fmla="*/ 498848 h 914217"/>
                <a:gd name="connsiteX66" fmla="*/ 914400 w 914400"/>
                <a:gd name="connsiteY66" fmla="*/ 540507 h 914217"/>
                <a:gd name="connsiteX67" fmla="*/ 897280 w 914400"/>
                <a:gd name="connsiteY67" fmla="*/ 607898 h 914217"/>
                <a:gd name="connsiteX68" fmla="*/ 808012 w 914400"/>
                <a:gd name="connsiteY68" fmla="*/ 612799 h 914217"/>
                <a:gd name="connsiteX69" fmla="*/ 766435 w 914400"/>
                <a:gd name="connsiteY69" fmla="*/ 683865 h 914217"/>
                <a:gd name="connsiteX70" fmla="*/ 811680 w 914400"/>
                <a:gd name="connsiteY70" fmla="*/ 757382 h 914217"/>
                <a:gd name="connsiteX71" fmla="*/ 786000 w 914400"/>
                <a:gd name="connsiteY71" fmla="*/ 785563 h 914217"/>
                <a:gd name="connsiteX72" fmla="*/ 757875 w 914400"/>
                <a:gd name="connsiteY72" fmla="*/ 811294 h 914217"/>
                <a:gd name="connsiteX73" fmla="*/ 683281 w 914400"/>
                <a:gd name="connsiteY73" fmla="*/ 767184 h 914217"/>
                <a:gd name="connsiteX74" fmla="*/ 612355 w 914400"/>
                <a:gd name="connsiteY74" fmla="*/ 808843 h 914217"/>
                <a:gd name="connsiteX75" fmla="*/ 612355 w 914400"/>
                <a:gd name="connsiteY75" fmla="*/ 895838 h 914217"/>
                <a:gd name="connsiteX76" fmla="*/ 541429 w 914400"/>
                <a:gd name="connsiteY76" fmla="*/ 914217 h 914217"/>
                <a:gd name="connsiteX77" fmla="*/ 497407 w 914400"/>
                <a:gd name="connsiteY77" fmla="*/ 838250 h 914217"/>
                <a:gd name="connsiteX78" fmla="*/ 458275 w 914400"/>
                <a:gd name="connsiteY78" fmla="*/ 840700 h 914217"/>
                <a:gd name="connsiteX79" fmla="*/ 455830 w 914400"/>
                <a:gd name="connsiteY79" fmla="*/ 840700 h 914217"/>
                <a:gd name="connsiteX80" fmla="*/ 455830 w 914400"/>
                <a:gd name="connsiteY80" fmla="*/ 763508 h 914217"/>
                <a:gd name="connsiteX81" fmla="*/ 454579 w 914400"/>
                <a:gd name="connsiteY81" fmla="*/ 765011 h 914217"/>
                <a:gd name="connsiteX82" fmla="*/ 454579 w 914400"/>
                <a:gd name="connsiteY82" fmla="*/ 808696 h 914217"/>
                <a:gd name="connsiteX83" fmla="*/ 454579 w 914400"/>
                <a:gd name="connsiteY83" fmla="*/ 841243 h 914217"/>
                <a:gd name="connsiteX84" fmla="*/ 415476 w 914400"/>
                <a:gd name="connsiteY84" fmla="*/ 838794 h 914217"/>
                <a:gd name="connsiteX85" fmla="*/ 369040 w 914400"/>
                <a:gd name="connsiteY85" fmla="*/ 913494 h 914217"/>
                <a:gd name="connsiteX86" fmla="*/ 295721 w 914400"/>
                <a:gd name="connsiteY86" fmla="*/ 893901 h 914217"/>
                <a:gd name="connsiteX87" fmla="*/ 301831 w 914400"/>
                <a:gd name="connsiteY87" fmla="*/ 809404 h 914217"/>
                <a:gd name="connsiteX88" fmla="*/ 224846 w 914400"/>
                <a:gd name="connsiteY88" fmla="*/ 762869 h 914217"/>
                <a:gd name="connsiteX89" fmla="*/ 157636 w 914400"/>
                <a:gd name="connsiteY89" fmla="*/ 811853 h 914217"/>
                <a:gd name="connsiteX90" fmla="*/ 129531 w 914400"/>
                <a:gd name="connsiteY90" fmla="*/ 786137 h 914217"/>
                <a:gd name="connsiteX91" fmla="*/ 100203 w 914400"/>
                <a:gd name="connsiteY91" fmla="*/ 754297 h 914217"/>
                <a:gd name="connsiteX92" fmla="*/ 144195 w 914400"/>
                <a:gd name="connsiteY92" fmla="*/ 678372 h 914217"/>
                <a:gd name="connsiteX93" fmla="*/ 105091 w 914400"/>
                <a:gd name="connsiteY93" fmla="*/ 611020 h 914217"/>
                <a:gd name="connsiteX94" fmla="*/ 18330 w 914400"/>
                <a:gd name="connsiteY94" fmla="*/ 611020 h 914217"/>
                <a:gd name="connsiteX95" fmla="*/ 0 w 914400"/>
                <a:gd name="connsiteY95" fmla="*/ 539994 h 914217"/>
                <a:gd name="connsiteX96" fmla="*/ 75763 w 914400"/>
                <a:gd name="connsiteY96" fmla="*/ 494684 h 914217"/>
                <a:gd name="connsiteX97" fmla="*/ 74541 w 914400"/>
                <a:gd name="connsiteY97" fmla="*/ 470192 h 914217"/>
                <a:gd name="connsiteX98" fmla="*/ 74541 w 914400"/>
                <a:gd name="connsiteY98" fmla="*/ 460395 h 914217"/>
                <a:gd name="connsiteX99" fmla="*/ 144195 w 914400"/>
                <a:gd name="connsiteY99" fmla="*/ 460395 h 914217"/>
                <a:gd name="connsiteX100" fmla="*/ 144152 w 914400"/>
                <a:gd name="connsiteY100" fmla="*/ 460362 h 914217"/>
                <a:gd name="connsiteX101" fmla="*/ 103921 w 914400"/>
                <a:gd name="connsiteY101" fmla="*/ 460362 h 914217"/>
                <a:gd name="connsiteX102" fmla="*/ 74538 w 914400"/>
                <a:gd name="connsiteY102" fmla="*/ 460362 h 914217"/>
                <a:gd name="connsiteX103" fmla="*/ 74538 w 914400"/>
                <a:gd name="connsiteY103" fmla="*/ 457915 h 914217"/>
                <a:gd name="connsiteX104" fmla="*/ 74538 w 914400"/>
                <a:gd name="connsiteY104" fmla="*/ 450572 h 914217"/>
                <a:gd name="connsiteX105" fmla="*/ 75760 w 914400"/>
                <a:gd name="connsiteY105" fmla="*/ 419977 h 914217"/>
                <a:gd name="connsiteX106" fmla="*/ 0 w 914400"/>
                <a:gd name="connsiteY106" fmla="*/ 377145 h 914217"/>
                <a:gd name="connsiteX107" fmla="*/ 20773 w 914400"/>
                <a:gd name="connsiteY107" fmla="*/ 298824 h 914217"/>
                <a:gd name="connsiteX108" fmla="*/ 105086 w 914400"/>
                <a:gd name="connsiteY108" fmla="*/ 303719 h 914217"/>
                <a:gd name="connsiteX109" fmla="*/ 145410 w 914400"/>
                <a:gd name="connsiteY109" fmla="*/ 235187 h 914217"/>
                <a:gd name="connsiteX110" fmla="*/ 103864 w 914400"/>
                <a:gd name="connsiteY110" fmla="*/ 156866 h 914217"/>
                <a:gd name="connsiteX111" fmla="*/ 129525 w 914400"/>
                <a:gd name="connsiteY111" fmla="*/ 129943 h 914217"/>
                <a:gd name="connsiteX112" fmla="*/ 156407 w 914400"/>
                <a:gd name="connsiteY112" fmla="*/ 104243 h 914217"/>
                <a:gd name="connsiteX113" fmla="*/ 229723 w 914400"/>
                <a:gd name="connsiteY113" fmla="*/ 148299 h 914217"/>
                <a:gd name="connsiteX114" fmla="*/ 296929 w 914400"/>
                <a:gd name="connsiteY114" fmla="*/ 109138 h 914217"/>
                <a:gd name="connsiteX115" fmla="*/ 296929 w 914400"/>
                <a:gd name="connsiteY115" fmla="*/ 21026 h 914217"/>
                <a:gd name="connsiteX116" fmla="*/ 370245 w 914400"/>
                <a:gd name="connsiteY116" fmla="*/ 1446 h 914217"/>
                <a:gd name="connsiteX117" fmla="*/ 414235 w 914400"/>
                <a:gd name="connsiteY117" fmla="*/ 77320 h 914217"/>
                <a:gd name="connsiteX118" fmla="*/ 454558 w 914400"/>
                <a:gd name="connsiteY118" fmla="*/ 74873 h 914217"/>
                <a:gd name="connsiteX119" fmla="*/ 454558 w 914400"/>
                <a:gd name="connsiteY119" fmla="*/ 149523 h 914217"/>
                <a:gd name="connsiteX120" fmla="*/ 458224 w 914400"/>
                <a:gd name="connsiteY120" fmla="*/ 144628 h 914217"/>
                <a:gd name="connsiteX121" fmla="*/ 493660 w 914400"/>
                <a:gd name="connsiteY121" fmla="*/ 129943 h 914217"/>
                <a:gd name="connsiteX122" fmla="*/ 529096 w 914400"/>
                <a:gd name="connsiteY122" fmla="*/ 144628 h 914217"/>
                <a:gd name="connsiteX123" fmla="*/ 543747 w 914400"/>
                <a:gd name="connsiteY123" fmla="*/ 178865 h 914217"/>
                <a:gd name="connsiteX124" fmla="*/ 543778 w 914400"/>
                <a:gd name="connsiteY124" fmla="*/ 178790 h 914217"/>
                <a:gd name="connsiteX125" fmla="*/ 529115 w 914400"/>
                <a:gd name="connsiteY125" fmla="*/ 144502 h 914217"/>
                <a:gd name="connsiteX126" fmla="*/ 493680 w 914400"/>
                <a:gd name="connsiteY126" fmla="*/ 129807 h 914217"/>
                <a:gd name="connsiteX127" fmla="*/ 458245 w 914400"/>
                <a:gd name="connsiteY127" fmla="*/ 144502 h 914217"/>
                <a:gd name="connsiteX128" fmla="*/ 454579 w 914400"/>
                <a:gd name="connsiteY128" fmla="*/ 149400 h 914217"/>
                <a:gd name="connsiteX129" fmla="*/ 454579 w 914400"/>
                <a:gd name="connsiteY129" fmla="*/ 74700 h 914217"/>
                <a:gd name="connsiteX130" fmla="*/ 457023 w 914400"/>
                <a:gd name="connsiteY130" fmla="*/ 74700 h 914217"/>
                <a:gd name="connsiteX131" fmla="*/ 493680 w 914400"/>
                <a:gd name="connsiteY131" fmla="*/ 75925 h 914217"/>
                <a:gd name="connsiteX132" fmla="*/ 536446 w 914400"/>
                <a:gd name="connsiteY132" fmla="*/ 0 h 9142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914400" h="914217">
                  <a:moveTo>
                    <a:pt x="378734" y="701167"/>
                  </a:moveTo>
                  <a:lnTo>
                    <a:pt x="377594" y="701640"/>
                  </a:lnTo>
                  <a:cubicBezTo>
                    <a:pt x="369040" y="711436"/>
                    <a:pt x="364152" y="723682"/>
                    <a:pt x="364152" y="737153"/>
                  </a:cubicBezTo>
                  <a:cubicBezTo>
                    <a:pt x="364152" y="750623"/>
                    <a:pt x="369040" y="762869"/>
                    <a:pt x="377594" y="771441"/>
                  </a:cubicBezTo>
                  <a:cubicBezTo>
                    <a:pt x="387370" y="781238"/>
                    <a:pt x="399590" y="786137"/>
                    <a:pt x="413032" y="786137"/>
                  </a:cubicBezTo>
                  <a:cubicBezTo>
                    <a:pt x="426474" y="786137"/>
                    <a:pt x="438693" y="781238"/>
                    <a:pt x="448469" y="771441"/>
                  </a:cubicBezTo>
                  <a:lnTo>
                    <a:pt x="448552" y="771342"/>
                  </a:lnTo>
                  <a:lnTo>
                    <a:pt x="414252" y="785563"/>
                  </a:lnTo>
                  <a:cubicBezTo>
                    <a:pt x="400801" y="785563"/>
                    <a:pt x="388572" y="780662"/>
                    <a:pt x="378790" y="770860"/>
                  </a:cubicBezTo>
                  <a:cubicBezTo>
                    <a:pt x="370230" y="762283"/>
                    <a:pt x="365338" y="750030"/>
                    <a:pt x="365338" y="736552"/>
                  </a:cubicBezTo>
                  <a:close/>
                  <a:moveTo>
                    <a:pt x="767385" y="460447"/>
                  </a:moveTo>
                  <a:cubicBezTo>
                    <a:pt x="767385" y="460447"/>
                    <a:pt x="768606" y="461671"/>
                    <a:pt x="768606" y="461671"/>
                  </a:cubicBezTo>
                  <a:cubicBezTo>
                    <a:pt x="778382" y="471468"/>
                    <a:pt x="783269" y="483714"/>
                    <a:pt x="783269" y="497184"/>
                  </a:cubicBezTo>
                  <a:lnTo>
                    <a:pt x="768683" y="531294"/>
                  </a:lnTo>
                  <a:lnTo>
                    <a:pt x="770103" y="530705"/>
                  </a:lnTo>
                  <a:cubicBezTo>
                    <a:pt x="779886" y="522128"/>
                    <a:pt x="784778" y="509875"/>
                    <a:pt x="784778" y="496397"/>
                  </a:cubicBezTo>
                  <a:cubicBezTo>
                    <a:pt x="784778" y="482919"/>
                    <a:pt x="779886" y="470667"/>
                    <a:pt x="770103" y="460864"/>
                  </a:cubicBezTo>
                  <a:lnTo>
                    <a:pt x="769686" y="460447"/>
                  </a:lnTo>
                  <a:lnTo>
                    <a:pt x="768492" y="460447"/>
                  </a:lnTo>
                  <a:cubicBezTo>
                    <a:pt x="767385" y="460447"/>
                    <a:pt x="767385" y="460447"/>
                    <a:pt x="767385" y="460447"/>
                  </a:cubicBezTo>
                  <a:close/>
                  <a:moveTo>
                    <a:pt x="130099" y="389522"/>
                  </a:moveTo>
                  <a:lnTo>
                    <a:pt x="118527" y="417530"/>
                  </a:lnTo>
                  <a:lnTo>
                    <a:pt x="124231" y="430859"/>
                  </a:lnTo>
                  <a:lnTo>
                    <a:pt x="118533" y="417534"/>
                  </a:lnTo>
                  <a:close/>
                  <a:moveTo>
                    <a:pt x="454558" y="209488"/>
                  </a:moveTo>
                  <a:lnTo>
                    <a:pt x="454558" y="264558"/>
                  </a:lnTo>
                  <a:cubicBezTo>
                    <a:pt x="400793" y="264558"/>
                    <a:pt x="355582" y="284138"/>
                    <a:pt x="317702" y="322075"/>
                  </a:cubicBezTo>
                  <a:cubicBezTo>
                    <a:pt x="279822" y="358789"/>
                    <a:pt x="261493" y="405292"/>
                    <a:pt x="261493" y="457915"/>
                  </a:cubicBezTo>
                  <a:cubicBezTo>
                    <a:pt x="261493" y="459138"/>
                    <a:pt x="261493" y="460362"/>
                    <a:pt x="261493" y="460362"/>
                  </a:cubicBezTo>
                  <a:cubicBezTo>
                    <a:pt x="210172" y="460362"/>
                    <a:pt x="197342" y="460362"/>
                    <a:pt x="194134" y="460362"/>
                  </a:cubicBezTo>
                  <a:lnTo>
                    <a:pt x="193116" y="460362"/>
                  </a:lnTo>
                  <a:lnTo>
                    <a:pt x="193074" y="460395"/>
                  </a:lnTo>
                  <a:cubicBezTo>
                    <a:pt x="261505" y="460395"/>
                    <a:pt x="261505" y="460395"/>
                    <a:pt x="261505" y="460395"/>
                  </a:cubicBezTo>
                  <a:cubicBezTo>
                    <a:pt x="261505" y="513053"/>
                    <a:pt x="279835" y="558362"/>
                    <a:pt x="317717" y="595100"/>
                  </a:cubicBezTo>
                  <a:cubicBezTo>
                    <a:pt x="355598" y="633063"/>
                    <a:pt x="400812" y="651431"/>
                    <a:pt x="454579" y="651431"/>
                  </a:cubicBezTo>
                  <a:cubicBezTo>
                    <a:pt x="454579" y="680209"/>
                    <a:pt x="454579" y="694598"/>
                    <a:pt x="454579" y="701793"/>
                  </a:cubicBezTo>
                  <a:lnTo>
                    <a:pt x="454579" y="706867"/>
                  </a:lnTo>
                  <a:lnTo>
                    <a:pt x="455830" y="708370"/>
                  </a:lnTo>
                  <a:lnTo>
                    <a:pt x="455830" y="650782"/>
                  </a:lnTo>
                  <a:cubicBezTo>
                    <a:pt x="508412" y="650782"/>
                    <a:pt x="554881" y="632403"/>
                    <a:pt x="591566" y="594420"/>
                  </a:cubicBezTo>
                  <a:cubicBezTo>
                    <a:pt x="610520" y="576041"/>
                    <a:pt x="624583" y="555517"/>
                    <a:pt x="634061" y="533003"/>
                  </a:cubicBezTo>
                  <a:lnTo>
                    <a:pt x="648876" y="460447"/>
                  </a:lnTo>
                  <a:lnTo>
                    <a:pt x="648441" y="460447"/>
                  </a:lnTo>
                  <a:cubicBezTo>
                    <a:pt x="647639" y="460447"/>
                    <a:pt x="647639" y="460447"/>
                    <a:pt x="647639" y="460447"/>
                  </a:cubicBezTo>
                  <a:cubicBezTo>
                    <a:pt x="647639" y="460447"/>
                    <a:pt x="647639" y="459222"/>
                    <a:pt x="647639" y="457997"/>
                  </a:cubicBezTo>
                  <a:cubicBezTo>
                    <a:pt x="647639" y="405340"/>
                    <a:pt x="628088" y="358806"/>
                    <a:pt x="590210" y="322068"/>
                  </a:cubicBezTo>
                  <a:cubicBezTo>
                    <a:pt x="553553" y="284105"/>
                    <a:pt x="507121" y="264512"/>
                    <a:pt x="454579" y="264512"/>
                  </a:cubicBezTo>
                  <a:cubicBezTo>
                    <a:pt x="454579" y="223182"/>
                    <a:pt x="454579" y="212849"/>
                    <a:pt x="454579" y="210266"/>
                  </a:cubicBezTo>
                  <a:lnTo>
                    <a:pt x="454579" y="209516"/>
                  </a:lnTo>
                  <a:close/>
                  <a:moveTo>
                    <a:pt x="536446" y="0"/>
                  </a:moveTo>
                  <a:cubicBezTo>
                    <a:pt x="560884" y="4898"/>
                    <a:pt x="585322" y="9797"/>
                    <a:pt x="608538" y="18369"/>
                  </a:cubicBezTo>
                  <a:cubicBezTo>
                    <a:pt x="608538" y="105315"/>
                    <a:pt x="608538" y="105315"/>
                    <a:pt x="608538" y="105315"/>
                  </a:cubicBezTo>
                  <a:cubicBezTo>
                    <a:pt x="634198" y="116336"/>
                    <a:pt x="658636" y="129807"/>
                    <a:pt x="681852" y="146951"/>
                  </a:cubicBezTo>
                  <a:cubicBezTo>
                    <a:pt x="755166" y="102866"/>
                    <a:pt x="755166" y="102866"/>
                    <a:pt x="755166" y="102866"/>
                  </a:cubicBezTo>
                  <a:cubicBezTo>
                    <a:pt x="764941" y="111438"/>
                    <a:pt x="774716" y="120010"/>
                    <a:pt x="784491" y="129807"/>
                  </a:cubicBezTo>
                  <a:cubicBezTo>
                    <a:pt x="791822" y="138379"/>
                    <a:pt x="799154" y="145727"/>
                    <a:pt x="806485" y="154299"/>
                  </a:cubicBezTo>
                  <a:cubicBezTo>
                    <a:pt x="762497" y="227774"/>
                    <a:pt x="762497" y="227774"/>
                    <a:pt x="762497" y="227774"/>
                  </a:cubicBezTo>
                  <a:cubicBezTo>
                    <a:pt x="779603" y="249817"/>
                    <a:pt x="794266" y="274309"/>
                    <a:pt x="806485" y="298801"/>
                  </a:cubicBezTo>
                  <a:cubicBezTo>
                    <a:pt x="893240" y="298801"/>
                    <a:pt x="893240" y="298801"/>
                    <a:pt x="893240" y="298801"/>
                  </a:cubicBezTo>
                  <a:cubicBezTo>
                    <a:pt x="900571" y="322068"/>
                    <a:pt x="906681" y="345335"/>
                    <a:pt x="911568" y="368602"/>
                  </a:cubicBezTo>
                  <a:cubicBezTo>
                    <a:pt x="837033" y="417586"/>
                    <a:pt x="837033" y="417586"/>
                    <a:pt x="837033" y="417586"/>
                  </a:cubicBezTo>
                  <a:cubicBezTo>
                    <a:pt x="838254" y="431056"/>
                    <a:pt x="838254" y="444527"/>
                    <a:pt x="838254" y="457997"/>
                  </a:cubicBezTo>
                  <a:lnTo>
                    <a:pt x="838254" y="459639"/>
                  </a:lnTo>
                  <a:lnTo>
                    <a:pt x="838698" y="459639"/>
                  </a:lnTo>
                  <a:cubicBezTo>
                    <a:pt x="839806" y="459639"/>
                    <a:pt x="839806" y="459639"/>
                    <a:pt x="839806" y="459639"/>
                  </a:cubicBezTo>
                  <a:cubicBezTo>
                    <a:pt x="839806" y="473117"/>
                    <a:pt x="839806" y="486595"/>
                    <a:pt x="838583" y="498848"/>
                  </a:cubicBezTo>
                  <a:cubicBezTo>
                    <a:pt x="914400" y="540507"/>
                    <a:pt x="914400" y="540507"/>
                    <a:pt x="914400" y="540507"/>
                  </a:cubicBezTo>
                  <a:cubicBezTo>
                    <a:pt x="910732" y="563788"/>
                    <a:pt x="904617" y="585843"/>
                    <a:pt x="897280" y="607898"/>
                  </a:cubicBezTo>
                  <a:cubicBezTo>
                    <a:pt x="808012" y="612799"/>
                    <a:pt x="808012" y="612799"/>
                    <a:pt x="808012" y="612799"/>
                  </a:cubicBezTo>
                  <a:cubicBezTo>
                    <a:pt x="797006" y="637304"/>
                    <a:pt x="783555" y="660585"/>
                    <a:pt x="766435" y="683865"/>
                  </a:cubicBezTo>
                  <a:cubicBezTo>
                    <a:pt x="811680" y="757382"/>
                    <a:pt x="811680" y="757382"/>
                    <a:pt x="811680" y="757382"/>
                  </a:cubicBezTo>
                  <a:cubicBezTo>
                    <a:pt x="803120" y="767184"/>
                    <a:pt x="794560" y="775761"/>
                    <a:pt x="786000" y="785563"/>
                  </a:cubicBezTo>
                  <a:cubicBezTo>
                    <a:pt x="776218" y="794140"/>
                    <a:pt x="767658" y="802717"/>
                    <a:pt x="757875" y="811294"/>
                  </a:cubicBezTo>
                  <a:cubicBezTo>
                    <a:pt x="683281" y="767184"/>
                    <a:pt x="683281" y="767184"/>
                    <a:pt x="683281" y="767184"/>
                  </a:cubicBezTo>
                  <a:cubicBezTo>
                    <a:pt x="660046" y="784338"/>
                    <a:pt x="636812" y="797816"/>
                    <a:pt x="612355" y="808843"/>
                  </a:cubicBezTo>
                  <a:cubicBezTo>
                    <a:pt x="612355" y="895838"/>
                    <a:pt x="612355" y="895838"/>
                    <a:pt x="612355" y="895838"/>
                  </a:cubicBezTo>
                  <a:cubicBezTo>
                    <a:pt x="589121" y="904415"/>
                    <a:pt x="565887" y="910541"/>
                    <a:pt x="541429" y="914217"/>
                  </a:cubicBezTo>
                  <a:cubicBezTo>
                    <a:pt x="497407" y="838250"/>
                    <a:pt x="497407" y="838250"/>
                    <a:pt x="497407" y="838250"/>
                  </a:cubicBezTo>
                  <a:cubicBezTo>
                    <a:pt x="483955" y="839475"/>
                    <a:pt x="470504" y="840700"/>
                    <a:pt x="458275" y="840700"/>
                  </a:cubicBezTo>
                  <a:cubicBezTo>
                    <a:pt x="457052" y="840700"/>
                    <a:pt x="457052" y="840700"/>
                    <a:pt x="455830" y="840700"/>
                  </a:cubicBezTo>
                  <a:cubicBezTo>
                    <a:pt x="455830" y="763508"/>
                    <a:pt x="455830" y="763508"/>
                    <a:pt x="455830" y="763508"/>
                  </a:cubicBezTo>
                  <a:lnTo>
                    <a:pt x="454579" y="765011"/>
                  </a:lnTo>
                  <a:lnTo>
                    <a:pt x="454579" y="808696"/>
                  </a:lnTo>
                  <a:cubicBezTo>
                    <a:pt x="454579" y="841243"/>
                    <a:pt x="454579" y="841243"/>
                    <a:pt x="454579" y="841243"/>
                  </a:cubicBezTo>
                  <a:cubicBezTo>
                    <a:pt x="441137" y="841243"/>
                    <a:pt x="428918" y="840019"/>
                    <a:pt x="415476" y="838794"/>
                  </a:cubicBezTo>
                  <a:cubicBezTo>
                    <a:pt x="369040" y="913494"/>
                    <a:pt x="369040" y="913494"/>
                    <a:pt x="369040" y="913494"/>
                  </a:cubicBezTo>
                  <a:cubicBezTo>
                    <a:pt x="343378" y="909820"/>
                    <a:pt x="318939" y="902473"/>
                    <a:pt x="295721" y="893901"/>
                  </a:cubicBezTo>
                  <a:cubicBezTo>
                    <a:pt x="301831" y="809404"/>
                    <a:pt x="301831" y="809404"/>
                    <a:pt x="301831" y="809404"/>
                  </a:cubicBezTo>
                  <a:cubicBezTo>
                    <a:pt x="274947" y="797158"/>
                    <a:pt x="249285" y="781238"/>
                    <a:pt x="224846" y="762869"/>
                  </a:cubicBezTo>
                  <a:cubicBezTo>
                    <a:pt x="157636" y="811853"/>
                    <a:pt x="157636" y="811853"/>
                    <a:pt x="157636" y="811853"/>
                  </a:cubicBezTo>
                  <a:cubicBezTo>
                    <a:pt x="147861" y="803281"/>
                    <a:pt x="138085" y="794709"/>
                    <a:pt x="129531" y="786137"/>
                  </a:cubicBezTo>
                  <a:cubicBezTo>
                    <a:pt x="118533" y="775115"/>
                    <a:pt x="108757" y="765319"/>
                    <a:pt x="100203" y="754297"/>
                  </a:cubicBezTo>
                  <a:cubicBezTo>
                    <a:pt x="144195" y="678372"/>
                    <a:pt x="144195" y="678372"/>
                    <a:pt x="144195" y="678372"/>
                  </a:cubicBezTo>
                  <a:cubicBezTo>
                    <a:pt x="128309" y="657554"/>
                    <a:pt x="116089" y="635512"/>
                    <a:pt x="105091" y="611020"/>
                  </a:cubicBezTo>
                  <a:cubicBezTo>
                    <a:pt x="18330" y="611020"/>
                    <a:pt x="18330" y="611020"/>
                    <a:pt x="18330" y="611020"/>
                  </a:cubicBezTo>
                  <a:cubicBezTo>
                    <a:pt x="9776" y="587753"/>
                    <a:pt x="4888" y="564485"/>
                    <a:pt x="0" y="539994"/>
                  </a:cubicBezTo>
                  <a:cubicBezTo>
                    <a:pt x="75763" y="494684"/>
                    <a:pt x="75763" y="494684"/>
                    <a:pt x="75763" y="494684"/>
                  </a:cubicBezTo>
                  <a:cubicBezTo>
                    <a:pt x="75763" y="487336"/>
                    <a:pt x="74541" y="478764"/>
                    <a:pt x="74541" y="470192"/>
                  </a:cubicBezTo>
                  <a:cubicBezTo>
                    <a:pt x="74541" y="467743"/>
                    <a:pt x="74541" y="464069"/>
                    <a:pt x="74541" y="460395"/>
                  </a:cubicBezTo>
                  <a:cubicBezTo>
                    <a:pt x="144195" y="460395"/>
                    <a:pt x="144195" y="460395"/>
                    <a:pt x="144195" y="460395"/>
                  </a:cubicBezTo>
                  <a:lnTo>
                    <a:pt x="144152" y="460362"/>
                  </a:lnTo>
                  <a:lnTo>
                    <a:pt x="103921" y="460362"/>
                  </a:lnTo>
                  <a:cubicBezTo>
                    <a:pt x="74538" y="460362"/>
                    <a:pt x="74538" y="460362"/>
                    <a:pt x="74538" y="460362"/>
                  </a:cubicBezTo>
                  <a:cubicBezTo>
                    <a:pt x="74538" y="459138"/>
                    <a:pt x="74538" y="459138"/>
                    <a:pt x="74538" y="457915"/>
                  </a:cubicBezTo>
                  <a:cubicBezTo>
                    <a:pt x="74538" y="455467"/>
                    <a:pt x="74538" y="453019"/>
                    <a:pt x="74538" y="450572"/>
                  </a:cubicBezTo>
                  <a:cubicBezTo>
                    <a:pt x="74538" y="440782"/>
                    <a:pt x="75760" y="429768"/>
                    <a:pt x="75760" y="419977"/>
                  </a:cubicBezTo>
                  <a:cubicBezTo>
                    <a:pt x="0" y="377145"/>
                    <a:pt x="0" y="377145"/>
                    <a:pt x="0" y="377145"/>
                  </a:cubicBezTo>
                  <a:cubicBezTo>
                    <a:pt x="4888" y="350222"/>
                    <a:pt x="10997" y="323299"/>
                    <a:pt x="20773" y="298824"/>
                  </a:cubicBezTo>
                  <a:cubicBezTo>
                    <a:pt x="105086" y="303719"/>
                    <a:pt x="105086" y="303719"/>
                    <a:pt x="105086" y="303719"/>
                  </a:cubicBezTo>
                  <a:cubicBezTo>
                    <a:pt x="116084" y="279243"/>
                    <a:pt x="129525" y="257215"/>
                    <a:pt x="145410" y="235187"/>
                  </a:cubicBezTo>
                  <a:cubicBezTo>
                    <a:pt x="103864" y="156866"/>
                    <a:pt x="103864" y="156866"/>
                    <a:pt x="103864" y="156866"/>
                  </a:cubicBezTo>
                  <a:cubicBezTo>
                    <a:pt x="112418" y="148299"/>
                    <a:pt x="120971" y="138509"/>
                    <a:pt x="129525" y="129943"/>
                  </a:cubicBezTo>
                  <a:cubicBezTo>
                    <a:pt x="138078" y="121376"/>
                    <a:pt x="146632" y="112810"/>
                    <a:pt x="156407" y="104243"/>
                  </a:cubicBezTo>
                  <a:cubicBezTo>
                    <a:pt x="229723" y="148299"/>
                    <a:pt x="229723" y="148299"/>
                    <a:pt x="229723" y="148299"/>
                  </a:cubicBezTo>
                  <a:cubicBezTo>
                    <a:pt x="251718" y="132390"/>
                    <a:pt x="273713" y="118929"/>
                    <a:pt x="296929" y="109138"/>
                  </a:cubicBezTo>
                  <a:cubicBezTo>
                    <a:pt x="296929" y="21026"/>
                    <a:pt x="296929" y="21026"/>
                    <a:pt x="296929" y="21026"/>
                  </a:cubicBezTo>
                  <a:cubicBezTo>
                    <a:pt x="320146" y="12460"/>
                    <a:pt x="345807" y="6341"/>
                    <a:pt x="370245" y="1446"/>
                  </a:cubicBezTo>
                  <a:cubicBezTo>
                    <a:pt x="414235" y="77320"/>
                    <a:pt x="414235" y="77320"/>
                    <a:pt x="414235" y="77320"/>
                  </a:cubicBezTo>
                  <a:cubicBezTo>
                    <a:pt x="427676" y="76096"/>
                    <a:pt x="441117" y="74873"/>
                    <a:pt x="454558" y="74873"/>
                  </a:cubicBezTo>
                  <a:cubicBezTo>
                    <a:pt x="454558" y="149523"/>
                    <a:pt x="454558" y="149523"/>
                    <a:pt x="454558" y="149523"/>
                  </a:cubicBezTo>
                  <a:cubicBezTo>
                    <a:pt x="455780" y="147075"/>
                    <a:pt x="457002" y="145852"/>
                    <a:pt x="458224" y="144628"/>
                  </a:cubicBezTo>
                  <a:cubicBezTo>
                    <a:pt x="468000" y="134838"/>
                    <a:pt x="480219" y="129943"/>
                    <a:pt x="493660" y="129943"/>
                  </a:cubicBezTo>
                  <a:cubicBezTo>
                    <a:pt x="507101" y="129943"/>
                    <a:pt x="519321" y="134838"/>
                    <a:pt x="529096" y="144628"/>
                  </a:cubicBezTo>
                  <a:lnTo>
                    <a:pt x="543747" y="178865"/>
                  </a:lnTo>
                  <a:lnTo>
                    <a:pt x="543778" y="178790"/>
                  </a:lnTo>
                  <a:cubicBezTo>
                    <a:pt x="543778" y="165320"/>
                    <a:pt x="538890" y="154299"/>
                    <a:pt x="529115" y="144502"/>
                  </a:cubicBezTo>
                  <a:cubicBezTo>
                    <a:pt x="519340" y="134705"/>
                    <a:pt x="507121" y="129807"/>
                    <a:pt x="493680" y="129807"/>
                  </a:cubicBezTo>
                  <a:cubicBezTo>
                    <a:pt x="480239" y="129807"/>
                    <a:pt x="468020" y="134705"/>
                    <a:pt x="458245" y="144502"/>
                  </a:cubicBezTo>
                  <a:cubicBezTo>
                    <a:pt x="457023" y="145727"/>
                    <a:pt x="455801" y="146951"/>
                    <a:pt x="454579" y="149400"/>
                  </a:cubicBezTo>
                  <a:cubicBezTo>
                    <a:pt x="454579" y="74700"/>
                    <a:pt x="454579" y="74700"/>
                    <a:pt x="454579" y="74700"/>
                  </a:cubicBezTo>
                  <a:cubicBezTo>
                    <a:pt x="455801" y="74700"/>
                    <a:pt x="455801" y="74700"/>
                    <a:pt x="457023" y="74700"/>
                  </a:cubicBezTo>
                  <a:cubicBezTo>
                    <a:pt x="469242" y="74700"/>
                    <a:pt x="481461" y="74700"/>
                    <a:pt x="493680" y="75925"/>
                  </a:cubicBezTo>
                  <a:cubicBezTo>
                    <a:pt x="536446" y="0"/>
                    <a:pt x="536446" y="0"/>
                    <a:pt x="536446" y="0"/>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grpSp>
    </p:spTree>
    <p:extLst>
      <p:ext uri="{BB962C8B-B14F-4D97-AF65-F5344CB8AC3E}">
        <p14:creationId xmlns:p14="http://schemas.microsoft.com/office/powerpoint/2010/main" val="4294149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right)">
                                      <p:cBhvr>
                                        <p:cTn id="7" dur="1000"/>
                                        <p:tgtEl>
                                          <p:spTgt spid="206"/>
                                        </p:tgtEl>
                                      </p:cBhvr>
                                    </p:animEffect>
                                  </p:childTnLst>
                                </p:cTn>
                              </p:par>
                            </p:childTnLst>
                          </p:cTn>
                        </p:par>
                        <p:par>
                          <p:cTn id="8" fill="hold">
                            <p:stCondLst>
                              <p:cond delay="1000"/>
                            </p:stCondLst>
                            <p:childTnLst>
                              <p:par>
                                <p:cTn id="9" presetID="22" presetClass="entr" presetSubtype="1"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1000"/>
                                        <p:tgtEl>
                                          <p:spTgt spid="34"/>
                                        </p:tgtEl>
                                      </p:cBhvr>
                                    </p:animEffect>
                                  </p:childTnLst>
                                </p:cTn>
                              </p:par>
                            </p:childTnLst>
                          </p:cTn>
                        </p:par>
                        <p:par>
                          <p:cTn id="12" fill="hold">
                            <p:stCondLst>
                              <p:cond delay="2000"/>
                            </p:stCondLst>
                            <p:childTnLst>
                              <p:par>
                                <p:cTn id="13" presetID="22" presetClass="entr" presetSubtype="1" fill="hold" nodeType="afterEffect">
                                  <p:stCondLst>
                                    <p:cond delay="0"/>
                                  </p:stCondLst>
                                  <p:childTnLst>
                                    <p:set>
                                      <p:cBhvr>
                                        <p:cTn id="14" dur="1" fill="hold">
                                          <p:stCondLst>
                                            <p:cond delay="0"/>
                                          </p:stCondLst>
                                        </p:cTn>
                                        <p:tgtEl>
                                          <p:spTgt spid="212"/>
                                        </p:tgtEl>
                                        <p:attrNameLst>
                                          <p:attrName>style.visibility</p:attrName>
                                        </p:attrNameLst>
                                      </p:cBhvr>
                                      <p:to>
                                        <p:strVal val="visible"/>
                                      </p:to>
                                    </p:set>
                                    <p:animEffect transition="in" filter="wipe(up)">
                                      <p:cBhvr>
                                        <p:cTn id="15" dur="500"/>
                                        <p:tgtEl>
                                          <p:spTgt spid="212"/>
                                        </p:tgtEl>
                                      </p:cBhvr>
                                    </p:animEffect>
                                  </p:childTnLst>
                                </p:cTn>
                              </p:par>
                            </p:childTnLst>
                          </p:cTn>
                        </p:par>
                        <p:par>
                          <p:cTn id="16" fill="hold">
                            <p:stCondLst>
                              <p:cond delay="2500"/>
                            </p:stCondLst>
                            <p:childTnLst>
                              <p:par>
                                <p:cTn id="17" presetID="22" presetClass="entr" presetSubtype="8" fill="hold" grpId="0" nodeType="afterEffect">
                                  <p:stCondLst>
                                    <p:cond delay="0"/>
                                  </p:stCondLst>
                                  <p:childTnLst>
                                    <p:set>
                                      <p:cBhvr>
                                        <p:cTn id="18" dur="1" fill="hold">
                                          <p:stCondLst>
                                            <p:cond delay="0"/>
                                          </p:stCondLst>
                                        </p:cTn>
                                        <p:tgtEl>
                                          <p:spTgt spid="207"/>
                                        </p:tgtEl>
                                        <p:attrNameLst>
                                          <p:attrName>style.visibility</p:attrName>
                                        </p:attrNameLst>
                                      </p:cBhvr>
                                      <p:to>
                                        <p:strVal val="visible"/>
                                      </p:to>
                                    </p:set>
                                    <p:animEffect transition="in" filter="wipe(left)">
                                      <p:cBhvr>
                                        <p:cTn id="19" dur="1000"/>
                                        <p:tgtEl>
                                          <p:spTgt spid="207"/>
                                        </p:tgtEl>
                                      </p:cBhvr>
                                    </p:animEffect>
                                  </p:childTnLst>
                                </p:cTn>
                              </p:par>
                            </p:childTnLst>
                          </p:cTn>
                        </p:par>
                        <p:par>
                          <p:cTn id="20" fill="hold">
                            <p:stCondLst>
                              <p:cond delay="3500"/>
                            </p:stCondLst>
                            <p:childTnLst>
                              <p:par>
                                <p:cTn id="21" presetID="53" presetClass="entr" presetSubtype="16" fill="hold" nodeType="after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p:cTn id="23" dur="750" fill="hold"/>
                                        <p:tgtEl>
                                          <p:spTgt spid="3"/>
                                        </p:tgtEl>
                                        <p:attrNameLst>
                                          <p:attrName>ppt_w</p:attrName>
                                        </p:attrNameLst>
                                      </p:cBhvr>
                                      <p:tavLst>
                                        <p:tav tm="0">
                                          <p:val>
                                            <p:fltVal val="0"/>
                                          </p:val>
                                        </p:tav>
                                        <p:tav tm="100000">
                                          <p:val>
                                            <p:strVal val="#ppt_w"/>
                                          </p:val>
                                        </p:tav>
                                      </p:tavLst>
                                    </p:anim>
                                    <p:anim calcmode="lin" valueType="num">
                                      <p:cBhvr>
                                        <p:cTn id="24" dur="750" fill="hold"/>
                                        <p:tgtEl>
                                          <p:spTgt spid="3"/>
                                        </p:tgtEl>
                                        <p:attrNameLst>
                                          <p:attrName>ppt_h</p:attrName>
                                        </p:attrNameLst>
                                      </p:cBhvr>
                                      <p:tavLst>
                                        <p:tav tm="0">
                                          <p:val>
                                            <p:fltVal val="0"/>
                                          </p:val>
                                        </p:tav>
                                        <p:tav tm="100000">
                                          <p:val>
                                            <p:strVal val="#ppt_h"/>
                                          </p:val>
                                        </p:tav>
                                      </p:tavLst>
                                    </p:anim>
                                    <p:animEffect transition="in" filter="fade">
                                      <p:cBhvr>
                                        <p:cTn id="25" dur="750"/>
                                        <p:tgtEl>
                                          <p:spTgt spid="3"/>
                                        </p:tgtEl>
                                      </p:cBhvr>
                                    </p:animEffect>
                                  </p:childTnLst>
                                </p:cTn>
                              </p:par>
                            </p:childTnLst>
                          </p:cTn>
                        </p:par>
                        <p:par>
                          <p:cTn id="26" fill="hold">
                            <p:stCondLst>
                              <p:cond delay="4250"/>
                            </p:stCondLst>
                            <p:childTnLst>
                              <p:par>
                                <p:cTn id="27" presetID="22" presetClass="entr" presetSubtype="8" fill="hold" grpId="0" nodeType="afterEffect">
                                  <p:stCondLst>
                                    <p:cond delay="0"/>
                                  </p:stCondLst>
                                  <p:childTnLst>
                                    <p:set>
                                      <p:cBhvr>
                                        <p:cTn id="28" dur="1" fill="hold">
                                          <p:stCondLst>
                                            <p:cond delay="0"/>
                                          </p:stCondLst>
                                        </p:cTn>
                                        <p:tgtEl>
                                          <p:spTgt spid="184"/>
                                        </p:tgtEl>
                                        <p:attrNameLst>
                                          <p:attrName>style.visibility</p:attrName>
                                        </p:attrNameLst>
                                      </p:cBhvr>
                                      <p:to>
                                        <p:strVal val="visible"/>
                                      </p:to>
                                    </p:set>
                                    <p:animEffect transition="in" filter="wipe(left)">
                                      <p:cBhvr>
                                        <p:cTn id="29" dur="750"/>
                                        <p:tgtEl>
                                          <p:spTgt spid="184"/>
                                        </p:tgtEl>
                                      </p:cBhvr>
                                    </p:animEffect>
                                  </p:childTnLst>
                                </p:cTn>
                              </p:par>
                            </p:childTnLst>
                          </p:cTn>
                        </p:par>
                        <p:par>
                          <p:cTn id="30" fill="hold">
                            <p:stCondLst>
                              <p:cond delay="5000"/>
                            </p:stCondLst>
                            <p:childTnLst>
                              <p:par>
                                <p:cTn id="31" presetID="53" presetClass="entr" presetSubtype="16" fill="hold" nodeType="afterEffect">
                                  <p:stCondLst>
                                    <p:cond delay="0"/>
                                  </p:stCondLst>
                                  <p:childTnLst>
                                    <p:set>
                                      <p:cBhvr>
                                        <p:cTn id="32" dur="1" fill="hold">
                                          <p:stCondLst>
                                            <p:cond delay="0"/>
                                          </p:stCondLst>
                                        </p:cTn>
                                        <p:tgtEl>
                                          <p:spTgt spid="185"/>
                                        </p:tgtEl>
                                        <p:attrNameLst>
                                          <p:attrName>style.visibility</p:attrName>
                                        </p:attrNameLst>
                                      </p:cBhvr>
                                      <p:to>
                                        <p:strVal val="visible"/>
                                      </p:to>
                                    </p:set>
                                    <p:anim calcmode="lin" valueType="num">
                                      <p:cBhvr>
                                        <p:cTn id="33" dur="750" fill="hold"/>
                                        <p:tgtEl>
                                          <p:spTgt spid="185"/>
                                        </p:tgtEl>
                                        <p:attrNameLst>
                                          <p:attrName>ppt_w</p:attrName>
                                        </p:attrNameLst>
                                      </p:cBhvr>
                                      <p:tavLst>
                                        <p:tav tm="0">
                                          <p:val>
                                            <p:fltVal val="0"/>
                                          </p:val>
                                        </p:tav>
                                        <p:tav tm="100000">
                                          <p:val>
                                            <p:strVal val="#ppt_w"/>
                                          </p:val>
                                        </p:tav>
                                      </p:tavLst>
                                    </p:anim>
                                    <p:anim calcmode="lin" valueType="num">
                                      <p:cBhvr>
                                        <p:cTn id="34" dur="750" fill="hold"/>
                                        <p:tgtEl>
                                          <p:spTgt spid="185"/>
                                        </p:tgtEl>
                                        <p:attrNameLst>
                                          <p:attrName>ppt_h</p:attrName>
                                        </p:attrNameLst>
                                      </p:cBhvr>
                                      <p:tavLst>
                                        <p:tav tm="0">
                                          <p:val>
                                            <p:fltVal val="0"/>
                                          </p:val>
                                        </p:tav>
                                        <p:tav tm="100000">
                                          <p:val>
                                            <p:strVal val="#ppt_h"/>
                                          </p:val>
                                        </p:tav>
                                      </p:tavLst>
                                    </p:anim>
                                    <p:animEffect transition="in" filter="fade">
                                      <p:cBhvr>
                                        <p:cTn id="35" dur="750"/>
                                        <p:tgtEl>
                                          <p:spTgt spid="185"/>
                                        </p:tgtEl>
                                      </p:cBhvr>
                                    </p:animEffect>
                                  </p:childTnLst>
                                </p:cTn>
                              </p:par>
                            </p:childTnLst>
                          </p:cTn>
                        </p:par>
                        <p:par>
                          <p:cTn id="36" fill="hold">
                            <p:stCondLst>
                              <p:cond delay="5750"/>
                            </p:stCondLst>
                            <p:childTnLst>
                              <p:par>
                                <p:cTn id="37" presetID="22" presetClass="entr" presetSubtype="8" fill="hold" grpId="0" nodeType="afterEffect">
                                  <p:stCondLst>
                                    <p:cond delay="0"/>
                                  </p:stCondLst>
                                  <p:childTnLst>
                                    <p:set>
                                      <p:cBhvr>
                                        <p:cTn id="38" dur="1" fill="hold">
                                          <p:stCondLst>
                                            <p:cond delay="0"/>
                                          </p:stCondLst>
                                        </p:cTn>
                                        <p:tgtEl>
                                          <p:spTgt spid="188"/>
                                        </p:tgtEl>
                                        <p:attrNameLst>
                                          <p:attrName>style.visibility</p:attrName>
                                        </p:attrNameLst>
                                      </p:cBhvr>
                                      <p:to>
                                        <p:strVal val="visible"/>
                                      </p:to>
                                    </p:set>
                                    <p:animEffect transition="in" filter="wipe(left)">
                                      <p:cBhvr>
                                        <p:cTn id="39" dur="750"/>
                                        <p:tgtEl>
                                          <p:spTgt spid="188"/>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189"/>
                                        </p:tgtEl>
                                        <p:attrNameLst>
                                          <p:attrName>style.visibility</p:attrName>
                                        </p:attrNameLst>
                                      </p:cBhvr>
                                      <p:to>
                                        <p:strVal val="visible"/>
                                      </p:to>
                                    </p:set>
                                    <p:anim calcmode="lin" valueType="num">
                                      <p:cBhvr>
                                        <p:cTn id="43" dur="750" fill="hold"/>
                                        <p:tgtEl>
                                          <p:spTgt spid="189"/>
                                        </p:tgtEl>
                                        <p:attrNameLst>
                                          <p:attrName>ppt_w</p:attrName>
                                        </p:attrNameLst>
                                      </p:cBhvr>
                                      <p:tavLst>
                                        <p:tav tm="0">
                                          <p:val>
                                            <p:fltVal val="0"/>
                                          </p:val>
                                        </p:tav>
                                        <p:tav tm="100000">
                                          <p:val>
                                            <p:strVal val="#ppt_w"/>
                                          </p:val>
                                        </p:tav>
                                      </p:tavLst>
                                    </p:anim>
                                    <p:anim calcmode="lin" valueType="num">
                                      <p:cBhvr>
                                        <p:cTn id="44" dur="750" fill="hold"/>
                                        <p:tgtEl>
                                          <p:spTgt spid="189"/>
                                        </p:tgtEl>
                                        <p:attrNameLst>
                                          <p:attrName>ppt_h</p:attrName>
                                        </p:attrNameLst>
                                      </p:cBhvr>
                                      <p:tavLst>
                                        <p:tav tm="0">
                                          <p:val>
                                            <p:fltVal val="0"/>
                                          </p:val>
                                        </p:tav>
                                        <p:tav tm="100000">
                                          <p:val>
                                            <p:strVal val="#ppt_h"/>
                                          </p:val>
                                        </p:tav>
                                      </p:tavLst>
                                    </p:anim>
                                    <p:animEffect transition="in" filter="fade">
                                      <p:cBhvr>
                                        <p:cTn id="45" dur="750"/>
                                        <p:tgtEl>
                                          <p:spTgt spid="189"/>
                                        </p:tgtEl>
                                      </p:cBhvr>
                                    </p:animEffect>
                                  </p:childTnLst>
                                </p:cTn>
                              </p:par>
                            </p:childTnLst>
                          </p:cTn>
                        </p:par>
                        <p:par>
                          <p:cTn id="46" fill="hold">
                            <p:stCondLst>
                              <p:cond delay="7250"/>
                            </p:stCondLst>
                            <p:childTnLst>
                              <p:par>
                                <p:cTn id="47" presetID="22" presetClass="entr" presetSubtype="8" fill="hold" grpId="0" nodeType="afterEffect">
                                  <p:stCondLst>
                                    <p:cond delay="0"/>
                                  </p:stCondLst>
                                  <p:childTnLst>
                                    <p:set>
                                      <p:cBhvr>
                                        <p:cTn id="48" dur="1" fill="hold">
                                          <p:stCondLst>
                                            <p:cond delay="0"/>
                                          </p:stCondLst>
                                        </p:cTn>
                                        <p:tgtEl>
                                          <p:spTgt spid="192"/>
                                        </p:tgtEl>
                                        <p:attrNameLst>
                                          <p:attrName>style.visibility</p:attrName>
                                        </p:attrNameLst>
                                      </p:cBhvr>
                                      <p:to>
                                        <p:strVal val="visible"/>
                                      </p:to>
                                    </p:set>
                                    <p:animEffect transition="in" filter="wipe(left)">
                                      <p:cBhvr>
                                        <p:cTn id="49" dur="750"/>
                                        <p:tgtEl>
                                          <p:spTgt spid="192"/>
                                        </p:tgtEl>
                                      </p:cBhvr>
                                    </p:animEffect>
                                  </p:childTnLst>
                                </p:cTn>
                              </p:par>
                            </p:childTnLst>
                          </p:cTn>
                        </p:par>
                        <p:par>
                          <p:cTn id="50" fill="hold">
                            <p:stCondLst>
                              <p:cond delay="8000"/>
                            </p:stCondLst>
                            <p:childTnLst>
                              <p:par>
                                <p:cTn id="51" presetID="53" presetClass="entr" presetSubtype="16" fill="hold" nodeType="afterEffect">
                                  <p:stCondLst>
                                    <p:cond delay="0"/>
                                  </p:stCondLst>
                                  <p:childTnLst>
                                    <p:set>
                                      <p:cBhvr>
                                        <p:cTn id="52" dur="1" fill="hold">
                                          <p:stCondLst>
                                            <p:cond delay="0"/>
                                          </p:stCondLst>
                                        </p:cTn>
                                        <p:tgtEl>
                                          <p:spTgt spid="193"/>
                                        </p:tgtEl>
                                        <p:attrNameLst>
                                          <p:attrName>style.visibility</p:attrName>
                                        </p:attrNameLst>
                                      </p:cBhvr>
                                      <p:to>
                                        <p:strVal val="visible"/>
                                      </p:to>
                                    </p:set>
                                    <p:anim calcmode="lin" valueType="num">
                                      <p:cBhvr>
                                        <p:cTn id="53" dur="750" fill="hold"/>
                                        <p:tgtEl>
                                          <p:spTgt spid="193"/>
                                        </p:tgtEl>
                                        <p:attrNameLst>
                                          <p:attrName>ppt_w</p:attrName>
                                        </p:attrNameLst>
                                      </p:cBhvr>
                                      <p:tavLst>
                                        <p:tav tm="0">
                                          <p:val>
                                            <p:fltVal val="0"/>
                                          </p:val>
                                        </p:tav>
                                        <p:tav tm="100000">
                                          <p:val>
                                            <p:strVal val="#ppt_w"/>
                                          </p:val>
                                        </p:tav>
                                      </p:tavLst>
                                    </p:anim>
                                    <p:anim calcmode="lin" valueType="num">
                                      <p:cBhvr>
                                        <p:cTn id="54" dur="750" fill="hold"/>
                                        <p:tgtEl>
                                          <p:spTgt spid="193"/>
                                        </p:tgtEl>
                                        <p:attrNameLst>
                                          <p:attrName>ppt_h</p:attrName>
                                        </p:attrNameLst>
                                      </p:cBhvr>
                                      <p:tavLst>
                                        <p:tav tm="0">
                                          <p:val>
                                            <p:fltVal val="0"/>
                                          </p:val>
                                        </p:tav>
                                        <p:tav tm="100000">
                                          <p:val>
                                            <p:strVal val="#ppt_h"/>
                                          </p:val>
                                        </p:tav>
                                      </p:tavLst>
                                    </p:anim>
                                    <p:animEffect transition="in" filter="fade">
                                      <p:cBhvr>
                                        <p:cTn id="55" dur="750"/>
                                        <p:tgtEl>
                                          <p:spTgt spid="193"/>
                                        </p:tgtEl>
                                      </p:cBhvr>
                                    </p:animEffect>
                                  </p:childTnLst>
                                </p:cTn>
                              </p:par>
                            </p:childTnLst>
                          </p:cTn>
                        </p:par>
                        <p:par>
                          <p:cTn id="56" fill="hold">
                            <p:stCondLst>
                              <p:cond delay="8750"/>
                            </p:stCondLst>
                            <p:childTnLst>
                              <p:par>
                                <p:cTn id="57" presetID="22" presetClass="entr" presetSubtype="8" fill="hold" grpId="0" nodeType="afterEffect">
                                  <p:stCondLst>
                                    <p:cond delay="0"/>
                                  </p:stCondLst>
                                  <p:childTnLst>
                                    <p:set>
                                      <p:cBhvr>
                                        <p:cTn id="58" dur="1" fill="hold">
                                          <p:stCondLst>
                                            <p:cond delay="0"/>
                                          </p:stCondLst>
                                        </p:cTn>
                                        <p:tgtEl>
                                          <p:spTgt spid="196"/>
                                        </p:tgtEl>
                                        <p:attrNameLst>
                                          <p:attrName>style.visibility</p:attrName>
                                        </p:attrNameLst>
                                      </p:cBhvr>
                                      <p:to>
                                        <p:strVal val="visible"/>
                                      </p:to>
                                    </p:set>
                                    <p:animEffect transition="in" filter="wipe(left)">
                                      <p:cBhvr>
                                        <p:cTn id="59" dur="750"/>
                                        <p:tgtEl>
                                          <p:spTgt spid="196"/>
                                        </p:tgtEl>
                                      </p:cBhvr>
                                    </p:animEffect>
                                  </p:childTnLst>
                                </p:cTn>
                              </p:par>
                            </p:childTnLst>
                          </p:cTn>
                        </p:par>
                        <p:par>
                          <p:cTn id="60" fill="hold">
                            <p:stCondLst>
                              <p:cond delay="9500"/>
                            </p:stCondLst>
                            <p:childTnLst>
                              <p:par>
                                <p:cTn id="61" presetID="53" presetClass="entr" presetSubtype="16" fill="hold" nodeType="afterEffect">
                                  <p:stCondLst>
                                    <p:cond delay="0"/>
                                  </p:stCondLst>
                                  <p:childTnLst>
                                    <p:set>
                                      <p:cBhvr>
                                        <p:cTn id="62" dur="1" fill="hold">
                                          <p:stCondLst>
                                            <p:cond delay="0"/>
                                          </p:stCondLst>
                                        </p:cTn>
                                        <p:tgtEl>
                                          <p:spTgt spid="197"/>
                                        </p:tgtEl>
                                        <p:attrNameLst>
                                          <p:attrName>style.visibility</p:attrName>
                                        </p:attrNameLst>
                                      </p:cBhvr>
                                      <p:to>
                                        <p:strVal val="visible"/>
                                      </p:to>
                                    </p:set>
                                    <p:anim calcmode="lin" valueType="num">
                                      <p:cBhvr>
                                        <p:cTn id="63" dur="750" fill="hold"/>
                                        <p:tgtEl>
                                          <p:spTgt spid="197"/>
                                        </p:tgtEl>
                                        <p:attrNameLst>
                                          <p:attrName>ppt_w</p:attrName>
                                        </p:attrNameLst>
                                      </p:cBhvr>
                                      <p:tavLst>
                                        <p:tav tm="0">
                                          <p:val>
                                            <p:fltVal val="0"/>
                                          </p:val>
                                        </p:tav>
                                        <p:tav tm="100000">
                                          <p:val>
                                            <p:strVal val="#ppt_w"/>
                                          </p:val>
                                        </p:tav>
                                      </p:tavLst>
                                    </p:anim>
                                    <p:anim calcmode="lin" valueType="num">
                                      <p:cBhvr>
                                        <p:cTn id="64" dur="750" fill="hold"/>
                                        <p:tgtEl>
                                          <p:spTgt spid="197"/>
                                        </p:tgtEl>
                                        <p:attrNameLst>
                                          <p:attrName>ppt_h</p:attrName>
                                        </p:attrNameLst>
                                      </p:cBhvr>
                                      <p:tavLst>
                                        <p:tav tm="0">
                                          <p:val>
                                            <p:fltVal val="0"/>
                                          </p:val>
                                        </p:tav>
                                        <p:tav tm="100000">
                                          <p:val>
                                            <p:strVal val="#ppt_h"/>
                                          </p:val>
                                        </p:tav>
                                      </p:tavLst>
                                    </p:anim>
                                    <p:animEffect transition="in" filter="fade">
                                      <p:cBhvr>
                                        <p:cTn id="65" dur="750"/>
                                        <p:tgtEl>
                                          <p:spTgt spid="197"/>
                                        </p:tgtEl>
                                      </p:cBhvr>
                                    </p:animEffect>
                                  </p:childTnLst>
                                </p:cTn>
                              </p:par>
                            </p:childTnLst>
                          </p:cTn>
                        </p:par>
                        <p:par>
                          <p:cTn id="66" fill="hold">
                            <p:stCondLst>
                              <p:cond delay="10250"/>
                            </p:stCondLst>
                            <p:childTnLst>
                              <p:par>
                                <p:cTn id="67" presetID="22" presetClass="entr" presetSubtype="8" fill="hold" grpId="0" nodeType="afterEffect">
                                  <p:stCondLst>
                                    <p:cond delay="0"/>
                                  </p:stCondLst>
                                  <p:childTnLst>
                                    <p:set>
                                      <p:cBhvr>
                                        <p:cTn id="68" dur="1" fill="hold">
                                          <p:stCondLst>
                                            <p:cond delay="0"/>
                                          </p:stCondLst>
                                        </p:cTn>
                                        <p:tgtEl>
                                          <p:spTgt spid="200"/>
                                        </p:tgtEl>
                                        <p:attrNameLst>
                                          <p:attrName>style.visibility</p:attrName>
                                        </p:attrNameLst>
                                      </p:cBhvr>
                                      <p:to>
                                        <p:strVal val="visible"/>
                                      </p:to>
                                    </p:set>
                                    <p:animEffect transition="in" filter="wipe(left)">
                                      <p:cBhvr>
                                        <p:cTn id="69" dur="750"/>
                                        <p:tgtEl>
                                          <p:spTgt spid="200"/>
                                        </p:tgtEl>
                                      </p:cBhvr>
                                    </p:animEffect>
                                  </p:childTnLst>
                                </p:cTn>
                              </p:par>
                            </p:childTnLst>
                          </p:cTn>
                        </p:par>
                        <p:par>
                          <p:cTn id="70" fill="hold">
                            <p:stCondLst>
                              <p:cond delay="11000"/>
                            </p:stCondLst>
                            <p:childTnLst>
                              <p:par>
                                <p:cTn id="71" presetID="53" presetClass="entr" presetSubtype="16" fill="hold" nodeType="afterEffect">
                                  <p:stCondLst>
                                    <p:cond delay="0"/>
                                  </p:stCondLst>
                                  <p:childTnLst>
                                    <p:set>
                                      <p:cBhvr>
                                        <p:cTn id="72" dur="1" fill="hold">
                                          <p:stCondLst>
                                            <p:cond delay="0"/>
                                          </p:stCondLst>
                                        </p:cTn>
                                        <p:tgtEl>
                                          <p:spTgt spid="201"/>
                                        </p:tgtEl>
                                        <p:attrNameLst>
                                          <p:attrName>style.visibility</p:attrName>
                                        </p:attrNameLst>
                                      </p:cBhvr>
                                      <p:to>
                                        <p:strVal val="visible"/>
                                      </p:to>
                                    </p:set>
                                    <p:anim calcmode="lin" valueType="num">
                                      <p:cBhvr>
                                        <p:cTn id="73" dur="750" fill="hold"/>
                                        <p:tgtEl>
                                          <p:spTgt spid="201"/>
                                        </p:tgtEl>
                                        <p:attrNameLst>
                                          <p:attrName>ppt_w</p:attrName>
                                        </p:attrNameLst>
                                      </p:cBhvr>
                                      <p:tavLst>
                                        <p:tav tm="0">
                                          <p:val>
                                            <p:fltVal val="0"/>
                                          </p:val>
                                        </p:tav>
                                        <p:tav tm="100000">
                                          <p:val>
                                            <p:strVal val="#ppt_w"/>
                                          </p:val>
                                        </p:tav>
                                      </p:tavLst>
                                    </p:anim>
                                    <p:anim calcmode="lin" valueType="num">
                                      <p:cBhvr>
                                        <p:cTn id="74" dur="750" fill="hold"/>
                                        <p:tgtEl>
                                          <p:spTgt spid="201"/>
                                        </p:tgtEl>
                                        <p:attrNameLst>
                                          <p:attrName>ppt_h</p:attrName>
                                        </p:attrNameLst>
                                      </p:cBhvr>
                                      <p:tavLst>
                                        <p:tav tm="0">
                                          <p:val>
                                            <p:fltVal val="0"/>
                                          </p:val>
                                        </p:tav>
                                        <p:tav tm="100000">
                                          <p:val>
                                            <p:strVal val="#ppt_h"/>
                                          </p:val>
                                        </p:tav>
                                      </p:tavLst>
                                    </p:anim>
                                    <p:animEffect transition="in" filter="fade">
                                      <p:cBhvr>
                                        <p:cTn id="75" dur="750"/>
                                        <p:tgtEl>
                                          <p:spTgt spid="201"/>
                                        </p:tgtEl>
                                      </p:cBhvr>
                                    </p:animEffect>
                                  </p:childTnLst>
                                </p:cTn>
                              </p:par>
                            </p:childTnLst>
                          </p:cTn>
                        </p:par>
                        <p:par>
                          <p:cTn id="76" fill="hold">
                            <p:stCondLst>
                              <p:cond delay="11750"/>
                            </p:stCondLst>
                            <p:childTnLst>
                              <p:par>
                                <p:cTn id="77" presetID="22" presetClass="entr" presetSubtype="8" fill="hold" grpId="0" nodeType="afterEffect">
                                  <p:stCondLst>
                                    <p:cond delay="0"/>
                                  </p:stCondLst>
                                  <p:childTnLst>
                                    <p:set>
                                      <p:cBhvr>
                                        <p:cTn id="78" dur="1" fill="hold">
                                          <p:stCondLst>
                                            <p:cond delay="0"/>
                                          </p:stCondLst>
                                        </p:cTn>
                                        <p:tgtEl>
                                          <p:spTgt spid="204"/>
                                        </p:tgtEl>
                                        <p:attrNameLst>
                                          <p:attrName>style.visibility</p:attrName>
                                        </p:attrNameLst>
                                      </p:cBhvr>
                                      <p:to>
                                        <p:strVal val="visible"/>
                                      </p:to>
                                    </p:set>
                                    <p:animEffect transition="in" filter="wipe(left)">
                                      <p:cBhvr>
                                        <p:cTn id="79" dur="75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4" grpId="0"/>
      <p:bldP spid="188" grpId="0"/>
      <p:bldP spid="192" grpId="0"/>
      <p:bldP spid="196" grpId="0"/>
      <p:bldP spid="200" grpId="0"/>
      <p:bldP spid="204" grpId="0"/>
      <p:bldP spid="206" grpId="0"/>
      <p:bldP spid="207"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723549"/>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a:p>
            <a:pPr algn="ctr"/>
            <a:endParaRPr lang="en-US" sz="4400" b="1" dirty="0">
              <a:solidFill>
                <a:schemeClr val="bg1"/>
              </a:solidFill>
              <a:latin typeface="Candara" panose="020E0502030303020204" pitchFamily="34" charset="0"/>
            </a:endParaRPr>
          </a:p>
        </p:txBody>
      </p:sp>
      <p:grpSp>
        <p:nvGrpSpPr>
          <p:cNvPr id="4" name="Group 3"/>
          <p:cNvGrpSpPr>
            <a:grpSpLocks noChangeAspect="1"/>
          </p:cNvGrpSpPr>
          <p:nvPr/>
        </p:nvGrpSpPr>
        <p:grpSpPr>
          <a:xfrm>
            <a:off x="3992880" y="1875882"/>
            <a:ext cx="4206240" cy="4206240"/>
            <a:chOff x="3810000" y="1663924"/>
            <a:chExt cx="4572000" cy="4572000"/>
          </a:xfrm>
        </p:grpSpPr>
        <p:sp>
          <p:nvSpPr>
            <p:cNvPr id="12" name="Freeform 11"/>
            <p:cNvSpPr>
              <a:spLocks noChangeAspect="1"/>
            </p:cNvSpPr>
            <p:nvPr/>
          </p:nvSpPr>
          <p:spPr>
            <a:xfrm>
              <a:off x="3810000" y="1663924"/>
              <a:ext cx="4572000" cy="457200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12"/>
            <p:cNvSpPr>
              <a:spLocks noChangeAspect="1"/>
            </p:cNvSpPr>
            <p:nvPr/>
          </p:nvSpPr>
          <p:spPr>
            <a:xfrm>
              <a:off x="3947160" y="1801084"/>
              <a:ext cx="4297680" cy="429768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13"/>
            <p:cNvSpPr>
              <a:spLocks noChangeAspect="1"/>
            </p:cNvSpPr>
            <p:nvPr/>
          </p:nvSpPr>
          <p:spPr>
            <a:xfrm>
              <a:off x="4084320" y="1938244"/>
              <a:ext cx="4023360" cy="4023360"/>
            </a:xfrm>
            <a:custGeom>
              <a:avLst/>
              <a:gdLst>
                <a:gd name="connsiteX0" fmla="*/ 3154680 w 6309360"/>
                <a:gd name="connsiteY0" fmla="*/ 91440 h 6309360"/>
                <a:gd name="connsiteX1" fmla="*/ 91440 w 6309360"/>
                <a:gd name="connsiteY1" fmla="*/ 3154680 h 6309360"/>
                <a:gd name="connsiteX2" fmla="*/ 3154680 w 6309360"/>
                <a:gd name="connsiteY2" fmla="*/ 6217920 h 6309360"/>
                <a:gd name="connsiteX3" fmla="*/ 6217920 w 6309360"/>
                <a:gd name="connsiteY3" fmla="*/ 3154680 h 6309360"/>
                <a:gd name="connsiteX4" fmla="*/ 3154680 w 6309360"/>
                <a:gd name="connsiteY4" fmla="*/ 91440 h 6309360"/>
                <a:gd name="connsiteX5" fmla="*/ 3154680 w 6309360"/>
                <a:gd name="connsiteY5" fmla="*/ 0 h 6309360"/>
                <a:gd name="connsiteX6" fmla="*/ 6309360 w 6309360"/>
                <a:gd name="connsiteY6" fmla="*/ 3154680 h 6309360"/>
                <a:gd name="connsiteX7" fmla="*/ 3154680 w 6309360"/>
                <a:gd name="connsiteY7" fmla="*/ 6309360 h 6309360"/>
                <a:gd name="connsiteX8" fmla="*/ 0 w 6309360"/>
                <a:gd name="connsiteY8" fmla="*/ 3154680 h 6309360"/>
                <a:gd name="connsiteX9" fmla="*/ 3154680 w 6309360"/>
                <a:gd name="connsiteY9" fmla="*/ 0 h 6309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09360" h="6309360">
                  <a:moveTo>
                    <a:pt x="3154680" y="91440"/>
                  </a:moveTo>
                  <a:cubicBezTo>
                    <a:pt x="1462899" y="91440"/>
                    <a:pt x="91440" y="1462899"/>
                    <a:pt x="91440" y="3154680"/>
                  </a:cubicBezTo>
                  <a:cubicBezTo>
                    <a:pt x="91440" y="4846461"/>
                    <a:pt x="1462899" y="6217920"/>
                    <a:pt x="3154680" y="6217920"/>
                  </a:cubicBezTo>
                  <a:cubicBezTo>
                    <a:pt x="4846461" y="6217920"/>
                    <a:pt x="6217920" y="4846461"/>
                    <a:pt x="6217920" y="3154680"/>
                  </a:cubicBezTo>
                  <a:cubicBezTo>
                    <a:pt x="6217920" y="1462899"/>
                    <a:pt x="4846461" y="91440"/>
                    <a:pt x="3154680" y="91440"/>
                  </a:cubicBezTo>
                  <a:close/>
                  <a:moveTo>
                    <a:pt x="3154680" y="0"/>
                  </a:moveTo>
                  <a:cubicBezTo>
                    <a:pt x="4896962" y="0"/>
                    <a:pt x="6309360" y="1412398"/>
                    <a:pt x="6309360" y="3154680"/>
                  </a:cubicBezTo>
                  <a:cubicBezTo>
                    <a:pt x="6309360" y="4896962"/>
                    <a:pt x="4896962" y="6309360"/>
                    <a:pt x="3154680" y="6309360"/>
                  </a:cubicBezTo>
                  <a:cubicBezTo>
                    <a:pt x="1412398" y="6309360"/>
                    <a:pt x="0" y="4896962"/>
                    <a:pt x="0" y="3154680"/>
                  </a:cubicBezTo>
                  <a:cubicBezTo>
                    <a:pt x="0" y="1412398"/>
                    <a:pt x="1412398" y="0"/>
                    <a:pt x="3154680" y="0"/>
                  </a:cubicBez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 name="Freeform 8"/>
          <p:cNvSpPr/>
          <p:nvPr/>
        </p:nvSpPr>
        <p:spPr>
          <a:xfrm rot="8995516">
            <a:off x="4680509" y="1646007"/>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15"/>
          <p:cNvSpPr/>
          <p:nvPr/>
        </p:nvSpPr>
        <p:spPr>
          <a:xfrm rot="18009566">
            <a:off x="4593137" y="194748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17"/>
          <p:cNvSpPr/>
          <p:nvPr/>
        </p:nvSpPr>
        <p:spPr>
          <a:xfrm rot="12570740">
            <a:off x="6048386" y="1634431"/>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18"/>
          <p:cNvSpPr/>
          <p:nvPr/>
        </p:nvSpPr>
        <p:spPr>
          <a:xfrm rot="21584790">
            <a:off x="6339616" y="1932400"/>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20"/>
          <p:cNvSpPr/>
          <p:nvPr/>
        </p:nvSpPr>
        <p:spPr>
          <a:xfrm rot="16234123">
            <a:off x="6726696" y="2847904"/>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21"/>
          <p:cNvSpPr/>
          <p:nvPr/>
        </p:nvSpPr>
        <p:spPr>
          <a:xfrm rot="3648173">
            <a:off x="7212678" y="3480375"/>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23"/>
          <p:cNvSpPr/>
          <p:nvPr/>
        </p:nvSpPr>
        <p:spPr>
          <a:xfrm rot="19795516">
            <a:off x="6030365" y="3992488"/>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Freeform 24"/>
          <p:cNvSpPr/>
          <p:nvPr/>
        </p:nvSpPr>
        <p:spPr>
          <a:xfrm rot="7209566">
            <a:off x="6327715" y="495170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Freeform 26"/>
          <p:cNvSpPr/>
          <p:nvPr/>
        </p:nvSpPr>
        <p:spPr>
          <a:xfrm rot="5378695">
            <a:off x="4062994" y="2837513"/>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27"/>
          <p:cNvSpPr/>
          <p:nvPr/>
        </p:nvSpPr>
        <p:spPr>
          <a:xfrm rot="14392745">
            <a:off x="3787005" y="3471877"/>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Freeform 29"/>
          <p:cNvSpPr/>
          <p:nvPr/>
        </p:nvSpPr>
        <p:spPr>
          <a:xfrm rot="1749756">
            <a:off x="4716656" y="3998725"/>
            <a:ext cx="1453612" cy="2377440"/>
          </a:xfrm>
          <a:custGeom>
            <a:avLst/>
            <a:gdLst>
              <a:gd name="connsiteX0" fmla="*/ 131165 w 2017207"/>
              <a:gd name="connsiteY0" fmla="*/ 2833700 h 3299231"/>
              <a:gd name="connsiteX1" fmla="*/ 66433 w 2017207"/>
              <a:gd name="connsiteY1" fmla="*/ 2776452 h 3299231"/>
              <a:gd name="connsiteX2" fmla="*/ 57617 w 2017207"/>
              <a:gd name="connsiteY2" fmla="*/ 2758327 h 3299231"/>
              <a:gd name="connsiteX3" fmla="*/ 50005 w 2017207"/>
              <a:gd name="connsiteY3" fmla="*/ 2750163 h 3299231"/>
              <a:gd name="connsiteX4" fmla="*/ 11270 w 2017207"/>
              <a:gd name="connsiteY4" fmla="*/ 2628983 h 3299231"/>
              <a:gd name="connsiteX5" fmla="*/ 18 w 2017207"/>
              <a:gd name="connsiteY5" fmla="*/ 1758623 h 3299231"/>
              <a:gd name="connsiteX6" fmla="*/ 16022 w 2017207"/>
              <a:gd name="connsiteY6" fmla="*/ 1673702 h 3299231"/>
              <a:gd name="connsiteX7" fmla="*/ 30640 w 2017207"/>
              <a:gd name="connsiteY7" fmla="*/ 1645920 h 3299231"/>
              <a:gd name="connsiteX8" fmla="*/ 23595 w 2017207"/>
              <a:gd name="connsiteY8" fmla="*/ 1645920 h 3299231"/>
              <a:gd name="connsiteX9" fmla="*/ 1006575 w 2017207"/>
              <a:gd name="connsiteY9" fmla="*/ 0 h 3299231"/>
              <a:gd name="connsiteX10" fmla="*/ 1942042 w 2017207"/>
              <a:gd name="connsiteY10" fmla="*/ 1566364 h 3299231"/>
              <a:gd name="connsiteX11" fmla="*/ 1959737 w 2017207"/>
              <a:gd name="connsiteY11" fmla="*/ 1582012 h 3299231"/>
              <a:gd name="connsiteX12" fmla="*/ 1996225 w 2017207"/>
              <a:gd name="connsiteY12" fmla="*/ 1657034 h 3299231"/>
              <a:gd name="connsiteX13" fmla="*/ 1996990 w 2017207"/>
              <a:gd name="connsiteY13" fmla="*/ 1668226 h 3299231"/>
              <a:gd name="connsiteX14" fmla="*/ 2000490 w 2017207"/>
              <a:gd name="connsiteY14" fmla="*/ 1673466 h 3299231"/>
              <a:gd name="connsiteX15" fmla="*/ 2017205 w 2017207"/>
              <a:gd name="connsiteY15" fmla="*/ 1758249 h 3299231"/>
              <a:gd name="connsiteX16" fmla="*/ 2013247 w 2017207"/>
              <a:gd name="connsiteY16" fmla="*/ 2628674 h 3299231"/>
              <a:gd name="connsiteX17" fmla="*/ 1995762 w 2017207"/>
              <a:gd name="connsiteY17" fmla="*/ 2713300 h 3299231"/>
              <a:gd name="connsiteX18" fmla="*/ 1975018 w 2017207"/>
              <a:gd name="connsiteY18" fmla="*/ 2743768 h 3299231"/>
              <a:gd name="connsiteX19" fmla="*/ 1960344 w 2017207"/>
              <a:gd name="connsiteY19" fmla="*/ 2773532 h 3299231"/>
              <a:gd name="connsiteX20" fmla="*/ 1895445 w 2017207"/>
              <a:gd name="connsiteY20" fmla="*/ 2830305 h 3299231"/>
              <a:gd name="connsiteX21" fmla="*/ 1141494 w 2017207"/>
              <a:gd name="connsiteY21" fmla="*/ 3261500 h 3299231"/>
              <a:gd name="connsiteX22" fmla="*/ 1059652 w 2017207"/>
              <a:gd name="connsiteY22" fmla="*/ 3288649 h 3299231"/>
              <a:gd name="connsiteX23" fmla="*/ 1056575 w 2017207"/>
              <a:gd name="connsiteY23" fmla="*/ 3288421 h 3299231"/>
              <a:gd name="connsiteX24" fmla="*/ 1049516 w 2017207"/>
              <a:gd name="connsiteY24" fmla="*/ 3291854 h 3299231"/>
              <a:gd name="connsiteX25" fmla="*/ 884415 w 2017207"/>
              <a:gd name="connsiteY25" fmla="*/ 3269900 h 32992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017207" h="3299231">
                <a:moveTo>
                  <a:pt x="131165" y="2833700"/>
                </a:moveTo>
                <a:cubicBezTo>
                  <a:pt x="105165" y="2818642"/>
                  <a:pt x="83444" y="2799028"/>
                  <a:pt x="66433" y="2776452"/>
                </a:cubicBezTo>
                <a:lnTo>
                  <a:pt x="57617" y="2758327"/>
                </a:lnTo>
                <a:lnTo>
                  <a:pt x="50005" y="2750163"/>
                </a:lnTo>
                <a:cubicBezTo>
                  <a:pt x="26093" y="2715738"/>
                  <a:pt x="11853" y="2674049"/>
                  <a:pt x="11270" y="2628983"/>
                </a:cubicBezTo>
                <a:lnTo>
                  <a:pt x="18" y="1758623"/>
                </a:lnTo>
                <a:cubicBezTo>
                  <a:pt x="-371" y="1728578"/>
                  <a:pt x="5348" y="1699877"/>
                  <a:pt x="16022" y="1673702"/>
                </a:cubicBezTo>
                <a:lnTo>
                  <a:pt x="30640" y="1645920"/>
                </a:lnTo>
                <a:lnTo>
                  <a:pt x="23595" y="1645920"/>
                </a:lnTo>
                <a:lnTo>
                  <a:pt x="1006575" y="0"/>
                </a:lnTo>
                <a:lnTo>
                  <a:pt x="1942042" y="1566364"/>
                </a:lnTo>
                <a:lnTo>
                  <a:pt x="1959737" y="1582012"/>
                </a:lnTo>
                <a:cubicBezTo>
                  <a:pt x="1976749" y="1604589"/>
                  <a:pt x="1989053" y="1630128"/>
                  <a:pt x="1996225" y="1657034"/>
                </a:cubicBezTo>
                <a:lnTo>
                  <a:pt x="1996990" y="1668226"/>
                </a:lnTo>
                <a:lnTo>
                  <a:pt x="2000490" y="1673466"/>
                </a:lnTo>
                <a:cubicBezTo>
                  <a:pt x="2011383" y="1699552"/>
                  <a:pt x="2017342" y="1728201"/>
                  <a:pt x="2017205" y="1758249"/>
                </a:cubicBezTo>
                <a:lnTo>
                  <a:pt x="2013247" y="2628674"/>
                </a:lnTo>
                <a:cubicBezTo>
                  <a:pt x="2013111" y="2658720"/>
                  <a:pt x="2006892" y="2687317"/>
                  <a:pt x="1995762" y="2713300"/>
                </a:cubicBezTo>
                <a:lnTo>
                  <a:pt x="1975018" y="2743768"/>
                </a:lnTo>
                <a:lnTo>
                  <a:pt x="1960344" y="2773532"/>
                </a:lnTo>
                <a:cubicBezTo>
                  <a:pt x="1943248" y="2795967"/>
                  <a:pt x="1921470" y="2815421"/>
                  <a:pt x="1895445" y="2830305"/>
                </a:cubicBezTo>
                <a:lnTo>
                  <a:pt x="1141494" y="3261500"/>
                </a:lnTo>
                <a:cubicBezTo>
                  <a:pt x="1115468" y="3276385"/>
                  <a:pt x="1087658" y="3285290"/>
                  <a:pt x="1059652" y="3288649"/>
                </a:cubicBezTo>
                <a:lnTo>
                  <a:pt x="1056575" y="3288421"/>
                </a:lnTo>
                <a:lnTo>
                  <a:pt x="1049516" y="3291854"/>
                </a:lnTo>
                <a:cubicBezTo>
                  <a:pt x="995703" y="3306198"/>
                  <a:pt x="936417" y="3300013"/>
                  <a:pt x="884415" y="3269900"/>
                </a:cubicBezTo>
                <a:close/>
              </a:path>
            </a:pathLst>
          </a:cu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30"/>
          <p:cNvSpPr/>
          <p:nvPr/>
        </p:nvSpPr>
        <p:spPr>
          <a:xfrm rot="10763806">
            <a:off x="4637436" y="4962579"/>
            <a:ext cx="1243634" cy="1116747"/>
          </a:xfrm>
          <a:custGeom>
            <a:avLst/>
            <a:gdLst>
              <a:gd name="connsiteX0" fmla="*/ 1365962 w 1725821"/>
              <a:gd name="connsiteY0" fmla="*/ 92704 h 1549733"/>
              <a:gd name="connsiteX1" fmla="*/ 1702854 w 1725821"/>
              <a:gd name="connsiteY1" fmla="*/ 672486 h 1549733"/>
              <a:gd name="connsiteX2" fmla="*/ 1724247 w 1725821"/>
              <a:gd name="connsiteY2" fmla="*/ 735526 h 1549733"/>
              <a:gd name="connsiteX3" fmla="*/ 1723211 w 1725821"/>
              <a:gd name="connsiteY3" fmla="*/ 751018 h 1549733"/>
              <a:gd name="connsiteX4" fmla="*/ 1725179 w 1725821"/>
              <a:gd name="connsiteY4" fmla="*/ 759389 h 1549733"/>
              <a:gd name="connsiteX5" fmla="*/ 1704736 w 1725821"/>
              <a:gd name="connsiteY5" fmla="*/ 855240 h 1549733"/>
              <a:gd name="connsiteX6" fmla="*/ 1379388 w 1725821"/>
              <a:gd name="connsiteY6" fmla="*/ 1441576 h 1549733"/>
              <a:gd name="connsiteX7" fmla="*/ 1278938 w 1725821"/>
              <a:gd name="connsiteY7" fmla="*/ 1521407 h 1549733"/>
              <a:gd name="connsiteX8" fmla="*/ 1277704 w 1725821"/>
              <a:gd name="connsiteY8" fmla="*/ 1521514 h 1549733"/>
              <a:gd name="connsiteX9" fmla="*/ 1252697 w 1725821"/>
              <a:gd name="connsiteY9" fmla="*/ 1537720 h 1549733"/>
              <a:gd name="connsiteX10" fmla="*/ 1187214 w 1725821"/>
              <a:gd name="connsiteY10" fmla="*/ 1549705 h 1549733"/>
              <a:gd name="connsiteX11" fmla="*/ 516770 w 1725821"/>
              <a:gd name="connsiteY11" fmla="*/ 1537510 h 1549733"/>
              <a:gd name="connsiteX12" fmla="*/ 497321 w 1725821"/>
              <a:gd name="connsiteY12" fmla="*/ 1533214 h 1549733"/>
              <a:gd name="connsiteX13" fmla="*/ 461623 w 1725821"/>
              <a:gd name="connsiteY13" fmla="*/ 1530825 h 1549733"/>
              <a:gd name="connsiteX14" fmla="*/ 359612 w 1725821"/>
              <a:gd name="connsiteY14" fmla="*/ 1452999 h 1549733"/>
              <a:gd name="connsiteX15" fmla="*/ 22721 w 1725821"/>
              <a:gd name="connsiteY15" fmla="*/ 873218 h 1549733"/>
              <a:gd name="connsiteX16" fmla="*/ 5619 w 1725821"/>
              <a:gd name="connsiteY16" fmla="*/ 746054 h 1549733"/>
              <a:gd name="connsiteX17" fmla="*/ 9387 w 1725821"/>
              <a:gd name="connsiteY17" fmla="*/ 738277 h 1549733"/>
              <a:gd name="connsiteX18" fmla="*/ 9051 w 1725821"/>
              <a:gd name="connsiteY18" fmla="*/ 733434 h 1549733"/>
              <a:gd name="connsiteX19" fmla="*/ 30299 w 1725821"/>
              <a:gd name="connsiteY19" fmla="*/ 670345 h 1549733"/>
              <a:gd name="connsiteX20" fmla="*/ 365843 w 1725821"/>
              <a:gd name="connsiteY20" fmla="*/ 89782 h 1549733"/>
              <a:gd name="connsiteX21" fmla="*/ 409901 w 1725821"/>
              <a:gd name="connsiteY21" fmla="*/ 39878 h 1549733"/>
              <a:gd name="connsiteX22" fmla="*/ 435426 w 1725821"/>
              <a:gd name="connsiteY22" fmla="*/ 27437 h 1549733"/>
              <a:gd name="connsiteX23" fmla="*/ 456622 w 1725821"/>
              <a:gd name="connsiteY23" fmla="*/ 13145 h 1549733"/>
              <a:gd name="connsiteX24" fmla="*/ 521735 w 1725821"/>
              <a:gd name="connsiteY24" fmla="*/ 0 h 1549733"/>
              <a:gd name="connsiteX25" fmla="*/ 1190834 w 1725821"/>
              <a:gd name="connsiteY25" fmla="*/ 0 h 1549733"/>
              <a:gd name="connsiteX26" fmla="*/ 1255947 w 1725821"/>
              <a:gd name="connsiteY26" fmla="*/ 13146 h 1549733"/>
              <a:gd name="connsiteX27" fmla="*/ 1257918 w 1725821"/>
              <a:gd name="connsiteY27" fmla="*/ 14475 h 1549733"/>
              <a:gd name="connsiteX28" fmla="*/ 1263951 w 1725821"/>
              <a:gd name="connsiteY28" fmla="*/ 14879 h 1549733"/>
              <a:gd name="connsiteX29" fmla="*/ 1365962 w 1725821"/>
              <a:gd name="connsiteY29" fmla="*/ 92704 h 1549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725821" h="1549733">
                <a:moveTo>
                  <a:pt x="1365962" y="92704"/>
                </a:moveTo>
                <a:lnTo>
                  <a:pt x="1702854" y="672486"/>
                </a:lnTo>
                <a:cubicBezTo>
                  <a:pt x="1714482" y="692499"/>
                  <a:pt x="1721506" y="713923"/>
                  <a:pt x="1724247" y="735526"/>
                </a:cubicBezTo>
                <a:lnTo>
                  <a:pt x="1723211" y="751018"/>
                </a:lnTo>
                <a:lnTo>
                  <a:pt x="1725179" y="759389"/>
                </a:lnTo>
                <a:cubicBezTo>
                  <a:pt x="1728003" y="791555"/>
                  <a:pt x="1721582" y="824880"/>
                  <a:pt x="1704736" y="855240"/>
                </a:cubicBezTo>
                <a:lnTo>
                  <a:pt x="1379388" y="1441576"/>
                </a:lnTo>
                <a:cubicBezTo>
                  <a:pt x="1356926" y="1482057"/>
                  <a:pt x="1320184" y="1509599"/>
                  <a:pt x="1278938" y="1521407"/>
                </a:cubicBezTo>
                <a:lnTo>
                  <a:pt x="1277704" y="1521514"/>
                </a:lnTo>
                <a:lnTo>
                  <a:pt x="1252697" y="1537720"/>
                </a:lnTo>
                <a:cubicBezTo>
                  <a:pt x="1232490" y="1545837"/>
                  <a:pt x="1210356" y="1550127"/>
                  <a:pt x="1187214" y="1549705"/>
                </a:cubicBezTo>
                <a:lnTo>
                  <a:pt x="516770" y="1537510"/>
                </a:lnTo>
                <a:lnTo>
                  <a:pt x="497321" y="1533214"/>
                </a:lnTo>
                <a:lnTo>
                  <a:pt x="461623" y="1530825"/>
                </a:lnTo>
                <a:cubicBezTo>
                  <a:pt x="420150" y="1519835"/>
                  <a:pt x="382870" y="1493026"/>
                  <a:pt x="359612" y="1452999"/>
                </a:cubicBezTo>
                <a:lnTo>
                  <a:pt x="22721" y="873218"/>
                </a:lnTo>
                <a:cubicBezTo>
                  <a:pt x="-538" y="833191"/>
                  <a:pt x="-5370" y="787526"/>
                  <a:pt x="5619" y="746054"/>
                </a:cubicBezTo>
                <a:lnTo>
                  <a:pt x="9387" y="738277"/>
                </a:lnTo>
                <a:lnTo>
                  <a:pt x="9051" y="733434"/>
                </a:lnTo>
                <a:cubicBezTo>
                  <a:pt x="11743" y="711824"/>
                  <a:pt x="18715" y="690386"/>
                  <a:pt x="30299" y="670345"/>
                </a:cubicBezTo>
                <a:lnTo>
                  <a:pt x="365843" y="89782"/>
                </a:lnTo>
                <a:cubicBezTo>
                  <a:pt x="377425" y="69742"/>
                  <a:pt x="392521" y="52997"/>
                  <a:pt x="409901" y="39878"/>
                </a:cubicBezTo>
                <a:lnTo>
                  <a:pt x="435426" y="27437"/>
                </a:lnTo>
                <a:lnTo>
                  <a:pt x="456622" y="13145"/>
                </a:lnTo>
                <a:cubicBezTo>
                  <a:pt x="476635" y="4681"/>
                  <a:pt x="498639" y="0"/>
                  <a:pt x="521735" y="0"/>
                </a:cubicBezTo>
                <a:lnTo>
                  <a:pt x="1190834" y="0"/>
                </a:lnTo>
                <a:cubicBezTo>
                  <a:pt x="1213931" y="0"/>
                  <a:pt x="1235934" y="4681"/>
                  <a:pt x="1255947" y="13146"/>
                </a:cubicBezTo>
                <a:lnTo>
                  <a:pt x="1257918" y="14475"/>
                </a:lnTo>
                <a:lnTo>
                  <a:pt x="1263951" y="14879"/>
                </a:lnTo>
                <a:cubicBezTo>
                  <a:pt x="1305423" y="25868"/>
                  <a:pt x="1342704" y="52678"/>
                  <a:pt x="1365962" y="92704"/>
                </a:cubicBezTo>
                <a:close/>
              </a:path>
            </a:pathLst>
          </a:custGeom>
          <a:gradFill>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631784" y="1789969"/>
            <a:ext cx="3200400" cy="929485"/>
          </a:xfrm>
          <a:prstGeom prst="rect">
            <a:avLst/>
          </a:prstGeom>
          <a:noFill/>
        </p:spPr>
        <p:txBody>
          <a:bodyPr wrap="square" rtlCol="0">
            <a:spAutoFit/>
          </a:bodyPr>
          <a:lstStyle/>
          <a:p>
            <a:pPr algn="r" defTabSz="1219170">
              <a:spcBef>
                <a:spcPct val="20000"/>
              </a:spcBef>
              <a:defRPr/>
            </a:pPr>
            <a:r>
              <a:rPr lang="en-US" sz="1400" dirty="0">
                <a:solidFill>
                  <a:srgbClr val="FE4A1E"/>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3" name="TextBox 32"/>
          <p:cNvSpPr txBox="1"/>
          <p:nvPr/>
        </p:nvSpPr>
        <p:spPr>
          <a:xfrm>
            <a:off x="8847664" y="3571689"/>
            <a:ext cx="3200400" cy="929485"/>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4" name="TextBox 33"/>
          <p:cNvSpPr txBox="1"/>
          <p:nvPr/>
        </p:nvSpPr>
        <p:spPr>
          <a:xfrm>
            <a:off x="8299331" y="1815148"/>
            <a:ext cx="3200400" cy="929485"/>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5" name="TextBox 34"/>
          <p:cNvSpPr txBox="1"/>
          <p:nvPr/>
        </p:nvSpPr>
        <p:spPr>
          <a:xfrm>
            <a:off x="178910" y="3594724"/>
            <a:ext cx="3200400" cy="929485"/>
          </a:xfrm>
          <a:prstGeom prst="rect">
            <a:avLst/>
          </a:prstGeom>
          <a:noFill/>
        </p:spPr>
        <p:txBody>
          <a:bodyPr wrap="square" rtlCol="0">
            <a:spAutoFit/>
          </a:bodyPr>
          <a:lstStyle/>
          <a:p>
            <a:pPr algn="r" defTabSz="1219170">
              <a:spcBef>
                <a:spcPct val="20000"/>
              </a:spcBef>
              <a:defRPr/>
            </a:pPr>
            <a:r>
              <a:rPr lang="en-US" sz="1400" dirty="0">
                <a:solidFill>
                  <a:srgbClr val="BFBFBF"/>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6" name="TextBox 35"/>
          <p:cNvSpPr txBox="1"/>
          <p:nvPr/>
        </p:nvSpPr>
        <p:spPr>
          <a:xfrm>
            <a:off x="616059" y="5397809"/>
            <a:ext cx="3200400" cy="929485"/>
          </a:xfrm>
          <a:prstGeom prst="rect">
            <a:avLst/>
          </a:prstGeom>
          <a:noFill/>
        </p:spPr>
        <p:txBody>
          <a:bodyPr wrap="square" rtlCol="0">
            <a:spAutoFit/>
          </a:bodyPr>
          <a:lstStyle/>
          <a:p>
            <a:pPr algn="r" defTabSz="1219170">
              <a:spcBef>
                <a:spcPct val="20000"/>
              </a:spcBef>
              <a:defRPr/>
            </a:pPr>
            <a:r>
              <a:rPr lang="en-US" sz="1400" dirty="0">
                <a:solidFill>
                  <a:srgbClr val="939393"/>
                </a:solidFill>
                <a:latin typeface="Bernard MT Condensed" panose="02050806060905020404" pitchFamily="18" charset="0"/>
              </a:rPr>
              <a:t>LOREM IPSUM</a:t>
            </a: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7" name="TextBox 36"/>
          <p:cNvSpPr txBox="1"/>
          <p:nvPr/>
        </p:nvSpPr>
        <p:spPr>
          <a:xfrm>
            <a:off x="8299331" y="5425557"/>
            <a:ext cx="3200400" cy="929485"/>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38" name="Freeform 517"/>
          <p:cNvSpPr>
            <a:spLocks noEditPoints="1"/>
          </p:cNvSpPr>
          <p:nvPr/>
        </p:nvSpPr>
        <p:spPr bwMode="auto">
          <a:xfrm>
            <a:off x="6666688" y="2381510"/>
            <a:ext cx="605397" cy="216453"/>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525"/>
          <p:cNvSpPr>
            <a:spLocks noEditPoints="1"/>
          </p:cNvSpPr>
          <p:nvPr/>
        </p:nvSpPr>
        <p:spPr bwMode="auto">
          <a:xfrm>
            <a:off x="6594410" y="5317967"/>
            <a:ext cx="710243" cy="317920"/>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543"/>
          <p:cNvSpPr>
            <a:spLocks noChangeAspect="1" noEditPoints="1"/>
          </p:cNvSpPr>
          <p:nvPr/>
        </p:nvSpPr>
        <p:spPr bwMode="auto">
          <a:xfrm>
            <a:off x="4913530" y="2313676"/>
            <a:ext cx="599546" cy="365760"/>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578"/>
          <p:cNvSpPr>
            <a:spLocks noEditPoints="1"/>
          </p:cNvSpPr>
          <p:nvPr/>
        </p:nvSpPr>
        <p:spPr bwMode="auto">
          <a:xfrm>
            <a:off x="7558852" y="3907510"/>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559"/>
          <p:cNvSpPr>
            <a:spLocks noChangeAspect="1" noEditPoints="1"/>
          </p:cNvSpPr>
          <p:nvPr/>
        </p:nvSpPr>
        <p:spPr bwMode="auto">
          <a:xfrm>
            <a:off x="4056467" y="3828276"/>
            <a:ext cx="602786" cy="274320"/>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596"/>
          <p:cNvSpPr>
            <a:spLocks noChangeAspect="1" noEditPoints="1"/>
          </p:cNvSpPr>
          <p:nvPr/>
        </p:nvSpPr>
        <p:spPr bwMode="auto">
          <a:xfrm>
            <a:off x="5076143" y="5279960"/>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2601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p:cTn id="11" dur="500" fill="hold"/>
                                        <p:tgtEl>
                                          <p:spTgt spid="4"/>
                                        </p:tgtEl>
                                        <p:attrNameLst>
                                          <p:attrName>ppt_w</p:attrName>
                                        </p:attrNameLst>
                                      </p:cBhvr>
                                      <p:tavLst>
                                        <p:tav tm="0">
                                          <p:val>
                                            <p:fltVal val="0"/>
                                          </p:val>
                                        </p:tav>
                                        <p:tav tm="100000">
                                          <p:val>
                                            <p:strVal val="#ppt_w"/>
                                          </p:val>
                                        </p:tav>
                                      </p:tavLst>
                                    </p:anim>
                                    <p:anim calcmode="lin" valueType="num">
                                      <p:cBhvr>
                                        <p:cTn id="12" dur="500" fill="hold"/>
                                        <p:tgtEl>
                                          <p:spTgt spid="4"/>
                                        </p:tgtEl>
                                        <p:attrNameLst>
                                          <p:attrName>ppt_h</p:attrName>
                                        </p:attrNameLst>
                                      </p:cBhvr>
                                      <p:tavLst>
                                        <p:tav tm="0">
                                          <p:val>
                                            <p:fltVal val="0"/>
                                          </p:val>
                                        </p:tav>
                                        <p:tav tm="100000">
                                          <p:val>
                                            <p:strVal val="#ppt_h"/>
                                          </p:val>
                                        </p:tav>
                                      </p:tavLst>
                                    </p:anim>
                                    <p:animEffect transition="in" filter="fade">
                                      <p:cBhvr>
                                        <p:cTn id="13" dur="500"/>
                                        <p:tgtEl>
                                          <p:spTgt spid="4"/>
                                        </p:tgtEl>
                                      </p:cBhvr>
                                    </p:animEffect>
                                  </p:childTnLst>
                                </p:cTn>
                              </p:par>
                            </p:childTnLst>
                          </p:cTn>
                        </p:par>
                        <p:par>
                          <p:cTn id="14" fill="hold">
                            <p:stCondLst>
                              <p:cond delay="1000"/>
                            </p:stCondLst>
                            <p:childTnLst>
                              <p:par>
                                <p:cTn id="15" presetID="2" presetClass="entr" presetSubtype="9" fill="hold" grpId="0" nodeType="after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0-#ppt_h/2"/>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500" fill="hold"/>
                                        <p:tgtEl>
                                          <p:spTgt spid="16"/>
                                        </p:tgtEl>
                                        <p:attrNameLst>
                                          <p:attrName>ppt_w</p:attrName>
                                        </p:attrNameLst>
                                      </p:cBhvr>
                                      <p:tavLst>
                                        <p:tav tm="0">
                                          <p:val>
                                            <p:fltVal val="0"/>
                                          </p:val>
                                        </p:tav>
                                        <p:tav tm="100000">
                                          <p:val>
                                            <p:strVal val="#ppt_w"/>
                                          </p:val>
                                        </p:tav>
                                      </p:tavLst>
                                    </p:anim>
                                    <p:anim calcmode="lin" valueType="num">
                                      <p:cBhvr>
                                        <p:cTn id="23" dur="500" fill="hold"/>
                                        <p:tgtEl>
                                          <p:spTgt spid="16"/>
                                        </p:tgtEl>
                                        <p:attrNameLst>
                                          <p:attrName>ppt_h</p:attrName>
                                        </p:attrNameLst>
                                      </p:cBhvr>
                                      <p:tavLst>
                                        <p:tav tm="0">
                                          <p:val>
                                            <p:fltVal val="0"/>
                                          </p:val>
                                        </p:tav>
                                        <p:tav tm="100000">
                                          <p:val>
                                            <p:strVal val="#ppt_h"/>
                                          </p:val>
                                        </p:tav>
                                      </p:tavLst>
                                    </p:anim>
                                    <p:animEffect transition="in" filter="fade">
                                      <p:cBhvr>
                                        <p:cTn id="24" dur="500"/>
                                        <p:tgtEl>
                                          <p:spTgt spid="16"/>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p:cTn id="27" dur="500" fill="hold"/>
                                        <p:tgtEl>
                                          <p:spTgt spid="40"/>
                                        </p:tgtEl>
                                        <p:attrNameLst>
                                          <p:attrName>ppt_w</p:attrName>
                                        </p:attrNameLst>
                                      </p:cBhvr>
                                      <p:tavLst>
                                        <p:tav tm="0">
                                          <p:val>
                                            <p:fltVal val="0"/>
                                          </p:val>
                                        </p:tav>
                                        <p:tav tm="100000">
                                          <p:val>
                                            <p:strVal val="#ppt_w"/>
                                          </p:val>
                                        </p:tav>
                                      </p:tavLst>
                                    </p:anim>
                                    <p:anim calcmode="lin" valueType="num">
                                      <p:cBhvr>
                                        <p:cTn id="28" dur="500" fill="hold"/>
                                        <p:tgtEl>
                                          <p:spTgt spid="40"/>
                                        </p:tgtEl>
                                        <p:attrNameLst>
                                          <p:attrName>ppt_h</p:attrName>
                                        </p:attrNameLst>
                                      </p:cBhvr>
                                      <p:tavLst>
                                        <p:tav tm="0">
                                          <p:val>
                                            <p:fltVal val="0"/>
                                          </p:val>
                                        </p:tav>
                                        <p:tav tm="100000">
                                          <p:val>
                                            <p:strVal val="#ppt_h"/>
                                          </p:val>
                                        </p:tav>
                                      </p:tavLst>
                                    </p:anim>
                                    <p:animEffect transition="in" filter="fade">
                                      <p:cBhvr>
                                        <p:cTn id="29" dur="500"/>
                                        <p:tgtEl>
                                          <p:spTgt spid="40"/>
                                        </p:tgtEl>
                                      </p:cBhvr>
                                    </p:animEffect>
                                  </p:childTnLst>
                                </p:cTn>
                              </p:par>
                            </p:childTnLst>
                          </p:cTn>
                        </p:par>
                        <p:par>
                          <p:cTn id="30" fill="hold">
                            <p:stCondLst>
                              <p:cond delay="2000"/>
                            </p:stCondLst>
                            <p:childTnLst>
                              <p:par>
                                <p:cTn id="31" presetID="22" presetClass="entr" presetSubtype="1" fill="hold" grpId="0" nodeType="afterEffect">
                                  <p:stCondLst>
                                    <p:cond delay="0"/>
                                  </p:stCondLst>
                                  <p:childTnLst>
                                    <p:set>
                                      <p:cBhvr>
                                        <p:cTn id="32" dur="1" fill="hold">
                                          <p:stCondLst>
                                            <p:cond delay="0"/>
                                          </p:stCondLst>
                                        </p:cTn>
                                        <p:tgtEl>
                                          <p:spTgt spid="32"/>
                                        </p:tgtEl>
                                        <p:attrNameLst>
                                          <p:attrName>style.visibility</p:attrName>
                                        </p:attrNameLst>
                                      </p:cBhvr>
                                      <p:to>
                                        <p:strVal val="visible"/>
                                      </p:to>
                                    </p:set>
                                    <p:animEffect transition="in" filter="wipe(up)">
                                      <p:cBhvr>
                                        <p:cTn id="33" dur="500"/>
                                        <p:tgtEl>
                                          <p:spTgt spid="32"/>
                                        </p:tgtEl>
                                      </p:cBhvr>
                                    </p:animEffect>
                                  </p:childTnLst>
                                </p:cTn>
                              </p:par>
                            </p:childTnLst>
                          </p:cTn>
                        </p:par>
                        <p:par>
                          <p:cTn id="34" fill="hold">
                            <p:stCondLst>
                              <p:cond delay="2500"/>
                            </p:stCondLst>
                            <p:childTnLst>
                              <p:par>
                                <p:cTn id="35" presetID="2" presetClass="entr" presetSubtype="3" fill="hold" grpId="0" nodeType="after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500" fill="hold"/>
                                        <p:tgtEl>
                                          <p:spTgt spid="18"/>
                                        </p:tgtEl>
                                        <p:attrNameLst>
                                          <p:attrName>ppt_x</p:attrName>
                                        </p:attrNameLst>
                                      </p:cBhvr>
                                      <p:tavLst>
                                        <p:tav tm="0">
                                          <p:val>
                                            <p:strVal val="1+#ppt_w/2"/>
                                          </p:val>
                                        </p:tav>
                                        <p:tav tm="100000">
                                          <p:val>
                                            <p:strVal val="#ppt_x"/>
                                          </p:val>
                                        </p:tav>
                                      </p:tavLst>
                                    </p:anim>
                                    <p:anim calcmode="lin" valueType="num">
                                      <p:cBhvr additive="base">
                                        <p:cTn id="38" dur="500" fill="hold"/>
                                        <p:tgtEl>
                                          <p:spTgt spid="18"/>
                                        </p:tgtEl>
                                        <p:attrNameLst>
                                          <p:attrName>ppt_y</p:attrName>
                                        </p:attrNameLst>
                                      </p:cBhvr>
                                      <p:tavLst>
                                        <p:tav tm="0">
                                          <p:val>
                                            <p:strVal val="0-#ppt_h/2"/>
                                          </p:val>
                                        </p:tav>
                                        <p:tav tm="100000">
                                          <p:val>
                                            <p:strVal val="#ppt_y"/>
                                          </p:val>
                                        </p:tav>
                                      </p:tavLst>
                                    </p:anim>
                                  </p:childTnLst>
                                </p:cTn>
                              </p:par>
                            </p:childTnLst>
                          </p:cTn>
                        </p:par>
                        <p:par>
                          <p:cTn id="39" fill="hold">
                            <p:stCondLst>
                              <p:cond delay="3000"/>
                            </p:stCondLst>
                            <p:childTnLst>
                              <p:par>
                                <p:cTn id="40" presetID="53" presetClass="entr" presetSubtype="16" fill="hold" grpId="0" nodeType="afterEffect">
                                  <p:stCondLst>
                                    <p:cond delay="0"/>
                                  </p:stCondLst>
                                  <p:childTnLst>
                                    <p:set>
                                      <p:cBhvr>
                                        <p:cTn id="41" dur="1" fill="hold">
                                          <p:stCondLst>
                                            <p:cond delay="0"/>
                                          </p:stCondLst>
                                        </p:cTn>
                                        <p:tgtEl>
                                          <p:spTgt spid="19"/>
                                        </p:tgtEl>
                                        <p:attrNameLst>
                                          <p:attrName>style.visibility</p:attrName>
                                        </p:attrNameLst>
                                      </p:cBhvr>
                                      <p:to>
                                        <p:strVal val="visible"/>
                                      </p:to>
                                    </p:set>
                                    <p:anim calcmode="lin" valueType="num">
                                      <p:cBhvr>
                                        <p:cTn id="42" dur="500" fill="hold"/>
                                        <p:tgtEl>
                                          <p:spTgt spid="19"/>
                                        </p:tgtEl>
                                        <p:attrNameLst>
                                          <p:attrName>ppt_w</p:attrName>
                                        </p:attrNameLst>
                                      </p:cBhvr>
                                      <p:tavLst>
                                        <p:tav tm="0">
                                          <p:val>
                                            <p:fltVal val="0"/>
                                          </p:val>
                                        </p:tav>
                                        <p:tav tm="100000">
                                          <p:val>
                                            <p:strVal val="#ppt_w"/>
                                          </p:val>
                                        </p:tav>
                                      </p:tavLst>
                                    </p:anim>
                                    <p:anim calcmode="lin" valueType="num">
                                      <p:cBhvr>
                                        <p:cTn id="43" dur="500" fill="hold"/>
                                        <p:tgtEl>
                                          <p:spTgt spid="19"/>
                                        </p:tgtEl>
                                        <p:attrNameLst>
                                          <p:attrName>ppt_h</p:attrName>
                                        </p:attrNameLst>
                                      </p:cBhvr>
                                      <p:tavLst>
                                        <p:tav tm="0">
                                          <p:val>
                                            <p:fltVal val="0"/>
                                          </p:val>
                                        </p:tav>
                                        <p:tav tm="100000">
                                          <p:val>
                                            <p:strVal val="#ppt_h"/>
                                          </p:val>
                                        </p:tav>
                                      </p:tavLst>
                                    </p:anim>
                                    <p:animEffect transition="in" filter="fade">
                                      <p:cBhvr>
                                        <p:cTn id="44" dur="500"/>
                                        <p:tgtEl>
                                          <p:spTgt spid="19"/>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38"/>
                                        </p:tgtEl>
                                        <p:attrNameLst>
                                          <p:attrName>style.visibility</p:attrName>
                                        </p:attrNameLst>
                                      </p:cBhvr>
                                      <p:to>
                                        <p:strVal val="visible"/>
                                      </p:to>
                                    </p:set>
                                    <p:anim calcmode="lin" valueType="num">
                                      <p:cBhvr>
                                        <p:cTn id="47" dur="500" fill="hold"/>
                                        <p:tgtEl>
                                          <p:spTgt spid="38"/>
                                        </p:tgtEl>
                                        <p:attrNameLst>
                                          <p:attrName>ppt_w</p:attrName>
                                        </p:attrNameLst>
                                      </p:cBhvr>
                                      <p:tavLst>
                                        <p:tav tm="0">
                                          <p:val>
                                            <p:fltVal val="0"/>
                                          </p:val>
                                        </p:tav>
                                        <p:tav tm="100000">
                                          <p:val>
                                            <p:strVal val="#ppt_w"/>
                                          </p:val>
                                        </p:tav>
                                      </p:tavLst>
                                    </p:anim>
                                    <p:anim calcmode="lin" valueType="num">
                                      <p:cBhvr>
                                        <p:cTn id="48" dur="500" fill="hold"/>
                                        <p:tgtEl>
                                          <p:spTgt spid="38"/>
                                        </p:tgtEl>
                                        <p:attrNameLst>
                                          <p:attrName>ppt_h</p:attrName>
                                        </p:attrNameLst>
                                      </p:cBhvr>
                                      <p:tavLst>
                                        <p:tav tm="0">
                                          <p:val>
                                            <p:fltVal val="0"/>
                                          </p:val>
                                        </p:tav>
                                        <p:tav tm="100000">
                                          <p:val>
                                            <p:strVal val="#ppt_h"/>
                                          </p:val>
                                        </p:tav>
                                      </p:tavLst>
                                    </p:anim>
                                    <p:animEffect transition="in" filter="fade">
                                      <p:cBhvr>
                                        <p:cTn id="49" dur="500"/>
                                        <p:tgtEl>
                                          <p:spTgt spid="38"/>
                                        </p:tgtEl>
                                      </p:cBhvr>
                                    </p:animEffect>
                                  </p:childTnLst>
                                </p:cTn>
                              </p:par>
                            </p:childTnLst>
                          </p:cTn>
                        </p:par>
                        <p:par>
                          <p:cTn id="50" fill="hold">
                            <p:stCondLst>
                              <p:cond delay="3500"/>
                            </p:stCondLst>
                            <p:childTnLst>
                              <p:par>
                                <p:cTn id="51" presetID="22" presetClass="entr" presetSubtype="1"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wipe(up)">
                                      <p:cBhvr>
                                        <p:cTn id="53" dur="500"/>
                                        <p:tgtEl>
                                          <p:spTgt spid="34"/>
                                        </p:tgtEl>
                                      </p:cBhvr>
                                    </p:animEffect>
                                  </p:childTnLst>
                                </p:cTn>
                              </p:par>
                            </p:childTnLst>
                          </p:cTn>
                        </p:par>
                        <p:par>
                          <p:cTn id="54" fill="hold">
                            <p:stCondLst>
                              <p:cond delay="4000"/>
                            </p:stCondLst>
                            <p:childTnLst>
                              <p:par>
                                <p:cTn id="55" presetID="2" presetClass="entr" presetSubtype="2" fill="hold" grpId="0" nodeType="after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1+#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53" presetClass="entr" presetSubtype="16" fill="hold" grpId="0" nodeType="afterEffect">
                                  <p:stCondLst>
                                    <p:cond delay="0"/>
                                  </p:stCondLst>
                                  <p:childTnLst>
                                    <p:set>
                                      <p:cBhvr>
                                        <p:cTn id="61" dur="1" fill="hold">
                                          <p:stCondLst>
                                            <p:cond delay="0"/>
                                          </p:stCondLst>
                                        </p:cTn>
                                        <p:tgtEl>
                                          <p:spTgt spid="22"/>
                                        </p:tgtEl>
                                        <p:attrNameLst>
                                          <p:attrName>style.visibility</p:attrName>
                                        </p:attrNameLst>
                                      </p:cBhvr>
                                      <p:to>
                                        <p:strVal val="visible"/>
                                      </p:to>
                                    </p:set>
                                    <p:anim calcmode="lin" valueType="num">
                                      <p:cBhvr>
                                        <p:cTn id="62" dur="500" fill="hold"/>
                                        <p:tgtEl>
                                          <p:spTgt spid="22"/>
                                        </p:tgtEl>
                                        <p:attrNameLst>
                                          <p:attrName>ppt_w</p:attrName>
                                        </p:attrNameLst>
                                      </p:cBhvr>
                                      <p:tavLst>
                                        <p:tav tm="0">
                                          <p:val>
                                            <p:fltVal val="0"/>
                                          </p:val>
                                        </p:tav>
                                        <p:tav tm="100000">
                                          <p:val>
                                            <p:strVal val="#ppt_w"/>
                                          </p:val>
                                        </p:tav>
                                      </p:tavLst>
                                    </p:anim>
                                    <p:anim calcmode="lin" valueType="num">
                                      <p:cBhvr>
                                        <p:cTn id="63" dur="500" fill="hold"/>
                                        <p:tgtEl>
                                          <p:spTgt spid="22"/>
                                        </p:tgtEl>
                                        <p:attrNameLst>
                                          <p:attrName>ppt_h</p:attrName>
                                        </p:attrNameLst>
                                      </p:cBhvr>
                                      <p:tavLst>
                                        <p:tav tm="0">
                                          <p:val>
                                            <p:fltVal val="0"/>
                                          </p:val>
                                        </p:tav>
                                        <p:tav tm="100000">
                                          <p:val>
                                            <p:strVal val="#ppt_h"/>
                                          </p:val>
                                        </p:tav>
                                      </p:tavLst>
                                    </p:anim>
                                    <p:animEffect transition="in" filter="fade">
                                      <p:cBhvr>
                                        <p:cTn id="64" dur="500"/>
                                        <p:tgtEl>
                                          <p:spTgt spid="22"/>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41"/>
                                        </p:tgtEl>
                                        <p:attrNameLst>
                                          <p:attrName>style.visibility</p:attrName>
                                        </p:attrNameLst>
                                      </p:cBhvr>
                                      <p:to>
                                        <p:strVal val="visible"/>
                                      </p:to>
                                    </p:set>
                                    <p:anim calcmode="lin" valueType="num">
                                      <p:cBhvr>
                                        <p:cTn id="67" dur="500" fill="hold"/>
                                        <p:tgtEl>
                                          <p:spTgt spid="41"/>
                                        </p:tgtEl>
                                        <p:attrNameLst>
                                          <p:attrName>ppt_w</p:attrName>
                                        </p:attrNameLst>
                                      </p:cBhvr>
                                      <p:tavLst>
                                        <p:tav tm="0">
                                          <p:val>
                                            <p:fltVal val="0"/>
                                          </p:val>
                                        </p:tav>
                                        <p:tav tm="100000">
                                          <p:val>
                                            <p:strVal val="#ppt_w"/>
                                          </p:val>
                                        </p:tav>
                                      </p:tavLst>
                                    </p:anim>
                                    <p:anim calcmode="lin" valueType="num">
                                      <p:cBhvr>
                                        <p:cTn id="68" dur="500" fill="hold"/>
                                        <p:tgtEl>
                                          <p:spTgt spid="41"/>
                                        </p:tgtEl>
                                        <p:attrNameLst>
                                          <p:attrName>ppt_h</p:attrName>
                                        </p:attrNameLst>
                                      </p:cBhvr>
                                      <p:tavLst>
                                        <p:tav tm="0">
                                          <p:val>
                                            <p:fltVal val="0"/>
                                          </p:val>
                                        </p:tav>
                                        <p:tav tm="100000">
                                          <p:val>
                                            <p:strVal val="#ppt_h"/>
                                          </p:val>
                                        </p:tav>
                                      </p:tavLst>
                                    </p:anim>
                                    <p:animEffect transition="in" filter="fade">
                                      <p:cBhvr>
                                        <p:cTn id="69" dur="500"/>
                                        <p:tgtEl>
                                          <p:spTgt spid="41"/>
                                        </p:tgtEl>
                                      </p:cBhvr>
                                    </p:animEffect>
                                  </p:childTnLst>
                                </p:cTn>
                              </p:par>
                            </p:childTnLst>
                          </p:cTn>
                        </p:par>
                        <p:par>
                          <p:cTn id="70" fill="hold">
                            <p:stCondLst>
                              <p:cond delay="5000"/>
                            </p:stCondLst>
                            <p:childTnLst>
                              <p:par>
                                <p:cTn id="71" presetID="22" presetClass="entr" presetSubtype="1" fill="hold" grpId="0" nodeType="afterEffect">
                                  <p:stCondLst>
                                    <p:cond delay="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500"/>
                                        <p:tgtEl>
                                          <p:spTgt spid="33"/>
                                        </p:tgtEl>
                                      </p:cBhvr>
                                    </p:animEffect>
                                  </p:childTnLst>
                                </p:cTn>
                              </p:par>
                            </p:childTnLst>
                          </p:cTn>
                        </p:par>
                        <p:par>
                          <p:cTn id="74" fill="hold">
                            <p:stCondLst>
                              <p:cond delay="5500"/>
                            </p:stCondLst>
                            <p:childTnLst>
                              <p:par>
                                <p:cTn id="75" presetID="2" presetClass="entr" presetSubtype="6" fill="hold" grpId="0" nodeType="afterEffect">
                                  <p:stCondLst>
                                    <p:cond delay="0"/>
                                  </p:stCondLst>
                                  <p:childTnLst>
                                    <p:set>
                                      <p:cBhvr>
                                        <p:cTn id="76" dur="1" fill="hold">
                                          <p:stCondLst>
                                            <p:cond delay="0"/>
                                          </p:stCondLst>
                                        </p:cTn>
                                        <p:tgtEl>
                                          <p:spTgt spid="24"/>
                                        </p:tgtEl>
                                        <p:attrNameLst>
                                          <p:attrName>style.visibility</p:attrName>
                                        </p:attrNameLst>
                                      </p:cBhvr>
                                      <p:to>
                                        <p:strVal val="visible"/>
                                      </p:to>
                                    </p:set>
                                    <p:anim calcmode="lin" valueType="num">
                                      <p:cBhvr additive="base">
                                        <p:cTn id="77" dur="500" fill="hold"/>
                                        <p:tgtEl>
                                          <p:spTgt spid="24"/>
                                        </p:tgtEl>
                                        <p:attrNameLst>
                                          <p:attrName>ppt_x</p:attrName>
                                        </p:attrNameLst>
                                      </p:cBhvr>
                                      <p:tavLst>
                                        <p:tav tm="0">
                                          <p:val>
                                            <p:strVal val="1+#ppt_w/2"/>
                                          </p:val>
                                        </p:tav>
                                        <p:tav tm="100000">
                                          <p:val>
                                            <p:strVal val="#ppt_x"/>
                                          </p:val>
                                        </p:tav>
                                      </p:tavLst>
                                    </p:anim>
                                    <p:anim calcmode="lin" valueType="num">
                                      <p:cBhvr additive="base">
                                        <p:cTn id="78" dur="500" fill="hold"/>
                                        <p:tgtEl>
                                          <p:spTgt spid="24"/>
                                        </p:tgtEl>
                                        <p:attrNameLst>
                                          <p:attrName>ppt_y</p:attrName>
                                        </p:attrNameLst>
                                      </p:cBhvr>
                                      <p:tavLst>
                                        <p:tav tm="0">
                                          <p:val>
                                            <p:strVal val="1+#ppt_h/2"/>
                                          </p:val>
                                        </p:tav>
                                        <p:tav tm="100000">
                                          <p:val>
                                            <p:strVal val="#ppt_y"/>
                                          </p:val>
                                        </p:tav>
                                      </p:tavLst>
                                    </p:anim>
                                  </p:childTnLst>
                                </p:cTn>
                              </p:par>
                            </p:childTnLst>
                          </p:cTn>
                        </p:par>
                        <p:par>
                          <p:cTn id="79" fill="hold">
                            <p:stCondLst>
                              <p:cond delay="6000"/>
                            </p:stCondLst>
                            <p:childTnLst>
                              <p:par>
                                <p:cTn id="80" presetID="53" presetClass="entr" presetSubtype="16" fill="hold" grpId="0" nodeType="afterEffect">
                                  <p:stCondLst>
                                    <p:cond delay="0"/>
                                  </p:stCondLst>
                                  <p:childTnLst>
                                    <p:set>
                                      <p:cBhvr>
                                        <p:cTn id="81" dur="1" fill="hold">
                                          <p:stCondLst>
                                            <p:cond delay="0"/>
                                          </p:stCondLst>
                                        </p:cTn>
                                        <p:tgtEl>
                                          <p:spTgt spid="25"/>
                                        </p:tgtEl>
                                        <p:attrNameLst>
                                          <p:attrName>style.visibility</p:attrName>
                                        </p:attrNameLst>
                                      </p:cBhvr>
                                      <p:to>
                                        <p:strVal val="visible"/>
                                      </p:to>
                                    </p:set>
                                    <p:anim calcmode="lin" valueType="num">
                                      <p:cBhvr>
                                        <p:cTn id="82" dur="500" fill="hold"/>
                                        <p:tgtEl>
                                          <p:spTgt spid="25"/>
                                        </p:tgtEl>
                                        <p:attrNameLst>
                                          <p:attrName>ppt_w</p:attrName>
                                        </p:attrNameLst>
                                      </p:cBhvr>
                                      <p:tavLst>
                                        <p:tav tm="0">
                                          <p:val>
                                            <p:fltVal val="0"/>
                                          </p:val>
                                        </p:tav>
                                        <p:tav tm="100000">
                                          <p:val>
                                            <p:strVal val="#ppt_w"/>
                                          </p:val>
                                        </p:tav>
                                      </p:tavLst>
                                    </p:anim>
                                    <p:anim calcmode="lin" valueType="num">
                                      <p:cBhvr>
                                        <p:cTn id="83" dur="500" fill="hold"/>
                                        <p:tgtEl>
                                          <p:spTgt spid="25"/>
                                        </p:tgtEl>
                                        <p:attrNameLst>
                                          <p:attrName>ppt_h</p:attrName>
                                        </p:attrNameLst>
                                      </p:cBhvr>
                                      <p:tavLst>
                                        <p:tav tm="0">
                                          <p:val>
                                            <p:fltVal val="0"/>
                                          </p:val>
                                        </p:tav>
                                        <p:tav tm="100000">
                                          <p:val>
                                            <p:strVal val="#ppt_h"/>
                                          </p:val>
                                        </p:tav>
                                      </p:tavLst>
                                    </p:anim>
                                    <p:animEffect transition="in" filter="fade">
                                      <p:cBhvr>
                                        <p:cTn id="84" dur="500"/>
                                        <p:tgtEl>
                                          <p:spTgt spid="25"/>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p:cTn id="87" dur="500" fill="hold"/>
                                        <p:tgtEl>
                                          <p:spTgt spid="39"/>
                                        </p:tgtEl>
                                        <p:attrNameLst>
                                          <p:attrName>ppt_w</p:attrName>
                                        </p:attrNameLst>
                                      </p:cBhvr>
                                      <p:tavLst>
                                        <p:tav tm="0">
                                          <p:val>
                                            <p:fltVal val="0"/>
                                          </p:val>
                                        </p:tav>
                                        <p:tav tm="100000">
                                          <p:val>
                                            <p:strVal val="#ppt_w"/>
                                          </p:val>
                                        </p:tav>
                                      </p:tavLst>
                                    </p:anim>
                                    <p:anim calcmode="lin" valueType="num">
                                      <p:cBhvr>
                                        <p:cTn id="88" dur="500" fill="hold"/>
                                        <p:tgtEl>
                                          <p:spTgt spid="39"/>
                                        </p:tgtEl>
                                        <p:attrNameLst>
                                          <p:attrName>ppt_h</p:attrName>
                                        </p:attrNameLst>
                                      </p:cBhvr>
                                      <p:tavLst>
                                        <p:tav tm="0">
                                          <p:val>
                                            <p:fltVal val="0"/>
                                          </p:val>
                                        </p:tav>
                                        <p:tav tm="100000">
                                          <p:val>
                                            <p:strVal val="#ppt_h"/>
                                          </p:val>
                                        </p:tav>
                                      </p:tavLst>
                                    </p:anim>
                                    <p:animEffect transition="in" filter="fade">
                                      <p:cBhvr>
                                        <p:cTn id="89" dur="500"/>
                                        <p:tgtEl>
                                          <p:spTgt spid="39"/>
                                        </p:tgtEl>
                                      </p:cBhvr>
                                    </p:animEffect>
                                  </p:childTnLst>
                                </p:cTn>
                              </p:par>
                            </p:childTnLst>
                          </p:cTn>
                        </p:par>
                        <p:par>
                          <p:cTn id="90" fill="hold">
                            <p:stCondLst>
                              <p:cond delay="6500"/>
                            </p:stCondLst>
                            <p:childTnLst>
                              <p:par>
                                <p:cTn id="91" presetID="22" presetClass="entr" presetSubtype="1" fill="hold" grpId="0" nodeType="afterEffect">
                                  <p:stCondLst>
                                    <p:cond delay="0"/>
                                  </p:stCondLst>
                                  <p:childTnLst>
                                    <p:set>
                                      <p:cBhvr>
                                        <p:cTn id="92" dur="1" fill="hold">
                                          <p:stCondLst>
                                            <p:cond delay="0"/>
                                          </p:stCondLst>
                                        </p:cTn>
                                        <p:tgtEl>
                                          <p:spTgt spid="37"/>
                                        </p:tgtEl>
                                        <p:attrNameLst>
                                          <p:attrName>style.visibility</p:attrName>
                                        </p:attrNameLst>
                                      </p:cBhvr>
                                      <p:to>
                                        <p:strVal val="visible"/>
                                      </p:to>
                                    </p:set>
                                    <p:animEffect transition="in" filter="wipe(up)">
                                      <p:cBhvr>
                                        <p:cTn id="93" dur="500"/>
                                        <p:tgtEl>
                                          <p:spTgt spid="37"/>
                                        </p:tgtEl>
                                      </p:cBhvr>
                                    </p:animEffect>
                                  </p:childTnLst>
                                </p:cTn>
                              </p:par>
                            </p:childTnLst>
                          </p:cTn>
                        </p:par>
                        <p:par>
                          <p:cTn id="94" fill="hold">
                            <p:stCondLst>
                              <p:cond delay="7000"/>
                            </p:stCondLst>
                            <p:childTnLst>
                              <p:par>
                                <p:cTn id="95" presetID="2" presetClass="entr" presetSubtype="12" fill="hold" grpId="0" nodeType="afterEffect">
                                  <p:stCondLst>
                                    <p:cond delay="0"/>
                                  </p:stCondLst>
                                  <p:childTnLst>
                                    <p:set>
                                      <p:cBhvr>
                                        <p:cTn id="96" dur="1" fill="hold">
                                          <p:stCondLst>
                                            <p:cond delay="0"/>
                                          </p:stCondLst>
                                        </p:cTn>
                                        <p:tgtEl>
                                          <p:spTgt spid="30"/>
                                        </p:tgtEl>
                                        <p:attrNameLst>
                                          <p:attrName>style.visibility</p:attrName>
                                        </p:attrNameLst>
                                      </p:cBhvr>
                                      <p:to>
                                        <p:strVal val="visible"/>
                                      </p:to>
                                    </p:set>
                                    <p:anim calcmode="lin" valueType="num">
                                      <p:cBhvr additive="base">
                                        <p:cTn id="97" dur="500" fill="hold"/>
                                        <p:tgtEl>
                                          <p:spTgt spid="30"/>
                                        </p:tgtEl>
                                        <p:attrNameLst>
                                          <p:attrName>ppt_x</p:attrName>
                                        </p:attrNameLst>
                                      </p:cBhvr>
                                      <p:tavLst>
                                        <p:tav tm="0">
                                          <p:val>
                                            <p:strVal val="0-#ppt_w/2"/>
                                          </p:val>
                                        </p:tav>
                                        <p:tav tm="100000">
                                          <p:val>
                                            <p:strVal val="#ppt_x"/>
                                          </p:val>
                                        </p:tav>
                                      </p:tavLst>
                                    </p:anim>
                                    <p:anim calcmode="lin" valueType="num">
                                      <p:cBhvr additive="base">
                                        <p:cTn id="98" dur="500" fill="hold"/>
                                        <p:tgtEl>
                                          <p:spTgt spid="30"/>
                                        </p:tgtEl>
                                        <p:attrNameLst>
                                          <p:attrName>ppt_y</p:attrName>
                                        </p:attrNameLst>
                                      </p:cBhvr>
                                      <p:tavLst>
                                        <p:tav tm="0">
                                          <p:val>
                                            <p:strVal val="1+#ppt_h/2"/>
                                          </p:val>
                                        </p:tav>
                                        <p:tav tm="100000">
                                          <p:val>
                                            <p:strVal val="#ppt_y"/>
                                          </p:val>
                                        </p:tav>
                                      </p:tavLst>
                                    </p:anim>
                                  </p:childTnLst>
                                </p:cTn>
                              </p:par>
                            </p:childTnLst>
                          </p:cTn>
                        </p:par>
                        <p:par>
                          <p:cTn id="99" fill="hold">
                            <p:stCondLst>
                              <p:cond delay="7500"/>
                            </p:stCondLst>
                            <p:childTnLst>
                              <p:par>
                                <p:cTn id="100" presetID="53" presetClass="entr" presetSubtype="16" fill="hold" grpId="0" nodeType="afterEffect">
                                  <p:stCondLst>
                                    <p:cond delay="0"/>
                                  </p:stCondLst>
                                  <p:childTnLst>
                                    <p:set>
                                      <p:cBhvr>
                                        <p:cTn id="101" dur="1" fill="hold">
                                          <p:stCondLst>
                                            <p:cond delay="0"/>
                                          </p:stCondLst>
                                        </p:cTn>
                                        <p:tgtEl>
                                          <p:spTgt spid="31"/>
                                        </p:tgtEl>
                                        <p:attrNameLst>
                                          <p:attrName>style.visibility</p:attrName>
                                        </p:attrNameLst>
                                      </p:cBhvr>
                                      <p:to>
                                        <p:strVal val="visible"/>
                                      </p:to>
                                    </p:set>
                                    <p:anim calcmode="lin" valueType="num">
                                      <p:cBhvr>
                                        <p:cTn id="102" dur="500" fill="hold"/>
                                        <p:tgtEl>
                                          <p:spTgt spid="31"/>
                                        </p:tgtEl>
                                        <p:attrNameLst>
                                          <p:attrName>ppt_w</p:attrName>
                                        </p:attrNameLst>
                                      </p:cBhvr>
                                      <p:tavLst>
                                        <p:tav tm="0">
                                          <p:val>
                                            <p:fltVal val="0"/>
                                          </p:val>
                                        </p:tav>
                                        <p:tav tm="100000">
                                          <p:val>
                                            <p:strVal val="#ppt_w"/>
                                          </p:val>
                                        </p:tav>
                                      </p:tavLst>
                                    </p:anim>
                                    <p:anim calcmode="lin" valueType="num">
                                      <p:cBhvr>
                                        <p:cTn id="103" dur="500" fill="hold"/>
                                        <p:tgtEl>
                                          <p:spTgt spid="31"/>
                                        </p:tgtEl>
                                        <p:attrNameLst>
                                          <p:attrName>ppt_h</p:attrName>
                                        </p:attrNameLst>
                                      </p:cBhvr>
                                      <p:tavLst>
                                        <p:tav tm="0">
                                          <p:val>
                                            <p:fltVal val="0"/>
                                          </p:val>
                                        </p:tav>
                                        <p:tav tm="100000">
                                          <p:val>
                                            <p:strVal val="#ppt_h"/>
                                          </p:val>
                                        </p:tav>
                                      </p:tavLst>
                                    </p:anim>
                                    <p:animEffect transition="in" filter="fade">
                                      <p:cBhvr>
                                        <p:cTn id="104" dur="500"/>
                                        <p:tgtEl>
                                          <p:spTgt spid="31"/>
                                        </p:tgtEl>
                                      </p:cBhvr>
                                    </p:animEffect>
                                  </p:childTnLst>
                                </p:cTn>
                              </p:par>
                              <p:par>
                                <p:cTn id="105" presetID="53" presetClass="entr" presetSubtype="16" fill="hold" grpId="0" nodeType="withEffect">
                                  <p:stCondLst>
                                    <p:cond delay="0"/>
                                  </p:stCondLst>
                                  <p:childTnLst>
                                    <p:set>
                                      <p:cBhvr>
                                        <p:cTn id="106" dur="1" fill="hold">
                                          <p:stCondLst>
                                            <p:cond delay="0"/>
                                          </p:stCondLst>
                                        </p:cTn>
                                        <p:tgtEl>
                                          <p:spTgt spid="43"/>
                                        </p:tgtEl>
                                        <p:attrNameLst>
                                          <p:attrName>style.visibility</p:attrName>
                                        </p:attrNameLst>
                                      </p:cBhvr>
                                      <p:to>
                                        <p:strVal val="visible"/>
                                      </p:to>
                                    </p:set>
                                    <p:anim calcmode="lin" valueType="num">
                                      <p:cBhvr>
                                        <p:cTn id="107" dur="500" fill="hold"/>
                                        <p:tgtEl>
                                          <p:spTgt spid="43"/>
                                        </p:tgtEl>
                                        <p:attrNameLst>
                                          <p:attrName>ppt_w</p:attrName>
                                        </p:attrNameLst>
                                      </p:cBhvr>
                                      <p:tavLst>
                                        <p:tav tm="0">
                                          <p:val>
                                            <p:fltVal val="0"/>
                                          </p:val>
                                        </p:tav>
                                        <p:tav tm="100000">
                                          <p:val>
                                            <p:strVal val="#ppt_w"/>
                                          </p:val>
                                        </p:tav>
                                      </p:tavLst>
                                    </p:anim>
                                    <p:anim calcmode="lin" valueType="num">
                                      <p:cBhvr>
                                        <p:cTn id="108" dur="500" fill="hold"/>
                                        <p:tgtEl>
                                          <p:spTgt spid="43"/>
                                        </p:tgtEl>
                                        <p:attrNameLst>
                                          <p:attrName>ppt_h</p:attrName>
                                        </p:attrNameLst>
                                      </p:cBhvr>
                                      <p:tavLst>
                                        <p:tav tm="0">
                                          <p:val>
                                            <p:fltVal val="0"/>
                                          </p:val>
                                        </p:tav>
                                        <p:tav tm="100000">
                                          <p:val>
                                            <p:strVal val="#ppt_h"/>
                                          </p:val>
                                        </p:tav>
                                      </p:tavLst>
                                    </p:anim>
                                    <p:animEffect transition="in" filter="fade">
                                      <p:cBhvr>
                                        <p:cTn id="109" dur="500"/>
                                        <p:tgtEl>
                                          <p:spTgt spid="43"/>
                                        </p:tgtEl>
                                      </p:cBhvr>
                                    </p:animEffect>
                                  </p:childTnLst>
                                </p:cTn>
                              </p:par>
                            </p:childTnLst>
                          </p:cTn>
                        </p:par>
                        <p:par>
                          <p:cTn id="110" fill="hold">
                            <p:stCondLst>
                              <p:cond delay="8000"/>
                            </p:stCondLst>
                            <p:childTnLst>
                              <p:par>
                                <p:cTn id="111" presetID="22" presetClass="entr" presetSubtype="1" fill="hold" grpId="0" nodeType="afterEffect">
                                  <p:stCondLst>
                                    <p:cond delay="0"/>
                                  </p:stCondLst>
                                  <p:childTnLst>
                                    <p:set>
                                      <p:cBhvr>
                                        <p:cTn id="112" dur="1" fill="hold">
                                          <p:stCondLst>
                                            <p:cond delay="0"/>
                                          </p:stCondLst>
                                        </p:cTn>
                                        <p:tgtEl>
                                          <p:spTgt spid="36"/>
                                        </p:tgtEl>
                                        <p:attrNameLst>
                                          <p:attrName>style.visibility</p:attrName>
                                        </p:attrNameLst>
                                      </p:cBhvr>
                                      <p:to>
                                        <p:strVal val="visible"/>
                                      </p:to>
                                    </p:set>
                                    <p:animEffect transition="in" filter="wipe(up)">
                                      <p:cBhvr>
                                        <p:cTn id="113" dur="500"/>
                                        <p:tgtEl>
                                          <p:spTgt spid="36"/>
                                        </p:tgtEl>
                                      </p:cBhvr>
                                    </p:animEffect>
                                  </p:childTnLst>
                                </p:cTn>
                              </p:par>
                            </p:childTnLst>
                          </p:cTn>
                        </p:par>
                        <p:par>
                          <p:cTn id="114" fill="hold">
                            <p:stCondLst>
                              <p:cond delay="8500"/>
                            </p:stCondLst>
                            <p:childTnLst>
                              <p:par>
                                <p:cTn id="115" presetID="2" presetClass="entr" presetSubtype="8" fill="hold" grpId="0" nodeType="afterEffect">
                                  <p:stCondLst>
                                    <p:cond delay="0"/>
                                  </p:stCondLst>
                                  <p:childTnLst>
                                    <p:set>
                                      <p:cBhvr>
                                        <p:cTn id="116" dur="1" fill="hold">
                                          <p:stCondLst>
                                            <p:cond delay="0"/>
                                          </p:stCondLst>
                                        </p:cTn>
                                        <p:tgtEl>
                                          <p:spTgt spid="27"/>
                                        </p:tgtEl>
                                        <p:attrNameLst>
                                          <p:attrName>style.visibility</p:attrName>
                                        </p:attrNameLst>
                                      </p:cBhvr>
                                      <p:to>
                                        <p:strVal val="visible"/>
                                      </p:to>
                                    </p:set>
                                    <p:anim calcmode="lin" valueType="num">
                                      <p:cBhvr additive="base">
                                        <p:cTn id="117" dur="500" fill="hold"/>
                                        <p:tgtEl>
                                          <p:spTgt spid="27"/>
                                        </p:tgtEl>
                                        <p:attrNameLst>
                                          <p:attrName>ppt_x</p:attrName>
                                        </p:attrNameLst>
                                      </p:cBhvr>
                                      <p:tavLst>
                                        <p:tav tm="0">
                                          <p:val>
                                            <p:strVal val="0-#ppt_w/2"/>
                                          </p:val>
                                        </p:tav>
                                        <p:tav tm="100000">
                                          <p:val>
                                            <p:strVal val="#ppt_x"/>
                                          </p:val>
                                        </p:tav>
                                      </p:tavLst>
                                    </p:anim>
                                    <p:anim calcmode="lin" valueType="num">
                                      <p:cBhvr additive="base">
                                        <p:cTn id="118" dur="500" fill="hold"/>
                                        <p:tgtEl>
                                          <p:spTgt spid="27"/>
                                        </p:tgtEl>
                                        <p:attrNameLst>
                                          <p:attrName>ppt_y</p:attrName>
                                        </p:attrNameLst>
                                      </p:cBhvr>
                                      <p:tavLst>
                                        <p:tav tm="0">
                                          <p:val>
                                            <p:strVal val="#ppt_y"/>
                                          </p:val>
                                        </p:tav>
                                        <p:tav tm="100000">
                                          <p:val>
                                            <p:strVal val="#ppt_y"/>
                                          </p:val>
                                        </p:tav>
                                      </p:tavLst>
                                    </p:anim>
                                  </p:childTnLst>
                                </p:cTn>
                              </p:par>
                            </p:childTnLst>
                          </p:cTn>
                        </p:par>
                        <p:par>
                          <p:cTn id="119" fill="hold">
                            <p:stCondLst>
                              <p:cond delay="9000"/>
                            </p:stCondLst>
                            <p:childTnLst>
                              <p:par>
                                <p:cTn id="120" presetID="53" presetClass="entr" presetSubtype="16" fill="hold" grpId="0" nodeType="afterEffect">
                                  <p:stCondLst>
                                    <p:cond delay="0"/>
                                  </p:stCondLst>
                                  <p:childTnLst>
                                    <p:set>
                                      <p:cBhvr>
                                        <p:cTn id="121" dur="1" fill="hold">
                                          <p:stCondLst>
                                            <p:cond delay="0"/>
                                          </p:stCondLst>
                                        </p:cTn>
                                        <p:tgtEl>
                                          <p:spTgt spid="28"/>
                                        </p:tgtEl>
                                        <p:attrNameLst>
                                          <p:attrName>style.visibility</p:attrName>
                                        </p:attrNameLst>
                                      </p:cBhvr>
                                      <p:to>
                                        <p:strVal val="visible"/>
                                      </p:to>
                                    </p:set>
                                    <p:anim calcmode="lin" valueType="num">
                                      <p:cBhvr>
                                        <p:cTn id="122" dur="500" fill="hold"/>
                                        <p:tgtEl>
                                          <p:spTgt spid="28"/>
                                        </p:tgtEl>
                                        <p:attrNameLst>
                                          <p:attrName>ppt_w</p:attrName>
                                        </p:attrNameLst>
                                      </p:cBhvr>
                                      <p:tavLst>
                                        <p:tav tm="0">
                                          <p:val>
                                            <p:fltVal val="0"/>
                                          </p:val>
                                        </p:tav>
                                        <p:tav tm="100000">
                                          <p:val>
                                            <p:strVal val="#ppt_w"/>
                                          </p:val>
                                        </p:tav>
                                      </p:tavLst>
                                    </p:anim>
                                    <p:anim calcmode="lin" valueType="num">
                                      <p:cBhvr>
                                        <p:cTn id="123" dur="500" fill="hold"/>
                                        <p:tgtEl>
                                          <p:spTgt spid="28"/>
                                        </p:tgtEl>
                                        <p:attrNameLst>
                                          <p:attrName>ppt_h</p:attrName>
                                        </p:attrNameLst>
                                      </p:cBhvr>
                                      <p:tavLst>
                                        <p:tav tm="0">
                                          <p:val>
                                            <p:fltVal val="0"/>
                                          </p:val>
                                        </p:tav>
                                        <p:tav tm="100000">
                                          <p:val>
                                            <p:strVal val="#ppt_h"/>
                                          </p:val>
                                        </p:tav>
                                      </p:tavLst>
                                    </p:anim>
                                    <p:animEffect transition="in" filter="fade">
                                      <p:cBhvr>
                                        <p:cTn id="124" dur="500"/>
                                        <p:tgtEl>
                                          <p:spTgt spid="28"/>
                                        </p:tgtEl>
                                      </p:cBhvr>
                                    </p:animEffect>
                                  </p:childTnLst>
                                </p:cTn>
                              </p:par>
                              <p:par>
                                <p:cTn id="125" presetID="53" presetClass="entr" presetSubtype="16" fill="hold" grpId="0" nodeType="withEffect">
                                  <p:stCondLst>
                                    <p:cond delay="0"/>
                                  </p:stCondLst>
                                  <p:childTnLst>
                                    <p:set>
                                      <p:cBhvr>
                                        <p:cTn id="126" dur="1" fill="hold">
                                          <p:stCondLst>
                                            <p:cond delay="0"/>
                                          </p:stCondLst>
                                        </p:cTn>
                                        <p:tgtEl>
                                          <p:spTgt spid="42"/>
                                        </p:tgtEl>
                                        <p:attrNameLst>
                                          <p:attrName>style.visibility</p:attrName>
                                        </p:attrNameLst>
                                      </p:cBhvr>
                                      <p:to>
                                        <p:strVal val="visible"/>
                                      </p:to>
                                    </p:set>
                                    <p:anim calcmode="lin" valueType="num">
                                      <p:cBhvr>
                                        <p:cTn id="127" dur="500" fill="hold"/>
                                        <p:tgtEl>
                                          <p:spTgt spid="42"/>
                                        </p:tgtEl>
                                        <p:attrNameLst>
                                          <p:attrName>ppt_w</p:attrName>
                                        </p:attrNameLst>
                                      </p:cBhvr>
                                      <p:tavLst>
                                        <p:tav tm="0">
                                          <p:val>
                                            <p:fltVal val="0"/>
                                          </p:val>
                                        </p:tav>
                                        <p:tav tm="100000">
                                          <p:val>
                                            <p:strVal val="#ppt_w"/>
                                          </p:val>
                                        </p:tav>
                                      </p:tavLst>
                                    </p:anim>
                                    <p:anim calcmode="lin" valueType="num">
                                      <p:cBhvr>
                                        <p:cTn id="128" dur="500" fill="hold"/>
                                        <p:tgtEl>
                                          <p:spTgt spid="42"/>
                                        </p:tgtEl>
                                        <p:attrNameLst>
                                          <p:attrName>ppt_h</p:attrName>
                                        </p:attrNameLst>
                                      </p:cBhvr>
                                      <p:tavLst>
                                        <p:tav tm="0">
                                          <p:val>
                                            <p:fltVal val="0"/>
                                          </p:val>
                                        </p:tav>
                                        <p:tav tm="100000">
                                          <p:val>
                                            <p:strVal val="#ppt_h"/>
                                          </p:val>
                                        </p:tav>
                                      </p:tavLst>
                                    </p:anim>
                                    <p:animEffect transition="in" filter="fade">
                                      <p:cBhvr>
                                        <p:cTn id="129" dur="500"/>
                                        <p:tgtEl>
                                          <p:spTgt spid="42"/>
                                        </p:tgtEl>
                                      </p:cBhvr>
                                    </p:animEffect>
                                  </p:childTnLst>
                                </p:cTn>
                              </p:par>
                            </p:childTnLst>
                          </p:cTn>
                        </p:par>
                        <p:par>
                          <p:cTn id="130" fill="hold">
                            <p:stCondLst>
                              <p:cond delay="9500"/>
                            </p:stCondLst>
                            <p:childTnLst>
                              <p:par>
                                <p:cTn id="131" presetID="22" presetClass="entr" presetSubtype="1" fill="hold" grpId="0" nodeType="afterEffect">
                                  <p:stCondLst>
                                    <p:cond delay="0"/>
                                  </p:stCondLst>
                                  <p:childTnLst>
                                    <p:set>
                                      <p:cBhvr>
                                        <p:cTn id="132" dur="1" fill="hold">
                                          <p:stCondLst>
                                            <p:cond delay="0"/>
                                          </p:stCondLst>
                                        </p:cTn>
                                        <p:tgtEl>
                                          <p:spTgt spid="35"/>
                                        </p:tgtEl>
                                        <p:attrNameLst>
                                          <p:attrName>style.visibility</p:attrName>
                                        </p:attrNameLst>
                                      </p:cBhvr>
                                      <p:to>
                                        <p:strVal val="visible"/>
                                      </p:to>
                                    </p:set>
                                    <p:animEffect transition="in" filter="wipe(up)">
                                      <p:cBhvr>
                                        <p:cTn id="13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animBg="1"/>
      <p:bldP spid="16" grpId="0" animBg="1"/>
      <p:bldP spid="18" grpId="0" animBg="1"/>
      <p:bldP spid="19" grpId="0" animBg="1"/>
      <p:bldP spid="21" grpId="0" animBg="1"/>
      <p:bldP spid="22" grpId="0" animBg="1"/>
      <p:bldP spid="24" grpId="0" animBg="1"/>
      <p:bldP spid="25" grpId="0" animBg="1"/>
      <p:bldP spid="27" grpId="0" animBg="1"/>
      <p:bldP spid="28" grpId="0" animBg="1"/>
      <p:bldP spid="30" grpId="0" animBg="1"/>
      <p:bldP spid="31" grpId="0" animBg="1"/>
      <p:bldP spid="32" grpId="0"/>
      <p:bldP spid="33" grpId="0"/>
      <p:bldP spid="34" grpId="0"/>
      <p:bldP spid="35" grpId="0"/>
      <p:bldP spid="36" grpId="0"/>
      <p:bldP spid="37" grpId="0"/>
      <p:bldP spid="38" grpId="0" animBg="1"/>
      <p:bldP spid="39" grpId="0" animBg="1"/>
      <p:bldP spid="40" grpId="0" animBg="1"/>
      <p:bldP spid="41" grpId="0" animBg="1"/>
      <p:bldP spid="42" grpId="0" animBg="1"/>
      <p:bldP spid="43"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94" name="Freeform 22"/>
          <p:cNvSpPr>
            <a:spLocks/>
          </p:cNvSpPr>
          <p:nvPr/>
        </p:nvSpPr>
        <p:spPr bwMode="auto">
          <a:xfrm>
            <a:off x="3814406" y="3203102"/>
            <a:ext cx="2291125" cy="2744737"/>
          </a:xfrm>
          <a:custGeom>
            <a:avLst/>
            <a:gdLst/>
            <a:ahLst/>
            <a:cxnLst>
              <a:cxn ang="0">
                <a:pos x="390" y="260"/>
              </a:cxn>
              <a:cxn ang="0">
                <a:pos x="390" y="467"/>
              </a:cxn>
              <a:cxn ang="0">
                <a:pos x="389" y="467"/>
              </a:cxn>
              <a:cxn ang="0">
                <a:pos x="113" y="353"/>
              </a:cxn>
              <a:cxn ang="0">
                <a:pos x="0" y="78"/>
              </a:cxn>
              <a:cxn ang="0">
                <a:pos x="0" y="77"/>
              </a:cxn>
              <a:cxn ang="0">
                <a:pos x="204" y="77"/>
              </a:cxn>
              <a:cxn ang="0">
                <a:pos x="208" y="77"/>
              </a:cxn>
              <a:cxn ang="0">
                <a:pos x="204" y="73"/>
              </a:cxn>
              <a:cxn ang="0">
                <a:pos x="191" y="43"/>
              </a:cxn>
              <a:cxn ang="0">
                <a:pos x="204" y="13"/>
              </a:cxn>
              <a:cxn ang="0">
                <a:pos x="234" y="0"/>
              </a:cxn>
              <a:cxn ang="0">
                <a:pos x="265" y="13"/>
              </a:cxn>
              <a:cxn ang="0">
                <a:pos x="277" y="43"/>
              </a:cxn>
              <a:cxn ang="0">
                <a:pos x="265" y="73"/>
              </a:cxn>
              <a:cxn ang="0">
                <a:pos x="261" y="77"/>
              </a:cxn>
              <a:cxn ang="0">
                <a:pos x="390" y="77"/>
              </a:cxn>
              <a:cxn ang="0">
                <a:pos x="390" y="200"/>
              </a:cxn>
              <a:cxn ang="0">
                <a:pos x="389" y="199"/>
              </a:cxn>
              <a:cxn ang="0">
                <a:pos x="359" y="186"/>
              </a:cxn>
              <a:cxn ang="0">
                <a:pos x="328" y="199"/>
              </a:cxn>
              <a:cxn ang="0">
                <a:pos x="316" y="229"/>
              </a:cxn>
              <a:cxn ang="0">
                <a:pos x="328" y="260"/>
              </a:cxn>
              <a:cxn ang="0">
                <a:pos x="359" y="272"/>
              </a:cxn>
              <a:cxn ang="0">
                <a:pos x="389" y="260"/>
              </a:cxn>
              <a:cxn ang="0">
                <a:pos x="390" y="260"/>
              </a:cxn>
            </a:cxnLst>
            <a:rect l="0" t="0" r="r" b="b"/>
            <a:pathLst>
              <a:path w="390" h="467">
                <a:moveTo>
                  <a:pt x="390" y="260"/>
                </a:moveTo>
                <a:cubicBezTo>
                  <a:pt x="390" y="467"/>
                  <a:pt x="390" y="467"/>
                  <a:pt x="390" y="467"/>
                </a:cubicBezTo>
                <a:cubicBezTo>
                  <a:pt x="390" y="467"/>
                  <a:pt x="389" y="467"/>
                  <a:pt x="389" y="467"/>
                </a:cubicBezTo>
                <a:cubicBezTo>
                  <a:pt x="281" y="467"/>
                  <a:pt x="190" y="429"/>
                  <a:pt x="113" y="353"/>
                </a:cubicBezTo>
                <a:cubicBezTo>
                  <a:pt x="38" y="277"/>
                  <a:pt x="0" y="186"/>
                  <a:pt x="0" y="78"/>
                </a:cubicBezTo>
                <a:cubicBezTo>
                  <a:pt x="0" y="78"/>
                  <a:pt x="0" y="77"/>
                  <a:pt x="0" y="77"/>
                </a:cubicBezTo>
                <a:cubicBezTo>
                  <a:pt x="204" y="77"/>
                  <a:pt x="204" y="77"/>
                  <a:pt x="204" y="77"/>
                </a:cubicBezTo>
                <a:cubicBezTo>
                  <a:pt x="208" y="77"/>
                  <a:pt x="208" y="77"/>
                  <a:pt x="208" y="77"/>
                </a:cubicBezTo>
                <a:cubicBezTo>
                  <a:pt x="207" y="76"/>
                  <a:pt x="205" y="75"/>
                  <a:pt x="204" y="73"/>
                </a:cubicBezTo>
                <a:cubicBezTo>
                  <a:pt x="196" y="65"/>
                  <a:pt x="191" y="55"/>
                  <a:pt x="191" y="43"/>
                </a:cubicBezTo>
                <a:cubicBezTo>
                  <a:pt x="191" y="31"/>
                  <a:pt x="196" y="21"/>
                  <a:pt x="204" y="13"/>
                </a:cubicBezTo>
                <a:cubicBezTo>
                  <a:pt x="212" y="4"/>
                  <a:pt x="223" y="0"/>
                  <a:pt x="234" y="0"/>
                </a:cubicBezTo>
                <a:cubicBezTo>
                  <a:pt x="246" y="0"/>
                  <a:pt x="256" y="4"/>
                  <a:pt x="265" y="13"/>
                </a:cubicBezTo>
                <a:cubicBezTo>
                  <a:pt x="273" y="21"/>
                  <a:pt x="277" y="31"/>
                  <a:pt x="277" y="43"/>
                </a:cubicBezTo>
                <a:cubicBezTo>
                  <a:pt x="277" y="55"/>
                  <a:pt x="273" y="65"/>
                  <a:pt x="265" y="73"/>
                </a:cubicBezTo>
                <a:cubicBezTo>
                  <a:pt x="263" y="75"/>
                  <a:pt x="262" y="76"/>
                  <a:pt x="261" y="77"/>
                </a:cubicBezTo>
                <a:cubicBezTo>
                  <a:pt x="390" y="77"/>
                  <a:pt x="390" y="77"/>
                  <a:pt x="390" y="77"/>
                </a:cubicBezTo>
                <a:cubicBezTo>
                  <a:pt x="390" y="200"/>
                  <a:pt x="390" y="200"/>
                  <a:pt x="390" y="200"/>
                </a:cubicBezTo>
                <a:cubicBezTo>
                  <a:pt x="390" y="200"/>
                  <a:pt x="389" y="199"/>
                  <a:pt x="389" y="199"/>
                </a:cubicBezTo>
                <a:cubicBezTo>
                  <a:pt x="381" y="191"/>
                  <a:pt x="370" y="186"/>
                  <a:pt x="359" y="186"/>
                </a:cubicBezTo>
                <a:cubicBezTo>
                  <a:pt x="347" y="186"/>
                  <a:pt x="337" y="191"/>
                  <a:pt x="328" y="199"/>
                </a:cubicBezTo>
                <a:cubicBezTo>
                  <a:pt x="320" y="207"/>
                  <a:pt x="316" y="218"/>
                  <a:pt x="316" y="229"/>
                </a:cubicBezTo>
                <a:cubicBezTo>
                  <a:pt x="316" y="241"/>
                  <a:pt x="320" y="251"/>
                  <a:pt x="328" y="260"/>
                </a:cubicBezTo>
                <a:cubicBezTo>
                  <a:pt x="337" y="268"/>
                  <a:pt x="347" y="272"/>
                  <a:pt x="359" y="272"/>
                </a:cubicBezTo>
                <a:cubicBezTo>
                  <a:pt x="370" y="272"/>
                  <a:pt x="381" y="268"/>
                  <a:pt x="389" y="260"/>
                </a:cubicBezTo>
                <a:lnTo>
                  <a:pt x="390" y="260"/>
                </a:lnTo>
                <a:close/>
              </a:path>
            </a:pathLst>
          </a:custGeom>
          <a:solidFill>
            <a:srgbClr val="7A7A7A"/>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8" name="Freeform 26"/>
          <p:cNvSpPr>
            <a:spLocks/>
          </p:cNvSpPr>
          <p:nvPr/>
        </p:nvSpPr>
        <p:spPr bwMode="auto">
          <a:xfrm>
            <a:off x="5669858" y="3656713"/>
            <a:ext cx="2713985" cy="2291124"/>
          </a:xfrm>
          <a:custGeom>
            <a:avLst/>
            <a:gdLst/>
            <a:ahLst/>
            <a:cxnLst>
              <a:cxn ang="0">
                <a:pos x="256" y="3"/>
              </a:cxn>
              <a:cxn ang="0">
                <a:pos x="256" y="0"/>
              </a:cxn>
              <a:cxn ang="0">
                <a:pos x="462" y="0"/>
              </a:cxn>
              <a:cxn ang="0">
                <a:pos x="462" y="1"/>
              </a:cxn>
              <a:cxn ang="0">
                <a:pos x="348" y="276"/>
              </a:cxn>
              <a:cxn ang="0">
                <a:pos x="74" y="390"/>
              </a:cxn>
              <a:cxn ang="0">
                <a:pos x="74" y="183"/>
              </a:cxn>
              <a:cxn ang="0">
                <a:pos x="74" y="182"/>
              </a:cxn>
              <a:cxn ang="0">
                <a:pos x="73" y="183"/>
              </a:cxn>
              <a:cxn ang="0">
                <a:pos x="43" y="195"/>
              </a:cxn>
              <a:cxn ang="0">
                <a:pos x="12" y="183"/>
              </a:cxn>
              <a:cxn ang="0">
                <a:pos x="0" y="152"/>
              </a:cxn>
              <a:cxn ang="0">
                <a:pos x="12" y="122"/>
              </a:cxn>
              <a:cxn ang="0">
                <a:pos x="43" y="109"/>
              </a:cxn>
              <a:cxn ang="0">
                <a:pos x="73" y="122"/>
              </a:cxn>
              <a:cxn ang="0">
                <a:pos x="74" y="123"/>
              </a:cxn>
              <a:cxn ang="0">
                <a:pos x="74" y="0"/>
              </a:cxn>
              <a:cxn ang="0">
                <a:pos x="199" y="0"/>
              </a:cxn>
              <a:cxn ang="0">
                <a:pos x="196" y="3"/>
              </a:cxn>
              <a:cxn ang="0">
                <a:pos x="183" y="33"/>
              </a:cxn>
              <a:cxn ang="0">
                <a:pos x="196" y="64"/>
              </a:cxn>
              <a:cxn ang="0">
                <a:pos x="226" y="76"/>
              </a:cxn>
              <a:cxn ang="0">
                <a:pos x="256" y="64"/>
              </a:cxn>
              <a:cxn ang="0">
                <a:pos x="269" y="33"/>
              </a:cxn>
              <a:cxn ang="0">
                <a:pos x="256" y="3"/>
              </a:cxn>
            </a:cxnLst>
            <a:rect l="0" t="0" r="r" b="b"/>
            <a:pathLst>
              <a:path w="462" h="390">
                <a:moveTo>
                  <a:pt x="256" y="3"/>
                </a:moveTo>
                <a:cubicBezTo>
                  <a:pt x="256" y="0"/>
                  <a:pt x="256" y="0"/>
                  <a:pt x="256" y="0"/>
                </a:cubicBezTo>
                <a:cubicBezTo>
                  <a:pt x="462" y="0"/>
                  <a:pt x="462" y="0"/>
                  <a:pt x="462" y="0"/>
                </a:cubicBezTo>
                <a:cubicBezTo>
                  <a:pt x="462" y="0"/>
                  <a:pt x="462" y="1"/>
                  <a:pt x="462" y="1"/>
                </a:cubicBezTo>
                <a:cubicBezTo>
                  <a:pt x="462" y="109"/>
                  <a:pt x="424" y="200"/>
                  <a:pt x="348" y="276"/>
                </a:cubicBezTo>
                <a:cubicBezTo>
                  <a:pt x="272" y="352"/>
                  <a:pt x="181" y="390"/>
                  <a:pt x="74" y="390"/>
                </a:cubicBezTo>
                <a:cubicBezTo>
                  <a:pt x="74" y="183"/>
                  <a:pt x="74" y="183"/>
                  <a:pt x="74" y="183"/>
                </a:cubicBezTo>
                <a:cubicBezTo>
                  <a:pt x="74" y="182"/>
                  <a:pt x="74" y="182"/>
                  <a:pt x="74" y="182"/>
                </a:cubicBezTo>
                <a:cubicBezTo>
                  <a:pt x="74" y="182"/>
                  <a:pt x="73" y="183"/>
                  <a:pt x="73" y="183"/>
                </a:cubicBezTo>
                <a:cubicBezTo>
                  <a:pt x="65" y="191"/>
                  <a:pt x="54" y="195"/>
                  <a:pt x="43" y="195"/>
                </a:cubicBezTo>
                <a:cubicBezTo>
                  <a:pt x="31" y="195"/>
                  <a:pt x="21" y="191"/>
                  <a:pt x="12" y="183"/>
                </a:cubicBezTo>
                <a:cubicBezTo>
                  <a:pt x="4" y="174"/>
                  <a:pt x="0" y="164"/>
                  <a:pt x="0" y="152"/>
                </a:cubicBezTo>
                <a:cubicBezTo>
                  <a:pt x="0" y="141"/>
                  <a:pt x="4" y="130"/>
                  <a:pt x="12" y="122"/>
                </a:cubicBezTo>
                <a:cubicBezTo>
                  <a:pt x="21" y="114"/>
                  <a:pt x="31" y="109"/>
                  <a:pt x="43" y="109"/>
                </a:cubicBezTo>
                <a:cubicBezTo>
                  <a:pt x="54" y="109"/>
                  <a:pt x="65" y="114"/>
                  <a:pt x="73" y="122"/>
                </a:cubicBezTo>
                <a:cubicBezTo>
                  <a:pt x="73" y="122"/>
                  <a:pt x="74" y="123"/>
                  <a:pt x="74" y="123"/>
                </a:cubicBezTo>
                <a:cubicBezTo>
                  <a:pt x="74" y="0"/>
                  <a:pt x="74" y="0"/>
                  <a:pt x="74" y="0"/>
                </a:cubicBezTo>
                <a:cubicBezTo>
                  <a:pt x="199" y="0"/>
                  <a:pt x="199" y="0"/>
                  <a:pt x="199" y="0"/>
                </a:cubicBezTo>
                <a:cubicBezTo>
                  <a:pt x="198" y="1"/>
                  <a:pt x="197" y="2"/>
                  <a:pt x="196" y="3"/>
                </a:cubicBezTo>
                <a:cubicBezTo>
                  <a:pt x="187" y="11"/>
                  <a:pt x="183" y="21"/>
                  <a:pt x="183" y="33"/>
                </a:cubicBezTo>
                <a:cubicBezTo>
                  <a:pt x="183" y="45"/>
                  <a:pt x="187" y="55"/>
                  <a:pt x="196" y="64"/>
                </a:cubicBezTo>
                <a:cubicBezTo>
                  <a:pt x="204" y="72"/>
                  <a:pt x="214" y="76"/>
                  <a:pt x="226" y="76"/>
                </a:cubicBezTo>
                <a:cubicBezTo>
                  <a:pt x="238" y="76"/>
                  <a:pt x="248" y="72"/>
                  <a:pt x="256" y="64"/>
                </a:cubicBezTo>
                <a:cubicBezTo>
                  <a:pt x="265" y="55"/>
                  <a:pt x="269" y="45"/>
                  <a:pt x="269" y="33"/>
                </a:cubicBezTo>
                <a:cubicBezTo>
                  <a:pt x="269" y="21"/>
                  <a:pt x="265" y="11"/>
                  <a:pt x="256" y="3"/>
                </a:cubicBezTo>
                <a:close/>
              </a:path>
            </a:pathLst>
          </a:custGeom>
          <a:solidFill>
            <a:srgbClr val="44546B"/>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7" name="Freeform 25"/>
          <p:cNvSpPr>
            <a:spLocks/>
          </p:cNvSpPr>
          <p:nvPr/>
        </p:nvSpPr>
        <p:spPr bwMode="auto">
          <a:xfrm>
            <a:off x="6105530" y="1375839"/>
            <a:ext cx="2278312" cy="2726796"/>
          </a:xfrm>
          <a:custGeom>
            <a:avLst/>
            <a:gdLst/>
            <a:ahLst/>
            <a:cxnLst>
              <a:cxn ang="0">
                <a:pos x="388" y="388"/>
              </a:cxn>
              <a:cxn ang="0">
                <a:pos x="182" y="388"/>
              </a:cxn>
              <a:cxn ang="0">
                <a:pos x="179" y="388"/>
              </a:cxn>
              <a:cxn ang="0">
                <a:pos x="182" y="391"/>
              </a:cxn>
              <a:cxn ang="0">
                <a:pos x="195" y="421"/>
              </a:cxn>
              <a:cxn ang="0">
                <a:pos x="182" y="452"/>
              </a:cxn>
              <a:cxn ang="0">
                <a:pos x="152" y="464"/>
              </a:cxn>
              <a:cxn ang="0">
                <a:pos x="122" y="452"/>
              </a:cxn>
              <a:cxn ang="0">
                <a:pos x="109" y="421"/>
              </a:cxn>
              <a:cxn ang="0">
                <a:pos x="122" y="391"/>
              </a:cxn>
              <a:cxn ang="0">
                <a:pos x="125" y="388"/>
              </a:cxn>
              <a:cxn ang="0">
                <a:pos x="0" y="388"/>
              </a:cxn>
              <a:cxn ang="0">
                <a:pos x="0" y="265"/>
              </a:cxn>
              <a:cxn ang="0">
                <a:pos x="30" y="277"/>
              </a:cxn>
              <a:cxn ang="0">
                <a:pos x="60" y="264"/>
              </a:cxn>
              <a:cxn ang="0">
                <a:pos x="73" y="234"/>
              </a:cxn>
              <a:cxn ang="0">
                <a:pos x="60" y="203"/>
              </a:cxn>
              <a:cxn ang="0">
                <a:pos x="30" y="191"/>
              </a:cxn>
              <a:cxn ang="0">
                <a:pos x="0" y="203"/>
              </a:cxn>
              <a:cxn ang="0">
                <a:pos x="0" y="0"/>
              </a:cxn>
              <a:cxn ang="0">
                <a:pos x="274" y="114"/>
              </a:cxn>
              <a:cxn ang="0">
                <a:pos x="388" y="388"/>
              </a:cxn>
            </a:cxnLst>
            <a:rect l="0" t="0" r="r" b="b"/>
            <a:pathLst>
              <a:path w="388" h="464">
                <a:moveTo>
                  <a:pt x="388" y="388"/>
                </a:moveTo>
                <a:cubicBezTo>
                  <a:pt x="182" y="388"/>
                  <a:pt x="182" y="388"/>
                  <a:pt x="182" y="388"/>
                </a:cubicBezTo>
                <a:cubicBezTo>
                  <a:pt x="179" y="388"/>
                  <a:pt x="179" y="388"/>
                  <a:pt x="179" y="388"/>
                </a:cubicBezTo>
                <a:cubicBezTo>
                  <a:pt x="180" y="389"/>
                  <a:pt x="181" y="390"/>
                  <a:pt x="182" y="391"/>
                </a:cubicBezTo>
                <a:cubicBezTo>
                  <a:pt x="191" y="399"/>
                  <a:pt x="195" y="409"/>
                  <a:pt x="195" y="421"/>
                </a:cubicBezTo>
                <a:cubicBezTo>
                  <a:pt x="195" y="433"/>
                  <a:pt x="191" y="443"/>
                  <a:pt x="182" y="452"/>
                </a:cubicBezTo>
                <a:cubicBezTo>
                  <a:pt x="174" y="460"/>
                  <a:pt x="164" y="464"/>
                  <a:pt x="152" y="464"/>
                </a:cubicBezTo>
                <a:cubicBezTo>
                  <a:pt x="140" y="464"/>
                  <a:pt x="130" y="460"/>
                  <a:pt x="122" y="452"/>
                </a:cubicBezTo>
                <a:cubicBezTo>
                  <a:pt x="113" y="443"/>
                  <a:pt x="109" y="433"/>
                  <a:pt x="109" y="421"/>
                </a:cubicBezTo>
                <a:cubicBezTo>
                  <a:pt x="109" y="409"/>
                  <a:pt x="113" y="399"/>
                  <a:pt x="122" y="391"/>
                </a:cubicBezTo>
                <a:cubicBezTo>
                  <a:pt x="123" y="390"/>
                  <a:pt x="124" y="389"/>
                  <a:pt x="125" y="388"/>
                </a:cubicBezTo>
                <a:cubicBezTo>
                  <a:pt x="0" y="388"/>
                  <a:pt x="0" y="388"/>
                  <a:pt x="0" y="388"/>
                </a:cubicBezTo>
                <a:cubicBezTo>
                  <a:pt x="0" y="265"/>
                  <a:pt x="0" y="265"/>
                  <a:pt x="0" y="265"/>
                </a:cubicBezTo>
                <a:cubicBezTo>
                  <a:pt x="8" y="273"/>
                  <a:pt x="18" y="277"/>
                  <a:pt x="30" y="277"/>
                </a:cubicBezTo>
                <a:cubicBezTo>
                  <a:pt x="41" y="277"/>
                  <a:pt x="52" y="273"/>
                  <a:pt x="60" y="264"/>
                </a:cubicBezTo>
                <a:cubicBezTo>
                  <a:pt x="68" y="256"/>
                  <a:pt x="73" y="246"/>
                  <a:pt x="73" y="234"/>
                </a:cubicBezTo>
                <a:cubicBezTo>
                  <a:pt x="73" y="222"/>
                  <a:pt x="68" y="212"/>
                  <a:pt x="60" y="203"/>
                </a:cubicBezTo>
                <a:cubicBezTo>
                  <a:pt x="52" y="195"/>
                  <a:pt x="41" y="191"/>
                  <a:pt x="30" y="191"/>
                </a:cubicBezTo>
                <a:cubicBezTo>
                  <a:pt x="18" y="191"/>
                  <a:pt x="8" y="195"/>
                  <a:pt x="0" y="203"/>
                </a:cubicBezTo>
                <a:cubicBezTo>
                  <a:pt x="0" y="0"/>
                  <a:pt x="0" y="0"/>
                  <a:pt x="0" y="0"/>
                </a:cubicBezTo>
                <a:cubicBezTo>
                  <a:pt x="107" y="0"/>
                  <a:pt x="198" y="38"/>
                  <a:pt x="274" y="114"/>
                </a:cubicBezTo>
                <a:cubicBezTo>
                  <a:pt x="350" y="189"/>
                  <a:pt x="388" y="281"/>
                  <a:pt x="388" y="388"/>
                </a:cubicBezTo>
                <a:close/>
              </a:path>
            </a:pathLst>
          </a:custGeom>
          <a:solidFill>
            <a:srgbClr val="5C9AD3"/>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3096" name="Freeform 24"/>
          <p:cNvSpPr>
            <a:spLocks/>
          </p:cNvSpPr>
          <p:nvPr/>
        </p:nvSpPr>
        <p:spPr bwMode="auto">
          <a:xfrm>
            <a:off x="3814405" y="1375840"/>
            <a:ext cx="2719110" cy="2280872"/>
          </a:xfrm>
          <a:custGeom>
            <a:avLst/>
            <a:gdLst/>
            <a:ahLst/>
            <a:cxnLst>
              <a:cxn ang="0">
                <a:pos x="204" y="388"/>
              </a:cxn>
              <a:cxn ang="0">
                <a:pos x="0" y="388"/>
              </a:cxn>
              <a:cxn ang="0">
                <a:pos x="113" y="114"/>
              </a:cxn>
              <a:cxn ang="0">
                <a:pos x="389" y="0"/>
              </a:cxn>
              <a:cxn ang="0">
                <a:pos x="390" y="0"/>
              </a:cxn>
              <a:cxn ang="0">
                <a:pos x="390" y="203"/>
              </a:cxn>
              <a:cxn ang="0">
                <a:pos x="420" y="191"/>
              </a:cxn>
              <a:cxn ang="0">
                <a:pos x="450" y="203"/>
              </a:cxn>
              <a:cxn ang="0">
                <a:pos x="463" y="234"/>
              </a:cxn>
              <a:cxn ang="0">
                <a:pos x="450" y="264"/>
              </a:cxn>
              <a:cxn ang="0">
                <a:pos x="420" y="277"/>
              </a:cxn>
              <a:cxn ang="0">
                <a:pos x="390" y="265"/>
              </a:cxn>
              <a:cxn ang="0">
                <a:pos x="390" y="388"/>
              </a:cxn>
              <a:cxn ang="0">
                <a:pos x="261" y="388"/>
              </a:cxn>
              <a:cxn ang="0">
                <a:pos x="265" y="384"/>
              </a:cxn>
              <a:cxn ang="0">
                <a:pos x="277" y="354"/>
              </a:cxn>
              <a:cxn ang="0">
                <a:pos x="265" y="324"/>
              </a:cxn>
              <a:cxn ang="0">
                <a:pos x="234" y="311"/>
              </a:cxn>
              <a:cxn ang="0">
                <a:pos x="204" y="324"/>
              </a:cxn>
              <a:cxn ang="0">
                <a:pos x="191" y="354"/>
              </a:cxn>
              <a:cxn ang="0">
                <a:pos x="204" y="384"/>
              </a:cxn>
              <a:cxn ang="0">
                <a:pos x="204" y="388"/>
              </a:cxn>
            </a:cxnLst>
            <a:rect l="0" t="0" r="r" b="b"/>
            <a:pathLst>
              <a:path w="463" h="388">
                <a:moveTo>
                  <a:pt x="204" y="388"/>
                </a:moveTo>
                <a:cubicBezTo>
                  <a:pt x="0" y="388"/>
                  <a:pt x="0" y="388"/>
                  <a:pt x="0" y="388"/>
                </a:cubicBezTo>
                <a:cubicBezTo>
                  <a:pt x="0" y="281"/>
                  <a:pt x="38" y="189"/>
                  <a:pt x="113" y="114"/>
                </a:cubicBezTo>
                <a:cubicBezTo>
                  <a:pt x="190" y="38"/>
                  <a:pt x="281" y="0"/>
                  <a:pt x="389" y="0"/>
                </a:cubicBezTo>
                <a:cubicBezTo>
                  <a:pt x="389" y="0"/>
                  <a:pt x="390" y="0"/>
                  <a:pt x="390" y="0"/>
                </a:cubicBezTo>
                <a:cubicBezTo>
                  <a:pt x="390" y="203"/>
                  <a:pt x="390" y="203"/>
                  <a:pt x="390" y="203"/>
                </a:cubicBezTo>
                <a:cubicBezTo>
                  <a:pt x="398" y="195"/>
                  <a:pt x="408" y="191"/>
                  <a:pt x="420" y="191"/>
                </a:cubicBezTo>
                <a:cubicBezTo>
                  <a:pt x="431" y="191"/>
                  <a:pt x="442" y="195"/>
                  <a:pt x="450" y="203"/>
                </a:cubicBezTo>
                <a:cubicBezTo>
                  <a:pt x="458" y="212"/>
                  <a:pt x="463" y="222"/>
                  <a:pt x="463" y="234"/>
                </a:cubicBezTo>
                <a:cubicBezTo>
                  <a:pt x="463" y="246"/>
                  <a:pt x="458" y="256"/>
                  <a:pt x="450" y="264"/>
                </a:cubicBezTo>
                <a:cubicBezTo>
                  <a:pt x="442" y="273"/>
                  <a:pt x="431" y="277"/>
                  <a:pt x="420" y="277"/>
                </a:cubicBezTo>
                <a:cubicBezTo>
                  <a:pt x="408" y="277"/>
                  <a:pt x="398" y="273"/>
                  <a:pt x="390" y="265"/>
                </a:cubicBezTo>
                <a:cubicBezTo>
                  <a:pt x="390" y="388"/>
                  <a:pt x="390" y="388"/>
                  <a:pt x="390" y="388"/>
                </a:cubicBezTo>
                <a:cubicBezTo>
                  <a:pt x="261" y="388"/>
                  <a:pt x="261" y="388"/>
                  <a:pt x="261" y="388"/>
                </a:cubicBezTo>
                <a:cubicBezTo>
                  <a:pt x="262" y="387"/>
                  <a:pt x="263" y="386"/>
                  <a:pt x="265" y="384"/>
                </a:cubicBezTo>
                <a:cubicBezTo>
                  <a:pt x="273" y="376"/>
                  <a:pt x="277" y="366"/>
                  <a:pt x="277" y="354"/>
                </a:cubicBezTo>
                <a:cubicBezTo>
                  <a:pt x="277" y="342"/>
                  <a:pt x="273" y="332"/>
                  <a:pt x="265" y="324"/>
                </a:cubicBezTo>
                <a:cubicBezTo>
                  <a:pt x="256" y="315"/>
                  <a:pt x="246" y="311"/>
                  <a:pt x="234" y="311"/>
                </a:cubicBezTo>
                <a:cubicBezTo>
                  <a:pt x="223" y="311"/>
                  <a:pt x="212" y="315"/>
                  <a:pt x="204" y="324"/>
                </a:cubicBezTo>
                <a:cubicBezTo>
                  <a:pt x="196" y="332"/>
                  <a:pt x="191" y="342"/>
                  <a:pt x="191" y="354"/>
                </a:cubicBezTo>
                <a:cubicBezTo>
                  <a:pt x="191" y="366"/>
                  <a:pt x="196" y="376"/>
                  <a:pt x="204" y="384"/>
                </a:cubicBezTo>
                <a:lnTo>
                  <a:pt x="204" y="388"/>
                </a:lnTo>
                <a:close/>
              </a:path>
            </a:pathLst>
          </a:custGeom>
          <a:solidFill>
            <a:srgbClr val="FE4A1E"/>
          </a:solidFill>
          <a:ln w="19050">
            <a:solidFill>
              <a:schemeClr val="bg1"/>
            </a:solid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sp>
        <p:nvSpPr>
          <p:cNvPr id="26" name="TextBox 25"/>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7" name="Group 26"/>
          <p:cNvGrpSpPr/>
          <p:nvPr/>
        </p:nvGrpSpPr>
        <p:grpSpPr>
          <a:xfrm>
            <a:off x="3341511" y="258228"/>
            <a:ext cx="5508978" cy="954108"/>
            <a:chOff x="3341511" y="258228"/>
            <a:chExt cx="5508978" cy="954108"/>
          </a:xfrm>
        </p:grpSpPr>
        <p:sp>
          <p:nvSpPr>
            <p:cNvPr id="28" name="TextBox 2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0" name="TextBox 29"/>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1" name="TextBox 30"/>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2" name="TextBox 31"/>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4" name="Freeform 202"/>
          <p:cNvSpPr>
            <a:spLocks noEditPoints="1"/>
          </p:cNvSpPr>
          <p:nvPr/>
        </p:nvSpPr>
        <p:spPr bwMode="auto">
          <a:xfrm>
            <a:off x="6858233" y="4345647"/>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35" name="Freeform 37"/>
          <p:cNvSpPr>
            <a:spLocks noEditPoints="1"/>
          </p:cNvSpPr>
          <p:nvPr/>
        </p:nvSpPr>
        <p:spPr bwMode="auto">
          <a:xfrm>
            <a:off x="4959968" y="2448277"/>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36" name="Group 35"/>
          <p:cNvGrpSpPr/>
          <p:nvPr/>
        </p:nvGrpSpPr>
        <p:grpSpPr>
          <a:xfrm>
            <a:off x="6799816" y="2482061"/>
            <a:ext cx="514352" cy="514352"/>
            <a:chOff x="3878263" y="2220913"/>
            <a:chExt cx="547687" cy="547687"/>
          </a:xfrm>
          <a:solidFill>
            <a:schemeClr val="bg1"/>
          </a:solidFill>
          <a:effectLst/>
        </p:grpSpPr>
        <p:sp>
          <p:nvSpPr>
            <p:cNvPr id="37"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5" name="Group 44"/>
          <p:cNvGrpSpPr/>
          <p:nvPr/>
        </p:nvGrpSpPr>
        <p:grpSpPr>
          <a:xfrm>
            <a:off x="4934199" y="4380928"/>
            <a:ext cx="510963" cy="389083"/>
            <a:chOff x="3694113" y="3481388"/>
            <a:chExt cx="173038" cy="131763"/>
          </a:xfrm>
          <a:solidFill>
            <a:schemeClr val="bg1"/>
          </a:solidFill>
          <a:effectLst/>
        </p:grpSpPr>
        <p:sp>
          <p:nvSpPr>
            <p:cNvPr id="46"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32764926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96"/>
                                        </p:tgtEl>
                                        <p:attrNameLst>
                                          <p:attrName>style.visibility</p:attrName>
                                        </p:attrNameLst>
                                      </p:cBhvr>
                                      <p:to>
                                        <p:strVal val="visible"/>
                                      </p:to>
                                    </p:set>
                                    <p:anim calcmode="lin" valueType="num">
                                      <p:cBhvr additive="base">
                                        <p:cTn id="11" dur="500" fill="hold"/>
                                        <p:tgtEl>
                                          <p:spTgt spid="3096"/>
                                        </p:tgtEl>
                                        <p:attrNameLst>
                                          <p:attrName>ppt_x</p:attrName>
                                        </p:attrNameLst>
                                      </p:cBhvr>
                                      <p:tavLst>
                                        <p:tav tm="0">
                                          <p:val>
                                            <p:strVal val="0-#ppt_w/2"/>
                                          </p:val>
                                        </p:tav>
                                        <p:tav tm="100000">
                                          <p:val>
                                            <p:strVal val="#ppt_x"/>
                                          </p:val>
                                        </p:tav>
                                      </p:tavLst>
                                    </p:anim>
                                    <p:anim calcmode="lin" valueType="num">
                                      <p:cBhvr additive="base">
                                        <p:cTn id="12" dur="500" fill="hold"/>
                                        <p:tgtEl>
                                          <p:spTgt spid="3096"/>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097"/>
                                        </p:tgtEl>
                                        <p:attrNameLst>
                                          <p:attrName>style.visibility</p:attrName>
                                        </p:attrNameLst>
                                      </p:cBhvr>
                                      <p:to>
                                        <p:strVal val="visible"/>
                                      </p:to>
                                    </p:set>
                                    <p:anim calcmode="lin" valueType="num">
                                      <p:cBhvr additive="base">
                                        <p:cTn id="16" dur="500" fill="hold"/>
                                        <p:tgtEl>
                                          <p:spTgt spid="3097"/>
                                        </p:tgtEl>
                                        <p:attrNameLst>
                                          <p:attrName>ppt_x</p:attrName>
                                        </p:attrNameLst>
                                      </p:cBhvr>
                                      <p:tavLst>
                                        <p:tav tm="0">
                                          <p:val>
                                            <p:strVal val="1+#ppt_w/2"/>
                                          </p:val>
                                        </p:tav>
                                        <p:tav tm="100000">
                                          <p:val>
                                            <p:strVal val="#ppt_x"/>
                                          </p:val>
                                        </p:tav>
                                      </p:tavLst>
                                    </p:anim>
                                    <p:anim calcmode="lin" valueType="num">
                                      <p:cBhvr additive="base">
                                        <p:cTn id="17" dur="500" fill="hold"/>
                                        <p:tgtEl>
                                          <p:spTgt spid="3097"/>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098"/>
                                        </p:tgtEl>
                                        <p:attrNameLst>
                                          <p:attrName>style.visibility</p:attrName>
                                        </p:attrNameLst>
                                      </p:cBhvr>
                                      <p:to>
                                        <p:strVal val="visible"/>
                                      </p:to>
                                    </p:set>
                                    <p:anim calcmode="lin" valueType="num">
                                      <p:cBhvr additive="base">
                                        <p:cTn id="21" dur="500" fill="hold"/>
                                        <p:tgtEl>
                                          <p:spTgt spid="3098"/>
                                        </p:tgtEl>
                                        <p:attrNameLst>
                                          <p:attrName>ppt_x</p:attrName>
                                        </p:attrNameLst>
                                      </p:cBhvr>
                                      <p:tavLst>
                                        <p:tav tm="0">
                                          <p:val>
                                            <p:strVal val="1+#ppt_w/2"/>
                                          </p:val>
                                        </p:tav>
                                        <p:tav tm="100000">
                                          <p:val>
                                            <p:strVal val="#ppt_x"/>
                                          </p:val>
                                        </p:tav>
                                      </p:tavLst>
                                    </p:anim>
                                    <p:anim calcmode="lin" valueType="num">
                                      <p:cBhvr additive="base">
                                        <p:cTn id="22" dur="500" fill="hold"/>
                                        <p:tgtEl>
                                          <p:spTgt spid="3098"/>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094"/>
                                        </p:tgtEl>
                                        <p:attrNameLst>
                                          <p:attrName>style.visibility</p:attrName>
                                        </p:attrNameLst>
                                      </p:cBhvr>
                                      <p:to>
                                        <p:strVal val="visible"/>
                                      </p:to>
                                    </p:set>
                                    <p:anim calcmode="lin" valueType="num">
                                      <p:cBhvr additive="base">
                                        <p:cTn id="26" dur="500" fill="hold"/>
                                        <p:tgtEl>
                                          <p:spTgt spid="3094"/>
                                        </p:tgtEl>
                                        <p:attrNameLst>
                                          <p:attrName>ppt_x</p:attrName>
                                        </p:attrNameLst>
                                      </p:cBhvr>
                                      <p:tavLst>
                                        <p:tav tm="0">
                                          <p:val>
                                            <p:strVal val="0-#ppt_w/2"/>
                                          </p:val>
                                        </p:tav>
                                        <p:tav tm="100000">
                                          <p:val>
                                            <p:strVal val="#ppt_x"/>
                                          </p:val>
                                        </p:tav>
                                      </p:tavLst>
                                    </p:anim>
                                    <p:anim calcmode="lin" valueType="num">
                                      <p:cBhvr additive="base">
                                        <p:cTn id="27" dur="500" fill="hold"/>
                                        <p:tgtEl>
                                          <p:spTgt spid="3094"/>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35"/>
                                        </p:tgtEl>
                                        <p:attrNameLst>
                                          <p:attrName>style.visibility</p:attrName>
                                        </p:attrNameLst>
                                      </p:cBhvr>
                                      <p:to>
                                        <p:strVal val="visible"/>
                                      </p:to>
                                    </p:set>
                                    <p:anim calcmode="lin" valueType="num">
                                      <p:cBhvr>
                                        <p:cTn id="31" dur="500" fill="hold"/>
                                        <p:tgtEl>
                                          <p:spTgt spid="35"/>
                                        </p:tgtEl>
                                        <p:attrNameLst>
                                          <p:attrName>ppt_w</p:attrName>
                                        </p:attrNameLst>
                                      </p:cBhvr>
                                      <p:tavLst>
                                        <p:tav tm="0">
                                          <p:val>
                                            <p:fltVal val="0"/>
                                          </p:val>
                                        </p:tav>
                                        <p:tav tm="100000">
                                          <p:val>
                                            <p:strVal val="#ppt_w"/>
                                          </p:val>
                                        </p:tav>
                                      </p:tavLst>
                                    </p:anim>
                                    <p:anim calcmode="lin" valueType="num">
                                      <p:cBhvr>
                                        <p:cTn id="32" dur="500" fill="hold"/>
                                        <p:tgtEl>
                                          <p:spTgt spid="35"/>
                                        </p:tgtEl>
                                        <p:attrNameLst>
                                          <p:attrName>ppt_h</p:attrName>
                                        </p:attrNameLst>
                                      </p:cBhvr>
                                      <p:tavLst>
                                        <p:tav tm="0">
                                          <p:val>
                                            <p:fltVal val="0"/>
                                          </p:val>
                                        </p:tav>
                                        <p:tav tm="100000">
                                          <p:val>
                                            <p:strVal val="#ppt_h"/>
                                          </p:val>
                                        </p:tav>
                                      </p:tavLst>
                                    </p:anim>
                                    <p:animEffect transition="in" filter="fade">
                                      <p:cBhvr>
                                        <p:cTn id="33" dur="500"/>
                                        <p:tgtEl>
                                          <p:spTgt spid="35"/>
                                        </p:tgtEl>
                                      </p:cBhvr>
                                    </p:animEffect>
                                    <p:anim calcmode="lin" valueType="num">
                                      <p:cBhvr>
                                        <p:cTn id="34" dur="500" fill="hold"/>
                                        <p:tgtEl>
                                          <p:spTgt spid="35"/>
                                        </p:tgtEl>
                                        <p:attrNameLst>
                                          <p:attrName>ppt_x</p:attrName>
                                        </p:attrNameLst>
                                      </p:cBhvr>
                                      <p:tavLst>
                                        <p:tav tm="0">
                                          <p:val>
                                            <p:fltVal val="0.5"/>
                                          </p:val>
                                        </p:tav>
                                        <p:tav tm="100000">
                                          <p:val>
                                            <p:strVal val="#ppt_x"/>
                                          </p:val>
                                        </p:tav>
                                      </p:tavLst>
                                    </p:anim>
                                    <p:anim calcmode="lin" valueType="num">
                                      <p:cBhvr>
                                        <p:cTn id="35" dur="500" fill="hold"/>
                                        <p:tgtEl>
                                          <p:spTgt spid="35"/>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 calcmode="lin" valueType="num">
                                      <p:cBhvr>
                                        <p:cTn id="39" dur="500" fill="hold"/>
                                        <p:tgtEl>
                                          <p:spTgt spid="26"/>
                                        </p:tgtEl>
                                        <p:attrNameLst>
                                          <p:attrName>ppt_w</p:attrName>
                                        </p:attrNameLst>
                                      </p:cBhvr>
                                      <p:tavLst>
                                        <p:tav tm="0">
                                          <p:val>
                                            <p:fltVal val="0"/>
                                          </p:val>
                                        </p:tav>
                                        <p:tav tm="100000">
                                          <p:val>
                                            <p:strVal val="#ppt_w"/>
                                          </p:val>
                                        </p:tav>
                                      </p:tavLst>
                                    </p:anim>
                                    <p:anim calcmode="lin" valueType="num">
                                      <p:cBhvr>
                                        <p:cTn id="40" dur="500" fill="hold"/>
                                        <p:tgtEl>
                                          <p:spTgt spid="26"/>
                                        </p:tgtEl>
                                        <p:attrNameLst>
                                          <p:attrName>ppt_h</p:attrName>
                                        </p:attrNameLst>
                                      </p:cBhvr>
                                      <p:tavLst>
                                        <p:tav tm="0">
                                          <p:val>
                                            <p:fltVal val="0"/>
                                          </p:val>
                                        </p:tav>
                                        <p:tav tm="100000">
                                          <p:val>
                                            <p:strVal val="#ppt_h"/>
                                          </p:val>
                                        </p:tav>
                                      </p:tavLst>
                                    </p:anim>
                                    <p:animEffect transition="in" filter="fade">
                                      <p:cBhvr>
                                        <p:cTn id="41" dur="500"/>
                                        <p:tgtEl>
                                          <p:spTgt spid="26"/>
                                        </p:tgtEl>
                                      </p:cBhvr>
                                    </p:animEffect>
                                    <p:anim calcmode="lin" valueType="num">
                                      <p:cBhvr>
                                        <p:cTn id="42" dur="500" fill="hold"/>
                                        <p:tgtEl>
                                          <p:spTgt spid="26"/>
                                        </p:tgtEl>
                                        <p:attrNameLst>
                                          <p:attrName>ppt_x</p:attrName>
                                        </p:attrNameLst>
                                      </p:cBhvr>
                                      <p:tavLst>
                                        <p:tav tm="0">
                                          <p:val>
                                            <p:fltVal val="0.5"/>
                                          </p:val>
                                        </p:tav>
                                        <p:tav tm="100000">
                                          <p:val>
                                            <p:strVal val="#ppt_x"/>
                                          </p:val>
                                        </p:tav>
                                      </p:tavLst>
                                    </p:anim>
                                    <p:anim calcmode="lin" valueType="num">
                                      <p:cBhvr>
                                        <p:cTn id="43" dur="500" fill="hold"/>
                                        <p:tgtEl>
                                          <p:spTgt spid="26"/>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36"/>
                                        </p:tgtEl>
                                        <p:attrNameLst>
                                          <p:attrName>style.visibility</p:attrName>
                                        </p:attrNameLst>
                                      </p:cBhvr>
                                      <p:to>
                                        <p:strVal val="visible"/>
                                      </p:to>
                                    </p:set>
                                    <p:anim calcmode="lin" valueType="num">
                                      <p:cBhvr>
                                        <p:cTn id="47" dur="500" fill="hold"/>
                                        <p:tgtEl>
                                          <p:spTgt spid="36"/>
                                        </p:tgtEl>
                                        <p:attrNameLst>
                                          <p:attrName>ppt_w</p:attrName>
                                        </p:attrNameLst>
                                      </p:cBhvr>
                                      <p:tavLst>
                                        <p:tav tm="0">
                                          <p:val>
                                            <p:fltVal val="0"/>
                                          </p:val>
                                        </p:tav>
                                        <p:tav tm="100000">
                                          <p:val>
                                            <p:strVal val="#ppt_w"/>
                                          </p:val>
                                        </p:tav>
                                      </p:tavLst>
                                    </p:anim>
                                    <p:anim calcmode="lin" valueType="num">
                                      <p:cBhvr>
                                        <p:cTn id="48" dur="500" fill="hold"/>
                                        <p:tgtEl>
                                          <p:spTgt spid="36"/>
                                        </p:tgtEl>
                                        <p:attrNameLst>
                                          <p:attrName>ppt_h</p:attrName>
                                        </p:attrNameLst>
                                      </p:cBhvr>
                                      <p:tavLst>
                                        <p:tav tm="0">
                                          <p:val>
                                            <p:fltVal val="0"/>
                                          </p:val>
                                        </p:tav>
                                        <p:tav tm="100000">
                                          <p:val>
                                            <p:strVal val="#ppt_h"/>
                                          </p:val>
                                        </p:tav>
                                      </p:tavLst>
                                    </p:anim>
                                    <p:animEffect transition="in" filter="fade">
                                      <p:cBhvr>
                                        <p:cTn id="49" dur="500"/>
                                        <p:tgtEl>
                                          <p:spTgt spid="36"/>
                                        </p:tgtEl>
                                      </p:cBhvr>
                                    </p:animEffect>
                                    <p:anim calcmode="lin" valueType="num">
                                      <p:cBhvr>
                                        <p:cTn id="50" dur="500" fill="hold"/>
                                        <p:tgtEl>
                                          <p:spTgt spid="36"/>
                                        </p:tgtEl>
                                        <p:attrNameLst>
                                          <p:attrName>ppt_x</p:attrName>
                                        </p:attrNameLst>
                                      </p:cBhvr>
                                      <p:tavLst>
                                        <p:tav tm="0">
                                          <p:val>
                                            <p:fltVal val="0.5"/>
                                          </p:val>
                                        </p:tav>
                                        <p:tav tm="100000">
                                          <p:val>
                                            <p:strVal val="#ppt_x"/>
                                          </p:val>
                                        </p:tav>
                                      </p:tavLst>
                                    </p:anim>
                                    <p:anim calcmode="lin" valueType="num">
                                      <p:cBhvr>
                                        <p:cTn id="51" dur="500" fill="hold"/>
                                        <p:tgtEl>
                                          <p:spTgt spid="36"/>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p:cTn id="55" dur="500" fill="hold"/>
                                        <p:tgtEl>
                                          <p:spTgt spid="31"/>
                                        </p:tgtEl>
                                        <p:attrNameLst>
                                          <p:attrName>ppt_w</p:attrName>
                                        </p:attrNameLst>
                                      </p:cBhvr>
                                      <p:tavLst>
                                        <p:tav tm="0">
                                          <p:val>
                                            <p:fltVal val="0"/>
                                          </p:val>
                                        </p:tav>
                                        <p:tav tm="100000">
                                          <p:val>
                                            <p:strVal val="#ppt_w"/>
                                          </p:val>
                                        </p:tav>
                                      </p:tavLst>
                                    </p:anim>
                                    <p:anim calcmode="lin" valueType="num">
                                      <p:cBhvr>
                                        <p:cTn id="56" dur="500" fill="hold"/>
                                        <p:tgtEl>
                                          <p:spTgt spid="31"/>
                                        </p:tgtEl>
                                        <p:attrNameLst>
                                          <p:attrName>ppt_h</p:attrName>
                                        </p:attrNameLst>
                                      </p:cBhvr>
                                      <p:tavLst>
                                        <p:tav tm="0">
                                          <p:val>
                                            <p:fltVal val="0"/>
                                          </p:val>
                                        </p:tav>
                                        <p:tav tm="100000">
                                          <p:val>
                                            <p:strVal val="#ppt_h"/>
                                          </p:val>
                                        </p:tav>
                                      </p:tavLst>
                                    </p:anim>
                                    <p:animEffect transition="in" filter="fade">
                                      <p:cBhvr>
                                        <p:cTn id="57" dur="500"/>
                                        <p:tgtEl>
                                          <p:spTgt spid="31"/>
                                        </p:tgtEl>
                                      </p:cBhvr>
                                    </p:animEffect>
                                    <p:anim calcmode="lin" valueType="num">
                                      <p:cBhvr>
                                        <p:cTn id="58" dur="500" fill="hold"/>
                                        <p:tgtEl>
                                          <p:spTgt spid="31"/>
                                        </p:tgtEl>
                                        <p:attrNameLst>
                                          <p:attrName>ppt_x</p:attrName>
                                        </p:attrNameLst>
                                      </p:cBhvr>
                                      <p:tavLst>
                                        <p:tav tm="0">
                                          <p:val>
                                            <p:fltVal val="0.5"/>
                                          </p:val>
                                        </p:tav>
                                        <p:tav tm="100000">
                                          <p:val>
                                            <p:strVal val="#ppt_x"/>
                                          </p:val>
                                        </p:tav>
                                      </p:tavLst>
                                    </p:anim>
                                    <p:anim calcmode="lin" valueType="num">
                                      <p:cBhvr>
                                        <p:cTn id="59" dur="500" fill="hold"/>
                                        <p:tgtEl>
                                          <p:spTgt spid="31"/>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p:cTn id="63" dur="500" fill="hold"/>
                                        <p:tgtEl>
                                          <p:spTgt spid="34"/>
                                        </p:tgtEl>
                                        <p:attrNameLst>
                                          <p:attrName>ppt_w</p:attrName>
                                        </p:attrNameLst>
                                      </p:cBhvr>
                                      <p:tavLst>
                                        <p:tav tm="0">
                                          <p:val>
                                            <p:fltVal val="0"/>
                                          </p:val>
                                        </p:tav>
                                        <p:tav tm="100000">
                                          <p:val>
                                            <p:strVal val="#ppt_w"/>
                                          </p:val>
                                        </p:tav>
                                      </p:tavLst>
                                    </p:anim>
                                    <p:anim calcmode="lin" valueType="num">
                                      <p:cBhvr>
                                        <p:cTn id="64" dur="500" fill="hold"/>
                                        <p:tgtEl>
                                          <p:spTgt spid="34"/>
                                        </p:tgtEl>
                                        <p:attrNameLst>
                                          <p:attrName>ppt_h</p:attrName>
                                        </p:attrNameLst>
                                      </p:cBhvr>
                                      <p:tavLst>
                                        <p:tav tm="0">
                                          <p:val>
                                            <p:fltVal val="0"/>
                                          </p:val>
                                        </p:tav>
                                        <p:tav tm="100000">
                                          <p:val>
                                            <p:strVal val="#ppt_h"/>
                                          </p:val>
                                        </p:tav>
                                      </p:tavLst>
                                    </p:anim>
                                    <p:animEffect transition="in" filter="fade">
                                      <p:cBhvr>
                                        <p:cTn id="65" dur="500"/>
                                        <p:tgtEl>
                                          <p:spTgt spid="34"/>
                                        </p:tgtEl>
                                      </p:cBhvr>
                                    </p:animEffect>
                                    <p:anim calcmode="lin" valueType="num">
                                      <p:cBhvr>
                                        <p:cTn id="66" dur="500" fill="hold"/>
                                        <p:tgtEl>
                                          <p:spTgt spid="34"/>
                                        </p:tgtEl>
                                        <p:attrNameLst>
                                          <p:attrName>ppt_x</p:attrName>
                                        </p:attrNameLst>
                                      </p:cBhvr>
                                      <p:tavLst>
                                        <p:tav tm="0">
                                          <p:val>
                                            <p:fltVal val="0.5"/>
                                          </p:val>
                                        </p:tav>
                                        <p:tav tm="100000">
                                          <p:val>
                                            <p:strVal val="#ppt_x"/>
                                          </p:val>
                                        </p:tav>
                                      </p:tavLst>
                                    </p:anim>
                                    <p:anim calcmode="lin" valueType="num">
                                      <p:cBhvr>
                                        <p:cTn id="67" dur="500" fill="hold"/>
                                        <p:tgtEl>
                                          <p:spTgt spid="34"/>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2"/>
                                        </p:tgtEl>
                                        <p:attrNameLst>
                                          <p:attrName>style.visibility</p:attrName>
                                        </p:attrNameLst>
                                      </p:cBhvr>
                                      <p:to>
                                        <p:strVal val="visible"/>
                                      </p:to>
                                    </p:set>
                                    <p:anim calcmode="lin" valueType="num">
                                      <p:cBhvr>
                                        <p:cTn id="71" dur="500" fill="hold"/>
                                        <p:tgtEl>
                                          <p:spTgt spid="32"/>
                                        </p:tgtEl>
                                        <p:attrNameLst>
                                          <p:attrName>ppt_w</p:attrName>
                                        </p:attrNameLst>
                                      </p:cBhvr>
                                      <p:tavLst>
                                        <p:tav tm="0">
                                          <p:val>
                                            <p:fltVal val="0"/>
                                          </p:val>
                                        </p:tav>
                                        <p:tav tm="100000">
                                          <p:val>
                                            <p:strVal val="#ppt_w"/>
                                          </p:val>
                                        </p:tav>
                                      </p:tavLst>
                                    </p:anim>
                                    <p:anim calcmode="lin" valueType="num">
                                      <p:cBhvr>
                                        <p:cTn id="72" dur="500" fill="hold"/>
                                        <p:tgtEl>
                                          <p:spTgt spid="32"/>
                                        </p:tgtEl>
                                        <p:attrNameLst>
                                          <p:attrName>ppt_h</p:attrName>
                                        </p:attrNameLst>
                                      </p:cBhvr>
                                      <p:tavLst>
                                        <p:tav tm="0">
                                          <p:val>
                                            <p:fltVal val="0"/>
                                          </p:val>
                                        </p:tav>
                                        <p:tav tm="100000">
                                          <p:val>
                                            <p:strVal val="#ppt_h"/>
                                          </p:val>
                                        </p:tav>
                                      </p:tavLst>
                                    </p:anim>
                                    <p:animEffect transition="in" filter="fade">
                                      <p:cBhvr>
                                        <p:cTn id="73" dur="500"/>
                                        <p:tgtEl>
                                          <p:spTgt spid="32"/>
                                        </p:tgtEl>
                                      </p:cBhvr>
                                    </p:animEffect>
                                    <p:anim calcmode="lin" valueType="num">
                                      <p:cBhvr>
                                        <p:cTn id="74" dur="500" fill="hold"/>
                                        <p:tgtEl>
                                          <p:spTgt spid="32"/>
                                        </p:tgtEl>
                                        <p:attrNameLst>
                                          <p:attrName>ppt_x</p:attrName>
                                        </p:attrNameLst>
                                      </p:cBhvr>
                                      <p:tavLst>
                                        <p:tav tm="0">
                                          <p:val>
                                            <p:fltVal val="0.5"/>
                                          </p:val>
                                        </p:tav>
                                        <p:tav tm="100000">
                                          <p:val>
                                            <p:strVal val="#ppt_x"/>
                                          </p:val>
                                        </p:tav>
                                      </p:tavLst>
                                    </p:anim>
                                    <p:anim calcmode="lin" valueType="num">
                                      <p:cBhvr>
                                        <p:cTn id="75" dur="500" fill="hold"/>
                                        <p:tgtEl>
                                          <p:spTgt spid="32"/>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45"/>
                                        </p:tgtEl>
                                        <p:attrNameLst>
                                          <p:attrName>style.visibility</p:attrName>
                                        </p:attrNameLst>
                                      </p:cBhvr>
                                      <p:to>
                                        <p:strVal val="visible"/>
                                      </p:to>
                                    </p:set>
                                    <p:anim calcmode="lin" valueType="num">
                                      <p:cBhvr>
                                        <p:cTn id="79" dur="500" fill="hold"/>
                                        <p:tgtEl>
                                          <p:spTgt spid="45"/>
                                        </p:tgtEl>
                                        <p:attrNameLst>
                                          <p:attrName>ppt_w</p:attrName>
                                        </p:attrNameLst>
                                      </p:cBhvr>
                                      <p:tavLst>
                                        <p:tav tm="0">
                                          <p:val>
                                            <p:fltVal val="0"/>
                                          </p:val>
                                        </p:tav>
                                        <p:tav tm="100000">
                                          <p:val>
                                            <p:strVal val="#ppt_w"/>
                                          </p:val>
                                        </p:tav>
                                      </p:tavLst>
                                    </p:anim>
                                    <p:anim calcmode="lin" valueType="num">
                                      <p:cBhvr>
                                        <p:cTn id="80" dur="500" fill="hold"/>
                                        <p:tgtEl>
                                          <p:spTgt spid="45"/>
                                        </p:tgtEl>
                                        <p:attrNameLst>
                                          <p:attrName>ppt_h</p:attrName>
                                        </p:attrNameLst>
                                      </p:cBhvr>
                                      <p:tavLst>
                                        <p:tav tm="0">
                                          <p:val>
                                            <p:fltVal val="0"/>
                                          </p:val>
                                        </p:tav>
                                        <p:tav tm="100000">
                                          <p:val>
                                            <p:strVal val="#ppt_h"/>
                                          </p:val>
                                        </p:tav>
                                      </p:tavLst>
                                    </p:anim>
                                    <p:animEffect transition="in" filter="fade">
                                      <p:cBhvr>
                                        <p:cTn id="81" dur="500"/>
                                        <p:tgtEl>
                                          <p:spTgt spid="45"/>
                                        </p:tgtEl>
                                      </p:cBhvr>
                                    </p:animEffect>
                                    <p:anim calcmode="lin" valueType="num">
                                      <p:cBhvr>
                                        <p:cTn id="82" dur="500" fill="hold"/>
                                        <p:tgtEl>
                                          <p:spTgt spid="45"/>
                                        </p:tgtEl>
                                        <p:attrNameLst>
                                          <p:attrName>ppt_x</p:attrName>
                                        </p:attrNameLst>
                                      </p:cBhvr>
                                      <p:tavLst>
                                        <p:tav tm="0">
                                          <p:val>
                                            <p:fltVal val="0.5"/>
                                          </p:val>
                                        </p:tav>
                                        <p:tav tm="100000">
                                          <p:val>
                                            <p:strVal val="#ppt_x"/>
                                          </p:val>
                                        </p:tav>
                                      </p:tavLst>
                                    </p:anim>
                                    <p:anim calcmode="lin" valueType="num">
                                      <p:cBhvr>
                                        <p:cTn id="83" dur="500" fill="hold"/>
                                        <p:tgtEl>
                                          <p:spTgt spid="45"/>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0"/>
                                        </p:tgtEl>
                                        <p:attrNameLst>
                                          <p:attrName>style.visibility</p:attrName>
                                        </p:attrNameLst>
                                      </p:cBhvr>
                                      <p:to>
                                        <p:strVal val="visible"/>
                                      </p:to>
                                    </p:set>
                                    <p:anim calcmode="lin" valueType="num">
                                      <p:cBhvr>
                                        <p:cTn id="87" dur="500" fill="hold"/>
                                        <p:tgtEl>
                                          <p:spTgt spid="30"/>
                                        </p:tgtEl>
                                        <p:attrNameLst>
                                          <p:attrName>ppt_w</p:attrName>
                                        </p:attrNameLst>
                                      </p:cBhvr>
                                      <p:tavLst>
                                        <p:tav tm="0">
                                          <p:val>
                                            <p:fltVal val="0"/>
                                          </p:val>
                                        </p:tav>
                                        <p:tav tm="100000">
                                          <p:val>
                                            <p:strVal val="#ppt_w"/>
                                          </p:val>
                                        </p:tav>
                                      </p:tavLst>
                                    </p:anim>
                                    <p:anim calcmode="lin" valueType="num">
                                      <p:cBhvr>
                                        <p:cTn id="88" dur="500" fill="hold"/>
                                        <p:tgtEl>
                                          <p:spTgt spid="30"/>
                                        </p:tgtEl>
                                        <p:attrNameLst>
                                          <p:attrName>ppt_h</p:attrName>
                                        </p:attrNameLst>
                                      </p:cBhvr>
                                      <p:tavLst>
                                        <p:tav tm="0">
                                          <p:val>
                                            <p:fltVal val="0"/>
                                          </p:val>
                                        </p:tav>
                                        <p:tav tm="100000">
                                          <p:val>
                                            <p:strVal val="#ppt_h"/>
                                          </p:val>
                                        </p:tav>
                                      </p:tavLst>
                                    </p:anim>
                                    <p:animEffect transition="in" filter="fade">
                                      <p:cBhvr>
                                        <p:cTn id="89" dur="500"/>
                                        <p:tgtEl>
                                          <p:spTgt spid="30"/>
                                        </p:tgtEl>
                                      </p:cBhvr>
                                    </p:animEffect>
                                    <p:anim calcmode="lin" valueType="num">
                                      <p:cBhvr>
                                        <p:cTn id="90" dur="500" fill="hold"/>
                                        <p:tgtEl>
                                          <p:spTgt spid="30"/>
                                        </p:tgtEl>
                                        <p:attrNameLst>
                                          <p:attrName>ppt_x</p:attrName>
                                        </p:attrNameLst>
                                      </p:cBhvr>
                                      <p:tavLst>
                                        <p:tav tm="0">
                                          <p:val>
                                            <p:fltVal val="0.5"/>
                                          </p:val>
                                        </p:tav>
                                        <p:tav tm="100000">
                                          <p:val>
                                            <p:strVal val="#ppt_x"/>
                                          </p:val>
                                        </p:tav>
                                      </p:tavLst>
                                    </p:anim>
                                    <p:anim calcmode="lin" valueType="num">
                                      <p:cBhvr>
                                        <p:cTn id="91" dur="500" fill="hold"/>
                                        <p:tgtEl>
                                          <p:spTgt spid="30"/>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94" grpId="0" animBg="1"/>
      <p:bldP spid="3098" grpId="0" animBg="1"/>
      <p:bldP spid="3097" grpId="0" animBg="1"/>
      <p:bldP spid="3096" grpId="0" animBg="1"/>
      <p:bldP spid="26" grpId="0"/>
      <p:bldP spid="30" grpId="0"/>
      <p:bldP spid="31" grpId="0"/>
      <p:bldP spid="32" grpId="0"/>
      <p:bldP spid="34" grpId="0" animBg="1"/>
      <p:bldP spid="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0" name="Freeform 19"/>
          <p:cNvSpPr>
            <a:spLocks/>
          </p:cNvSpPr>
          <p:nvPr/>
        </p:nvSpPr>
        <p:spPr bwMode="auto">
          <a:xfrm>
            <a:off x="3815010" y="1487433"/>
            <a:ext cx="2825003" cy="2317706"/>
          </a:xfrm>
          <a:custGeom>
            <a:avLst/>
            <a:gdLst/>
            <a:ahLst/>
            <a:cxnLst>
              <a:cxn ang="0">
                <a:pos x="313" y="0"/>
              </a:cxn>
              <a:cxn ang="0">
                <a:pos x="313" y="73"/>
              </a:cxn>
              <a:cxn ang="0">
                <a:pos x="316" y="69"/>
              </a:cxn>
              <a:cxn ang="0">
                <a:pos x="346" y="57"/>
              </a:cxn>
              <a:cxn ang="0">
                <a:pos x="376" y="69"/>
              </a:cxn>
              <a:cxn ang="0">
                <a:pos x="389" y="99"/>
              </a:cxn>
              <a:cxn ang="0">
                <a:pos x="376" y="129"/>
              </a:cxn>
              <a:cxn ang="0">
                <a:pos x="346" y="142"/>
              </a:cxn>
              <a:cxn ang="0">
                <a:pos x="316" y="129"/>
              </a:cxn>
              <a:cxn ang="0">
                <a:pos x="313" y="126"/>
              </a:cxn>
              <a:cxn ang="0">
                <a:pos x="313" y="175"/>
              </a:cxn>
              <a:cxn ang="0">
                <a:pos x="216" y="216"/>
              </a:cxn>
              <a:cxn ang="0">
                <a:pos x="176" y="315"/>
              </a:cxn>
              <a:cxn ang="0">
                <a:pos x="176" y="319"/>
              </a:cxn>
              <a:cxn ang="0">
                <a:pos x="123" y="319"/>
              </a:cxn>
              <a:cxn ang="0">
                <a:pos x="128" y="315"/>
              </a:cxn>
              <a:cxn ang="0">
                <a:pos x="140" y="285"/>
              </a:cxn>
              <a:cxn ang="0">
                <a:pos x="128" y="254"/>
              </a:cxn>
              <a:cxn ang="0">
                <a:pos x="98" y="242"/>
              </a:cxn>
              <a:cxn ang="0">
                <a:pos x="68" y="254"/>
              </a:cxn>
              <a:cxn ang="0">
                <a:pos x="55" y="285"/>
              </a:cxn>
              <a:cxn ang="0">
                <a:pos x="68" y="315"/>
              </a:cxn>
              <a:cxn ang="0">
                <a:pos x="72" y="319"/>
              </a:cxn>
              <a:cxn ang="0">
                <a:pos x="0" y="319"/>
              </a:cxn>
              <a:cxn ang="0">
                <a:pos x="0" y="315"/>
              </a:cxn>
              <a:cxn ang="0">
                <a:pos x="92" y="92"/>
              </a:cxn>
              <a:cxn ang="0">
                <a:pos x="279" y="2"/>
              </a:cxn>
              <a:cxn ang="0">
                <a:pos x="313" y="0"/>
              </a:cxn>
            </a:cxnLst>
            <a:rect l="0" t="0" r="r" b="b"/>
            <a:pathLst>
              <a:path w="389" h="319">
                <a:moveTo>
                  <a:pt x="313" y="0"/>
                </a:moveTo>
                <a:cubicBezTo>
                  <a:pt x="313" y="73"/>
                  <a:pt x="313" y="73"/>
                  <a:pt x="313" y="73"/>
                </a:cubicBezTo>
                <a:cubicBezTo>
                  <a:pt x="314" y="71"/>
                  <a:pt x="315" y="70"/>
                  <a:pt x="316" y="69"/>
                </a:cubicBezTo>
                <a:cubicBezTo>
                  <a:pt x="324" y="61"/>
                  <a:pt x="334" y="57"/>
                  <a:pt x="346" y="57"/>
                </a:cubicBezTo>
                <a:cubicBezTo>
                  <a:pt x="358" y="57"/>
                  <a:pt x="368" y="61"/>
                  <a:pt x="376" y="69"/>
                </a:cubicBezTo>
                <a:cubicBezTo>
                  <a:pt x="384" y="78"/>
                  <a:pt x="389" y="88"/>
                  <a:pt x="389" y="99"/>
                </a:cubicBezTo>
                <a:cubicBezTo>
                  <a:pt x="389" y="111"/>
                  <a:pt x="384" y="121"/>
                  <a:pt x="376" y="129"/>
                </a:cubicBezTo>
                <a:cubicBezTo>
                  <a:pt x="368" y="138"/>
                  <a:pt x="358" y="142"/>
                  <a:pt x="346" y="142"/>
                </a:cubicBezTo>
                <a:cubicBezTo>
                  <a:pt x="334" y="142"/>
                  <a:pt x="324" y="138"/>
                  <a:pt x="316" y="129"/>
                </a:cubicBezTo>
                <a:cubicBezTo>
                  <a:pt x="315" y="128"/>
                  <a:pt x="314" y="127"/>
                  <a:pt x="313" y="126"/>
                </a:cubicBezTo>
                <a:cubicBezTo>
                  <a:pt x="313" y="175"/>
                  <a:pt x="313" y="175"/>
                  <a:pt x="313" y="175"/>
                </a:cubicBezTo>
                <a:cubicBezTo>
                  <a:pt x="275" y="176"/>
                  <a:pt x="243" y="189"/>
                  <a:pt x="216" y="216"/>
                </a:cubicBezTo>
                <a:cubicBezTo>
                  <a:pt x="189" y="243"/>
                  <a:pt x="176" y="276"/>
                  <a:pt x="176" y="315"/>
                </a:cubicBezTo>
                <a:cubicBezTo>
                  <a:pt x="176" y="316"/>
                  <a:pt x="176" y="317"/>
                  <a:pt x="176" y="319"/>
                </a:cubicBezTo>
                <a:cubicBezTo>
                  <a:pt x="123" y="319"/>
                  <a:pt x="123" y="319"/>
                  <a:pt x="123" y="319"/>
                </a:cubicBezTo>
                <a:cubicBezTo>
                  <a:pt x="125" y="317"/>
                  <a:pt x="126" y="316"/>
                  <a:pt x="128" y="315"/>
                </a:cubicBezTo>
                <a:cubicBezTo>
                  <a:pt x="136" y="306"/>
                  <a:pt x="140" y="296"/>
                  <a:pt x="140" y="285"/>
                </a:cubicBezTo>
                <a:cubicBezTo>
                  <a:pt x="140" y="273"/>
                  <a:pt x="136" y="263"/>
                  <a:pt x="128" y="254"/>
                </a:cubicBezTo>
                <a:cubicBezTo>
                  <a:pt x="119" y="246"/>
                  <a:pt x="109" y="242"/>
                  <a:pt x="98" y="242"/>
                </a:cubicBezTo>
                <a:cubicBezTo>
                  <a:pt x="86" y="242"/>
                  <a:pt x="76" y="246"/>
                  <a:pt x="68" y="254"/>
                </a:cubicBezTo>
                <a:cubicBezTo>
                  <a:pt x="59" y="263"/>
                  <a:pt x="55" y="273"/>
                  <a:pt x="55" y="285"/>
                </a:cubicBezTo>
                <a:cubicBezTo>
                  <a:pt x="55" y="296"/>
                  <a:pt x="59" y="306"/>
                  <a:pt x="68" y="315"/>
                </a:cubicBezTo>
                <a:cubicBezTo>
                  <a:pt x="69" y="316"/>
                  <a:pt x="71" y="317"/>
                  <a:pt x="72" y="319"/>
                </a:cubicBezTo>
                <a:cubicBezTo>
                  <a:pt x="0" y="319"/>
                  <a:pt x="0" y="319"/>
                  <a:pt x="0" y="319"/>
                </a:cubicBezTo>
                <a:cubicBezTo>
                  <a:pt x="0" y="317"/>
                  <a:pt x="0" y="316"/>
                  <a:pt x="0" y="315"/>
                </a:cubicBezTo>
                <a:cubicBezTo>
                  <a:pt x="0" y="228"/>
                  <a:pt x="31" y="154"/>
                  <a:pt x="92" y="92"/>
                </a:cubicBezTo>
                <a:cubicBezTo>
                  <a:pt x="145" y="40"/>
                  <a:pt x="207" y="10"/>
                  <a:pt x="279" y="2"/>
                </a:cubicBezTo>
                <a:cubicBezTo>
                  <a:pt x="290" y="1"/>
                  <a:pt x="301" y="0"/>
                  <a:pt x="313" y="0"/>
                </a:cubicBezTo>
                <a:close/>
              </a:path>
            </a:pathLst>
          </a:custGeom>
          <a:solidFill>
            <a:srgbClr val="FE4A1E"/>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20"/>
          <p:cNvSpPr>
            <a:spLocks/>
          </p:cNvSpPr>
          <p:nvPr/>
        </p:nvSpPr>
        <p:spPr bwMode="auto">
          <a:xfrm>
            <a:off x="6088327" y="1487433"/>
            <a:ext cx="2295513" cy="2863048"/>
          </a:xfrm>
          <a:custGeom>
            <a:avLst/>
            <a:gdLst/>
            <a:ahLst/>
            <a:cxnLst>
              <a:cxn ang="0">
                <a:pos x="316" y="319"/>
              </a:cxn>
              <a:cxn ang="0">
                <a:pos x="246" y="319"/>
              </a:cxn>
              <a:cxn ang="0">
                <a:pos x="249" y="322"/>
              </a:cxn>
              <a:cxn ang="0">
                <a:pos x="262" y="352"/>
              </a:cxn>
              <a:cxn ang="0">
                <a:pos x="249" y="382"/>
              </a:cxn>
              <a:cxn ang="0">
                <a:pos x="219" y="394"/>
              </a:cxn>
              <a:cxn ang="0">
                <a:pos x="189" y="382"/>
              </a:cxn>
              <a:cxn ang="0">
                <a:pos x="177" y="352"/>
              </a:cxn>
              <a:cxn ang="0">
                <a:pos x="189" y="322"/>
              </a:cxn>
              <a:cxn ang="0">
                <a:pos x="193" y="319"/>
              </a:cxn>
              <a:cxn ang="0">
                <a:pos x="141" y="319"/>
              </a:cxn>
              <a:cxn ang="0">
                <a:pos x="141" y="315"/>
              </a:cxn>
              <a:cxn ang="0">
                <a:pos x="100" y="216"/>
              </a:cxn>
              <a:cxn ang="0">
                <a:pos x="2" y="175"/>
              </a:cxn>
              <a:cxn ang="0">
                <a:pos x="0" y="175"/>
              </a:cxn>
              <a:cxn ang="0">
                <a:pos x="0" y="126"/>
              </a:cxn>
              <a:cxn ang="0">
                <a:pos x="3" y="129"/>
              </a:cxn>
              <a:cxn ang="0">
                <a:pos x="33" y="142"/>
              </a:cxn>
              <a:cxn ang="0">
                <a:pos x="63" y="129"/>
              </a:cxn>
              <a:cxn ang="0">
                <a:pos x="76" y="99"/>
              </a:cxn>
              <a:cxn ang="0">
                <a:pos x="63" y="69"/>
              </a:cxn>
              <a:cxn ang="0">
                <a:pos x="33" y="57"/>
              </a:cxn>
              <a:cxn ang="0">
                <a:pos x="3" y="69"/>
              </a:cxn>
              <a:cxn ang="0">
                <a:pos x="0" y="73"/>
              </a:cxn>
              <a:cxn ang="0">
                <a:pos x="0" y="0"/>
              </a:cxn>
              <a:cxn ang="0">
                <a:pos x="2" y="0"/>
              </a:cxn>
              <a:cxn ang="0">
                <a:pos x="38" y="2"/>
              </a:cxn>
              <a:cxn ang="0">
                <a:pos x="224" y="92"/>
              </a:cxn>
              <a:cxn ang="0">
                <a:pos x="316" y="315"/>
              </a:cxn>
              <a:cxn ang="0">
                <a:pos x="316" y="319"/>
              </a:cxn>
            </a:cxnLst>
            <a:rect l="0" t="0" r="r" b="b"/>
            <a:pathLst>
              <a:path w="316" h="394">
                <a:moveTo>
                  <a:pt x="316" y="319"/>
                </a:moveTo>
                <a:cubicBezTo>
                  <a:pt x="246" y="319"/>
                  <a:pt x="246" y="319"/>
                  <a:pt x="246" y="319"/>
                </a:cubicBezTo>
                <a:cubicBezTo>
                  <a:pt x="247" y="320"/>
                  <a:pt x="248" y="321"/>
                  <a:pt x="249" y="322"/>
                </a:cubicBezTo>
                <a:cubicBezTo>
                  <a:pt x="258" y="330"/>
                  <a:pt x="262" y="340"/>
                  <a:pt x="262" y="352"/>
                </a:cubicBezTo>
                <a:cubicBezTo>
                  <a:pt x="262" y="364"/>
                  <a:pt x="258" y="374"/>
                  <a:pt x="249" y="382"/>
                </a:cubicBezTo>
                <a:cubicBezTo>
                  <a:pt x="241" y="390"/>
                  <a:pt x="231" y="394"/>
                  <a:pt x="219" y="394"/>
                </a:cubicBezTo>
                <a:cubicBezTo>
                  <a:pt x="208" y="394"/>
                  <a:pt x="198" y="390"/>
                  <a:pt x="189" y="382"/>
                </a:cubicBezTo>
                <a:cubicBezTo>
                  <a:pt x="181" y="374"/>
                  <a:pt x="177" y="364"/>
                  <a:pt x="177" y="352"/>
                </a:cubicBezTo>
                <a:cubicBezTo>
                  <a:pt x="177" y="340"/>
                  <a:pt x="181" y="330"/>
                  <a:pt x="189" y="322"/>
                </a:cubicBezTo>
                <a:cubicBezTo>
                  <a:pt x="190" y="321"/>
                  <a:pt x="191" y="320"/>
                  <a:pt x="193" y="319"/>
                </a:cubicBezTo>
                <a:cubicBezTo>
                  <a:pt x="141" y="319"/>
                  <a:pt x="141" y="319"/>
                  <a:pt x="141" y="319"/>
                </a:cubicBezTo>
                <a:cubicBezTo>
                  <a:pt x="141" y="317"/>
                  <a:pt x="141" y="316"/>
                  <a:pt x="141" y="315"/>
                </a:cubicBezTo>
                <a:cubicBezTo>
                  <a:pt x="141" y="276"/>
                  <a:pt x="127" y="243"/>
                  <a:pt x="100" y="216"/>
                </a:cubicBezTo>
                <a:cubicBezTo>
                  <a:pt x="73" y="189"/>
                  <a:pt x="40" y="175"/>
                  <a:pt x="2" y="175"/>
                </a:cubicBezTo>
                <a:cubicBezTo>
                  <a:pt x="1" y="175"/>
                  <a:pt x="1" y="175"/>
                  <a:pt x="0" y="175"/>
                </a:cubicBezTo>
                <a:cubicBezTo>
                  <a:pt x="0" y="126"/>
                  <a:pt x="0" y="126"/>
                  <a:pt x="0" y="126"/>
                </a:cubicBezTo>
                <a:cubicBezTo>
                  <a:pt x="1" y="127"/>
                  <a:pt x="2" y="128"/>
                  <a:pt x="3" y="129"/>
                </a:cubicBezTo>
                <a:cubicBezTo>
                  <a:pt x="11" y="138"/>
                  <a:pt x="21" y="142"/>
                  <a:pt x="33" y="142"/>
                </a:cubicBezTo>
                <a:cubicBezTo>
                  <a:pt x="45" y="142"/>
                  <a:pt x="55" y="138"/>
                  <a:pt x="63" y="129"/>
                </a:cubicBezTo>
                <a:cubicBezTo>
                  <a:pt x="71" y="121"/>
                  <a:pt x="76" y="111"/>
                  <a:pt x="76" y="99"/>
                </a:cubicBezTo>
                <a:cubicBezTo>
                  <a:pt x="76" y="88"/>
                  <a:pt x="71" y="78"/>
                  <a:pt x="63" y="69"/>
                </a:cubicBezTo>
                <a:cubicBezTo>
                  <a:pt x="55" y="61"/>
                  <a:pt x="45" y="57"/>
                  <a:pt x="33" y="57"/>
                </a:cubicBezTo>
                <a:cubicBezTo>
                  <a:pt x="21" y="57"/>
                  <a:pt x="11" y="61"/>
                  <a:pt x="3" y="69"/>
                </a:cubicBezTo>
                <a:cubicBezTo>
                  <a:pt x="2" y="70"/>
                  <a:pt x="1" y="71"/>
                  <a:pt x="0" y="73"/>
                </a:cubicBezTo>
                <a:cubicBezTo>
                  <a:pt x="0" y="0"/>
                  <a:pt x="0" y="0"/>
                  <a:pt x="0" y="0"/>
                </a:cubicBezTo>
                <a:cubicBezTo>
                  <a:pt x="1" y="0"/>
                  <a:pt x="1" y="0"/>
                  <a:pt x="2" y="0"/>
                </a:cubicBezTo>
                <a:cubicBezTo>
                  <a:pt x="14" y="0"/>
                  <a:pt x="26" y="1"/>
                  <a:pt x="38" y="2"/>
                </a:cubicBezTo>
                <a:cubicBezTo>
                  <a:pt x="109" y="10"/>
                  <a:pt x="171" y="40"/>
                  <a:pt x="224" y="92"/>
                </a:cubicBezTo>
                <a:cubicBezTo>
                  <a:pt x="285" y="154"/>
                  <a:pt x="316" y="228"/>
                  <a:pt x="316" y="315"/>
                </a:cubicBezTo>
                <a:cubicBezTo>
                  <a:pt x="316" y="316"/>
                  <a:pt x="316" y="317"/>
                  <a:pt x="316" y="319"/>
                </a:cubicBezTo>
                <a:close/>
              </a:path>
            </a:pathLst>
          </a:custGeom>
          <a:solidFill>
            <a:srgbClr val="5C9AD3"/>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21"/>
          <p:cNvSpPr>
            <a:spLocks/>
          </p:cNvSpPr>
          <p:nvPr/>
        </p:nvSpPr>
        <p:spPr bwMode="auto">
          <a:xfrm>
            <a:off x="5565180" y="3805138"/>
            <a:ext cx="2818663" cy="2254295"/>
          </a:xfrm>
          <a:custGeom>
            <a:avLst/>
            <a:gdLst/>
            <a:ahLst/>
            <a:cxnLst>
              <a:cxn ang="0">
                <a:pos x="72" y="135"/>
              </a:cxn>
              <a:cxn ang="0">
                <a:pos x="74" y="135"/>
              </a:cxn>
              <a:cxn ang="0">
                <a:pos x="172" y="94"/>
              </a:cxn>
              <a:cxn ang="0">
                <a:pos x="213" y="0"/>
              </a:cxn>
              <a:cxn ang="0">
                <a:pos x="265" y="0"/>
              </a:cxn>
              <a:cxn ang="0">
                <a:pos x="261" y="3"/>
              </a:cxn>
              <a:cxn ang="0">
                <a:pos x="249" y="33"/>
              </a:cxn>
              <a:cxn ang="0">
                <a:pos x="261" y="63"/>
              </a:cxn>
              <a:cxn ang="0">
                <a:pos x="291" y="75"/>
              </a:cxn>
              <a:cxn ang="0">
                <a:pos x="321" y="63"/>
              </a:cxn>
              <a:cxn ang="0">
                <a:pos x="334" y="33"/>
              </a:cxn>
              <a:cxn ang="0">
                <a:pos x="321" y="3"/>
              </a:cxn>
              <a:cxn ang="0">
                <a:pos x="318" y="0"/>
              </a:cxn>
              <a:cxn ang="0">
                <a:pos x="388" y="0"/>
              </a:cxn>
              <a:cxn ang="0">
                <a:pos x="296" y="218"/>
              </a:cxn>
              <a:cxn ang="0">
                <a:pos x="74" y="310"/>
              </a:cxn>
              <a:cxn ang="0">
                <a:pos x="72" y="310"/>
              </a:cxn>
              <a:cxn ang="0">
                <a:pos x="72" y="246"/>
              </a:cxn>
              <a:cxn ang="0">
                <a:pos x="43" y="258"/>
              </a:cxn>
              <a:cxn ang="0">
                <a:pos x="13" y="245"/>
              </a:cxn>
              <a:cxn ang="0">
                <a:pos x="0" y="215"/>
              </a:cxn>
              <a:cxn ang="0">
                <a:pos x="13" y="185"/>
              </a:cxn>
              <a:cxn ang="0">
                <a:pos x="43" y="172"/>
              </a:cxn>
              <a:cxn ang="0">
                <a:pos x="72" y="184"/>
              </a:cxn>
              <a:cxn ang="0">
                <a:pos x="72" y="135"/>
              </a:cxn>
            </a:cxnLst>
            <a:rect l="0" t="0" r="r" b="b"/>
            <a:pathLst>
              <a:path w="388" h="310">
                <a:moveTo>
                  <a:pt x="72" y="135"/>
                </a:moveTo>
                <a:cubicBezTo>
                  <a:pt x="73" y="135"/>
                  <a:pt x="73" y="135"/>
                  <a:pt x="74" y="135"/>
                </a:cubicBezTo>
                <a:cubicBezTo>
                  <a:pt x="112" y="135"/>
                  <a:pt x="145" y="121"/>
                  <a:pt x="172" y="94"/>
                </a:cubicBezTo>
                <a:cubicBezTo>
                  <a:pt x="198" y="68"/>
                  <a:pt x="212" y="36"/>
                  <a:pt x="213" y="0"/>
                </a:cubicBezTo>
                <a:cubicBezTo>
                  <a:pt x="265" y="0"/>
                  <a:pt x="265" y="0"/>
                  <a:pt x="265" y="0"/>
                </a:cubicBezTo>
                <a:cubicBezTo>
                  <a:pt x="263" y="1"/>
                  <a:pt x="262" y="2"/>
                  <a:pt x="261" y="3"/>
                </a:cubicBezTo>
                <a:cubicBezTo>
                  <a:pt x="253" y="11"/>
                  <a:pt x="249" y="21"/>
                  <a:pt x="249" y="33"/>
                </a:cubicBezTo>
                <a:cubicBezTo>
                  <a:pt x="249" y="45"/>
                  <a:pt x="253" y="55"/>
                  <a:pt x="261" y="63"/>
                </a:cubicBezTo>
                <a:cubicBezTo>
                  <a:pt x="270" y="71"/>
                  <a:pt x="280" y="75"/>
                  <a:pt x="291" y="75"/>
                </a:cubicBezTo>
                <a:cubicBezTo>
                  <a:pt x="303" y="75"/>
                  <a:pt x="313" y="71"/>
                  <a:pt x="321" y="63"/>
                </a:cubicBezTo>
                <a:cubicBezTo>
                  <a:pt x="330" y="55"/>
                  <a:pt x="334" y="45"/>
                  <a:pt x="334" y="33"/>
                </a:cubicBezTo>
                <a:cubicBezTo>
                  <a:pt x="334" y="21"/>
                  <a:pt x="330" y="11"/>
                  <a:pt x="321" y="3"/>
                </a:cubicBezTo>
                <a:cubicBezTo>
                  <a:pt x="320" y="2"/>
                  <a:pt x="319" y="1"/>
                  <a:pt x="318" y="0"/>
                </a:cubicBezTo>
                <a:cubicBezTo>
                  <a:pt x="388" y="0"/>
                  <a:pt x="388" y="0"/>
                  <a:pt x="388" y="0"/>
                </a:cubicBezTo>
                <a:cubicBezTo>
                  <a:pt x="387" y="85"/>
                  <a:pt x="357" y="158"/>
                  <a:pt x="296" y="218"/>
                </a:cubicBezTo>
                <a:cubicBezTo>
                  <a:pt x="235" y="279"/>
                  <a:pt x="161" y="310"/>
                  <a:pt x="74" y="310"/>
                </a:cubicBezTo>
                <a:cubicBezTo>
                  <a:pt x="73" y="310"/>
                  <a:pt x="73" y="310"/>
                  <a:pt x="72" y="310"/>
                </a:cubicBezTo>
                <a:cubicBezTo>
                  <a:pt x="72" y="246"/>
                  <a:pt x="72" y="246"/>
                  <a:pt x="72" y="246"/>
                </a:cubicBezTo>
                <a:cubicBezTo>
                  <a:pt x="64" y="254"/>
                  <a:pt x="54" y="258"/>
                  <a:pt x="43" y="258"/>
                </a:cubicBezTo>
                <a:cubicBezTo>
                  <a:pt x="31" y="258"/>
                  <a:pt x="21" y="253"/>
                  <a:pt x="13" y="245"/>
                </a:cubicBezTo>
                <a:cubicBezTo>
                  <a:pt x="5" y="237"/>
                  <a:pt x="0" y="227"/>
                  <a:pt x="0" y="215"/>
                </a:cubicBezTo>
                <a:cubicBezTo>
                  <a:pt x="0" y="203"/>
                  <a:pt x="5" y="193"/>
                  <a:pt x="13" y="185"/>
                </a:cubicBezTo>
                <a:cubicBezTo>
                  <a:pt x="21" y="177"/>
                  <a:pt x="31" y="172"/>
                  <a:pt x="43" y="172"/>
                </a:cubicBezTo>
                <a:cubicBezTo>
                  <a:pt x="54" y="172"/>
                  <a:pt x="64" y="176"/>
                  <a:pt x="72" y="184"/>
                </a:cubicBezTo>
                <a:lnTo>
                  <a:pt x="72" y="135"/>
                </a:lnTo>
                <a:close/>
              </a:path>
            </a:pathLst>
          </a:custGeom>
          <a:solidFill>
            <a:srgbClr val="44546B"/>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3815010" y="3247114"/>
            <a:ext cx="2273318" cy="2812319"/>
          </a:xfrm>
          <a:custGeom>
            <a:avLst/>
            <a:gdLst/>
            <a:ahLst/>
            <a:cxnLst>
              <a:cxn ang="0">
                <a:pos x="176" y="77"/>
              </a:cxn>
              <a:cxn ang="0">
                <a:pos x="216" y="171"/>
              </a:cxn>
              <a:cxn ang="0">
                <a:pos x="313" y="212"/>
              </a:cxn>
              <a:cxn ang="0">
                <a:pos x="313" y="261"/>
              </a:cxn>
              <a:cxn ang="0">
                <a:pos x="284" y="249"/>
              </a:cxn>
              <a:cxn ang="0">
                <a:pos x="254" y="262"/>
              </a:cxn>
              <a:cxn ang="0">
                <a:pos x="241" y="292"/>
              </a:cxn>
              <a:cxn ang="0">
                <a:pos x="254" y="322"/>
              </a:cxn>
              <a:cxn ang="0">
                <a:pos x="284" y="335"/>
              </a:cxn>
              <a:cxn ang="0">
                <a:pos x="313" y="323"/>
              </a:cxn>
              <a:cxn ang="0">
                <a:pos x="313" y="387"/>
              </a:cxn>
              <a:cxn ang="0">
                <a:pos x="92" y="295"/>
              </a:cxn>
              <a:cxn ang="0">
                <a:pos x="0" y="77"/>
              </a:cxn>
              <a:cxn ang="0">
                <a:pos x="72" y="77"/>
              </a:cxn>
              <a:cxn ang="0">
                <a:pos x="68" y="73"/>
              </a:cxn>
              <a:cxn ang="0">
                <a:pos x="55" y="43"/>
              </a:cxn>
              <a:cxn ang="0">
                <a:pos x="68" y="12"/>
              </a:cxn>
              <a:cxn ang="0">
                <a:pos x="98" y="0"/>
              </a:cxn>
              <a:cxn ang="0">
                <a:pos x="128" y="12"/>
              </a:cxn>
              <a:cxn ang="0">
                <a:pos x="140" y="43"/>
              </a:cxn>
              <a:cxn ang="0">
                <a:pos x="128" y="73"/>
              </a:cxn>
              <a:cxn ang="0">
                <a:pos x="123" y="77"/>
              </a:cxn>
              <a:cxn ang="0">
                <a:pos x="176" y="77"/>
              </a:cxn>
            </a:cxnLst>
            <a:rect l="0" t="0" r="r" b="b"/>
            <a:pathLst>
              <a:path w="313" h="387">
                <a:moveTo>
                  <a:pt x="176" y="77"/>
                </a:moveTo>
                <a:cubicBezTo>
                  <a:pt x="177" y="113"/>
                  <a:pt x="190" y="145"/>
                  <a:pt x="216" y="171"/>
                </a:cubicBezTo>
                <a:cubicBezTo>
                  <a:pt x="243" y="198"/>
                  <a:pt x="275" y="212"/>
                  <a:pt x="313" y="212"/>
                </a:cubicBezTo>
                <a:cubicBezTo>
                  <a:pt x="313" y="261"/>
                  <a:pt x="313" y="261"/>
                  <a:pt x="313" y="261"/>
                </a:cubicBezTo>
                <a:cubicBezTo>
                  <a:pt x="305" y="253"/>
                  <a:pt x="295" y="249"/>
                  <a:pt x="284" y="249"/>
                </a:cubicBezTo>
                <a:cubicBezTo>
                  <a:pt x="272" y="249"/>
                  <a:pt x="262" y="254"/>
                  <a:pt x="254" y="262"/>
                </a:cubicBezTo>
                <a:cubicBezTo>
                  <a:pt x="246" y="270"/>
                  <a:pt x="241" y="280"/>
                  <a:pt x="241" y="292"/>
                </a:cubicBezTo>
                <a:cubicBezTo>
                  <a:pt x="241" y="304"/>
                  <a:pt x="246" y="314"/>
                  <a:pt x="254" y="322"/>
                </a:cubicBezTo>
                <a:cubicBezTo>
                  <a:pt x="262" y="330"/>
                  <a:pt x="272" y="335"/>
                  <a:pt x="284" y="335"/>
                </a:cubicBezTo>
                <a:cubicBezTo>
                  <a:pt x="295" y="335"/>
                  <a:pt x="305" y="331"/>
                  <a:pt x="313" y="323"/>
                </a:cubicBezTo>
                <a:cubicBezTo>
                  <a:pt x="313" y="387"/>
                  <a:pt x="313" y="387"/>
                  <a:pt x="313" y="387"/>
                </a:cubicBezTo>
                <a:cubicBezTo>
                  <a:pt x="227" y="387"/>
                  <a:pt x="153" y="356"/>
                  <a:pt x="92" y="295"/>
                </a:cubicBezTo>
                <a:cubicBezTo>
                  <a:pt x="32" y="235"/>
                  <a:pt x="1" y="162"/>
                  <a:pt x="0" y="77"/>
                </a:cubicBezTo>
                <a:cubicBezTo>
                  <a:pt x="72" y="77"/>
                  <a:pt x="72" y="77"/>
                  <a:pt x="72" y="77"/>
                </a:cubicBezTo>
                <a:cubicBezTo>
                  <a:pt x="71" y="75"/>
                  <a:pt x="69" y="74"/>
                  <a:pt x="68" y="73"/>
                </a:cubicBezTo>
                <a:cubicBezTo>
                  <a:pt x="59" y="64"/>
                  <a:pt x="55" y="54"/>
                  <a:pt x="55" y="43"/>
                </a:cubicBezTo>
                <a:cubicBezTo>
                  <a:pt x="55" y="31"/>
                  <a:pt x="59" y="21"/>
                  <a:pt x="68" y="12"/>
                </a:cubicBezTo>
                <a:cubicBezTo>
                  <a:pt x="76" y="4"/>
                  <a:pt x="86" y="0"/>
                  <a:pt x="98" y="0"/>
                </a:cubicBezTo>
                <a:cubicBezTo>
                  <a:pt x="109" y="0"/>
                  <a:pt x="119" y="4"/>
                  <a:pt x="128" y="12"/>
                </a:cubicBezTo>
                <a:cubicBezTo>
                  <a:pt x="136" y="21"/>
                  <a:pt x="140" y="31"/>
                  <a:pt x="140" y="43"/>
                </a:cubicBezTo>
                <a:cubicBezTo>
                  <a:pt x="140" y="54"/>
                  <a:pt x="136" y="64"/>
                  <a:pt x="128" y="73"/>
                </a:cubicBezTo>
                <a:cubicBezTo>
                  <a:pt x="126" y="74"/>
                  <a:pt x="125" y="75"/>
                  <a:pt x="123" y="77"/>
                </a:cubicBezTo>
                <a:lnTo>
                  <a:pt x="176" y="77"/>
                </a:lnTo>
                <a:close/>
              </a:path>
            </a:pathLst>
          </a:custGeom>
          <a:solidFill>
            <a:srgbClr val="7A7A7A"/>
          </a:solidFill>
          <a:ln w="19050">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TextBox 27"/>
          <p:cNvSpPr txBox="1"/>
          <p:nvPr/>
        </p:nvSpPr>
        <p:spPr>
          <a:xfrm>
            <a:off x="481841" y="1597556"/>
            <a:ext cx="3672357" cy="1483483"/>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grpSp>
        <p:nvGrpSpPr>
          <p:cNvPr id="29" name="Group 28"/>
          <p:cNvGrpSpPr/>
          <p:nvPr/>
        </p:nvGrpSpPr>
        <p:grpSpPr>
          <a:xfrm>
            <a:off x="3341511" y="258228"/>
            <a:ext cx="5508978" cy="954108"/>
            <a:chOff x="3341511" y="258228"/>
            <a:chExt cx="5508978" cy="954108"/>
          </a:xfrm>
        </p:grpSpPr>
        <p:sp>
          <p:nvSpPr>
            <p:cNvPr id="35" name="TextBox 34"/>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36" name="TextBox 35"/>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37" name="TextBox 36"/>
          <p:cNvSpPr txBox="1"/>
          <p:nvPr/>
        </p:nvSpPr>
        <p:spPr>
          <a:xfrm>
            <a:off x="445074" y="4246722"/>
            <a:ext cx="3672357" cy="1483483"/>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8" name="TextBox 37"/>
          <p:cNvSpPr txBox="1"/>
          <p:nvPr/>
        </p:nvSpPr>
        <p:spPr>
          <a:xfrm>
            <a:off x="8347076" y="1597555"/>
            <a:ext cx="3672357" cy="1483483"/>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incididunt ut labore et dolore magna aliqua.</a:t>
            </a:r>
          </a:p>
        </p:txBody>
      </p:sp>
      <p:sp>
        <p:nvSpPr>
          <p:cNvPr id="39" name="TextBox 38"/>
          <p:cNvSpPr txBox="1"/>
          <p:nvPr/>
        </p:nvSpPr>
        <p:spPr>
          <a:xfrm>
            <a:off x="8347076" y="4246721"/>
            <a:ext cx="3672357" cy="1483483"/>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consectetur adipiscing elit, sed do eiusmod tempor </a:t>
            </a:r>
            <a:r>
              <a:rPr lang="en-US" sz="1200" dirty="0">
                <a:solidFill>
                  <a:schemeClr val="bg1">
                    <a:lumMod val="85000"/>
                  </a:schemeClr>
                </a:solidFill>
                <a:latin typeface="Candara" panose="020E0502030303020204" pitchFamily="34" charset="0"/>
              </a:rPr>
              <a:t>incididunt ut labore et dolore magna aliqua.</a:t>
            </a:r>
          </a:p>
        </p:txBody>
      </p:sp>
      <p:sp>
        <p:nvSpPr>
          <p:cNvPr id="40" name="Freeform 202"/>
          <p:cNvSpPr>
            <a:spLocks noEditPoints="1"/>
          </p:cNvSpPr>
          <p:nvPr/>
        </p:nvSpPr>
        <p:spPr bwMode="auto">
          <a:xfrm>
            <a:off x="7037324" y="4567770"/>
            <a:ext cx="397518" cy="466380"/>
          </a:xfrm>
          <a:custGeom>
            <a:avLst/>
            <a:gdLst>
              <a:gd name="T0" fmla="*/ 14 w 100"/>
              <a:gd name="T1" fmla="*/ 13 h 117"/>
              <a:gd name="T2" fmla="*/ 86 w 100"/>
              <a:gd name="T3" fmla="*/ 13 h 117"/>
              <a:gd name="T4" fmla="*/ 86 w 100"/>
              <a:gd name="T5" fmla="*/ 40 h 117"/>
              <a:gd name="T6" fmla="*/ 14 w 100"/>
              <a:gd name="T7" fmla="*/ 40 h 117"/>
              <a:gd name="T8" fmla="*/ 14 w 100"/>
              <a:gd name="T9" fmla="*/ 13 h 117"/>
              <a:gd name="T10" fmla="*/ 14 w 100"/>
              <a:gd name="T11" fmla="*/ 76 h 117"/>
              <a:gd name="T12" fmla="*/ 86 w 100"/>
              <a:gd name="T13" fmla="*/ 76 h 117"/>
              <a:gd name="T14" fmla="*/ 86 w 100"/>
              <a:gd name="T15" fmla="*/ 104 h 117"/>
              <a:gd name="T16" fmla="*/ 14 w 100"/>
              <a:gd name="T17" fmla="*/ 104 h 117"/>
              <a:gd name="T18" fmla="*/ 14 w 100"/>
              <a:gd name="T19" fmla="*/ 76 h 117"/>
              <a:gd name="T20" fmla="*/ 38 w 100"/>
              <a:gd name="T21" fmla="*/ 89 h 117"/>
              <a:gd name="T22" fmla="*/ 62 w 100"/>
              <a:gd name="T23" fmla="*/ 89 h 117"/>
              <a:gd name="T24" fmla="*/ 62 w 100"/>
              <a:gd name="T25" fmla="*/ 91 h 117"/>
              <a:gd name="T26" fmla="*/ 38 w 100"/>
              <a:gd name="T27" fmla="*/ 91 h 117"/>
              <a:gd name="T28" fmla="*/ 38 w 100"/>
              <a:gd name="T29" fmla="*/ 89 h 117"/>
              <a:gd name="T30" fmla="*/ 90 w 100"/>
              <a:gd name="T31" fmla="*/ 104 h 117"/>
              <a:gd name="T32" fmla="*/ 86 w 100"/>
              <a:gd name="T33" fmla="*/ 108 h 117"/>
              <a:gd name="T34" fmla="*/ 14 w 100"/>
              <a:gd name="T35" fmla="*/ 108 h 117"/>
              <a:gd name="T36" fmla="*/ 9 w 100"/>
              <a:gd name="T37" fmla="*/ 104 h 117"/>
              <a:gd name="T38" fmla="*/ 9 w 100"/>
              <a:gd name="T39" fmla="*/ 13 h 117"/>
              <a:gd name="T40" fmla="*/ 14 w 100"/>
              <a:gd name="T41" fmla="*/ 9 h 117"/>
              <a:gd name="T42" fmla="*/ 86 w 100"/>
              <a:gd name="T43" fmla="*/ 9 h 117"/>
              <a:gd name="T44" fmla="*/ 90 w 100"/>
              <a:gd name="T45" fmla="*/ 13 h 117"/>
              <a:gd name="T46" fmla="*/ 90 w 100"/>
              <a:gd name="T47" fmla="*/ 104 h 117"/>
              <a:gd name="T48" fmla="*/ 86 w 100"/>
              <a:gd name="T49" fmla="*/ 0 h 117"/>
              <a:gd name="T50" fmla="*/ 14 w 100"/>
              <a:gd name="T51" fmla="*/ 0 h 117"/>
              <a:gd name="T52" fmla="*/ 0 w 100"/>
              <a:gd name="T53" fmla="*/ 13 h 117"/>
              <a:gd name="T54" fmla="*/ 0 w 100"/>
              <a:gd name="T55" fmla="*/ 104 h 117"/>
              <a:gd name="T56" fmla="*/ 14 w 100"/>
              <a:gd name="T57" fmla="*/ 117 h 117"/>
              <a:gd name="T58" fmla="*/ 86 w 100"/>
              <a:gd name="T59" fmla="*/ 117 h 117"/>
              <a:gd name="T60" fmla="*/ 100 w 100"/>
              <a:gd name="T61" fmla="*/ 104 h 117"/>
              <a:gd name="T62" fmla="*/ 100 w 100"/>
              <a:gd name="T63" fmla="*/ 13 h 117"/>
              <a:gd name="T64" fmla="*/ 86 w 100"/>
              <a:gd name="T65" fmla="*/ 0 h 117"/>
              <a:gd name="T66" fmla="*/ 14 w 100"/>
              <a:gd name="T67" fmla="*/ 45 h 117"/>
              <a:gd name="T68" fmla="*/ 86 w 100"/>
              <a:gd name="T69" fmla="*/ 45 h 117"/>
              <a:gd name="T70" fmla="*/ 86 w 100"/>
              <a:gd name="T71" fmla="*/ 72 h 117"/>
              <a:gd name="T72" fmla="*/ 14 w 100"/>
              <a:gd name="T73" fmla="*/ 72 h 117"/>
              <a:gd name="T74" fmla="*/ 14 w 100"/>
              <a:gd name="T75" fmla="*/ 45 h 117"/>
              <a:gd name="T76" fmla="*/ 38 w 100"/>
              <a:gd name="T77" fmla="*/ 58 h 117"/>
              <a:gd name="T78" fmla="*/ 62 w 100"/>
              <a:gd name="T79" fmla="*/ 58 h 117"/>
              <a:gd name="T80" fmla="*/ 62 w 100"/>
              <a:gd name="T81" fmla="*/ 59 h 117"/>
              <a:gd name="T82" fmla="*/ 38 w 100"/>
              <a:gd name="T83" fmla="*/ 59 h 117"/>
              <a:gd name="T84" fmla="*/ 38 w 100"/>
              <a:gd name="T85" fmla="*/ 58 h 117"/>
              <a:gd name="T86" fmla="*/ 38 w 100"/>
              <a:gd name="T87" fmla="*/ 26 h 117"/>
              <a:gd name="T88" fmla="*/ 62 w 100"/>
              <a:gd name="T89" fmla="*/ 26 h 117"/>
              <a:gd name="T90" fmla="*/ 62 w 100"/>
              <a:gd name="T91" fmla="*/ 27 h 117"/>
              <a:gd name="T92" fmla="*/ 38 w 100"/>
              <a:gd name="T93" fmla="*/ 27 h 117"/>
              <a:gd name="T94" fmla="*/ 38 w 100"/>
              <a:gd name="T95" fmla="*/ 26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17">
                <a:moveTo>
                  <a:pt x="14" y="13"/>
                </a:moveTo>
                <a:cubicBezTo>
                  <a:pt x="86" y="13"/>
                  <a:pt x="86" y="13"/>
                  <a:pt x="86" y="13"/>
                </a:cubicBezTo>
                <a:cubicBezTo>
                  <a:pt x="86" y="40"/>
                  <a:pt x="86" y="40"/>
                  <a:pt x="86" y="40"/>
                </a:cubicBezTo>
                <a:cubicBezTo>
                  <a:pt x="14" y="40"/>
                  <a:pt x="14" y="40"/>
                  <a:pt x="14" y="40"/>
                </a:cubicBezTo>
                <a:cubicBezTo>
                  <a:pt x="14" y="13"/>
                  <a:pt x="14" y="13"/>
                  <a:pt x="14" y="13"/>
                </a:cubicBezTo>
                <a:close/>
                <a:moveTo>
                  <a:pt x="14" y="76"/>
                </a:moveTo>
                <a:cubicBezTo>
                  <a:pt x="86" y="76"/>
                  <a:pt x="86" y="76"/>
                  <a:pt x="86" y="76"/>
                </a:cubicBezTo>
                <a:cubicBezTo>
                  <a:pt x="86" y="104"/>
                  <a:pt x="86" y="104"/>
                  <a:pt x="86" y="104"/>
                </a:cubicBezTo>
                <a:cubicBezTo>
                  <a:pt x="14" y="104"/>
                  <a:pt x="14" y="104"/>
                  <a:pt x="14" y="104"/>
                </a:cubicBezTo>
                <a:cubicBezTo>
                  <a:pt x="14" y="76"/>
                  <a:pt x="14" y="76"/>
                  <a:pt x="14" y="76"/>
                </a:cubicBezTo>
                <a:close/>
                <a:moveTo>
                  <a:pt x="38" y="89"/>
                </a:moveTo>
                <a:cubicBezTo>
                  <a:pt x="62" y="89"/>
                  <a:pt x="62" y="89"/>
                  <a:pt x="62" y="89"/>
                </a:cubicBezTo>
                <a:cubicBezTo>
                  <a:pt x="62" y="91"/>
                  <a:pt x="62" y="91"/>
                  <a:pt x="62" y="91"/>
                </a:cubicBezTo>
                <a:cubicBezTo>
                  <a:pt x="38" y="91"/>
                  <a:pt x="38" y="91"/>
                  <a:pt x="38" y="91"/>
                </a:cubicBezTo>
                <a:cubicBezTo>
                  <a:pt x="38" y="89"/>
                  <a:pt x="38" y="89"/>
                  <a:pt x="38" y="89"/>
                </a:cubicBezTo>
                <a:close/>
                <a:moveTo>
                  <a:pt x="90" y="104"/>
                </a:moveTo>
                <a:cubicBezTo>
                  <a:pt x="90" y="106"/>
                  <a:pt x="88" y="108"/>
                  <a:pt x="86" y="108"/>
                </a:cubicBezTo>
                <a:cubicBezTo>
                  <a:pt x="14" y="108"/>
                  <a:pt x="14" y="108"/>
                  <a:pt x="14" y="108"/>
                </a:cubicBezTo>
                <a:cubicBezTo>
                  <a:pt x="11" y="108"/>
                  <a:pt x="9" y="106"/>
                  <a:pt x="9" y="104"/>
                </a:cubicBezTo>
                <a:cubicBezTo>
                  <a:pt x="9" y="13"/>
                  <a:pt x="9" y="13"/>
                  <a:pt x="9" y="13"/>
                </a:cubicBezTo>
                <a:cubicBezTo>
                  <a:pt x="9" y="11"/>
                  <a:pt x="11" y="9"/>
                  <a:pt x="14" y="9"/>
                </a:cubicBezTo>
                <a:cubicBezTo>
                  <a:pt x="86" y="9"/>
                  <a:pt x="86" y="9"/>
                  <a:pt x="86" y="9"/>
                </a:cubicBezTo>
                <a:cubicBezTo>
                  <a:pt x="88" y="9"/>
                  <a:pt x="90" y="11"/>
                  <a:pt x="90" y="13"/>
                </a:cubicBezTo>
                <a:cubicBezTo>
                  <a:pt x="90" y="104"/>
                  <a:pt x="90" y="104"/>
                  <a:pt x="90" y="104"/>
                </a:cubicBezTo>
                <a:close/>
                <a:moveTo>
                  <a:pt x="86" y="0"/>
                </a:moveTo>
                <a:cubicBezTo>
                  <a:pt x="14" y="0"/>
                  <a:pt x="14" y="0"/>
                  <a:pt x="14" y="0"/>
                </a:cubicBezTo>
                <a:cubicBezTo>
                  <a:pt x="6" y="0"/>
                  <a:pt x="0" y="6"/>
                  <a:pt x="0" y="13"/>
                </a:cubicBezTo>
                <a:cubicBezTo>
                  <a:pt x="0" y="104"/>
                  <a:pt x="0" y="104"/>
                  <a:pt x="0" y="104"/>
                </a:cubicBezTo>
                <a:cubicBezTo>
                  <a:pt x="0" y="111"/>
                  <a:pt x="6" y="117"/>
                  <a:pt x="14" y="117"/>
                </a:cubicBezTo>
                <a:cubicBezTo>
                  <a:pt x="86" y="117"/>
                  <a:pt x="86" y="117"/>
                  <a:pt x="86" y="117"/>
                </a:cubicBezTo>
                <a:cubicBezTo>
                  <a:pt x="93" y="117"/>
                  <a:pt x="100" y="111"/>
                  <a:pt x="100" y="104"/>
                </a:cubicBezTo>
                <a:cubicBezTo>
                  <a:pt x="100" y="13"/>
                  <a:pt x="100" y="13"/>
                  <a:pt x="100" y="13"/>
                </a:cubicBezTo>
                <a:cubicBezTo>
                  <a:pt x="100" y="6"/>
                  <a:pt x="93" y="0"/>
                  <a:pt x="86" y="0"/>
                </a:cubicBezTo>
                <a:close/>
                <a:moveTo>
                  <a:pt x="14" y="45"/>
                </a:moveTo>
                <a:cubicBezTo>
                  <a:pt x="86" y="45"/>
                  <a:pt x="86" y="45"/>
                  <a:pt x="86" y="45"/>
                </a:cubicBezTo>
                <a:cubicBezTo>
                  <a:pt x="86" y="72"/>
                  <a:pt x="86" y="72"/>
                  <a:pt x="86" y="72"/>
                </a:cubicBezTo>
                <a:cubicBezTo>
                  <a:pt x="14" y="72"/>
                  <a:pt x="14" y="72"/>
                  <a:pt x="14" y="72"/>
                </a:cubicBezTo>
                <a:cubicBezTo>
                  <a:pt x="14" y="45"/>
                  <a:pt x="14" y="45"/>
                  <a:pt x="14" y="45"/>
                </a:cubicBezTo>
                <a:close/>
                <a:moveTo>
                  <a:pt x="38" y="58"/>
                </a:moveTo>
                <a:cubicBezTo>
                  <a:pt x="62" y="58"/>
                  <a:pt x="62" y="58"/>
                  <a:pt x="62" y="58"/>
                </a:cubicBezTo>
                <a:cubicBezTo>
                  <a:pt x="62" y="59"/>
                  <a:pt x="62" y="59"/>
                  <a:pt x="62" y="59"/>
                </a:cubicBezTo>
                <a:cubicBezTo>
                  <a:pt x="38" y="59"/>
                  <a:pt x="38" y="59"/>
                  <a:pt x="38" y="59"/>
                </a:cubicBezTo>
                <a:cubicBezTo>
                  <a:pt x="38" y="58"/>
                  <a:pt x="38" y="58"/>
                  <a:pt x="38" y="58"/>
                </a:cubicBezTo>
                <a:close/>
                <a:moveTo>
                  <a:pt x="38" y="26"/>
                </a:moveTo>
                <a:cubicBezTo>
                  <a:pt x="62" y="26"/>
                  <a:pt x="62" y="26"/>
                  <a:pt x="62" y="26"/>
                </a:cubicBezTo>
                <a:cubicBezTo>
                  <a:pt x="62" y="27"/>
                  <a:pt x="62" y="27"/>
                  <a:pt x="62" y="27"/>
                </a:cubicBezTo>
                <a:cubicBezTo>
                  <a:pt x="38" y="27"/>
                  <a:pt x="38" y="27"/>
                  <a:pt x="38" y="27"/>
                </a:cubicBezTo>
                <a:cubicBezTo>
                  <a:pt x="38" y="26"/>
                  <a:pt x="38" y="26"/>
                  <a:pt x="38" y="26"/>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sp>
        <p:nvSpPr>
          <p:cNvPr id="41" name="Freeform 37"/>
          <p:cNvSpPr>
            <a:spLocks noEditPoints="1"/>
          </p:cNvSpPr>
          <p:nvPr/>
        </p:nvSpPr>
        <p:spPr bwMode="auto">
          <a:xfrm>
            <a:off x="4732563" y="2351370"/>
            <a:ext cx="438210" cy="482031"/>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p>
        </p:txBody>
      </p:sp>
      <p:grpSp>
        <p:nvGrpSpPr>
          <p:cNvPr id="42" name="Group 41"/>
          <p:cNvGrpSpPr/>
          <p:nvPr/>
        </p:nvGrpSpPr>
        <p:grpSpPr>
          <a:xfrm>
            <a:off x="6984930" y="2451572"/>
            <a:ext cx="514352" cy="514352"/>
            <a:chOff x="3878263" y="2220913"/>
            <a:chExt cx="547687" cy="547687"/>
          </a:xfrm>
          <a:solidFill>
            <a:schemeClr val="bg1"/>
          </a:solidFill>
          <a:effectLst/>
        </p:grpSpPr>
        <p:sp>
          <p:nvSpPr>
            <p:cNvPr id="43" name="Freeform 14"/>
            <p:cNvSpPr>
              <a:spLocks/>
            </p:cNvSpPr>
            <p:nvPr/>
          </p:nvSpPr>
          <p:spPr bwMode="auto">
            <a:xfrm>
              <a:off x="4035425" y="2376488"/>
              <a:ext cx="115887" cy="130175"/>
            </a:xfrm>
            <a:custGeom>
              <a:avLst/>
              <a:gdLst/>
              <a:ahLst/>
              <a:cxnLst>
                <a:cxn ang="0">
                  <a:pos x="73" y="63"/>
                </a:cxn>
                <a:cxn ang="0">
                  <a:pos x="53" y="82"/>
                </a:cxn>
                <a:cxn ang="0">
                  <a:pos x="0" y="18"/>
                </a:cxn>
                <a:cxn ang="0">
                  <a:pos x="1" y="0"/>
                </a:cxn>
                <a:cxn ang="0">
                  <a:pos x="21" y="0"/>
                </a:cxn>
                <a:cxn ang="0">
                  <a:pos x="73" y="63"/>
                </a:cxn>
              </a:cxnLst>
              <a:rect l="0" t="0" r="r" b="b"/>
              <a:pathLst>
                <a:path w="73" h="82">
                  <a:moveTo>
                    <a:pt x="73" y="63"/>
                  </a:moveTo>
                  <a:lnTo>
                    <a:pt x="53" y="82"/>
                  </a:lnTo>
                  <a:lnTo>
                    <a:pt x="0" y="18"/>
                  </a:lnTo>
                  <a:lnTo>
                    <a:pt x="1" y="0"/>
                  </a:lnTo>
                  <a:lnTo>
                    <a:pt x="21" y="0"/>
                  </a:lnTo>
                  <a:lnTo>
                    <a:pt x="73" y="6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15"/>
            <p:cNvSpPr>
              <a:spLocks/>
            </p:cNvSpPr>
            <p:nvPr/>
          </p:nvSpPr>
          <p:spPr bwMode="auto">
            <a:xfrm>
              <a:off x="4165600" y="2424113"/>
              <a:ext cx="149225" cy="87312"/>
            </a:xfrm>
            <a:custGeom>
              <a:avLst/>
              <a:gdLst/>
              <a:ahLst/>
              <a:cxnLst>
                <a:cxn ang="0">
                  <a:pos x="10" y="55"/>
                </a:cxn>
                <a:cxn ang="0">
                  <a:pos x="0" y="30"/>
                </a:cxn>
                <a:cxn ang="0">
                  <a:pos x="77" y="0"/>
                </a:cxn>
                <a:cxn ang="0">
                  <a:pos x="94" y="8"/>
                </a:cxn>
                <a:cxn ang="0">
                  <a:pos x="87" y="27"/>
                </a:cxn>
                <a:cxn ang="0">
                  <a:pos x="10" y="55"/>
                </a:cxn>
              </a:cxnLst>
              <a:rect l="0" t="0" r="r" b="b"/>
              <a:pathLst>
                <a:path w="94" h="55">
                  <a:moveTo>
                    <a:pt x="10" y="55"/>
                  </a:moveTo>
                  <a:lnTo>
                    <a:pt x="0" y="30"/>
                  </a:lnTo>
                  <a:lnTo>
                    <a:pt x="77" y="0"/>
                  </a:lnTo>
                  <a:lnTo>
                    <a:pt x="94" y="8"/>
                  </a:lnTo>
                  <a:lnTo>
                    <a:pt x="87" y="27"/>
                  </a:lnTo>
                  <a:lnTo>
                    <a:pt x="10" y="55"/>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16"/>
            <p:cNvSpPr>
              <a:spLocks noEditPoints="1"/>
            </p:cNvSpPr>
            <p:nvPr/>
          </p:nvSpPr>
          <p:spPr bwMode="auto">
            <a:xfrm>
              <a:off x="3878263" y="2220913"/>
              <a:ext cx="547687" cy="547687"/>
            </a:xfrm>
            <a:custGeom>
              <a:avLst/>
              <a:gdLst/>
              <a:ahLst/>
              <a:cxnLst>
                <a:cxn ang="0">
                  <a:pos x="103" y="206"/>
                </a:cxn>
                <a:cxn ang="0">
                  <a:pos x="0" y="103"/>
                </a:cxn>
                <a:cxn ang="0">
                  <a:pos x="103" y="0"/>
                </a:cxn>
                <a:cxn ang="0">
                  <a:pos x="206" y="103"/>
                </a:cxn>
                <a:cxn ang="0">
                  <a:pos x="103" y="206"/>
                </a:cxn>
                <a:cxn ang="0">
                  <a:pos x="103" y="22"/>
                </a:cxn>
                <a:cxn ang="0">
                  <a:pos x="22" y="103"/>
                </a:cxn>
                <a:cxn ang="0">
                  <a:pos x="103" y="184"/>
                </a:cxn>
                <a:cxn ang="0">
                  <a:pos x="184" y="103"/>
                </a:cxn>
                <a:cxn ang="0">
                  <a:pos x="103" y="22"/>
                </a:cxn>
              </a:cxnLst>
              <a:rect l="0" t="0" r="r" b="b"/>
              <a:pathLst>
                <a:path w="206" h="206">
                  <a:moveTo>
                    <a:pt x="103" y="206"/>
                  </a:moveTo>
                  <a:cubicBezTo>
                    <a:pt x="46" y="206"/>
                    <a:pt x="0" y="160"/>
                    <a:pt x="0" y="103"/>
                  </a:cubicBezTo>
                  <a:cubicBezTo>
                    <a:pt x="0" y="46"/>
                    <a:pt x="46" y="0"/>
                    <a:pt x="103" y="0"/>
                  </a:cubicBezTo>
                  <a:cubicBezTo>
                    <a:pt x="160" y="0"/>
                    <a:pt x="206" y="46"/>
                    <a:pt x="206" y="103"/>
                  </a:cubicBezTo>
                  <a:cubicBezTo>
                    <a:pt x="206" y="160"/>
                    <a:pt x="160" y="206"/>
                    <a:pt x="103" y="206"/>
                  </a:cubicBezTo>
                  <a:close/>
                  <a:moveTo>
                    <a:pt x="103" y="22"/>
                  </a:moveTo>
                  <a:cubicBezTo>
                    <a:pt x="58" y="22"/>
                    <a:pt x="22" y="58"/>
                    <a:pt x="22" y="103"/>
                  </a:cubicBezTo>
                  <a:cubicBezTo>
                    <a:pt x="22" y="148"/>
                    <a:pt x="58" y="184"/>
                    <a:pt x="103" y="184"/>
                  </a:cubicBezTo>
                  <a:cubicBezTo>
                    <a:pt x="148" y="184"/>
                    <a:pt x="184" y="148"/>
                    <a:pt x="184" y="103"/>
                  </a:cubicBezTo>
                  <a:cubicBezTo>
                    <a:pt x="184" y="58"/>
                    <a:pt x="148" y="22"/>
                    <a:pt x="103" y="2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17"/>
            <p:cNvSpPr>
              <a:spLocks noChangeArrowheads="1"/>
            </p:cNvSpPr>
            <p:nvPr/>
          </p:nvSpPr>
          <p:spPr bwMode="auto">
            <a:xfrm>
              <a:off x="4111625" y="2455863"/>
              <a:ext cx="79375"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8"/>
            <p:cNvSpPr>
              <a:spLocks/>
            </p:cNvSpPr>
            <p:nvPr/>
          </p:nvSpPr>
          <p:spPr bwMode="auto">
            <a:xfrm>
              <a:off x="4135438" y="2654300"/>
              <a:ext cx="31750" cy="106362"/>
            </a:xfrm>
            <a:custGeom>
              <a:avLst/>
              <a:gdLst/>
              <a:ahLst/>
              <a:cxnLst>
                <a:cxn ang="0">
                  <a:pos x="12" y="34"/>
                </a:cxn>
                <a:cxn ang="0">
                  <a:pos x="6" y="40"/>
                </a:cxn>
                <a:cxn ang="0">
                  <a:pos x="0" y="34"/>
                </a:cxn>
                <a:cxn ang="0">
                  <a:pos x="0" y="6"/>
                </a:cxn>
                <a:cxn ang="0">
                  <a:pos x="6" y="0"/>
                </a:cxn>
                <a:cxn ang="0">
                  <a:pos x="12" y="6"/>
                </a:cxn>
                <a:cxn ang="0">
                  <a:pos x="12" y="34"/>
                </a:cxn>
              </a:cxnLst>
              <a:rect l="0" t="0" r="r" b="b"/>
              <a:pathLst>
                <a:path w="12" h="40">
                  <a:moveTo>
                    <a:pt x="12" y="34"/>
                  </a:moveTo>
                  <a:cubicBezTo>
                    <a:pt x="12" y="38"/>
                    <a:pt x="9" y="40"/>
                    <a:pt x="6" y="40"/>
                  </a:cubicBezTo>
                  <a:cubicBezTo>
                    <a:pt x="3" y="40"/>
                    <a:pt x="0" y="38"/>
                    <a:pt x="0" y="34"/>
                  </a:cubicBezTo>
                  <a:cubicBezTo>
                    <a:pt x="0" y="6"/>
                    <a:pt x="0" y="6"/>
                    <a:pt x="0" y="6"/>
                  </a:cubicBezTo>
                  <a:cubicBezTo>
                    <a:pt x="0" y="2"/>
                    <a:pt x="3" y="0"/>
                    <a:pt x="6" y="0"/>
                  </a:cubicBezTo>
                  <a:cubicBezTo>
                    <a:pt x="9" y="0"/>
                    <a:pt x="12" y="2"/>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9"/>
            <p:cNvSpPr>
              <a:spLocks/>
            </p:cNvSpPr>
            <p:nvPr/>
          </p:nvSpPr>
          <p:spPr bwMode="auto">
            <a:xfrm>
              <a:off x="4135438" y="2230438"/>
              <a:ext cx="31750" cy="107950"/>
            </a:xfrm>
            <a:custGeom>
              <a:avLst/>
              <a:gdLst/>
              <a:ahLst/>
              <a:cxnLst>
                <a:cxn ang="0">
                  <a:pos x="12" y="34"/>
                </a:cxn>
                <a:cxn ang="0">
                  <a:pos x="6" y="41"/>
                </a:cxn>
                <a:cxn ang="0">
                  <a:pos x="0" y="34"/>
                </a:cxn>
                <a:cxn ang="0">
                  <a:pos x="0" y="6"/>
                </a:cxn>
                <a:cxn ang="0">
                  <a:pos x="6" y="0"/>
                </a:cxn>
                <a:cxn ang="0">
                  <a:pos x="12" y="6"/>
                </a:cxn>
                <a:cxn ang="0">
                  <a:pos x="12" y="34"/>
                </a:cxn>
              </a:cxnLst>
              <a:rect l="0" t="0" r="r" b="b"/>
              <a:pathLst>
                <a:path w="12" h="41">
                  <a:moveTo>
                    <a:pt x="12" y="34"/>
                  </a:moveTo>
                  <a:cubicBezTo>
                    <a:pt x="12" y="38"/>
                    <a:pt x="9" y="41"/>
                    <a:pt x="6" y="41"/>
                  </a:cubicBezTo>
                  <a:cubicBezTo>
                    <a:pt x="3" y="41"/>
                    <a:pt x="0" y="38"/>
                    <a:pt x="0" y="34"/>
                  </a:cubicBezTo>
                  <a:cubicBezTo>
                    <a:pt x="0" y="6"/>
                    <a:pt x="0" y="6"/>
                    <a:pt x="0" y="6"/>
                  </a:cubicBezTo>
                  <a:cubicBezTo>
                    <a:pt x="0" y="3"/>
                    <a:pt x="3" y="0"/>
                    <a:pt x="6" y="0"/>
                  </a:cubicBezTo>
                  <a:cubicBezTo>
                    <a:pt x="9" y="0"/>
                    <a:pt x="12" y="3"/>
                    <a:pt x="12" y="6"/>
                  </a:cubicBezTo>
                  <a:lnTo>
                    <a:pt x="12" y="3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20"/>
            <p:cNvSpPr>
              <a:spLocks/>
            </p:cNvSpPr>
            <p:nvPr/>
          </p:nvSpPr>
          <p:spPr bwMode="auto">
            <a:xfrm>
              <a:off x="4308475" y="2479675"/>
              <a:ext cx="109537" cy="31750"/>
            </a:xfrm>
            <a:custGeom>
              <a:avLst/>
              <a:gdLst/>
              <a:ahLst/>
              <a:cxnLst>
                <a:cxn ang="0">
                  <a:pos x="35" y="0"/>
                </a:cxn>
                <a:cxn ang="0">
                  <a:pos x="41" y="6"/>
                </a:cxn>
                <a:cxn ang="0">
                  <a:pos x="35" y="12"/>
                </a:cxn>
                <a:cxn ang="0">
                  <a:pos x="7" y="12"/>
                </a:cxn>
                <a:cxn ang="0">
                  <a:pos x="0" y="6"/>
                </a:cxn>
                <a:cxn ang="0">
                  <a:pos x="7" y="0"/>
                </a:cxn>
                <a:cxn ang="0">
                  <a:pos x="35" y="0"/>
                </a:cxn>
              </a:cxnLst>
              <a:rect l="0" t="0" r="r" b="b"/>
              <a:pathLst>
                <a:path w="41" h="12">
                  <a:moveTo>
                    <a:pt x="35" y="0"/>
                  </a:moveTo>
                  <a:cubicBezTo>
                    <a:pt x="39" y="0"/>
                    <a:pt x="41" y="3"/>
                    <a:pt x="41" y="6"/>
                  </a:cubicBezTo>
                  <a:cubicBezTo>
                    <a:pt x="41" y="10"/>
                    <a:pt x="39" y="12"/>
                    <a:pt x="35" y="12"/>
                  </a:cubicBezTo>
                  <a:cubicBezTo>
                    <a:pt x="7" y="12"/>
                    <a:pt x="7" y="12"/>
                    <a:pt x="7" y="12"/>
                  </a:cubicBezTo>
                  <a:cubicBezTo>
                    <a:pt x="3" y="12"/>
                    <a:pt x="0" y="10"/>
                    <a:pt x="0" y="6"/>
                  </a:cubicBezTo>
                  <a:cubicBezTo>
                    <a:pt x="0" y="3"/>
                    <a:pt x="3" y="0"/>
                    <a:pt x="7" y="0"/>
                  </a:cubicBezTo>
                  <a:lnTo>
                    <a:pt x="35"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21"/>
            <p:cNvSpPr>
              <a:spLocks/>
            </p:cNvSpPr>
            <p:nvPr/>
          </p:nvSpPr>
          <p:spPr bwMode="auto">
            <a:xfrm>
              <a:off x="3886200" y="2479675"/>
              <a:ext cx="107950" cy="31750"/>
            </a:xfrm>
            <a:custGeom>
              <a:avLst/>
              <a:gdLst/>
              <a:ahLst/>
              <a:cxnLst>
                <a:cxn ang="0">
                  <a:pos x="34" y="0"/>
                </a:cxn>
                <a:cxn ang="0">
                  <a:pos x="41" y="6"/>
                </a:cxn>
                <a:cxn ang="0">
                  <a:pos x="34" y="12"/>
                </a:cxn>
                <a:cxn ang="0">
                  <a:pos x="6" y="12"/>
                </a:cxn>
                <a:cxn ang="0">
                  <a:pos x="0" y="6"/>
                </a:cxn>
                <a:cxn ang="0">
                  <a:pos x="6" y="0"/>
                </a:cxn>
                <a:cxn ang="0">
                  <a:pos x="34" y="0"/>
                </a:cxn>
              </a:cxnLst>
              <a:rect l="0" t="0" r="r" b="b"/>
              <a:pathLst>
                <a:path w="41" h="12">
                  <a:moveTo>
                    <a:pt x="34" y="0"/>
                  </a:moveTo>
                  <a:cubicBezTo>
                    <a:pt x="38" y="0"/>
                    <a:pt x="41" y="3"/>
                    <a:pt x="41" y="6"/>
                  </a:cubicBezTo>
                  <a:cubicBezTo>
                    <a:pt x="41" y="10"/>
                    <a:pt x="38" y="12"/>
                    <a:pt x="34" y="12"/>
                  </a:cubicBezTo>
                  <a:cubicBezTo>
                    <a:pt x="6" y="12"/>
                    <a:pt x="6" y="12"/>
                    <a:pt x="6" y="12"/>
                  </a:cubicBezTo>
                  <a:cubicBezTo>
                    <a:pt x="2" y="12"/>
                    <a:pt x="0" y="10"/>
                    <a:pt x="0" y="6"/>
                  </a:cubicBezTo>
                  <a:cubicBezTo>
                    <a:pt x="0" y="3"/>
                    <a:pt x="2" y="0"/>
                    <a:pt x="6" y="0"/>
                  </a:cubicBezTo>
                  <a:lnTo>
                    <a:pt x="34"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1" name="Group 50"/>
          <p:cNvGrpSpPr/>
          <p:nvPr/>
        </p:nvGrpSpPr>
        <p:grpSpPr>
          <a:xfrm>
            <a:off x="4696187" y="4562212"/>
            <a:ext cx="510963" cy="389083"/>
            <a:chOff x="3694113" y="3481388"/>
            <a:chExt cx="173038" cy="131763"/>
          </a:xfrm>
          <a:solidFill>
            <a:schemeClr val="bg1"/>
          </a:solidFill>
          <a:effectLst/>
        </p:grpSpPr>
        <p:sp>
          <p:nvSpPr>
            <p:cNvPr id="54" name="Freeform 38"/>
            <p:cNvSpPr>
              <a:spLocks noEditPoints="1"/>
            </p:cNvSpPr>
            <p:nvPr/>
          </p:nvSpPr>
          <p:spPr bwMode="auto">
            <a:xfrm>
              <a:off x="3694113" y="3481388"/>
              <a:ext cx="173038" cy="131763"/>
            </a:xfrm>
            <a:custGeom>
              <a:avLst/>
              <a:gdLst/>
              <a:ahLst/>
              <a:cxnLst>
                <a:cxn ang="0">
                  <a:pos x="27" y="0"/>
                </a:cxn>
                <a:cxn ang="0">
                  <a:pos x="3" y="0"/>
                </a:cxn>
                <a:cxn ang="0">
                  <a:pos x="0" y="3"/>
                </a:cxn>
                <a:cxn ang="0">
                  <a:pos x="0" y="17"/>
                </a:cxn>
                <a:cxn ang="0">
                  <a:pos x="3" y="20"/>
                </a:cxn>
                <a:cxn ang="0">
                  <a:pos x="10" y="20"/>
                </a:cxn>
                <a:cxn ang="0">
                  <a:pos x="9" y="21"/>
                </a:cxn>
                <a:cxn ang="0">
                  <a:pos x="5" y="21"/>
                </a:cxn>
                <a:cxn ang="0">
                  <a:pos x="3" y="22"/>
                </a:cxn>
                <a:cxn ang="0">
                  <a:pos x="5" y="23"/>
                </a:cxn>
                <a:cxn ang="0">
                  <a:pos x="25" y="23"/>
                </a:cxn>
                <a:cxn ang="0">
                  <a:pos x="27" y="22"/>
                </a:cxn>
                <a:cxn ang="0">
                  <a:pos x="25" y="21"/>
                </a:cxn>
                <a:cxn ang="0">
                  <a:pos x="21" y="21"/>
                </a:cxn>
                <a:cxn ang="0">
                  <a:pos x="20" y="20"/>
                </a:cxn>
                <a:cxn ang="0">
                  <a:pos x="27" y="20"/>
                </a:cxn>
                <a:cxn ang="0">
                  <a:pos x="30" y="17"/>
                </a:cxn>
                <a:cxn ang="0">
                  <a:pos x="30" y="3"/>
                </a:cxn>
                <a:cxn ang="0">
                  <a:pos x="27" y="0"/>
                </a:cxn>
                <a:cxn ang="0">
                  <a:pos x="29" y="17"/>
                </a:cxn>
                <a:cxn ang="0">
                  <a:pos x="27" y="18"/>
                </a:cxn>
                <a:cxn ang="0">
                  <a:pos x="3" y="18"/>
                </a:cxn>
                <a:cxn ang="0">
                  <a:pos x="1" y="17"/>
                </a:cxn>
                <a:cxn ang="0">
                  <a:pos x="1" y="3"/>
                </a:cxn>
                <a:cxn ang="0">
                  <a:pos x="3" y="2"/>
                </a:cxn>
                <a:cxn ang="0">
                  <a:pos x="27" y="2"/>
                </a:cxn>
                <a:cxn ang="0">
                  <a:pos x="29" y="3"/>
                </a:cxn>
                <a:cxn ang="0">
                  <a:pos x="29" y="17"/>
                </a:cxn>
              </a:cxnLst>
              <a:rect l="0" t="0" r="r" b="b"/>
              <a:pathLst>
                <a:path w="30" h="23">
                  <a:moveTo>
                    <a:pt x="27" y="0"/>
                  </a:moveTo>
                  <a:cubicBezTo>
                    <a:pt x="3" y="0"/>
                    <a:pt x="3" y="0"/>
                    <a:pt x="3" y="0"/>
                  </a:cubicBezTo>
                  <a:cubicBezTo>
                    <a:pt x="1" y="0"/>
                    <a:pt x="0" y="1"/>
                    <a:pt x="0" y="3"/>
                  </a:cubicBezTo>
                  <a:cubicBezTo>
                    <a:pt x="0" y="17"/>
                    <a:pt x="0" y="17"/>
                    <a:pt x="0" y="17"/>
                  </a:cubicBezTo>
                  <a:cubicBezTo>
                    <a:pt x="0" y="19"/>
                    <a:pt x="1" y="20"/>
                    <a:pt x="3" y="20"/>
                  </a:cubicBezTo>
                  <a:cubicBezTo>
                    <a:pt x="10" y="20"/>
                    <a:pt x="10" y="20"/>
                    <a:pt x="10" y="20"/>
                  </a:cubicBezTo>
                  <a:cubicBezTo>
                    <a:pt x="9" y="20"/>
                    <a:pt x="9" y="20"/>
                    <a:pt x="9" y="21"/>
                  </a:cubicBezTo>
                  <a:cubicBezTo>
                    <a:pt x="5" y="21"/>
                    <a:pt x="5" y="21"/>
                    <a:pt x="5" y="21"/>
                  </a:cubicBezTo>
                  <a:cubicBezTo>
                    <a:pt x="4" y="21"/>
                    <a:pt x="3" y="21"/>
                    <a:pt x="3" y="22"/>
                  </a:cubicBezTo>
                  <a:cubicBezTo>
                    <a:pt x="3" y="22"/>
                    <a:pt x="4" y="23"/>
                    <a:pt x="5" y="23"/>
                  </a:cubicBezTo>
                  <a:cubicBezTo>
                    <a:pt x="25" y="23"/>
                    <a:pt x="25" y="23"/>
                    <a:pt x="25" y="23"/>
                  </a:cubicBezTo>
                  <a:cubicBezTo>
                    <a:pt x="26" y="23"/>
                    <a:pt x="27" y="22"/>
                    <a:pt x="27" y="22"/>
                  </a:cubicBezTo>
                  <a:cubicBezTo>
                    <a:pt x="27" y="21"/>
                    <a:pt x="26" y="21"/>
                    <a:pt x="25" y="21"/>
                  </a:cubicBezTo>
                  <a:cubicBezTo>
                    <a:pt x="21" y="21"/>
                    <a:pt x="21" y="21"/>
                    <a:pt x="21" y="21"/>
                  </a:cubicBezTo>
                  <a:cubicBezTo>
                    <a:pt x="21" y="20"/>
                    <a:pt x="20" y="20"/>
                    <a:pt x="20" y="20"/>
                  </a:cubicBezTo>
                  <a:cubicBezTo>
                    <a:pt x="27" y="20"/>
                    <a:pt x="27" y="20"/>
                    <a:pt x="27" y="20"/>
                  </a:cubicBezTo>
                  <a:cubicBezTo>
                    <a:pt x="29" y="20"/>
                    <a:pt x="30" y="19"/>
                    <a:pt x="30" y="17"/>
                  </a:cubicBezTo>
                  <a:cubicBezTo>
                    <a:pt x="30" y="3"/>
                    <a:pt x="30" y="3"/>
                    <a:pt x="30" y="3"/>
                  </a:cubicBezTo>
                  <a:cubicBezTo>
                    <a:pt x="30" y="1"/>
                    <a:pt x="29" y="0"/>
                    <a:pt x="27" y="0"/>
                  </a:cubicBezTo>
                  <a:close/>
                  <a:moveTo>
                    <a:pt x="29" y="17"/>
                  </a:moveTo>
                  <a:cubicBezTo>
                    <a:pt x="29" y="18"/>
                    <a:pt x="28" y="18"/>
                    <a:pt x="27" y="18"/>
                  </a:cubicBezTo>
                  <a:cubicBezTo>
                    <a:pt x="3" y="18"/>
                    <a:pt x="3" y="18"/>
                    <a:pt x="3" y="18"/>
                  </a:cubicBezTo>
                  <a:cubicBezTo>
                    <a:pt x="2" y="18"/>
                    <a:pt x="1" y="18"/>
                    <a:pt x="1" y="17"/>
                  </a:cubicBezTo>
                  <a:cubicBezTo>
                    <a:pt x="1" y="3"/>
                    <a:pt x="1" y="3"/>
                    <a:pt x="1" y="3"/>
                  </a:cubicBezTo>
                  <a:cubicBezTo>
                    <a:pt x="1" y="2"/>
                    <a:pt x="2" y="2"/>
                    <a:pt x="3" y="2"/>
                  </a:cubicBezTo>
                  <a:cubicBezTo>
                    <a:pt x="27" y="2"/>
                    <a:pt x="27" y="2"/>
                    <a:pt x="27" y="2"/>
                  </a:cubicBezTo>
                  <a:cubicBezTo>
                    <a:pt x="28" y="2"/>
                    <a:pt x="29" y="2"/>
                    <a:pt x="29" y="3"/>
                  </a:cubicBezTo>
                  <a:lnTo>
                    <a:pt x="29" y="1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9"/>
            <p:cNvSpPr>
              <a:spLocks noEditPoints="1"/>
            </p:cNvSpPr>
            <p:nvPr/>
          </p:nvSpPr>
          <p:spPr bwMode="auto">
            <a:xfrm>
              <a:off x="3733800" y="3514725"/>
              <a:ext cx="63500" cy="63500"/>
            </a:xfrm>
            <a:custGeom>
              <a:avLst/>
              <a:gdLst/>
              <a:ahLst/>
              <a:cxnLst>
                <a:cxn ang="0">
                  <a:pos x="11" y="6"/>
                </a:cxn>
                <a:cxn ang="0">
                  <a:pos x="11" y="5"/>
                </a:cxn>
                <a:cxn ang="0">
                  <a:pos x="9" y="5"/>
                </a:cxn>
                <a:cxn ang="0">
                  <a:pos x="9" y="3"/>
                </a:cxn>
                <a:cxn ang="0">
                  <a:pos x="9" y="2"/>
                </a:cxn>
                <a:cxn ang="0">
                  <a:pos x="8" y="1"/>
                </a:cxn>
                <a:cxn ang="0">
                  <a:pos x="8" y="2"/>
                </a:cxn>
                <a:cxn ang="0">
                  <a:pos x="6" y="1"/>
                </a:cxn>
                <a:cxn ang="0">
                  <a:pos x="6" y="0"/>
                </a:cxn>
                <a:cxn ang="0">
                  <a:pos x="5" y="0"/>
                </a:cxn>
                <a:cxn ang="0">
                  <a:pos x="5" y="1"/>
                </a:cxn>
                <a:cxn ang="0">
                  <a:pos x="3" y="2"/>
                </a:cxn>
                <a:cxn ang="0">
                  <a:pos x="2" y="1"/>
                </a:cxn>
                <a:cxn ang="0">
                  <a:pos x="1" y="2"/>
                </a:cxn>
                <a:cxn ang="0">
                  <a:pos x="2" y="3"/>
                </a:cxn>
                <a:cxn ang="0">
                  <a:pos x="1" y="5"/>
                </a:cxn>
                <a:cxn ang="0">
                  <a:pos x="0" y="5"/>
                </a:cxn>
                <a:cxn ang="0">
                  <a:pos x="0" y="6"/>
                </a:cxn>
                <a:cxn ang="0">
                  <a:pos x="1" y="6"/>
                </a:cxn>
                <a:cxn ang="0">
                  <a:pos x="2" y="8"/>
                </a:cxn>
                <a:cxn ang="0">
                  <a:pos x="1" y="9"/>
                </a:cxn>
                <a:cxn ang="0">
                  <a:pos x="2" y="10"/>
                </a:cxn>
                <a:cxn ang="0">
                  <a:pos x="3" y="9"/>
                </a:cxn>
                <a:cxn ang="0">
                  <a:pos x="5" y="10"/>
                </a:cxn>
                <a:cxn ang="0">
                  <a:pos x="5" y="11"/>
                </a:cxn>
                <a:cxn ang="0">
                  <a:pos x="6" y="11"/>
                </a:cxn>
                <a:cxn ang="0">
                  <a:pos x="6" y="10"/>
                </a:cxn>
                <a:cxn ang="0">
                  <a:pos x="8" y="9"/>
                </a:cxn>
                <a:cxn ang="0">
                  <a:pos x="9" y="10"/>
                </a:cxn>
                <a:cxn ang="0">
                  <a:pos x="9" y="9"/>
                </a:cxn>
                <a:cxn ang="0">
                  <a:pos x="9" y="8"/>
                </a:cxn>
                <a:cxn ang="0">
                  <a:pos x="9" y="6"/>
                </a:cxn>
                <a:cxn ang="0">
                  <a:pos x="11" y="6"/>
                </a:cxn>
                <a:cxn ang="0">
                  <a:pos x="8" y="6"/>
                </a:cxn>
                <a:cxn ang="0">
                  <a:pos x="5" y="9"/>
                </a:cxn>
                <a:cxn ang="0">
                  <a:pos x="2" y="6"/>
                </a:cxn>
                <a:cxn ang="0">
                  <a:pos x="5" y="2"/>
                </a:cxn>
                <a:cxn ang="0">
                  <a:pos x="8" y="6"/>
                </a:cxn>
              </a:cxnLst>
              <a:rect l="0" t="0" r="r" b="b"/>
              <a:pathLst>
                <a:path w="11" h="11">
                  <a:moveTo>
                    <a:pt x="11" y="6"/>
                  </a:moveTo>
                  <a:cubicBezTo>
                    <a:pt x="11" y="5"/>
                    <a:pt x="11" y="5"/>
                    <a:pt x="11" y="5"/>
                  </a:cubicBezTo>
                  <a:cubicBezTo>
                    <a:pt x="9" y="5"/>
                    <a:pt x="9" y="5"/>
                    <a:pt x="9" y="5"/>
                  </a:cubicBezTo>
                  <a:cubicBezTo>
                    <a:pt x="9" y="4"/>
                    <a:pt x="9" y="4"/>
                    <a:pt x="9" y="3"/>
                  </a:cubicBezTo>
                  <a:cubicBezTo>
                    <a:pt x="9" y="2"/>
                    <a:pt x="9" y="2"/>
                    <a:pt x="9" y="2"/>
                  </a:cubicBezTo>
                  <a:cubicBezTo>
                    <a:pt x="8" y="1"/>
                    <a:pt x="8" y="1"/>
                    <a:pt x="8" y="1"/>
                  </a:cubicBezTo>
                  <a:cubicBezTo>
                    <a:pt x="8" y="2"/>
                    <a:pt x="8" y="2"/>
                    <a:pt x="8" y="2"/>
                  </a:cubicBezTo>
                  <a:cubicBezTo>
                    <a:pt x="7" y="2"/>
                    <a:pt x="7" y="1"/>
                    <a:pt x="6" y="1"/>
                  </a:cubicBezTo>
                  <a:cubicBezTo>
                    <a:pt x="6" y="0"/>
                    <a:pt x="6" y="0"/>
                    <a:pt x="6" y="0"/>
                  </a:cubicBezTo>
                  <a:cubicBezTo>
                    <a:pt x="5" y="0"/>
                    <a:pt x="5" y="0"/>
                    <a:pt x="5" y="0"/>
                  </a:cubicBezTo>
                  <a:cubicBezTo>
                    <a:pt x="5" y="1"/>
                    <a:pt x="5" y="1"/>
                    <a:pt x="5" y="1"/>
                  </a:cubicBezTo>
                  <a:cubicBezTo>
                    <a:pt x="4" y="1"/>
                    <a:pt x="3" y="2"/>
                    <a:pt x="3" y="2"/>
                  </a:cubicBezTo>
                  <a:cubicBezTo>
                    <a:pt x="2" y="1"/>
                    <a:pt x="2" y="1"/>
                    <a:pt x="2" y="1"/>
                  </a:cubicBezTo>
                  <a:cubicBezTo>
                    <a:pt x="1" y="2"/>
                    <a:pt x="1" y="2"/>
                    <a:pt x="1" y="2"/>
                  </a:cubicBezTo>
                  <a:cubicBezTo>
                    <a:pt x="2" y="3"/>
                    <a:pt x="2" y="3"/>
                    <a:pt x="2" y="3"/>
                  </a:cubicBezTo>
                  <a:cubicBezTo>
                    <a:pt x="1" y="4"/>
                    <a:pt x="1" y="4"/>
                    <a:pt x="1" y="5"/>
                  </a:cubicBezTo>
                  <a:cubicBezTo>
                    <a:pt x="0" y="5"/>
                    <a:pt x="0" y="5"/>
                    <a:pt x="0" y="5"/>
                  </a:cubicBezTo>
                  <a:cubicBezTo>
                    <a:pt x="0" y="6"/>
                    <a:pt x="0" y="6"/>
                    <a:pt x="0" y="6"/>
                  </a:cubicBezTo>
                  <a:cubicBezTo>
                    <a:pt x="1" y="6"/>
                    <a:pt x="1" y="6"/>
                    <a:pt x="1" y="6"/>
                  </a:cubicBezTo>
                  <a:cubicBezTo>
                    <a:pt x="1" y="7"/>
                    <a:pt x="1" y="8"/>
                    <a:pt x="2" y="8"/>
                  </a:cubicBezTo>
                  <a:cubicBezTo>
                    <a:pt x="1" y="9"/>
                    <a:pt x="1" y="9"/>
                    <a:pt x="1" y="9"/>
                  </a:cubicBezTo>
                  <a:cubicBezTo>
                    <a:pt x="2" y="10"/>
                    <a:pt x="2" y="10"/>
                    <a:pt x="2" y="10"/>
                  </a:cubicBezTo>
                  <a:cubicBezTo>
                    <a:pt x="3" y="9"/>
                    <a:pt x="3" y="9"/>
                    <a:pt x="3" y="9"/>
                  </a:cubicBezTo>
                  <a:cubicBezTo>
                    <a:pt x="3" y="10"/>
                    <a:pt x="4" y="10"/>
                    <a:pt x="5" y="10"/>
                  </a:cubicBezTo>
                  <a:cubicBezTo>
                    <a:pt x="5" y="11"/>
                    <a:pt x="5" y="11"/>
                    <a:pt x="5" y="11"/>
                  </a:cubicBezTo>
                  <a:cubicBezTo>
                    <a:pt x="6" y="11"/>
                    <a:pt x="6" y="11"/>
                    <a:pt x="6" y="11"/>
                  </a:cubicBezTo>
                  <a:cubicBezTo>
                    <a:pt x="6" y="10"/>
                    <a:pt x="6" y="10"/>
                    <a:pt x="6" y="10"/>
                  </a:cubicBezTo>
                  <a:cubicBezTo>
                    <a:pt x="7" y="10"/>
                    <a:pt x="7" y="10"/>
                    <a:pt x="8" y="9"/>
                  </a:cubicBezTo>
                  <a:cubicBezTo>
                    <a:pt x="9" y="10"/>
                    <a:pt x="9" y="10"/>
                    <a:pt x="9" y="10"/>
                  </a:cubicBezTo>
                  <a:cubicBezTo>
                    <a:pt x="9" y="9"/>
                    <a:pt x="9" y="9"/>
                    <a:pt x="9" y="9"/>
                  </a:cubicBezTo>
                  <a:cubicBezTo>
                    <a:pt x="9" y="8"/>
                    <a:pt x="9" y="8"/>
                    <a:pt x="9" y="8"/>
                  </a:cubicBezTo>
                  <a:cubicBezTo>
                    <a:pt x="9" y="8"/>
                    <a:pt x="9" y="7"/>
                    <a:pt x="9" y="6"/>
                  </a:cubicBezTo>
                  <a:lnTo>
                    <a:pt x="11" y="6"/>
                  </a:lnTo>
                  <a:close/>
                  <a:moveTo>
                    <a:pt x="8" y="6"/>
                  </a:moveTo>
                  <a:cubicBezTo>
                    <a:pt x="8" y="7"/>
                    <a:pt x="7" y="9"/>
                    <a:pt x="5" y="9"/>
                  </a:cubicBezTo>
                  <a:cubicBezTo>
                    <a:pt x="3" y="9"/>
                    <a:pt x="2" y="7"/>
                    <a:pt x="2" y="6"/>
                  </a:cubicBezTo>
                  <a:cubicBezTo>
                    <a:pt x="2" y="4"/>
                    <a:pt x="3" y="2"/>
                    <a:pt x="5" y="2"/>
                  </a:cubicBezTo>
                  <a:cubicBezTo>
                    <a:pt x="7" y="2"/>
                    <a:pt x="8" y="4"/>
                    <a:pt x="8"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0"/>
            <p:cNvSpPr>
              <a:spLocks noEditPoints="1"/>
            </p:cNvSpPr>
            <p:nvPr/>
          </p:nvSpPr>
          <p:spPr bwMode="auto">
            <a:xfrm>
              <a:off x="3792538" y="3544888"/>
              <a:ext cx="34925" cy="28575"/>
            </a:xfrm>
            <a:custGeom>
              <a:avLst/>
              <a:gdLst/>
              <a:ahLst/>
              <a:cxnLst>
                <a:cxn ang="0">
                  <a:pos x="6" y="3"/>
                </a:cxn>
                <a:cxn ang="0">
                  <a:pos x="6" y="2"/>
                </a:cxn>
                <a:cxn ang="0">
                  <a:pos x="5" y="2"/>
                </a:cxn>
                <a:cxn ang="0">
                  <a:pos x="5" y="1"/>
                </a:cxn>
                <a:cxn ang="0">
                  <a:pos x="5" y="1"/>
                </a:cxn>
                <a:cxn ang="0">
                  <a:pos x="5" y="0"/>
                </a:cxn>
                <a:cxn ang="0">
                  <a:pos x="4" y="1"/>
                </a:cxn>
                <a:cxn ang="0">
                  <a:pos x="3" y="0"/>
                </a:cxn>
                <a:cxn ang="0">
                  <a:pos x="3" y="0"/>
                </a:cxn>
                <a:cxn ang="0">
                  <a:pos x="3" y="0"/>
                </a:cxn>
                <a:cxn ang="0">
                  <a:pos x="3" y="0"/>
                </a:cxn>
                <a:cxn ang="0">
                  <a:pos x="2" y="1"/>
                </a:cxn>
                <a:cxn ang="0">
                  <a:pos x="1" y="0"/>
                </a:cxn>
                <a:cxn ang="0">
                  <a:pos x="1" y="1"/>
                </a:cxn>
                <a:cxn ang="0">
                  <a:pos x="1" y="1"/>
                </a:cxn>
                <a:cxn ang="0">
                  <a:pos x="1" y="2"/>
                </a:cxn>
                <a:cxn ang="0">
                  <a:pos x="0" y="2"/>
                </a:cxn>
                <a:cxn ang="0">
                  <a:pos x="0" y="3"/>
                </a:cxn>
                <a:cxn ang="0">
                  <a:pos x="1" y="3"/>
                </a:cxn>
                <a:cxn ang="0">
                  <a:pos x="1" y="4"/>
                </a:cxn>
                <a:cxn ang="0">
                  <a:pos x="1" y="4"/>
                </a:cxn>
                <a:cxn ang="0">
                  <a:pos x="1" y="4"/>
                </a:cxn>
                <a:cxn ang="0">
                  <a:pos x="2" y="4"/>
                </a:cxn>
                <a:cxn ang="0">
                  <a:pos x="3" y="4"/>
                </a:cxn>
                <a:cxn ang="0">
                  <a:pos x="3" y="5"/>
                </a:cxn>
                <a:cxn ang="0">
                  <a:pos x="3" y="5"/>
                </a:cxn>
                <a:cxn ang="0">
                  <a:pos x="3" y="4"/>
                </a:cxn>
                <a:cxn ang="0">
                  <a:pos x="4" y="4"/>
                </a:cxn>
                <a:cxn ang="0">
                  <a:pos x="5" y="4"/>
                </a:cxn>
                <a:cxn ang="0">
                  <a:pos x="5" y="4"/>
                </a:cxn>
                <a:cxn ang="0">
                  <a:pos x="5" y="4"/>
                </a:cxn>
                <a:cxn ang="0">
                  <a:pos x="5" y="3"/>
                </a:cxn>
                <a:cxn ang="0">
                  <a:pos x="6" y="3"/>
                </a:cxn>
                <a:cxn ang="0">
                  <a:pos x="5" y="2"/>
                </a:cxn>
                <a:cxn ang="0">
                  <a:pos x="3" y="4"/>
                </a:cxn>
                <a:cxn ang="0">
                  <a:pos x="1" y="2"/>
                </a:cxn>
                <a:cxn ang="0">
                  <a:pos x="3" y="1"/>
                </a:cxn>
                <a:cxn ang="0">
                  <a:pos x="5" y="2"/>
                </a:cxn>
              </a:cxnLst>
              <a:rect l="0" t="0" r="r" b="b"/>
              <a:pathLst>
                <a:path w="6" h="5">
                  <a:moveTo>
                    <a:pt x="6" y="3"/>
                  </a:moveTo>
                  <a:cubicBezTo>
                    <a:pt x="6" y="2"/>
                    <a:pt x="6" y="2"/>
                    <a:pt x="6" y="2"/>
                  </a:cubicBezTo>
                  <a:cubicBezTo>
                    <a:pt x="5" y="2"/>
                    <a:pt x="5" y="2"/>
                    <a:pt x="5" y="2"/>
                  </a:cubicBezTo>
                  <a:cubicBezTo>
                    <a:pt x="5" y="2"/>
                    <a:pt x="5" y="1"/>
                    <a:pt x="5" y="1"/>
                  </a:cubicBezTo>
                  <a:cubicBezTo>
                    <a:pt x="5" y="1"/>
                    <a:pt x="5" y="1"/>
                    <a:pt x="5" y="1"/>
                  </a:cubicBezTo>
                  <a:cubicBezTo>
                    <a:pt x="5" y="0"/>
                    <a:pt x="5" y="0"/>
                    <a:pt x="5" y="0"/>
                  </a:cubicBezTo>
                  <a:cubicBezTo>
                    <a:pt x="4" y="1"/>
                    <a:pt x="4" y="1"/>
                    <a:pt x="4" y="1"/>
                  </a:cubicBezTo>
                  <a:cubicBezTo>
                    <a:pt x="4" y="0"/>
                    <a:pt x="4" y="0"/>
                    <a:pt x="3" y="0"/>
                  </a:cubicBezTo>
                  <a:cubicBezTo>
                    <a:pt x="3" y="0"/>
                    <a:pt x="3" y="0"/>
                    <a:pt x="3" y="0"/>
                  </a:cubicBezTo>
                  <a:cubicBezTo>
                    <a:pt x="3" y="0"/>
                    <a:pt x="3" y="0"/>
                    <a:pt x="3" y="0"/>
                  </a:cubicBezTo>
                  <a:cubicBezTo>
                    <a:pt x="3" y="0"/>
                    <a:pt x="3" y="0"/>
                    <a:pt x="3" y="0"/>
                  </a:cubicBezTo>
                  <a:cubicBezTo>
                    <a:pt x="2" y="0"/>
                    <a:pt x="2" y="0"/>
                    <a:pt x="2" y="1"/>
                  </a:cubicBezTo>
                  <a:cubicBezTo>
                    <a:pt x="1" y="0"/>
                    <a:pt x="1" y="0"/>
                    <a:pt x="1" y="0"/>
                  </a:cubicBezTo>
                  <a:cubicBezTo>
                    <a:pt x="1" y="1"/>
                    <a:pt x="1" y="1"/>
                    <a:pt x="1" y="1"/>
                  </a:cubicBezTo>
                  <a:cubicBezTo>
                    <a:pt x="1" y="1"/>
                    <a:pt x="1" y="1"/>
                    <a:pt x="1" y="1"/>
                  </a:cubicBezTo>
                  <a:cubicBezTo>
                    <a:pt x="1" y="1"/>
                    <a:pt x="1" y="2"/>
                    <a:pt x="1" y="2"/>
                  </a:cubicBezTo>
                  <a:cubicBezTo>
                    <a:pt x="0" y="2"/>
                    <a:pt x="0" y="2"/>
                    <a:pt x="0" y="2"/>
                  </a:cubicBezTo>
                  <a:cubicBezTo>
                    <a:pt x="0" y="3"/>
                    <a:pt x="0" y="3"/>
                    <a:pt x="0" y="3"/>
                  </a:cubicBezTo>
                  <a:cubicBezTo>
                    <a:pt x="1" y="3"/>
                    <a:pt x="1" y="3"/>
                    <a:pt x="1" y="3"/>
                  </a:cubicBezTo>
                  <a:cubicBezTo>
                    <a:pt x="1" y="3"/>
                    <a:pt x="1" y="3"/>
                    <a:pt x="1" y="4"/>
                  </a:cubicBezTo>
                  <a:cubicBezTo>
                    <a:pt x="1" y="4"/>
                    <a:pt x="1" y="4"/>
                    <a:pt x="1" y="4"/>
                  </a:cubicBezTo>
                  <a:cubicBezTo>
                    <a:pt x="1" y="4"/>
                    <a:pt x="1" y="4"/>
                    <a:pt x="1" y="4"/>
                  </a:cubicBezTo>
                  <a:cubicBezTo>
                    <a:pt x="2" y="4"/>
                    <a:pt x="2" y="4"/>
                    <a:pt x="2" y="4"/>
                  </a:cubicBezTo>
                  <a:cubicBezTo>
                    <a:pt x="2" y="4"/>
                    <a:pt x="2" y="4"/>
                    <a:pt x="3" y="4"/>
                  </a:cubicBezTo>
                  <a:cubicBezTo>
                    <a:pt x="3" y="5"/>
                    <a:pt x="3" y="5"/>
                    <a:pt x="3" y="5"/>
                  </a:cubicBezTo>
                  <a:cubicBezTo>
                    <a:pt x="3" y="5"/>
                    <a:pt x="3" y="5"/>
                    <a:pt x="3" y="5"/>
                  </a:cubicBezTo>
                  <a:cubicBezTo>
                    <a:pt x="3" y="4"/>
                    <a:pt x="3" y="4"/>
                    <a:pt x="3" y="4"/>
                  </a:cubicBezTo>
                  <a:cubicBezTo>
                    <a:pt x="4" y="4"/>
                    <a:pt x="4" y="4"/>
                    <a:pt x="4" y="4"/>
                  </a:cubicBezTo>
                  <a:cubicBezTo>
                    <a:pt x="5" y="4"/>
                    <a:pt x="5" y="4"/>
                    <a:pt x="5" y="4"/>
                  </a:cubicBezTo>
                  <a:cubicBezTo>
                    <a:pt x="5" y="4"/>
                    <a:pt x="5" y="4"/>
                    <a:pt x="5" y="4"/>
                  </a:cubicBezTo>
                  <a:cubicBezTo>
                    <a:pt x="5" y="4"/>
                    <a:pt x="5" y="4"/>
                    <a:pt x="5" y="4"/>
                  </a:cubicBezTo>
                  <a:cubicBezTo>
                    <a:pt x="5" y="3"/>
                    <a:pt x="5" y="3"/>
                    <a:pt x="5" y="3"/>
                  </a:cubicBezTo>
                  <a:lnTo>
                    <a:pt x="6" y="3"/>
                  </a:lnTo>
                  <a:close/>
                  <a:moveTo>
                    <a:pt x="5" y="2"/>
                  </a:moveTo>
                  <a:cubicBezTo>
                    <a:pt x="5" y="3"/>
                    <a:pt x="4" y="4"/>
                    <a:pt x="3" y="4"/>
                  </a:cubicBezTo>
                  <a:cubicBezTo>
                    <a:pt x="2" y="4"/>
                    <a:pt x="1" y="3"/>
                    <a:pt x="1" y="2"/>
                  </a:cubicBezTo>
                  <a:cubicBezTo>
                    <a:pt x="1" y="1"/>
                    <a:pt x="2" y="1"/>
                    <a:pt x="3" y="1"/>
                  </a:cubicBezTo>
                  <a:cubicBezTo>
                    <a:pt x="4" y="1"/>
                    <a:pt x="5" y="1"/>
                    <a:pt x="5" y="2"/>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7" name="Freeform 41"/>
            <p:cNvSpPr>
              <a:spLocks noEditPoints="1"/>
            </p:cNvSpPr>
            <p:nvPr/>
          </p:nvSpPr>
          <p:spPr bwMode="auto">
            <a:xfrm>
              <a:off x="3786188" y="3497263"/>
              <a:ext cx="41275" cy="41275"/>
            </a:xfrm>
            <a:custGeom>
              <a:avLst/>
              <a:gdLst/>
              <a:ahLst/>
              <a:cxnLst>
                <a:cxn ang="0">
                  <a:pos x="7" y="4"/>
                </a:cxn>
                <a:cxn ang="0">
                  <a:pos x="7" y="3"/>
                </a:cxn>
                <a:cxn ang="0">
                  <a:pos x="6" y="3"/>
                </a:cxn>
                <a:cxn ang="0">
                  <a:pos x="6" y="2"/>
                </a:cxn>
                <a:cxn ang="0">
                  <a:pos x="6" y="1"/>
                </a:cxn>
                <a:cxn ang="0">
                  <a:pos x="5" y="1"/>
                </a:cxn>
                <a:cxn ang="0">
                  <a:pos x="5" y="1"/>
                </a:cxn>
                <a:cxn ang="0">
                  <a:pos x="4" y="1"/>
                </a:cxn>
                <a:cxn ang="0">
                  <a:pos x="4" y="0"/>
                </a:cxn>
                <a:cxn ang="0">
                  <a:pos x="3" y="0"/>
                </a:cxn>
                <a:cxn ang="0">
                  <a:pos x="3" y="1"/>
                </a:cxn>
                <a:cxn ang="0">
                  <a:pos x="1" y="1"/>
                </a:cxn>
                <a:cxn ang="0">
                  <a:pos x="1" y="1"/>
                </a:cxn>
                <a:cxn ang="0">
                  <a:pos x="0" y="1"/>
                </a:cxn>
                <a:cxn ang="0">
                  <a:pos x="1" y="2"/>
                </a:cxn>
                <a:cxn ang="0">
                  <a:pos x="0" y="3"/>
                </a:cxn>
                <a:cxn ang="0">
                  <a:pos x="0" y="3"/>
                </a:cxn>
                <a:cxn ang="0">
                  <a:pos x="0" y="4"/>
                </a:cxn>
                <a:cxn ang="0">
                  <a:pos x="0" y="4"/>
                </a:cxn>
                <a:cxn ang="0">
                  <a:pos x="1" y="5"/>
                </a:cxn>
                <a:cxn ang="0">
                  <a:pos x="0" y="6"/>
                </a:cxn>
                <a:cxn ang="0">
                  <a:pos x="1" y="6"/>
                </a:cxn>
                <a:cxn ang="0">
                  <a:pos x="1" y="6"/>
                </a:cxn>
                <a:cxn ang="0">
                  <a:pos x="3" y="6"/>
                </a:cxn>
                <a:cxn ang="0">
                  <a:pos x="3" y="7"/>
                </a:cxn>
                <a:cxn ang="0">
                  <a:pos x="4" y="7"/>
                </a:cxn>
                <a:cxn ang="0">
                  <a:pos x="4" y="6"/>
                </a:cxn>
                <a:cxn ang="0">
                  <a:pos x="5" y="6"/>
                </a:cxn>
                <a:cxn ang="0">
                  <a:pos x="5" y="6"/>
                </a:cxn>
                <a:cxn ang="0">
                  <a:pos x="6" y="6"/>
                </a:cxn>
                <a:cxn ang="0">
                  <a:pos x="6" y="5"/>
                </a:cxn>
                <a:cxn ang="0">
                  <a:pos x="6" y="4"/>
                </a:cxn>
                <a:cxn ang="0">
                  <a:pos x="7" y="4"/>
                </a:cxn>
                <a:cxn ang="0">
                  <a:pos x="5" y="4"/>
                </a:cxn>
                <a:cxn ang="0">
                  <a:pos x="3" y="6"/>
                </a:cxn>
                <a:cxn ang="0">
                  <a:pos x="1" y="4"/>
                </a:cxn>
                <a:cxn ang="0">
                  <a:pos x="3" y="1"/>
                </a:cxn>
                <a:cxn ang="0">
                  <a:pos x="5" y="4"/>
                </a:cxn>
              </a:cxnLst>
              <a:rect l="0" t="0" r="r" b="b"/>
              <a:pathLst>
                <a:path w="7" h="7">
                  <a:moveTo>
                    <a:pt x="7" y="4"/>
                  </a:moveTo>
                  <a:cubicBezTo>
                    <a:pt x="7" y="3"/>
                    <a:pt x="7" y="3"/>
                    <a:pt x="7" y="3"/>
                  </a:cubicBezTo>
                  <a:cubicBezTo>
                    <a:pt x="6" y="3"/>
                    <a:pt x="6" y="3"/>
                    <a:pt x="6" y="3"/>
                  </a:cubicBezTo>
                  <a:cubicBezTo>
                    <a:pt x="6" y="3"/>
                    <a:pt x="6" y="2"/>
                    <a:pt x="6" y="2"/>
                  </a:cubicBezTo>
                  <a:cubicBezTo>
                    <a:pt x="6" y="1"/>
                    <a:pt x="6" y="1"/>
                    <a:pt x="6" y="1"/>
                  </a:cubicBezTo>
                  <a:cubicBezTo>
                    <a:pt x="5" y="1"/>
                    <a:pt x="5" y="1"/>
                    <a:pt x="5" y="1"/>
                  </a:cubicBezTo>
                  <a:cubicBezTo>
                    <a:pt x="5" y="1"/>
                    <a:pt x="5" y="1"/>
                    <a:pt x="5" y="1"/>
                  </a:cubicBezTo>
                  <a:cubicBezTo>
                    <a:pt x="5" y="1"/>
                    <a:pt x="4" y="1"/>
                    <a:pt x="4" y="1"/>
                  </a:cubicBezTo>
                  <a:cubicBezTo>
                    <a:pt x="4" y="0"/>
                    <a:pt x="4" y="0"/>
                    <a:pt x="4" y="0"/>
                  </a:cubicBezTo>
                  <a:cubicBezTo>
                    <a:pt x="3" y="0"/>
                    <a:pt x="3" y="0"/>
                    <a:pt x="3" y="0"/>
                  </a:cubicBezTo>
                  <a:cubicBezTo>
                    <a:pt x="3" y="1"/>
                    <a:pt x="3" y="1"/>
                    <a:pt x="3" y="1"/>
                  </a:cubicBezTo>
                  <a:cubicBezTo>
                    <a:pt x="2" y="1"/>
                    <a:pt x="2" y="1"/>
                    <a:pt x="1" y="1"/>
                  </a:cubicBezTo>
                  <a:cubicBezTo>
                    <a:pt x="1" y="1"/>
                    <a:pt x="1" y="1"/>
                    <a:pt x="1" y="1"/>
                  </a:cubicBezTo>
                  <a:cubicBezTo>
                    <a:pt x="0" y="1"/>
                    <a:pt x="0" y="1"/>
                    <a:pt x="0" y="1"/>
                  </a:cubicBezTo>
                  <a:cubicBezTo>
                    <a:pt x="1" y="2"/>
                    <a:pt x="1" y="2"/>
                    <a:pt x="1" y="2"/>
                  </a:cubicBezTo>
                  <a:cubicBezTo>
                    <a:pt x="1" y="2"/>
                    <a:pt x="0" y="3"/>
                    <a:pt x="0" y="3"/>
                  </a:cubicBezTo>
                  <a:cubicBezTo>
                    <a:pt x="0" y="3"/>
                    <a:pt x="0" y="3"/>
                    <a:pt x="0" y="3"/>
                  </a:cubicBezTo>
                  <a:cubicBezTo>
                    <a:pt x="0" y="4"/>
                    <a:pt x="0" y="4"/>
                    <a:pt x="0" y="4"/>
                  </a:cubicBezTo>
                  <a:cubicBezTo>
                    <a:pt x="0" y="4"/>
                    <a:pt x="0" y="4"/>
                    <a:pt x="0" y="4"/>
                  </a:cubicBezTo>
                  <a:cubicBezTo>
                    <a:pt x="0" y="4"/>
                    <a:pt x="1" y="5"/>
                    <a:pt x="1" y="5"/>
                  </a:cubicBezTo>
                  <a:cubicBezTo>
                    <a:pt x="0" y="6"/>
                    <a:pt x="0" y="6"/>
                    <a:pt x="0" y="6"/>
                  </a:cubicBezTo>
                  <a:cubicBezTo>
                    <a:pt x="1" y="6"/>
                    <a:pt x="1" y="6"/>
                    <a:pt x="1" y="6"/>
                  </a:cubicBezTo>
                  <a:cubicBezTo>
                    <a:pt x="1" y="6"/>
                    <a:pt x="1" y="6"/>
                    <a:pt x="1" y="6"/>
                  </a:cubicBezTo>
                  <a:cubicBezTo>
                    <a:pt x="2" y="6"/>
                    <a:pt x="2" y="6"/>
                    <a:pt x="3" y="6"/>
                  </a:cubicBezTo>
                  <a:cubicBezTo>
                    <a:pt x="3" y="7"/>
                    <a:pt x="3" y="7"/>
                    <a:pt x="3" y="7"/>
                  </a:cubicBezTo>
                  <a:cubicBezTo>
                    <a:pt x="4" y="7"/>
                    <a:pt x="4" y="7"/>
                    <a:pt x="4" y="7"/>
                  </a:cubicBezTo>
                  <a:cubicBezTo>
                    <a:pt x="4" y="6"/>
                    <a:pt x="4" y="6"/>
                    <a:pt x="4" y="6"/>
                  </a:cubicBezTo>
                  <a:cubicBezTo>
                    <a:pt x="4" y="6"/>
                    <a:pt x="5" y="6"/>
                    <a:pt x="5" y="6"/>
                  </a:cubicBezTo>
                  <a:cubicBezTo>
                    <a:pt x="5" y="6"/>
                    <a:pt x="5" y="6"/>
                    <a:pt x="5" y="6"/>
                  </a:cubicBezTo>
                  <a:cubicBezTo>
                    <a:pt x="6" y="6"/>
                    <a:pt x="6" y="6"/>
                    <a:pt x="6" y="6"/>
                  </a:cubicBezTo>
                  <a:cubicBezTo>
                    <a:pt x="6" y="5"/>
                    <a:pt x="6" y="5"/>
                    <a:pt x="6" y="5"/>
                  </a:cubicBezTo>
                  <a:cubicBezTo>
                    <a:pt x="6" y="5"/>
                    <a:pt x="6" y="4"/>
                    <a:pt x="6" y="4"/>
                  </a:cubicBezTo>
                  <a:lnTo>
                    <a:pt x="7" y="4"/>
                  </a:lnTo>
                  <a:close/>
                  <a:moveTo>
                    <a:pt x="5" y="4"/>
                  </a:moveTo>
                  <a:cubicBezTo>
                    <a:pt x="5" y="5"/>
                    <a:pt x="4" y="6"/>
                    <a:pt x="3" y="6"/>
                  </a:cubicBezTo>
                  <a:cubicBezTo>
                    <a:pt x="2" y="6"/>
                    <a:pt x="1" y="5"/>
                    <a:pt x="1" y="4"/>
                  </a:cubicBezTo>
                  <a:cubicBezTo>
                    <a:pt x="1" y="2"/>
                    <a:pt x="2" y="1"/>
                    <a:pt x="3" y="1"/>
                  </a:cubicBezTo>
                  <a:cubicBezTo>
                    <a:pt x="4" y="1"/>
                    <a:pt x="5" y="2"/>
                    <a:pt x="5"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9152454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ipe(left)">
                                      <p:cBhvr>
                                        <p:cTn id="7" dur="750"/>
                                        <p:tgtEl>
                                          <p:spTgt spid="29"/>
                                        </p:tgtEl>
                                      </p:cBhvr>
                                    </p:animEffect>
                                  </p:childTnLst>
                                </p:cTn>
                              </p:par>
                            </p:childTnLst>
                          </p:cTn>
                        </p:par>
                        <p:par>
                          <p:cTn id="8" fill="hold">
                            <p:stCondLst>
                              <p:cond delay="750"/>
                            </p:stCondLst>
                            <p:childTnLst>
                              <p:par>
                                <p:cTn id="9" presetID="2" presetClass="entr" presetSubtype="9"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0-#ppt_w/2"/>
                                          </p:val>
                                        </p:tav>
                                        <p:tav tm="100000">
                                          <p:val>
                                            <p:strVal val="#ppt_x"/>
                                          </p:val>
                                        </p:tav>
                                      </p:tavLst>
                                    </p:anim>
                                    <p:anim calcmode="lin" valueType="num">
                                      <p:cBhvr additive="base">
                                        <p:cTn id="12" dur="500" fill="hold"/>
                                        <p:tgtEl>
                                          <p:spTgt spid="30"/>
                                        </p:tgtEl>
                                        <p:attrNameLst>
                                          <p:attrName>ppt_y</p:attrName>
                                        </p:attrNameLst>
                                      </p:cBhvr>
                                      <p:tavLst>
                                        <p:tav tm="0">
                                          <p:val>
                                            <p:strVal val="0-#ppt_h/2"/>
                                          </p:val>
                                        </p:tav>
                                        <p:tav tm="100000">
                                          <p:val>
                                            <p:strVal val="#ppt_y"/>
                                          </p:val>
                                        </p:tav>
                                      </p:tavLst>
                                    </p:anim>
                                  </p:childTnLst>
                                </p:cTn>
                              </p:par>
                            </p:childTnLst>
                          </p:cTn>
                        </p:par>
                        <p:par>
                          <p:cTn id="13" fill="hold">
                            <p:stCondLst>
                              <p:cond delay="1250"/>
                            </p:stCondLst>
                            <p:childTnLst>
                              <p:par>
                                <p:cTn id="14" presetID="2" presetClass="entr" presetSubtype="3" fill="hold" grpId="0" nodeType="afterEffect">
                                  <p:stCondLst>
                                    <p:cond delay="0"/>
                                  </p:stCondLst>
                                  <p:childTnLst>
                                    <p:set>
                                      <p:cBhvr>
                                        <p:cTn id="15" dur="1" fill="hold">
                                          <p:stCondLst>
                                            <p:cond delay="0"/>
                                          </p:stCondLst>
                                        </p:cTn>
                                        <p:tgtEl>
                                          <p:spTgt spid="31"/>
                                        </p:tgtEl>
                                        <p:attrNameLst>
                                          <p:attrName>style.visibility</p:attrName>
                                        </p:attrNameLst>
                                      </p:cBhvr>
                                      <p:to>
                                        <p:strVal val="visible"/>
                                      </p:to>
                                    </p:set>
                                    <p:anim calcmode="lin" valueType="num">
                                      <p:cBhvr additive="base">
                                        <p:cTn id="16" dur="500" fill="hold"/>
                                        <p:tgtEl>
                                          <p:spTgt spid="31"/>
                                        </p:tgtEl>
                                        <p:attrNameLst>
                                          <p:attrName>ppt_x</p:attrName>
                                        </p:attrNameLst>
                                      </p:cBhvr>
                                      <p:tavLst>
                                        <p:tav tm="0">
                                          <p:val>
                                            <p:strVal val="1+#ppt_w/2"/>
                                          </p:val>
                                        </p:tav>
                                        <p:tav tm="100000">
                                          <p:val>
                                            <p:strVal val="#ppt_x"/>
                                          </p:val>
                                        </p:tav>
                                      </p:tavLst>
                                    </p:anim>
                                    <p:anim calcmode="lin" valueType="num">
                                      <p:cBhvr additive="base">
                                        <p:cTn id="17" dur="500" fill="hold"/>
                                        <p:tgtEl>
                                          <p:spTgt spid="31"/>
                                        </p:tgtEl>
                                        <p:attrNameLst>
                                          <p:attrName>ppt_y</p:attrName>
                                        </p:attrNameLst>
                                      </p:cBhvr>
                                      <p:tavLst>
                                        <p:tav tm="0">
                                          <p:val>
                                            <p:strVal val="0-#ppt_h/2"/>
                                          </p:val>
                                        </p:tav>
                                        <p:tav tm="100000">
                                          <p:val>
                                            <p:strVal val="#ppt_y"/>
                                          </p:val>
                                        </p:tav>
                                      </p:tavLst>
                                    </p:anim>
                                  </p:childTnLst>
                                </p:cTn>
                              </p:par>
                            </p:childTnLst>
                          </p:cTn>
                        </p:par>
                        <p:par>
                          <p:cTn id="18" fill="hold">
                            <p:stCondLst>
                              <p:cond delay="1750"/>
                            </p:stCondLst>
                            <p:childTnLst>
                              <p:par>
                                <p:cTn id="19" presetID="2" presetClass="entr" presetSubtype="6" fill="hold" grpId="0" nodeType="after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1+#ppt_w/2"/>
                                          </p:val>
                                        </p:tav>
                                        <p:tav tm="100000">
                                          <p:val>
                                            <p:strVal val="#ppt_x"/>
                                          </p:val>
                                        </p:tav>
                                      </p:tavLst>
                                    </p:anim>
                                    <p:anim calcmode="lin" valueType="num">
                                      <p:cBhvr additive="base">
                                        <p:cTn id="22" dur="500" fill="hold"/>
                                        <p:tgtEl>
                                          <p:spTgt spid="32"/>
                                        </p:tgtEl>
                                        <p:attrNameLst>
                                          <p:attrName>ppt_y</p:attrName>
                                        </p:attrNameLst>
                                      </p:cBhvr>
                                      <p:tavLst>
                                        <p:tav tm="0">
                                          <p:val>
                                            <p:strVal val="1+#ppt_h/2"/>
                                          </p:val>
                                        </p:tav>
                                        <p:tav tm="100000">
                                          <p:val>
                                            <p:strVal val="#ppt_y"/>
                                          </p:val>
                                        </p:tav>
                                      </p:tavLst>
                                    </p:anim>
                                  </p:childTnLst>
                                </p:cTn>
                              </p:par>
                            </p:childTnLst>
                          </p:cTn>
                        </p:par>
                        <p:par>
                          <p:cTn id="23" fill="hold">
                            <p:stCondLst>
                              <p:cond delay="2250"/>
                            </p:stCondLst>
                            <p:childTnLst>
                              <p:par>
                                <p:cTn id="24" presetID="2" presetClass="entr" presetSubtype="12" fill="hold" grpId="0" nodeType="afterEffect">
                                  <p:stCondLst>
                                    <p:cond delay="0"/>
                                  </p:stCondLst>
                                  <p:childTnLst>
                                    <p:set>
                                      <p:cBhvr>
                                        <p:cTn id="25" dur="1" fill="hold">
                                          <p:stCondLst>
                                            <p:cond delay="0"/>
                                          </p:stCondLst>
                                        </p:cTn>
                                        <p:tgtEl>
                                          <p:spTgt spid="33"/>
                                        </p:tgtEl>
                                        <p:attrNameLst>
                                          <p:attrName>style.visibility</p:attrName>
                                        </p:attrNameLst>
                                      </p:cBhvr>
                                      <p:to>
                                        <p:strVal val="visible"/>
                                      </p:to>
                                    </p:set>
                                    <p:anim calcmode="lin" valueType="num">
                                      <p:cBhvr additive="base">
                                        <p:cTn id="26" dur="500" fill="hold"/>
                                        <p:tgtEl>
                                          <p:spTgt spid="33"/>
                                        </p:tgtEl>
                                        <p:attrNameLst>
                                          <p:attrName>ppt_x</p:attrName>
                                        </p:attrNameLst>
                                      </p:cBhvr>
                                      <p:tavLst>
                                        <p:tav tm="0">
                                          <p:val>
                                            <p:strVal val="0-#ppt_w/2"/>
                                          </p:val>
                                        </p:tav>
                                        <p:tav tm="100000">
                                          <p:val>
                                            <p:strVal val="#ppt_x"/>
                                          </p:val>
                                        </p:tav>
                                      </p:tavLst>
                                    </p:anim>
                                    <p:anim calcmode="lin" valueType="num">
                                      <p:cBhvr additive="base">
                                        <p:cTn id="27" dur="500" fill="hold"/>
                                        <p:tgtEl>
                                          <p:spTgt spid="33"/>
                                        </p:tgtEl>
                                        <p:attrNameLst>
                                          <p:attrName>ppt_y</p:attrName>
                                        </p:attrNameLst>
                                      </p:cBhvr>
                                      <p:tavLst>
                                        <p:tav tm="0">
                                          <p:val>
                                            <p:strVal val="1+#ppt_h/2"/>
                                          </p:val>
                                        </p:tav>
                                        <p:tav tm="100000">
                                          <p:val>
                                            <p:strVal val="#ppt_y"/>
                                          </p:val>
                                        </p:tav>
                                      </p:tavLst>
                                    </p:anim>
                                  </p:childTnLst>
                                </p:cTn>
                              </p:par>
                            </p:childTnLst>
                          </p:cTn>
                        </p:par>
                        <p:par>
                          <p:cTn id="28" fill="hold">
                            <p:stCondLst>
                              <p:cond delay="2750"/>
                            </p:stCondLst>
                            <p:childTnLst>
                              <p:par>
                                <p:cTn id="29" presetID="53" presetClass="entr" presetSubtype="528" fill="hold" grpId="0" nodeType="afterEffect">
                                  <p:stCondLst>
                                    <p:cond delay="0"/>
                                  </p:stCondLst>
                                  <p:childTnLst>
                                    <p:set>
                                      <p:cBhvr>
                                        <p:cTn id="30" dur="1" fill="hold">
                                          <p:stCondLst>
                                            <p:cond delay="0"/>
                                          </p:stCondLst>
                                        </p:cTn>
                                        <p:tgtEl>
                                          <p:spTgt spid="41"/>
                                        </p:tgtEl>
                                        <p:attrNameLst>
                                          <p:attrName>style.visibility</p:attrName>
                                        </p:attrNameLst>
                                      </p:cBhvr>
                                      <p:to>
                                        <p:strVal val="visible"/>
                                      </p:to>
                                    </p:set>
                                    <p:anim calcmode="lin" valueType="num">
                                      <p:cBhvr>
                                        <p:cTn id="31" dur="500" fill="hold"/>
                                        <p:tgtEl>
                                          <p:spTgt spid="41"/>
                                        </p:tgtEl>
                                        <p:attrNameLst>
                                          <p:attrName>ppt_w</p:attrName>
                                        </p:attrNameLst>
                                      </p:cBhvr>
                                      <p:tavLst>
                                        <p:tav tm="0">
                                          <p:val>
                                            <p:fltVal val="0"/>
                                          </p:val>
                                        </p:tav>
                                        <p:tav tm="100000">
                                          <p:val>
                                            <p:strVal val="#ppt_w"/>
                                          </p:val>
                                        </p:tav>
                                      </p:tavLst>
                                    </p:anim>
                                    <p:anim calcmode="lin" valueType="num">
                                      <p:cBhvr>
                                        <p:cTn id="32" dur="500" fill="hold"/>
                                        <p:tgtEl>
                                          <p:spTgt spid="41"/>
                                        </p:tgtEl>
                                        <p:attrNameLst>
                                          <p:attrName>ppt_h</p:attrName>
                                        </p:attrNameLst>
                                      </p:cBhvr>
                                      <p:tavLst>
                                        <p:tav tm="0">
                                          <p:val>
                                            <p:fltVal val="0"/>
                                          </p:val>
                                        </p:tav>
                                        <p:tav tm="100000">
                                          <p:val>
                                            <p:strVal val="#ppt_h"/>
                                          </p:val>
                                        </p:tav>
                                      </p:tavLst>
                                    </p:anim>
                                    <p:animEffect transition="in" filter="fade">
                                      <p:cBhvr>
                                        <p:cTn id="33" dur="500"/>
                                        <p:tgtEl>
                                          <p:spTgt spid="41"/>
                                        </p:tgtEl>
                                      </p:cBhvr>
                                    </p:animEffect>
                                    <p:anim calcmode="lin" valueType="num">
                                      <p:cBhvr>
                                        <p:cTn id="34" dur="500" fill="hold"/>
                                        <p:tgtEl>
                                          <p:spTgt spid="41"/>
                                        </p:tgtEl>
                                        <p:attrNameLst>
                                          <p:attrName>ppt_x</p:attrName>
                                        </p:attrNameLst>
                                      </p:cBhvr>
                                      <p:tavLst>
                                        <p:tav tm="0">
                                          <p:val>
                                            <p:fltVal val="0.5"/>
                                          </p:val>
                                        </p:tav>
                                        <p:tav tm="100000">
                                          <p:val>
                                            <p:strVal val="#ppt_x"/>
                                          </p:val>
                                        </p:tav>
                                      </p:tavLst>
                                    </p:anim>
                                    <p:anim calcmode="lin" valueType="num">
                                      <p:cBhvr>
                                        <p:cTn id="35" dur="500" fill="hold"/>
                                        <p:tgtEl>
                                          <p:spTgt spid="41"/>
                                        </p:tgtEl>
                                        <p:attrNameLst>
                                          <p:attrName>ppt_y</p:attrName>
                                        </p:attrNameLst>
                                      </p:cBhvr>
                                      <p:tavLst>
                                        <p:tav tm="0">
                                          <p:val>
                                            <p:fltVal val="0.5"/>
                                          </p:val>
                                        </p:tav>
                                        <p:tav tm="100000">
                                          <p:val>
                                            <p:strVal val="#ppt_y"/>
                                          </p:val>
                                        </p:tav>
                                      </p:tavLst>
                                    </p:anim>
                                  </p:childTnLst>
                                </p:cTn>
                              </p:par>
                            </p:childTnLst>
                          </p:cTn>
                        </p:par>
                        <p:par>
                          <p:cTn id="36" fill="hold">
                            <p:stCondLst>
                              <p:cond delay="3250"/>
                            </p:stCondLst>
                            <p:childTnLst>
                              <p:par>
                                <p:cTn id="37" presetID="53" presetClass="entr" presetSubtype="528" fill="hold" grpId="0" nodeType="afterEffect">
                                  <p:stCondLst>
                                    <p:cond delay="0"/>
                                  </p:stCondLst>
                                  <p:childTnLst>
                                    <p:set>
                                      <p:cBhvr>
                                        <p:cTn id="38" dur="1" fill="hold">
                                          <p:stCondLst>
                                            <p:cond delay="0"/>
                                          </p:stCondLst>
                                        </p:cTn>
                                        <p:tgtEl>
                                          <p:spTgt spid="28"/>
                                        </p:tgtEl>
                                        <p:attrNameLst>
                                          <p:attrName>style.visibility</p:attrName>
                                        </p:attrNameLst>
                                      </p:cBhvr>
                                      <p:to>
                                        <p:strVal val="visible"/>
                                      </p:to>
                                    </p:set>
                                    <p:anim calcmode="lin" valueType="num">
                                      <p:cBhvr>
                                        <p:cTn id="39" dur="500" fill="hold"/>
                                        <p:tgtEl>
                                          <p:spTgt spid="28"/>
                                        </p:tgtEl>
                                        <p:attrNameLst>
                                          <p:attrName>ppt_w</p:attrName>
                                        </p:attrNameLst>
                                      </p:cBhvr>
                                      <p:tavLst>
                                        <p:tav tm="0">
                                          <p:val>
                                            <p:fltVal val="0"/>
                                          </p:val>
                                        </p:tav>
                                        <p:tav tm="100000">
                                          <p:val>
                                            <p:strVal val="#ppt_w"/>
                                          </p:val>
                                        </p:tav>
                                      </p:tavLst>
                                    </p:anim>
                                    <p:anim calcmode="lin" valueType="num">
                                      <p:cBhvr>
                                        <p:cTn id="40" dur="500" fill="hold"/>
                                        <p:tgtEl>
                                          <p:spTgt spid="28"/>
                                        </p:tgtEl>
                                        <p:attrNameLst>
                                          <p:attrName>ppt_h</p:attrName>
                                        </p:attrNameLst>
                                      </p:cBhvr>
                                      <p:tavLst>
                                        <p:tav tm="0">
                                          <p:val>
                                            <p:fltVal val="0"/>
                                          </p:val>
                                        </p:tav>
                                        <p:tav tm="100000">
                                          <p:val>
                                            <p:strVal val="#ppt_h"/>
                                          </p:val>
                                        </p:tav>
                                      </p:tavLst>
                                    </p:anim>
                                    <p:animEffect transition="in" filter="fade">
                                      <p:cBhvr>
                                        <p:cTn id="41" dur="500"/>
                                        <p:tgtEl>
                                          <p:spTgt spid="28"/>
                                        </p:tgtEl>
                                      </p:cBhvr>
                                    </p:animEffect>
                                    <p:anim calcmode="lin" valueType="num">
                                      <p:cBhvr>
                                        <p:cTn id="42" dur="500" fill="hold"/>
                                        <p:tgtEl>
                                          <p:spTgt spid="28"/>
                                        </p:tgtEl>
                                        <p:attrNameLst>
                                          <p:attrName>ppt_x</p:attrName>
                                        </p:attrNameLst>
                                      </p:cBhvr>
                                      <p:tavLst>
                                        <p:tav tm="0">
                                          <p:val>
                                            <p:fltVal val="0.5"/>
                                          </p:val>
                                        </p:tav>
                                        <p:tav tm="100000">
                                          <p:val>
                                            <p:strVal val="#ppt_x"/>
                                          </p:val>
                                        </p:tav>
                                      </p:tavLst>
                                    </p:anim>
                                    <p:anim calcmode="lin" valueType="num">
                                      <p:cBhvr>
                                        <p:cTn id="43" dur="500" fill="hold"/>
                                        <p:tgtEl>
                                          <p:spTgt spid="28"/>
                                        </p:tgtEl>
                                        <p:attrNameLst>
                                          <p:attrName>ppt_y</p:attrName>
                                        </p:attrNameLst>
                                      </p:cBhvr>
                                      <p:tavLst>
                                        <p:tav tm="0">
                                          <p:val>
                                            <p:fltVal val="0.5"/>
                                          </p:val>
                                        </p:tav>
                                        <p:tav tm="100000">
                                          <p:val>
                                            <p:strVal val="#ppt_y"/>
                                          </p:val>
                                        </p:tav>
                                      </p:tavLst>
                                    </p:anim>
                                  </p:childTnLst>
                                </p:cTn>
                              </p:par>
                            </p:childTnLst>
                          </p:cTn>
                        </p:par>
                        <p:par>
                          <p:cTn id="44" fill="hold">
                            <p:stCondLst>
                              <p:cond delay="3750"/>
                            </p:stCondLst>
                            <p:childTnLst>
                              <p:par>
                                <p:cTn id="45" presetID="53" presetClass="entr" presetSubtype="528" fill="hold" nodeType="after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p:cTn id="47" dur="500" fill="hold"/>
                                        <p:tgtEl>
                                          <p:spTgt spid="42"/>
                                        </p:tgtEl>
                                        <p:attrNameLst>
                                          <p:attrName>ppt_w</p:attrName>
                                        </p:attrNameLst>
                                      </p:cBhvr>
                                      <p:tavLst>
                                        <p:tav tm="0">
                                          <p:val>
                                            <p:fltVal val="0"/>
                                          </p:val>
                                        </p:tav>
                                        <p:tav tm="100000">
                                          <p:val>
                                            <p:strVal val="#ppt_w"/>
                                          </p:val>
                                        </p:tav>
                                      </p:tavLst>
                                    </p:anim>
                                    <p:anim calcmode="lin" valueType="num">
                                      <p:cBhvr>
                                        <p:cTn id="48" dur="500" fill="hold"/>
                                        <p:tgtEl>
                                          <p:spTgt spid="42"/>
                                        </p:tgtEl>
                                        <p:attrNameLst>
                                          <p:attrName>ppt_h</p:attrName>
                                        </p:attrNameLst>
                                      </p:cBhvr>
                                      <p:tavLst>
                                        <p:tav tm="0">
                                          <p:val>
                                            <p:fltVal val="0"/>
                                          </p:val>
                                        </p:tav>
                                        <p:tav tm="100000">
                                          <p:val>
                                            <p:strVal val="#ppt_h"/>
                                          </p:val>
                                        </p:tav>
                                      </p:tavLst>
                                    </p:anim>
                                    <p:animEffect transition="in" filter="fade">
                                      <p:cBhvr>
                                        <p:cTn id="49" dur="500"/>
                                        <p:tgtEl>
                                          <p:spTgt spid="42"/>
                                        </p:tgtEl>
                                      </p:cBhvr>
                                    </p:animEffect>
                                    <p:anim calcmode="lin" valueType="num">
                                      <p:cBhvr>
                                        <p:cTn id="50" dur="500" fill="hold"/>
                                        <p:tgtEl>
                                          <p:spTgt spid="42"/>
                                        </p:tgtEl>
                                        <p:attrNameLst>
                                          <p:attrName>ppt_x</p:attrName>
                                        </p:attrNameLst>
                                      </p:cBhvr>
                                      <p:tavLst>
                                        <p:tav tm="0">
                                          <p:val>
                                            <p:fltVal val="0.5"/>
                                          </p:val>
                                        </p:tav>
                                        <p:tav tm="100000">
                                          <p:val>
                                            <p:strVal val="#ppt_x"/>
                                          </p:val>
                                        </p:tav>
                                      </p:tavLst>
                                    </p:anim>
                                    <p:anim calcmode="lin" valueType="num">
                                      <p:cBhvr>
                                        <p:cTn id="51" dur="500" fill="hold"/>
                                        <p:tgtEl>
                                          <p:spTgt spid="42"/>
                                        </p:tgtEl>
                                        <p:attrNameLst>
                                          <p:attrName>ppt_y</p:attrName>
                                        </p:attrNameLst>
                                      </p:cBhvr>
                                      <p:tavLst>
                                        <p:tav tm="0">
                                          <p:val>
                                            <p:fltVal val="0.5"/>
                                          </p:val>
                                        </p:tav>
                                        <p:tav tm="100000">
                                          <p:val>
                                            <p:strVal val="#ppt_y"/>
                                          </p:val>
                                        </p:tav>
                                      </p:tavLst>
                                    </p:anim>
                                  </p:childTnLst>
                                </p:cTn>
                              </p:par>
                            </p:childTnLst>
                          </p:cTn>
                        </p:par>
                        <p:par>
                          <p:cTn id="52" fill="hold">
                            <p:stCondLst>
                              <p:cond delay="4250"/>
                            </p:stCondLst>
                            <p:childTnLst>
                              <p:par>
                                <p:cTn id="53" presetID="53" presetClass="entr" presetSubtype="528" fill="hold" grpId="0" nodeType="afterEffect">
                                  <p:stCondLst>
                                    <p:cond delay="0"/>
                                  </p:stCondLst>
                                  <p:childTnLst>
                                    <p:set>
                                      <p:cBhvr>
                                        <p:cTn id="54" dur="1" fill="hold">
                                          <p:stCondLst>
                                            <p:cond delay="0"/>
                                          </p:stCondLst>
                                        </p:cTn>
                                        <p:tgtEl>
                                          <p:spTgt spid="38"/>
                                        </p:tgtEl>
                                        <p:attrNameLst>
                                          <p:attrName>style.visibility</p:attrName>
                                        </p:attrNameLst>
                                      </p:cBhvr>
                                      <p:to>
                                        <p:strVal val="visible"/>
                                      </p:to>
                                    </p:set>
                                    <p:anim calcmode="lin" valueType="num">
                                      <p:cBhvr>
                                        <p:cTn id="55" dur="500" fill="hold"/>
                                        <p:tgtEl>
                                          <p:spTgt spid="38"/>
                                        </p:tgtEl>
                                        <p:attrNameLst>
                                          <p:attrName>ppt_w</p:attrName>
                                        </p:attrNameLst>
                                      </p:cBhvr>
                                      <p:tavLst>
                                        <p:tav tm="0">
                                          <p:val>
                                            <p:fltVal val="0"/>
                                          </p:val>
                                        </p:tav>
                                        <p:tav tm="100000">
                                          <p:val>
                                            <p:strVal val="#ppt_w"/>
                                          </p:val>
                                        </p:tav>
                                      </p:tavLst>
                                    </p:anim>
                                    <p:anim calcmode="lin" valueType="num">
                                      <p:cBhvr>
                                        <p:cTn id="56" dur="500" fill="hold"/>
                                        <p:tgtEl>
                                          <p:spTgt spid="38"/>
                                        </p:tgtEl>
                                        <p:attrNameLst>
                                          <p:attrName>ppt_h</p:attrName>
                                        </p:attrNameLst>
                                      </p:cBhvr>
                                      <p:tavLst>
                                        <p:tav tm="0">
                                          <p:val>
                                            <p:fltVal val="0"/>
                                          </p:val>
                                        </p:tav>
                                        <p:tav tm="100000">
                                          <p:val>
                                            <p:strVal val="#ppt_h"/>
                                          </p:val>
                                        </p:tav>
                                      </p:tavLst>
                                    </p:anim>
                                    <p:animEffect transition="in" filter="fade">
                                      <p:cBhvr>
                                        <p:cTn id="57" dur="500"/>
                                        <p:tgtEl>
                                          <p:spTgt spid="38"/>
                                        </p:tgtEl>
                                      </p:cBhvr>
                                    </p:animEffect>
                                    <p:anim calcmode="lin" valueType="num">
                                      <p:cBhvr>
                                        <p:cTn id="58" dur="500" fill="hold"/>
                                        <p:tgtEl>
                                          <p:spTgt spid="38"/>
                                        </p:tgtEl>
                                        <p:attrNameLst>
                                          <p:attrName>ppt_x</p:attrName>
                                        </p:attrNameLst>
                                      </p:cBhvr>
                                      <p:tavLst>
                                        <p:tav tm="0">
                                          <p:val>
                                            <p:fltVal val="0.5"/>
                                          </p:val>
                                        </p:tav>
                                        <p:tav tm="100000">
                                          <p:val>
                                            <p:strVal val="#ppt_x"/>
                                          </p:val>
                                        </p:tav>
                                      </p:tavLst>
                                    </p:anim>
                                    <p:anim calcmode="lin" valueType="num">
                                      <p:cBhvr>
                                        <p:cTn id="59" dur="500" fill="hold"/>
                                        <p:tgtEl>
                                          <p:spTgt spid="38"/>
                                        </p:tgtEl>
                                        <p:attrNameLst>
                                          <p:attrName>ppt_y</p:attrName>
                                        </p:attrNameLst>
                                      </p:cBhvr>
                                      <p:tavLst>
                                        <p:tav tm="0">
                                          <p:val>
                                            <p:fltVal val="0.5"/>
                                          </p:val>
                                        </p:tav>
                                        <p:tav tm="100000">
                                          <p:val>
                                            <p:strVal val="#ppt_y"/>
                                          </p:val>
                                        </p:tav>
                                      </p:tavLst>
                                    </p:anim>
                                  </p:childTnLst>
                                </p:cTn>
                              </p:par>
                            </p:childTnLst>
                          </p:cTn>
                        </p:par>
                        <p:par>
                          <p:cTn id="60" fill="hold">
                            <p:stCondLst>
                              <p:cond delay="4750"/>
                            </p:stCondLst>
                            <p:childTnLst>
                              <p:par>
                                <p:cTn id="61" presetID="53" presetClass="entr" presetSubtype="528" fill="hold" grpId="0" nodeType="afterEffect">
                                  <p:stCondLst>
                                    <p:cond delay="0"/>
                                  </p:stCondLst>
                                  <p:childTnLst>
                                    <p:set>
                                      <p:cBhvr>
                                        <p:cTn id="62" dur="1" fill="hold">
                                          <p:stCondLst>
                                            <p:cond delay="0"/>
                                          </p:stCondLst>
                                        </p:cTn>
                                        <p:tgtEl>
                                          <p:spTgt spid="40"/>
                                        </p:tgtEl>
                                        <p:attrNameLst>
                                          <p:attrName>style.visibility</p:attrName>
                                        </p:attrNameLst>
                                      </p:cBhvr>
                                      <p:to>
                                        <p:strVal val="visible"/>
                                      </p:to>
                                    </p:set>
                                    <p:anim calcmode="lin" valueType="num">
                                      <p:cBhvr>
                                        <p:cTn id="63" dur="500" fill="hold"/>
                                        <p:tgtEl>
                                          <p:spTgt spid="40"/>
                                        </p:tgtEl>
                                        <p:attrNameLst>
                                          <p:attrName>ppt_w</p:attrName>
                                        </p:attrNameLst>
                                      </p:cBhvr>
                                      <p:tavLst>
                                        <p:tav tm="0">
                                          <p:val>
                                            <p:fltVal val="0"/>
                                          </p:val>
                                        </p:tav>
                                        <p:tav tm="100000">
                                          <p:val>
                                            <p:strVal val="#ppt_w"/>
                                          </p:val>
                                        </p:tav>
                                      </p:tavLst>
                                    </p:anim>
                                    <p:anim calcmode="lin" valueType="num">
                                      <p:cBhvr>
                                        <p:cTn id="64" dur="500" fill="hold"/>
                                        <p:tgtEl>
                                          <p:spTgt spid="40"/>
                                        </p:tgtEl>
                                        <p:attrNameLst>
                                          <p:attrName>ppt_h</p:attrName>
                                        </p:attrNameLst>
                                      </p:cBhvr>
                                      <p:tavLst>
                                        <p:tav tm="0">
                                          <p:val>
                                            <p:fltVal val="0"/>
                                          </p:val>
                                        </p:tav>
                                        <p:tav tm="100000">
                                          <p:val>
                                            <p:strVal val="#ppt_h"/>
                                          </p:val>
                                        </p:tav>
                                      </p:tavLst>
                                    </p:anim>
                                    <p:animEffect transition="in" filter="fade">
                                      <p:cBhvr>
                                        <p:cTn id="65" dur="500"/>
                                        <p:tgtEl>
                                          <p:spTgt spid="40"/>
                                        </p:tgtEl>
                                      </p:cBhvr>
                                    </p:animEffect>
                                    <p:anim calcmode="lin" valueType="num">
                                      <p:cBhvr>
                                        <p:cTn id="66" dur="500" fill="hold"/>
                                        <p:tgtEl>
                                          <p:spTgt spid="40"/>
                                        </p:tgtEl>
                                        <p:attrNameLst>
                                          <p:attrName>ppt_x</p:attrName>
                                        </p:attrNameLst>
                                      </p:cBhvr>
                                      <p:tavLst>
                                        <p:tav tm="0">
                                          <p:val>
                                            <p:fltVal val="0.5"/>
                                          </p:val>
                                        </p:tav>
                                        <p:tav tm="100000">
                                          <p:val>
                                            <p:strVal val="#ppt_x"/>
                                          </p:val>
                                        </p:tav>
                                      </p:tavLst>
                                    </p:anim>
                                    <p:anim calcmode="lin" valueType="num">
                                      <p:cBhvr>
                                        <p:cTn id="67" dur="500" fill="hold"/>
                                        <p:tgtEl>
                                          <p:spTgt spid="40"/>
                                        </p:tgtEl>
                                        <p:attrNameLst>
                                          <p:attrName>ppt_y</p:attrName>
                                        </p:attrNameLst>
                                      </p:cBhvr>
                                      <p:tavLst>
                                        <p:tav tm="0">
                                          <p:val>
                                            <p:fltVal val="0.5"/>
                                          </p:val>
                                        </p:tav>
                                        <p:tav tm="100000">
                                          <p:val>
                                            <p:strVal val="#ppt_y"/>
                                          </p:val>
                                        </p:tav>
                                      </p:tavLst>
                                    </p:anim>
                                  </p:childTnLst>
                                </p:cTn>
                              </p:par>
                            </p:childTnLst>
                          </p:cTn>
                        </p:par>
                        <p:par>
                          <p:cTn id="68" fill="hold">
                            <p:stCondLst>
                              <p:cond delay="5250"/>
                            </p:stCondLst>
                            <p:childTnLst>
                              <p:par>
                                <p:cTn id="69" presetID="53" presetClass="entr" presetSubtype="528" fill="hold" grpId="0" nodeType="afterEffect">
                                  <p:stCondLst>
                                    <p:cond delay="0"/>
                                  </p:stCondLst>
                                  <p:childTnLst>
                                    <p:set>
                                      <p:cBhvr>
                                        <p:cTn id="70" dur="1" fill="hold">
                                          <p:stCondLst>
                                            <p:cond delay="0"/>
                                          </p:stCondLst>
                                        </p:cTn>
                                        <p:tgtEl>
                                          <p:spTgt spid="39"/>
                                        </p:tgtEl>
                                        <p:attrNameLst>
                                          <p:attrName>style.visibility</p:attrName>
                                        </p:attrNameLst>
                                      </p:cBhvr>
                                      <p:to>
                                        <p:strVal val="visible"/>
                                      </p:to>
                                    </p:set>
                                    <p:anim calcmode="lin" valueType="num">
                                      <p:cBhvr>
                                        <p:cTn id="71" dur="500" fill="hold"/>
                                        <p:tgtEl>
                                          <p:spTgt spid="39"/>
                                        </p:tgtEl>
                                        <p:attrNameLst>
                                          <p:attrName>ppt_w</p:attrName>
                                        </p:attrNameLst>
                                      </p:cBhvr>
                                      <p:tavLst>
                                        <p:tav tm="0">
                                          <p:val>
                                            <p:fltVal val="0"/>
                                          </p:val>
                                        </p:tav>
                                        <p:tav tm="100000">
                                          <p:val>
                                            <p:strVal val="#ppt_w"/>
                                          </p:val>
                                        </p:tav>
                                      </p:tavLst>
                                    </p:anim>
                                    <p:anim calcmode="lin" valueType="num">
                                      <p:cBhvr>
                                        <p:cTn id="72" dur="500" fill="hold"/>
                                        <p:tgtEl>
                                          <p:spTgt spid="39"/>
                                        </p:tgtEl>
                                        <p:attrNameLst>
                                          <p:attrName>ppt_h</p:attrName>
                                        </p:attrNameLst>
                                      </p:cBhvr>
                                      <p:tavLst>
                                        <p:tav tm="0">
                                          <p:val>
                                            <p:fltVal val="0"/>
                                          </p:val>
                                        </p:tav>
                                        <p:tav tm="100000">
                                          <p:val>
                                            <p:strVal val="#ppt_h"/>
                                          </p:val>
                                        </p:tav>
                                      </p:tavLst>
                                    </p:anim>
                                    <p:animEffect transition="in" filter="fade">
                                      <p:cBhvr>
                                        <p:cTn id="73" dur="500"/>
                                        <p:tgtEl>
                                          <p:spTgt spid="39"/>
                                        </p:tgtEl>
                                      </p:cBhvr>
                                    </p:animEffect>
                                    <p:anim calcmode="lin" valueType="num">
                                      <p:cBhvr>
                                        <p:cTn id="74" dur="500" fill="hold"/>
                                        <p:tgtEl>
                                          <p:spTgt spid="39"/>
                                        </p:tgtEl>
                                        <p:attrNameLst>
                                          <p:attrName>ppt_x</p:attrName>
                                        </p:attrNameLst>
                                      </p:cBhvr>
                                      <p:tavLst>
                                        <p:tav tm="0">
                                          <p:val>
                                            <p:fltVal val="0.5"/>
                                          </p:val>
                                        </p:tav>
                                        <p:tav tm="100000">
                                          <p:val>
                                            <p:strVal val="#ppt_x"/>
                                          </p:val>
                                        </p:tav>
                                      </p:tavLst>
                                    </p:anim>
                                    <p:anim calcmode="lin" valueType="num">
                                      <p:cBhvr>
                                        <p:cTn id="75" dur="500" fill="hold"/>
                                        <p:tgtEl>
                                          <p:spTgt spid="39"/>
                                        </p:tgtEl>
                                        <p:attrNameLst>
                                          <p:attrName>ppt_y</p:attrName>
                                        </p:attrNameLst>
                                      </p:cBhvr>
                                      <p:tavLst>
                                        <p:tav tm="0">
                                          <p:val>
                                            <p:fltVal val="0.5"/>
                                          </p:val>
                                        </p:tav>
                                        <p:tav tm="100000">
                                          <p:val>
                                            <p:strVal val="#ppt_y"/>
                                          </p:val>
                                        </p:tav>
                                      </p:tavLst>
                                    </p:anim>
                                  </p:childTnLst>
                                </p:cTn>
                              </p:par>
                            </p:childTnLst>
                          </p:cTn>
                        </p:par>
                        <p:par>
                          <p:cTn id="76" fill="hold">
                            <p:stCondLst>
                              <p:cond delay="5750"/>
                            </p:stCondLst>
                            <p:childTnLst>
                              <p:par>
                                <p:cTn id="77" presetID="53" presetClass="entr" presetSubtype="528" fill="hold" nodeType="afterEffect">
                                  <p:stCondLst>
                                    <p:cond delay="0"/>
                                  </p:stCondLst>
                                  <p:childTnLst>
                                    <p:set>
                                      <p:cBhvr>
                                        <p:cTn id="78" dur="1" fill="hold">
                                          <p:stCondLst>
                                            <p:cond delay="0"/>
                                          </p:stCondLst>
                                        </p:cTn>
                                        <p:tgtEl>
                                          <p:spTgt spid="51"/>
                                        </p:tgtEl>
                                        <p:attrNameLst>
                                          <p:attrName>style.visibility</p:attrName>
                                        </p:attrNameLst>
                                      </p:cBhvr>
                                      <p:to>
                                        <p:strVal val="visible"/>
                                      </p:to>
                                    </p:set>
                                    <p:anim calcmode="lin" valueType="num">
                                      <p:cBhvr>
                                        <p:cTn id="79" dur="500" fill="hold"/>
                                        <p:tgtEl>
                                          <p:spTgt spid="51"/>
                                        </p:tgtEl>
                                        <p:attrNameLst>
                                          <p:attrName>ppt_w</p:attrName>
                                        </p:attrNameLst>
                                      </p:cBhvr>
                                      <p:tavLst>
                                        <p:tav tm="0">
                                          <p:val>
                                            <p:fltVal val="0"/>
                                          </p:val>
                                        </p:tav>
                                        <p:tav tm="100000">
                                          <p:val>
                                            <p:strVal val="#ppt_w"/>
                                          </p:val>
                                        </p:tav>
                                      </p:tavLst>
                                    </p:anim>
                                    <p:anim calcmode="lin" valueType="num">
                                      <p:cBhvr>
                                        <p:cTn id="80" dur="500" fill="hold"/>
                                        <p:tgtEl>
                                          <p:spTgt spid="51"/>
                                        </p:tgtEl>
                                        <p:attrNameLst>
                                          <p:attrName>ppt_h</p:attrName>
                                        </p:attrNameLst>
                                      </p:cBhvr>
                                      <p:tavLst>
                                        <p:tav tm="0">
                                          <p:val>
                                            <p:fltVal val="0"/>
                                          </p:val>
                                        </p:tav>
                                        <p:tav tm="100000">
                                          <p:val>
                                            <p:strVal val="#ppt_h"/>
                                          </p:val>
                                        </p:tav>
                                      </p:tavLst>
                                    </p:anim>
                                    <p:animEffect transition="in" filter="fade">
                                      <p:cBhvr>
                                        <p:cTn id="81" dur="500"/>
                                        <p:tgtEl>
                                          <p:spTgt spid="51"/>
                                        </p:tgtEl>
                                      </p:cBhvr>
                                    </p:animEffect>
                                    <p:anim calcmode="lin" valueType="num">
                                      <p:cBhvr>
                                        <p:cTn id="82" dur="500" fill="hold"/>
                                        <p:tgtEl>
                                          <p:spTgt spid="51"/>
                                        </p:tgtEl>
                                        <p:attrNameLst>
                                          <p:attrName>ppt_x</p:attrName>
                                        </p:attrNameLst>
                                      </p:cBhvr>
                                      <p:tavLst>
                                        <p:tav tm="0">
                                          <p:val>
                                            <p:fltVal val="0.5"/>
                                          </p:val>
                                        </p:tav>
                                        <p:tav tm="100000">
                                          <p:val>
                                            <p:strVal val="#ppt_x"/>
                                          </p:val>
                                        </p:tav>
                                      </p:tavLst>
                                    </p:anim>
                                    <p:anim calcmode="lin" valueType="num">
                                      <p:cBhvr>
                                        <p:cTn id="83" dur="500" fill="hold"/>
                                        <p:tgtEl>
                                          <p:spTgt spid="51"/>
                                        </p:tgtEl>
                                        <p:attrNameLst>
                                          <p:attrName>ppt_y</p:attrName>
                                        </p:attrNameLst>
                                      </p:cBhvr>
                                      <p:tavLst>
                                        <p:tav tm="0">
                                          <p:val>
                                            <p:fltVal val="0.5"/>
                                          </p:val>
                                        </p:tav>
                                        <p:tav tm="100000">
                                          <p:val>
                                            <p:strVal val="#ppt_y"/>
                                          </p:val>
                                        </p:tav>
                                      </p:tavLst>
                                    </p:anim>
                                  </p:childTnLst>
                                </p:cTn>
                              </p:par>
                            </p:childTnLst>
                          </p:cTn>
                        </p:par>
                        <p:par>
                          <p:cTn id="84" fill="hold">
                            <p:stCondLst>
                              <p:cond delay="6250"/>
                            </p:stCondLst>
                            <p:childTnLst>
                              <p:par>
                                <p:cTn id="85" presetID="53" presetClass="entr" presetSubtype="528" fill="hold" grpId="0" nodeType="afterEffect">
                                  <p:stCondLst>
                                    <p:cond delay="0"/>
                                  </p:stCondLst>
                                  <p:childTnLst>
                                    <p:set>
                                      <p:cBhvr>
                                        <p:cTn id="86" dur="1" fill="hold">
                                          <p:stCondLst>
                                            <p:cond delay="0"/>
                                          </p:stCondLst>
                                        </p:cTn>
                                        <p:tgtEl>
                                          <p:spTgt spid="37"/>
                                        </p:tgtEl>
                                        <p:attrNameLst>
                                          <p:attrName>style.visibility</p:attrName>
                                        </p:attrNameLst>
                                      </p:cBhvr>
                                      <p:to>
                                        <p:strVal val="visible"/>
                                      </p:to>
                                    </p:set>
                                    <p:anim calcmode="lin" valueType="num">
                                      <p:cBhvr>
                                        <p:cTn id="87" dur="500" fill="hold"/>
                                        <p:tgtEl>
                                          <p:spTgt spid="37"/>
                                        </p:tgtEl>
                                        <p:attrNameLst>
                                          <p:attrName>ppt_w</p:attrName>
                                        </p:attrNameLst>
                                      </p:cBhvr>
                                      <p:tavLst>
                                        <p:tav tm="0">
                                          <p:val>
                                            <p:fltVal val="0"/>
                                          </p:val>
                                        </p:tav>
                                        <p:tav tm="100000">
                                          <p:val>
                                            <p:strVal val="#ppt_w"/>
                                          </p:val>
                                        </p:tav>
                                      </p:tavLst>
                                    </p:anim>
                                    <p:anim calcmode="lin" valueType="num">
                                      <p:cBhvr>
                                        <p:cTn id="88" dur="500" fill="hold"/>
                                        <p:tgtEl>
                                          <p:spTgt spid="37"/>
                                        </p:tgtEl>
                                        <p:attrNameLst>
                                          <p:attrName>ppt_h</p:attrName>
                                        </p:attrNameLst>
                                      </p:cBhvr>
                                      <p:tavLst>
                                        <p:tav tm="0">
                                          <p:val>
                                            <p:fltVal val="0"/>
                                          </p:val>
                                        </p:tav>
                                        <p:tav tm="100000">
                                          <p:val>
                                            <p:strVal val="#ppt_h"/>
                                          </p:val>
                                        </p:tav>
                                      </p:tavLst>
                                    </p:anim>
                                    <p:animEffect transition="in" filter="fade">
                                      <p:cBhvr>
                                        <p:cTn id="89" dur="500"/>
                                        <p:tgtEl>
                                          <p:spTgt spid="37"/>
                                        </p:tgtEl>
                                      </p:cBhvr>
                                    </p:animEffect>
                                    <p:anim calcmode="lin" valueType="num">
                                      <p:cBhvr>
                                        <p:cTn id="90" dur="500" fill="hold"/>
                                        <p:tgtEl>
                                          <p:spTgt spid="37"/>
                                        </p:tgtEl>
                                        <p:attrNameLst>
                                          <p:attrName>ppt_x</p:attrName>
                                        </p:attrNameLst>
                                      </p:cBhvr>
                                      <p:tavLst>
                                        <p:tav tm="0">
                                          <p:val>
                                            <p:fltVal val="0.5"/>
                                          </p:val>
                                        </p:tav>
                                        <p:tav tm="100000">
                                          <p:val>
                                            <p:strVal val="#ppt_x"/>
                                          </p:val>
                                        </p:tav>
                                      </p:tavLst>
                                    </p:anim>
                                    <p:anim calcmode="lin" valueType="num">
                                      <p:cBhvr>
                                        <p:cTn id="91" dur="500" fill="hold"/>
                                        <p:tgtEl>
                                          <p:spTgt spid="37"/>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2" grpId="0" animBg="1"/>
      <p:bldP spid="33" grpId="0" animBg="1"/>
      <p:bldP spid="28" grpId="0"/>
      <p:bldP spid="37" grpId="0"/>
      <p:bldP spid="38" grpId="0"/>
      <p:bldP spid="39" grpId="0"/>
      <p:bldP spid="40" grpId="0" animBg="1"/>
      <p:bldP spid="41"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4" name="TextBox 13">
            <a:extLst>
              <a:ext uri="{FF2B5EF4-FFF2-40B4-BE49-F238E27FC236}">
                <a16:creationId xmlns:a16="http://schemas.microsoft.com/office/drawing/2014/main" id="{C0B897C3-B4E6-4642-80D1-65F7CCCA1A63}"/>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5" name="TextBox 14">
            <a:extLst>
              <a:ext uri="{FF2B5EF4-FFF2-40B4-BE49-F238E27FC236}">
                <a16:creationId xmlns:a16="http://schemas.microsoft.com/office/drawing/2014/main" id="{83C95E2B-7439-497D-8F9B-880A2A05BFE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Oval 1">
            <a:extLst>
              <a:ext uri="{FF2B5EF4-FFF2-40B4-BE49-F238E27FC236}">
                <a16:creationId xmlns:a16="http://schemas.microsoft.com/office/drawing/2014/main" id="{60377BDF-3110-47AC-ADB7-209A7AB6AE09}"/>
              </a:ext>
            </a:extLst>
          </p:cNvPr>
          <p:cNvSpPr>
            <a:spLocks noChangeAspect="1"/>
          </p:cNvSpPr>
          <p:nvPr/>
        </p:nvSpPr>
        <p:spPr>
          <a:xfrm>
            <a:off x="8420100" y="460052"/>
            <a:ext cx="3657600" cy="3657600"/>
          </a:xfrm>
          <a:prstGeom prst="ellipse">
            <a:avLst/>
          </a:prstGeom>
          <a:solidFill>
            <a:srgbClr val="FE4A1E"/>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C86CA9C4-8347-4466-AC02-C169B4829A1E}"/>
              </a:ext>
            </a:extLst>
          </p:cNvPr>
          <p:cNvSpPr>
            <a:spLocks noChangeAspect="1"/>
          </p:cNvSpPr>
          <p:nvPr/>
        </p:nvSpPr>
        <p:spPr>
          <a:xfrm rot="19218945">
            <a:off x="7333602" y="3200907"/>
            <a:ext cx="3395096" cy="3017520"/>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5C9AD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221CE5F-0E09-4CC4-A96E-88F730FF41D3}"/>
              </a:ext>
            </a:extLst>
          </p:cNvPr>
          <p:cNvSpPr>
            <a:spLocks noChangeAspect="1"/>
          </p:cNvSpPr>
          <p:nvPr/>
        </p:nvSpPr>
        <p:spPr>
          <a:xfrm rot="3418929">
            <a:off x="6069267" y="2251378"/>
            <a:ext cx="2560320" cy="2275579"/>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44546B"/>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8DA32FD6-811C-4654-89FD-2A0CD698915F}"/>
              </a:ext>
            </a:extLst>
          </p:cNvPr>
          <p:cNvSpPr>
            <a:spLocks noChangeAspect="1"/>
          </p:cNvSpPr>
          <p:nvPr/>
        </p:nvSpPr>
        <p:spPr>
          <a:xfrm rot="20851942">
            <a:off x="4523467" y="3082560"/>
            <a:ext cx="2286000" cy="2031766"/>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7A7A7A"/>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B77A5B5E-BC4E-40FF-9AB6-18430B409C01}"/>
              </a:ext>
            </a:extLst>
          </p:cNvPr>
          <p:cNvSpPr>
            <a:spLocks noChangeAspect="1"/>
          </p:cNvSpPr>
          <p:nvPr/>
        </p:nvSpPr>
        <p:spPr>
          <a:xfrm rot="18114048">
            <a:off x="4124144" y="4789906"/>
            <a:ext cx="2011680" cy="1787953"/>
          </a:xfrm>
          <a:custGeom>
            <a:avLst/>
            <a:gdLst>
              <a:gd name="connsiteX0" fmla="*/ 1508760 w 3395096"/>
              <a:gd name="connsiteY0" fmla="*/ 0 h 3017520"/>
              <a:gd name="connsiteX1" fmla="*/ 2759848 w 3395096"/>
              <a:gd name="connsiteY1" fmla="*/ 665198 h 3017520"/>
              <a:gd name="connsiteX2" fmla="*/ 2819931 w 3395096"/>
              <a:gd name="connsiteY2" fmla="*/ 764098 h 3017520"/>
              <a:gd name="connsiteX3" fmla="*/ 3395096 w 3395096"/>
              <a:gd name="connsiteY3" fmla="*/ 964653 h 3017520"/>
              <a:gd name="connsiteX4" fmla="*/ 3014512 w 3395096"/>
              <a:gd name="connsiteY4" fmla="*/ 1449195 h 3017520"/>
              <a:gd name="connsiteX5" fmla="*/ 3017520 w 3395096"/>
              <a:gd name="connsiteY5" fmla="*/ 1508760 h 3017520"/>
              <a:gd name="connsiteX6" fmla="*/ 1508760 w 3395096"/>
              <a:gd name="connsiteY6" fmla="*/ 3017520 h 3017520"/>
              <a:gd name="connsiteX7" fmla="*/ 0 w 3395096"/>
              <a:gd name="connsiteY7" fmla="*/ 1508760 h 3017520"/>
              <a:gd name="connsiteX8" fmla="*/ 1508760 w 3395096"/>
              <a:gd name="connsiteY8" fmla="*/ 0 h 3017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5096" h="3017520">
                <a:moveTo>
                  <a:pt x="1508760" y="0"/>
                </a:moveTo>
                <a:cubicBezTo>
                  <a:pt x="2029551" y="0"/>
                  <a:pt x="2488713" y="263865"/>
                  <a:pt x="2759848" y="665198"/>
                </a:cubicBezTo>
                <a:lnTo>
                  <a:pt x="2819931" y="764098"/>
                </a:lnTo>
                <a:lnTo>
                  <a:pt x="3395096" y="964653"/>
                </a:lnTo>
                <a:lnTo>
                  <a:pt x="3014512" y="1449195"/>
                </a:lnTo>
                <a:lnTo>
                  <a:pt x="3017520" y="1508760"/>
                </a:lnTo>
                <a:cubicBezTo>
                  <a:pt x="3017520" y="2342025"/>
                  <a:pt x="2342025" y="3017520"/>
                  <a:pt x="1508760" y="3017520"/>
                </a:cubicBezTo>
                <a:cubicBezTo>
                  <a:pt x="675495" y="3017520"/>
                  <a:pt x="0" y="2342025"/>
                  <a:pt x="0" y="1508760"/>
                </a:cubicBezTo>
                <a:cubicBezTo>
                  <a:pt x="0" y="675495"/>
                  <a:pt x="675495" y="0"/>
                  <a:pt x="1508760" y="0"/>
                </a:cubicBezTo>
                <a:close/>
              </a:path>
            </a:pathLst>
          </a:custGeom>
          <a:solidFill>
            <a:srgbClr val="939393"/>
          </a:solid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8EB3A9C1-F504-4B42-9D99-CB954F3B5342}"/>
              </a:ext>
            </a:extLst>
          </p:cNvPr>
          <p:cNvSpPr txBox="1">
            <a:spLocks noChangeArrowheads="1"/>
          </p:cNvSpPr>
          <p:nvPr/>
        </p:nvSpPr>
        <p:spPr bwMode="auto">
          <a:xfrm>
            <a:off x="4229067" y="5337130"/>
            <a:ext cx="688987" cy="861774"/>
          </a:xfrm>
          <a:prstGeom prst="rect">
            <a:avLst/>
          </a:prstGeom>
          <a:noFill/>
          <a:ln w="9525">
            <a:noFill/>
            <a:miter lim="800000"/>
            <a:headEnd/>
            <a:tailEnd/>
          </a:ln>
        </p:spPr>
        <p:txBody>
          <a:bodyPr wrap="square" lIns="60960" tIns="30480" rIns="60960" bIns="30480">
            <a:spAutoFit/>
          </a:bodyPr>
          <a:lstStyle/>
          <a:p>
            <a:pPr algn="ctr"/>
            <a:r>
              <a:rPr lang="en-US" sz="1600" spc="100" dirty="0">
                <a:solidFill>
                  <a:schemeClr val="bg1"/>
                </a:solidFill>
              </a:rPr>
              <a:t>STEP</a:t>
            </a:r>
          </a:p>
          <a:p>
            <a:pPr algn="ctr"/>
            <a:r>
              <a:rPr lang="en-US" sz="3400" spc="100" dirty="0">
                <a:solidFill>
                  <a:schemeClr val="bg1"/>
                </a:solidFill>
                <a:latin typeface="Bernard MT Condensed" panose="02050806060905020404" pitchFamily="18" charset="0"/>
              </a:rPr>
              <a:t>01</a:t>
            </a:r>
          </a:p>
        </p:txBody>
      </p:sp>
      <p:pic>
        <p:nvPicPr>
          <p:cNvPr id="17" name="Picture 16">
            <a:extLst>
              <a:ext uri="{FF2B5EF4-FFF2-40B4-BE49-F238E27FC236}">
                <a16:creationId xmlns:a16="http://schemas.microsoft.com/office/drawing/2014/main" id="{5984A3E7-7D42-494E-BDBF-B698D8887C8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9118045" y="3767588"/>
            <a:ext cx="457200" cy="457200"/>
          </a:xfrm>
          <a:prstGeom prst="rect">
            <a:avLst/>
          </a:prstGeom>
          <a:effectLst/>
        </p:spPr>
      </p:pic>
      <p:grpSp>
        <p:nvGrpSpPr>
          <p:cNvPr id="18" name="Group 91">
            <a:extLst>
              <a:ext uri="{FF2B5EF4-FFF2-40B4-BE49-F238E27FC236}">
                <a16:creationId xmlns:a16="http://schemas.microsoft.com/office/drawing/2014/main" id="{870D6D9D-91C5-4E89-8951-0E66C5E6A670}"/>
              </a:ext>
            </a:extLst>
          </p:cNvPr>
          <p:cNvGrpSpPr>
            <a:grpSpLocks noChangeAspect="1"/>
          </p:cNvGrpSpPr>
          <p:nvPr/>
        </p:nvGrpSpPr>
        <p:grpSpPr>
          <a:xfrm>
            <a:off x="5659231" y="3393178"/>
            <a:ext cx="301752" cy="416595"/>
            <a:chOff x="5011738" y="2427288"/>
            <a:chExt cx="212725" cy="293688"/>
          </a:xfrm>
          <a:solidFill>
            <a:schemeClr val="bg1"/>
          </a:solidFill>
          <a:effectLst/>
        </p:grpSpPr>
        <p:sp>
          <p:nvSpPr>
            <p:cNvPr id="19" name="Freeform 63">
              <a:extLst>
                <a:ext uri="{FF2B5EF4-FFF2-40B4-BE49-F238E27FC236}">
                  <a16:creationId xmlns:a16="http://schemas.microsoft.com/office/drawing/2014/main" id="{5E5B7E0A-87C7-48F5-BCB0-075533550EB5}"/>
                </a:ext>
              </a:extLst>
            </p:cNvPr>
            <p:cNvSpPr>
              <a:spLocks noEditPoints="1"/>
            </p:cNvSpPr>
            <p:nvPr/>
          </p:nvSpPr>
          <p:spPr bwMode="auto">
            <a:xfrm>
              <a:off x="5011738" y="2427288"/>
              <a:ext cx="212725" cy="293688"/>
            </a:xfrm>
            <a:custGeom>
              <a:avLst/>
              <a:gdLst/>
              <a:ahLst/>
              <a:cxnLst>
                <a:cxn ang="0">
                  <a:pos x="78" y="11"/>
                </a:cxn>
                <a:cxn ang="0">
                  <a:pos x="84" y="11"/>
                </a:cxn>
                <a:cxn ang="0">
                  <a:pos x="84" y="0"/>
                </a:cxn>
                <a:cxn ang="0">
                  <a:pos x="0" y="0"/>
                </a:cxn>
                <a:cxn ang="0">
                  <a:pos x="0" y="11"/>
                </a:cxn>
                <a:cxn ang="0">
                  <a:pos x="7" y="11"/>
                </a:cxn>
                <a:cxn ang="0">
                  <a:pos x="30" y="52"/>
                </a:cxn>
                <a:cxn ang="0">
                  <a:pos x="30" y="64"/>
                </a:cxn>
                <a:cxn ang="0">
                  <a:pos x="8" y="105"/>
                </a:cxn>
                <a:cxn ang="0">
                  <a:pos x="0" y="105"/>
                </a:cxn>
                <a:cxn ang="0">
                  <a:pos x="0" y="116"/>
                </a:cxn>
                <a:cxn ang="0">
                  <a:pos x="84" y="116"/>
                </a:cxn>
                <a:cxn ang="0">
                  <a:pos x="84" y="105"/>
                </a:cxn>
                <a:cxn ang="0">
                  <a:pos x="78" y="105"/>
                </a:cxn>
                <a:cxn ang="0">
                  <a:pos x="55" y="64"/>
                </a:cxn>
                <a:cxn ang="0">
                  <a:pos x="55" y="52"/>
                </a:cxn>
                <a:cxn ang="0">
                  <a:pos x="78" y="11"/>
                </a:cxn>
                <a:cxn ang="0">
                  <a:pos x="52" y="69"/>
                </a:cxn>
                <a:cxn ang="0">
                  <a:pos x="72" y="105"/>
                </a:cxn>
                <a:cxn ang="0">
                  <a:pos x="67" y="105"/>
                </a:cxn>
                <a:cxn ang="0">
                  <a:pos x="56" y="93"/>
                </a:cxn>
                <a:cxn ang="0">
                  <a:pos x="43" y="77"/>
                </a:cxn>
                <a:cxn ang="0">
                  <a:pos x="30" y="93"/>
                </a:cxn>
                <a:cxn ang="0">
                  <a:pos x="20" y="105"/>
                </a:cxn>
                <a:cxn ang="0">
                  <a:pos x="13" y="105"/>
                </a:cxn>
                <a:cxn ang="0">
                  <a:pos x="34" y="69"/>
                </a:cxn>
                <a:cxn ang="0">
                  <a:pos x="36" y="69"/>
                </a:cxn>
                <a:cxn ang="0">
                  <a:pos x="36" y="48"/>
                </a:cxn>
                <a:cxn ang="0">
                  <a:pos x="34" y="47"/>
                </a:cxn>
                <a:cxn ang="0">
                  <a:pos x="13" y="11"/>
                </a:cxn>
                <a:cxn ang="0">
                  <a:pos x="72" y="11"/>
                </a:cxn>
                <a:cxn ang="0">
                  <a:pos x="52" y="47"/>
                </a:cxn>
                <a:cxn ang="0">
                  <a:pos x="49" y="48"/>
                </a:cxn>
                <a:cxn ang="0">
                  <a:pos x="49" y="69"/>
                </a:cxn>
                <a:cxn ang="0">
                  <a:pos x="52" y="69"/>
                </a:cxn>
              </a:cxnLst>
              <a:rect l="0" t="0" r="r" b="b"/>
              <a:pathLst>
                <a:path w="84" h="116">
                  <a:moveTo>
                    <a:pt x="78" y="11"/>
                  </a:moveTo>
                  <a:cubicBezTo>
                    <a:pt x="84" y="11"/>
                    <a:pt x="84" y="11"/>
                    <a:pt x="84" y="11"/>
                  </a:cubicBezTo>
                  <a:cubicBezTo>
                    <a:pt x="84" y="0"/>
                    <a:pt x="84" y="0"/>
                    <a:pt x="84" y="0"/>
                  </a:cubicBezTo>
                  <a:cubicBezTo>
                    <a:pt x="0" y="0"/>
                    <a:pt x="0" y="0"/>
                    <a:pt x="0" y="0"/>
                  </a:cubicBezTo>
                  <a:cubicBezTo>
                    <a:pt x="0" y="11"/>
                    <a:pt x="0" y="11"/>
                    <a:pt x="0" y="11"/>
                  </a:cubicBezTo>
                  <a:cubicBezTo>
                    <a:pt x="7" y="11"/>
                    <a:pt x="7" y="11"/>
                    <a:pt x="7" y="11"/>
                  </a:cubicBezTo>
                  <a:cubicBezTo>
                    <a:pt x="8" y="33"/>
                    <a:pt x="16" y="48"/>
                    <a:pt x="30" y="52"/>
                  </a:cubicBezTo>
                  <a:cubicBezTo>
                    <a:pt x="30" y="64"/>
                    <a:pt x="30" y="64"/>
                    <a:pt x="30" y="64"/>
                  </a:cubicBezTo>
                  <a:cubicBezTo>
                    <a:pt x="17" y="69"/>
                    <a:pt x="9" y="83"/>
                    <a:pt x="8" y="105"/>
                  </a:cubicBezTo>
                  <a:cubicBezTo>
                    <a:pt x="0" y="105"/>
                    <a:pt x="0" y="105"/>
                    <a:pt x="0" y="105"/>
                  </a:cubicBezTo>
                  <a:cubicBezTo>
                    <a:pt x="0" y="116"/>
                    <a:pt x="0" y="116"/>
                    <a:pt x="0" y="116"/>
                  </a:cubicBezTo>
                  <a:cubicBezTo>
                    <a:pt x="84" y="116"/>
                    <a:pt x="84" y="116"/>
                    <a:pt x="84" y="116"/>
                  </a:cubicBezTo>
                  <a:cubicBezTo>
                    <a:pt x="84" y="105"/>
                    <a:pt x="84" y="105"/>
                    <a:pt x="84" y="105"/>
                  </a:cubicBezTo>
                  <a:cubicBezTo>
                    <a:pt x="78" y="105"/>
                    <a:pt x="78" y="105"/>
                    <a:pt x="78" y="105"/>
                  </a:cubicBezTo>
                  <a:cubicBezTo>
                    <a:pt x="77" y="83"/>
                    <a:pt x="69" y="69"/>
                    <a:pt x="55" y="64"/>
                  </a:cubicBezTo>
                  <a:cubicBezTo>
                    <a:pt x="55" y="52"/>
                    <a:pt x="55" y="52"/>
                    <a:pt x="55" y="52"/>
                  </a:cubicBezTo>
                  <a:cubicBezTo>
                    <a:pt x="69" y="48"/>
                    <a:pt x="77" y="33"/>
                    <a:pt x="78" y="11"/>
                  </a:cubicBezTo>
                  <a:close/>
                  <a:moveTo>
                    <a:pt x="52" y="69"/>
                  </a:moveTo>
                  <a:cubicBezTo>
                    <a:pt x="67" y="73"/>
                    <a:pt x="72" y="90"/>
                    <a:pt x="72" y="105"/>
                  </a:cubicBezTo>
                  <a:cubicBezTo>
                    <a:pt x="67" y="105"/>
                    <a:pt x="67" y="105"/>
                    <a:pt x="67" y="105"/>
                  </a:cubicBezTo>
                  <a:cubicBezTo>
                    <a:pt x="56" y="93"/>
                    <a:pt x="56" y="93"/>
                    <a:pt x="56" y="93"/>
                  </a:cubicBezTo>
                  <a:cubicBezTo>
                    <a:pt x="43" y="77"/>
                    <a:pt x="43" y="77"/>
                    <a:pt x="43" y="77"/>
                  </a:cubicBezTo>
                  <a:cubicBezTo>
                    <a:pt x="30" y="93"/>
                    <a:pt x="30" y="93"/>
                    <a:pt x="30" y="93"/>
                  </a:cubicBezTo>
                  <a:cubicBezTo>
                    <a:pt x="20" y="105"/>
                    <a:pt x="20" y="105"/>
                    <a:pt x="20" y="105"/>
                  </a:cubicBezTo>
                  <a:cubicBezTo>
                    <a:pt x="13" y="105"/>
                    <a:pt x="13" y="105"/>
                    <a:pt x="13" y="105"/>
                  </a:cubicBezTo>
                  <a:cubicBezTo>
                    <a:pt x="14" y="90"/>
                    <a:pt x="18" y="73"/>
                    <a:pt x="34" y="69"/>
                  </a:cubicBezTo>
                  <a:cubicBezTo>
                    <a:pt x="36" y="69"/>
                    <a:pt x="36" y="69"/>
                    <a:pt x="36" y="69"/>
                  </a:cubicBezTo>
                  <a:cubicBezTo>
                    <a:pt x="36" y="48"/>
                    <a:pt x="36" y="48"/>
                    <a:pt x="36" y="48"/>
                  </a:cubicBezTo>
                  <a:cubicBezTo>
                    <a:pt x="34" y="47"/>
                    <a:pt x="34" y="47"/>
                    <a:pt x="34" y="47"/>
                  </a:cubicBezTo>
                  <a:cubicBezTo>
                    <a:pt x="18" y="43"/>
                    <a:pt x="14" y="27"/>
                    <a:pt x="13" y="11"/>
                  </a:cubicBezTo>
                  <a:cubicBezTo>
                    <a:pt x="72" y="11"/>
                    <a:pt x="72" y="11"/>
                    <a:pt x="72" y="11"/>
                  </a:cubicBezTo>
                  <a:cubicBezTo>
                    <a:pt x="72" y="27"/>
                    <a:pt x="67" y="43"/>
                    <a:pt x="52" y="47"/>
                  </a:cubicBezTo>
                  <a:cubicBezTo>
                    <a:pt x="49" y="48"/>
                    <a:pt x="49" y="48"/>
                    <a:pt x="49" y="48"/>
                  </a:cubicBezTo>
                  <a:cubicBezTo>
                    <a:pt x="49" y="69"/>
                    <a:pt x="49" y="69"/>
                    <a:pt x="49" y="69"/>
                  </a:cubicBezTo>
                  <a:lnTo>
                    <a:pt x="52" y="69"/>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 name="Freeform 64">
              <a:extLst>
                <a:ext uri="{FF2B5EF4-FFF2-40B4-BE49-F238E27FC236}">
                  <a16:creationId xmlns:a16="http://schemas.microsoft.com/office/drawing/2014/main" id="{7FC5D603-A57B-4CB2-B190-E706B8C399ED}"/>
                </a:ext>
              </a:extLst>
            </p:cNvPr>
            <p:cNvSpPr>
              <a:spLocks/>
            </p:cNvSpPr>
            <p:nvPr/>
          </p:nvSpPr>
          <p:spPr bwMode="auto">
            <a:xfrm>
              <a:off x="5092701" y="2516188"/>
              <a:ext cx="60325" cy="34925"/>
            </a:xfrm>
            <a:custGeom>
              <a:avLst/>
              <a:gdLst/>
              <a:ahLst/>
              <a:cxnLst>
                <a:cxn ang="0">
                  <a:pos x="38" y="0"/>
                </a:cxn>
                <a:cxn ang="0">
                  <a:pos x="0" y="0"/>
                </a:cxn>
                <a:cxn ang="0">
                  <a:pos x="9" y="11"/>
                </a:cxn>
                <a:cxn ang="0">
                  <a:pos x="19" y="22"/>
                </a:cxn>
                <a:cxn ang="0">
                  <a:pos x="29" y="11"/>
                </a:cxn>
                <a:cxn ang="0">
                  <a:pos x="38" y="0"/>
                </a:cxn>
              </a:cxnLst>
              <a:rect l="0" t="0" r="r" b="b"/>
              <a:pathLst>
                <a:path w="38" h="22">
                  <a:moveTo>
                    <a:pt x="38" y="0"/>
                  </a:moveTo>
                  <a:lnTo>
                    <a:pt x="0" y="0"/>
                  </a:lnTo>
                  <a:lnTo>
                    <a:pt x="9" y="11"/>
                  </a:lnTo>
                  <a:lnTo>
                    <a:pt x="19" y="22"/>
                  </a:lnTo>
                  <a:lnTo>
                    <a:pt x="29" y="11"/>
                  </a:lnTo>
                  <a:lnTo>
                    <a:pt x="38" y="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21" name="Group 75">
            <a:extLst>
              <a:ext uri="{FF2B5EF4-FFF2-40B4-BE49-F238E27FC236}">
                <a16:creationId xmlns:a16="http://schemas.microsoft.com/office/drawing/2014/main" id="{0D514F75-A4B0-49CB-BA95-D67D9524B198}"/>
              </a:ext>
            </a:extLst>
          </p:cNvPr>
          <p:cNvGrpSpPr>
            <a:grpSpLocks noChangeAspect="1"/>
          </p:cNvGrpSpPr>
          <p:nvPr/>
        </p:nvGrpSpPr>
        <p:grpSpPr>
          <a:xfrm>
            <a:off x="7335436" y="2438683"/>
            <a:ext cx="436879" cy="548640"/>
            <a:chOff x="6743700" y="2347912"/>
            <a:chExt cx="273050" cy="342900"/>
          </a:xfrm>
          <a:solidFill>
            <a:schemeClr val="bg1"/>
          </a:solidFill>
          <a:effectLst/>
        </p:grpSpPr>
        <p:sp>
          <p:nvSpPr>
            <p:cNvPr id="22" name="Freeform 268">
              <a:extLst>
                <a:ext uri="{FF2B5EF4-FFF2-40B4-BE49-F238E27FC236}">
                  <a16:creationId xmlns:a16="http://schemas.microsoft.com/office/drawing/2014/main" id="{B84F1181-0038-44B0-9B18-A498C09CB015}"/>
                </a:ext>
              </a:extLst>
            </p:cNvPr>
            <p:cNvSpPr>
              <a:spLocks noEditPoints="1"/>
            </p:cNvSpPr>
            <p:nvPr/>
          </p:nvSpPr>
          <p:spPr bwMode="auto">
            <a:xfrm>
              <a:off x="6743700" y="2347912"/>
              <a:ext cx="273050" cy="342900"/>
            </a:xfrm>
            <a:custGeom>
              <a:avLst/>
              <a:gdLst/>
              <a:ahLst/>
              <a:cxnLst>
                <a:cxn ang="0">
                  <a:pos x="17" y="57"/>
                </a:cxn>
                <a:cxn ang="0">
                  <a:pos x="59" y="15"/>
                </a:cxn>
                <a:cxn ang="0">
                  <a:pos x="102" y="57"/>
                </a:cxn>
                <a:cxn ang="0">
                  <a:pos x="89" y="89"/>
                </a:cxn>
                <a:cxn ang="0">
                  <a:pos x="87" y="89"/>
                </a:cxn>
                <a:cxn ang="0">
                  <a:pos x="80" y="66"/>
                </a:cxn>
                <a:cxn ang="0">
                  <a:pos x="73" y="62"/>
                </a:cxn>
                <a:cxn ang="0">
                  <a:pos x="71" y="62"/>
                </a:cxn>
                <a:cxn ang="0">
                  <a:pos x="45" y="62"/>
                </a:cxn>
                <a:cxn ang="0">
                  <a:pos x="39" y="66"/>
                </a:cxn>
                <a:cxn ang="0">
                  <a:pos x="32" y="88"/>
                </a:cxn>
                <a:cxn ang="0">
                  <a:pos x="30" y="89"/>
                </a:cxn>
                <a:cxn ang="0">
                  <a:pos x="17" y="57"/>
                </a:cxn>
                <a:cxn ang="0">
                  <a:pos x="55" y="70"/>
                </a:cxn>
                <a:cxn ang="0">
                  <a:pos x="56" y="69"/>
                </a:cxn>
                <a:cxn ang="0">
                  <a:pos x="63" y="69"/>
                </a:cxn>
                <a:cxn ang="0">
                  <a:pos x="64" y="70"/>
                </a:cxn>
                <a:cxn ang="0">
                  <a:pos x="64" y="74"/>
                </a:cxn>
                <a:cxn ang="0">
                  <a:pos x="68" y="89"/>
                </a:cxn>
                <a:cxn ang="0">
                  <a:pos x="67" y="91"/>
                </a:cxn>
                <a:cxn ang="0">
                  <a:pos x="61" y="97"/>
                </a:cxn>
                <a:cxn ang="0">
                  <a:pos x="59" y="97"/>
                </a:cxn>
                <a:cxn ang="0">
                  <a:pos x="53" y="91"/>
                </a:cxn>
                <a:cxn ang="0">
                  <a:pos x="52" y="89"/>
                </a:cxn>
                <a:cxn ang="0">
                  <a:pos x="55" y="74"/>
                </a:cxn>
                <a:cxn ang="0">
                  <a:pos x="55" y="70"/>
                </a:cxn>
                <a:cxn ang="0">
                  <a:pos x="59" y="0"/>
                </a:cxn>
                <a:cxn ang="0">
                  <a:pos x="0" y="59"/>
                </a:cxn>
                <a:cxn ang="0">
                  <a:pos x="59" y="149"/>
                </a:cxn>
                <a:cxn ang="0">
                  <a:pos x="119" y="59"/>
                </a:cxn>
                <a:cxn ang="0">
                  <a:pos x="59" y="0"/>
                </a:cxn>
              </a:cxnLst>
              <a:rect l="0" t="0" r="r" b="b"/>
              <a:pathLst>
                <a:path w="119" h="149">
                  <a:moveTo>
                    <a:pt x="17" y="57"/>
                  </a:moveTo>
                  <a:cubicBezTo>
                    <a:pt x="17" y="34"/>
                    <a:pt x="36" y="15"/>
                    <a:pt x="59" y="15"/>
                  </a:cubicBezTo>
                  <a:cubicBezTo>
                    <a:pt x="83" y="15"/>
                    <a:pt x="102" y="34"/>
                    <a:pt x="102" y="57"/>
                  </a:cubicBezTo>
                  <a:cubicBezTo>
                    <a:pt x="102" y="70"/>
                    <a:pt x="97" y="81"/>
                    <a:pt x="89" y="89"/>
                  </a:cubicBezTo>
                  <a:cubicBezTo>
                    <a:pt x="89" y="89"/>
                    <a:pt x="88" y="89"/>
                    <a:pt x="87" y="89"/>
                  </a:cubicBezTo>
                  <a:cubicBezTo>
                    <a:pt x="80" y="66"/>
                    <a:pt x="80" y="66"/>
                    <a:pt x="80" y="66"/>
                  </a:cubicBezTo>
                  <a:cubicBezTo>
                    <a:pt x="79" y="64"/>
                    <a:pt x="76" y="62"/>
                    <a:pt x="73" y="62"/>
                  </a:cubicBezTo>
                  <a:cubicBezTo>
                    <a:pt x="72" y="62"/>
                    <a:pt x="72" y="62"/>
                    <a:pt x="71" y="62"/>
                  </a:cubicBezTo>
                  <a:cubicBezTo>
                    <a:pt x="45" y="62"/>
                    <a:pt x="45" y="62"/>
                    <a:pt x="45" y="62"/>
                  </a:cubicBezTo>
                  <a:cubicBezTo>
                    <a:pt x="42" y="62"/>
                    <a:pt x="40" y="64"/>
                    <a:pt x="39" y="66"/>
                  </a:cubicBezTo>
                  <a:cubicBezTo>
                    <a:pt x="32" y="88"/>
                    <a:pt x="32" y="88"/>
                    <a:pt x="32" y="88"/>
                  </a:cubicBezTo>
                  <a:cubicBezTo>
                    <a:pt x="31" y="89"/>
                    <a:pt x="30" y="89"/>
                    <a:pt x="30" y="89"/>
                  </a:cubicBezTo>
                  <a:cubicBezTo>
                    <a:pt x="22" y="81"/>
                    <a:pt x="17" y="70"/>
                    <a:pt x="17" y="57"/>
                  </a:cubicBezTo>
                  <a:moveTo>
                    <a:pt x="55" y="70"/>
                  </a:moveTo>
                  <a:cubicBezTo>
                    <a:pt x="55" y="69"/>
                    <a:pt x="55" y="69"/>
                    <a:pt x="56" y="69"/>
                  </a:cubicBezTo>
                  <a:cubicBezTo>
                    <a:pt x="63" y="69"/>
                    <a:pt x="63" y="69"/>
                    <a:pt x="63" y="69"/>
                  </a:cubicBezTo>
                  <a:cubicBezTo>
                    <a:pt x="64" y="69"/>
                    <a:pt x="65" y="69"/>
                    <a:pt x="64" y="70"/>
                  </a:cubicBezTo>
                  <a:cubicBezTo>
                    <a:pt x="64" y="70"/>
                    <a:pt x="64" y="73"/>
                    <a:pt x="64" y="74"/>
                  </a:cubicBezTo>
                  <a:cubicBezTo>
                    <a:pt x="65" y="77"/>
                    <a:pt x="68" y="89"/>
                    <a:pt x="68" y="89"/>
                  </a:cubicBezTo>
                  <a:cubicBezTo>
                    <a:pt x="68" y="90"/>
                    <a:pt x="67" y="91"/>
                    <a:pt x="67" y="91"/>
                  </a:cubicBezTo>
                  <a:cubicBezTo>
                    <a:pt x="61" y="97"/>
                    <a:pt x="61" y="97"/>
                    <a:pt x="61" y="97"/>
                  </a:cubicBezTo>
                  <a:cubicBezTo>
                    <a:pt x="60" y="97"/>
                    <a:pt x="59" y="97"/>
                    <a:pt x="59" y="97"/>
                  </a:cubicBezTo>
                  <a:cubicBezTo>
                    <a:pt x="53" y="91"/>
                    <a:pt x="53" y="91"/>
                    <a:pt x="53" y="91"/>
                  </a:cubicBezTo>
                  <a:cubicBezTo>
                    <a:pt x="52" y="91"/>
                    <a:pt x="52" y="90"/>
                    <a:pt x="52" y="89"/>
                  </a:cubicBezTo>
                  <a:cubicBezTo>
                    <a:pt x="52" y="89"/>
                    <a:pt x="54" y="77"/>
                    <a:pt x="55" y="74"/>
                  </a:cubicBezTo>
                  <a:cubicBezTo>
                    <a:pt x="55" y="73"/>
                    <a:pt x="55" y="70"/>
                    <a:pt x="55" y="70"/>
                  </a:cubicBezTo>
                  <a:moveTo>
                    <a:pt x="59" y="0"/>
                  </a:moveTo>
                  <a:cubicBezTo>
                    <a:pt x="27" y="0"/>
                    <a:pt x="0" y="26"/>
                    <a:pt x="0" y="59"/>
                  </a:cubicBezTo>
                  <a:cubicBezTo>
                    <a:pt x="0" y="92"/>
                    <a:pt x="53" y="149"/>
                    <a:pt x="59" y="149"/>
                  </a:cubicBezTo>
                  <a:cubicBezTo>
                    <a:pt x="66" y="149"/>
                    <a:pt x="119" y="92"/>
                    <a:pt x="119" y="59"/>
                  </a:cubicBezTo>
                  <a:cubicBezTo>
                    <a:pt x="119" y="26"/>
                    <a:pt x="92" y="0"/>
                    <a:pt x="59"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 name="Oval 269">
              <a:extLst>
                <a:ext uri="{FF2B5EF4-FFF2-40B4-BE49-F238E27FC236}">
                  <a16:creationId xmlns:a16="http://schemas.microsoft.com/office/drawing/2014/main" id="{55D35E73-351F-47F1-A43A-6C30732FB393}"/>
                </a:ext>
              </a:extLst>
            </p:cNvPr>
            <p:cNvSpPr>
              <a:spLocks noChangeArrowheads="1"/>
            </p:cNvSpPr>
            <p:nvPr/>
          </p:nvSpPr>
          <p:spPr bwMode="auto">
            <a:xfrm>
              <a:off x="6838950" y="2401887"/>
              <a:ext cx="80962" cy="7937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4" name="Freeform 211">
            <a:extLst>
              <a:ext uri="{FF2B5EF4-FFF2-40B4-BE49-F238E27FC236}">
                <a16:creationId xmlns:a16="http://schemas.microsoft.com/office/drawing/2014/main" id="{8947D9FB-1205-4F3F-AC9B-210286DB6A25}"/>
              </a:ext>
            </a:extLst>
          </p:cNvPr>
          <p:cNvSpPr>
            <a:spLocks noChangeAspect="1" noEditPoints="1"/>
          </p:cNvSpPr>
          <p:nvPr/>
        </p:nvSpPr>
        <p:spPr bwMode="auto">
          <a:xfrm>
            <a:off x="10268592" y="1216781"/>
            <a:ext cx="548640" cy="399762"/>
          </a:xfrm>
          <a:custGeom>
            <a:avLst/>
            <a:gdLst>
              <a:gd name="T0" fmla="*/ 47 w 156"/>
              <a:gd name="T1" fmla="*/ 80 h 114"/>
              <a:gd name="T2" fmla="*/ 54 w 156"/>
              <a:gd name="T3" fmla="*/ 80 h 114"/>
              <a:gd name="T4" fmla="*/ 92 w 156"/>
              <a:gd name="T5" fmla="*/ 21 h 114"/>
              <a:gd name="T6" fmla="*/ 7 w 156"/>
              <a:gd name="T7" fmla="*/ 73 h 114"/>
              <a:gd name="T8" fmla="*/ 92 w 156"/>
              <a:gd name="T9" fmla="*/ 73 h 114"/>
              <a:gd name="T10" fmla="*/ 56 w 156"/>
              <a:gd name="T11" fmla="*/ 80 h 114"/>
              <a:gd name="T12" fmla="*/ 44 w 156"/>
              <a:gd name="T13" fmla="*/ 80 h 114"/>
              <a:gd name="T14" fmla="*/ 56 w 156"/>
              <a:gd name="T15" fmla="*/ 80 h 114"/>
              <a:gd name="T16" fmla="*/ 99 w 156"/>
              <a:gd name="T17" fmla="*/ 82 h 114"/>
              <a:gd name="T18" fmla="*/ 60 w 156"/>
              <a:gd name="T19" fmla="*/ 88 h 114"/>
              <a:gd name="T20" fmla="*/ 70 w 156"/>
              <a:gd name="T21" fmla="*/ 108 h 114"/>
              <a:gd name="T22" fmla="*/ 40 w 156"/>
              <a:gd name="T23" fmla="*/ 108 h 114"/>
              <a:gd name="T24" fmla="*/ 30 w 156"/>
              <a:gd name="T25" fmla="*/ 102 h 114"/>
              <a:gd name="T26" fmla="*/ 7 w 156"/>
              <a:gd name="T27" fmla="*/ 88 h 114"/>
              <a:gd name="T28" fmla="*/ 0 w 156"/>
              <a:gd name="T29" fmla="*/ 21 h 114"/>
              <a:gd name="T30" fmla="*/ 93 w 156"/>
              <a:gd name="T31" fmla="*/ 14 h 114"/>
              <a:gd name="T32" fmla="*/ 138 w 156"/>
              <a:gd name="T33" fmla="*/ 76 h 114"/>
              <a:gd name="T34" fmla="*/ 126 w 156"/>
              <a:gd name="T35" fmla="*/ 76 h 114"/>
              <a:gd name="T36" fmla="*/ 138 w 156"/>
              <a:gd name="T37" fmla="*/ 76 h 114"/>
              <a:gd name="T38" fmla="*/ 132 w 156"/>
              <a:gd name="T39" fmla="*/ 85 h 114"/>
              <a:gd name="T40" fmla="*/ 132 w 156"/>
              <a:gd name="T41" fmla="*/ 66 h 114"/>
              <a:gd name="T42" fmla="*/ 147 w 156"/>
              <a:gd name="T43" fmla="*/ 42 h 114"/>
              <a:gd name="T44" fmla="*/ 117 w 156"/>
              <a:gd name="T45" fmla="*/ 46 h 114"/>
              <a:gd name="T46" fmla="*/ 147 w 156"/>
              <a:gd name="T47" fmla="*/ 42 h 114"/>
              <a:gd name="T48" fmla="*/ 113 w 156"/>
              <a:gd name="T49" fmla="*/ 6 h 114"/>
              <a:gd name="T50" fmla="*/ 150 w 156"/>
              <a:gd name="T51" fmla="*/ 108 h 114"/>
              <a:gd name="T52" fmla="*/ 156 w 156"/>
              <a:gd name="T53" fmla="*/ 3 h 114"/>
              <a:gd name="T54" fmla="*/ 153 w 156"/>
              <a:gd name="T55" fmla="*/ 114 h 114"/>
              <a:gd name="T56" fmla="*/ 108 w 156"/>
              <a:gd name="T57" fmla="*/ 111 h 114"/>
              <a:gd name="T58" fmla="*/ 110 w 156"/>
              <a:gd name="T59" fmla="*/ 0 h 114"/>
              <a:gd name="T60" fmla="*/ 156 w 156"/>
              <a:gd name="T61" fmla="*/ 3 h 114"/>
              <a:gd name="T62" fmla="*/ 117 w 156"/>
              <a:gd name="T63" fmla="*/ 14 h 114"/>
              <a:gd name="T64" fmla="*/ 146 w 156"/>
              <a:gd name="T65" fmla="*/ 24 h 114"/>
              <a:gd name="T66" fmla="*/ 147 w 156"/>
              <a:gd name="T67" fmla="*/ 34 h 114"/>
              <a:gd name="T68" fmla="*/ 117 w 156"/>
              <a:gd name="T69" fmla="*/ 39 h 114"/>
              <a:gd name="T70" fmla="*/ 147 w 156"/>
              <a:gd name="T71" fmla="*/ 34 h 114"/>
              <a:gd name="T72" fmla="*/ 117 w 156"/>
              <a:gd name="T73" fmla="*/ 31 h 114"/>
              <a:gd name="T74" fmla="*/ 147 w 156"/>
              <a:gd name="T75" fmla="*/ 2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56" h="114">
                <a:moveTo>
                  <a:pt x="50" y="77"/>
                </a:moveTo>
                <a:cubicBezTo>
                  <a:pt x="48" y="77"/>
                  <a:pt x="47" y="78"/>
                  <a:pt x="47" y="80"/>
                </a:cubicBezTo>
                <a:cubicBezTo>
                  <a:pt x="47" y="82"/>
                  <a:pt x="48" y="84"/>
                  <a:pt x="50" y="84"/>
                </a:cubicBezTo>
                <a:cubicBezTo>
                  <a:pt x="52" y="84"/>
                  <a:pt x="54" y="82"/>
                  <a:pt x="54" y="80"/>
                </a:cubicBezTo>
                <a:cubicBezTo>
                  <a:pt x="54" y="78"/>
                  <a:pt x="52" y="77"/>
                  <a:pt x="50" y="77"/>
                </a:cubicBezTo>
                <a:close/>
                <a:moveTo>
                  <a:pt x="92" y="21"/>
                </a:moveTo>
                <a:cubicBezTo>
                  <a:pt x="7" y="21"/>
                  <a:pt x="7" y="21"/>
                  <a:pt x="7" y="21"/>
                </a:cubicBezTo>
                <a:cubicBezTo>
                  <a:pt x="7" y="73"/>
                  <a:pt x="7" y="73"/>
                  <a:pt x="7" y="73"/>
                </a:cubicBezTo>
                <a:cubicBezTo>
                  <a:pt x="92" y="73"/>
                  <a:pt x="92" y="73"/>
                  <a:pt x="92" y="73"/>
                </a:cubicBezTo>
                <a:cubicBezTo>
                  <a:pt x="92" y="73"/>
                  <a:pt x="92" y="73"/>
                  <a:pt x="92" y="73"/>
                </a:cubicBezTo>
                <a:cubicBezTo>
                  <a:pt x="92" y="21"/>
                  <a:pt x="92" y="21"/>
                  <a:pt x="92" y="21"/>
                </a:cubicBezTo>
                <a:close/>
                <a:moveTo>
                  <a:pt x="56" y="80"/>
                </a:moveTo>
                <a:cubicBezTo>
                  <a:pt x="56" y="77"/>
                  <a:pt x="53" y="75"/>
                  <a:pt x="50" y="75"/>
                </a:cubicBezTo>
                <a:cubicBezTo>
                  <a:pt x="47" y="75"/>
                  <a:pt x="44" y="77"/>
                  <a:pt x="44" y="80"/>
                </a:cubicBezTo>
                <a:cubicBezTo>
                  <a:pt x="44" y="83"/>
                  <a:pt x="47" y="86"/>
                  <a:pt x="50" y="86"/>
                </a:cubicBezTo>
                <a:cubicBezTo>
                  <a:pt x="53" y="86"/>
                  <a:pt x="56" y="83"/>
                  <a:pt x="56" y="80"/>
                </a:cubicBezTo>
                <a:close/>
                <a:moveTo>
                  <a:pt x="99" y="21"/>
                </a:moveTo>
                <a:cubicBezTo>
                  <a:pt x="99" y="82"/>
                  <a:pt x="99" y="82"/>
                  <a:pt x="99" y="82"/>
                </a:cubicBezTo>
                <a:cubicBezTo>
                  <a:pt x="99" y="85"/>
                  <a:pt x="96" y="88"/>
                  <a:pt x="93" y="88"/>
                </a:cubicBezTo>
                <a:cubicBezTo>
                  <a:pt x="60" y="88"/>
                  <a:pt x="60" y="88"/>
                  <a:pt x="60" y="88"/>
                </a:cubicBezTo>
                <a:cubicBezTo>
                  <a:pt x="60" y="88"/>
                  <a:pt x="58" y="102"/>
                  <a:pt x="70" y="102"/>
                </a:cubicBezTo>
                <a:cubicBezTo>
                  <a:pt x="70" y="108"/>
                  <a:pt x="70" y="108"/>
                  <a:pt x="70" y="108"/>
                </a:cubicBezTo>
                <a:cubicBezTo>
                  <a:pt x="60" y="108"/>
                  <a:pt x="60" y="108"/>
                  <a:pt x="60" y="108"/>
                </a:cubicBezTo>
                <a:cubicBezTo>
                  <a:pt x="40" y="108"/>
                  <a:pt x="40" y="108"/>
                  <a:pt x="40" y="108"/>
                </a:cubicBezTo>
                <a:cubicBezTo>
                  <a:pt x="30" y="108"/>
                  <a:pt x="30" y="108"/>
                  <a:pt x="30" y="108"/>
                </a:cubicBezTo>
                <a:cubicBezTo>
                  <a:pt x="30" y="102"/>
                  <a:pt x="30" y="102"/>
                  <a:pt x="30" y="102"/>
                </a:cubicBezTo>
                <a:cubicBezTo>
                  <a:pt x="41" y="102"/>
                  <a:pt x="40" y="88"/>
                  <a:pt x="40" y="88"/>
                </a:cubicBezTo>
                <a:cubicBezTo>
                  <a:pt x="7" y="88"/>
                  <a:pt x="7" y="88"/>
                  <a:pt x="7" y="88"/>
                </a:cubicBezTo>
                <a:cubicBezTo>
                  <a:pt x="3" y="88"/>
                  <a:pt x="0" y="85"/>
                  <a:pt x="0" y="82"/>
                </a:cubicBezTo>
                <a:cubicBezTo>
                  <a:pt x="0" y="21"/>
                  <a:pt x="0" y="21"/>
                  <a:pt x="0" y="21"/>
                </a:cubicBezTo>
                <a:cubicBezTo>
                  <a:pt x="0" y="17"/>
                  <a:pt x="3" y="14"/>
                  <a:pt x="7" y="14"/>
                </a:cubicBezTo>
                <a:cubicBezTo>
                  <a:pt x="93" y="14"/>
                  <a:pt x="93" y="14"/>
                  <a:pt x="93" y="14"/>
                </a:cubicBezTo>
                <a:cubicBezTo>
                  <a:pt x="96" y="14"/>
                  <a:pt x="99" y="17"/>
                  <a:pt x="99" y="21"/>
                </a:cubicBezTo>
                <a:close/>
                <a:moveTo>
                  <a:pt x="138" y="76"/>
                </a:moveTo>
                <a:cubicBezTo>
                  <a:pt x="138" y="73"/>
                  <a:pt x="136" y="70"/>
                  <a:pt x="132" y="70"/>
                </a:cubicBezTo>
                <a:cubicBezTo>
                  <a:pt x="129" y="70"/>
                  <a:pt x="126" y="73"/>
                  <a:pt x="126" y="76"/>
                </a:cubicBezTo>
                <a:cubicBezTo>
                  <a:pt x="126" y="79"/>
                  <a:pt x="129" y="82"/>
                  <a:pt x="132" y="82"/>
                </a:cubicBezTo>
                <a:cubicBezTo>
                  <a:pt x="136" y="82"/>
                  <a:pt x="138" y="79"/>
                  <a:pt x="138" y="76"/>
                </a:cubicBezTo>
                <a:close/>
                <a:moveTo>
                  <a:pt x="142" y="76"/>
                </a:moveTo>
                <a:cubicBezTo>
                  <a:pt x="142" y="81"/>
                  <a:pt x="137" y="85"/>
                  <a:pt x="132" y="85"/>
                </a:cubicBezTo>
                <a:cubicBezTo>
                  <a:pt x="127" y="85"/>
                  <a:pt x="123" y="81"/>
                  <a:pt x="123" y="76"/>
                </a:cubicBezTo>
                <a:cubicBezTo>
                  <a:pt x="123" y="71"/>
                  <a:pt x="127" y="66"/>
                  <a:pt x="132" y="66"/>
                </a:cubicBezTo>
                <a:cubicBezTo>
                  <a:pt x="137" y="66"/>
                  <a:pt x="142" y="71"/>
                  <a:pt x="142" y="76"/>
                </a:cubicBezTo>
                <a:close/>
                <a:moveTo>
                  <a:pt x="147" y="42"/>
                </a:moveTo>
                <a:cubicBezTo>
                  <a:pt x="117" y="42"/>
                  <a:pt x="117" y="42"/>
                  <a:pt x="117" y="42"/>
                </a:cubicBezTo>
                <a:cubicBezTo>
                  <a:pt x="117" y="46"/>
                  <a:pt x="117" y="46"/>
                  <a:pt x="117" y="46"/>
                </a:cubicBezTo>
                <a:cubicBezTo>
                  <a:pt x="147" y="46"/>
                  <a:pt x="147" y="46"/>
                  <a:pt x="147" y="46"/>
                </a:cubicBezTo>
                <a:cubicBezTo>
                  <a:pt x="147" y="42"/>
                  <a:pt x="147" y="42"/>
                  <a:pt x="147" y="42"/>
                </a:cubicBezTo>
                <a:close/>
                <a:moveTo>
                  <a:pt x="150" y="6"/>
                </a:moveTo>
                <a:cubicBezTo>
                  <a:pt x="113" y="6"/>
                  <a:pt x="113" y="6"/>
                  <a:pt x="113" y="6"/>
                </a:cubicBezTo>
                <a:cubicBezTo>
                  <a:pt x="113" y="108"/>
                  <a:pt x="113" y="108"/>
                  <a:pt x="113" y="108"/>
                </a:cubicBezTo>
                <a:cubicBezTo>
                  <a:pt x="150" y="108"/>
                  <a:pt x="150" y="108"/>
                  <a:pt x="150" y="108"/>
                </a:cubicBezTo>
                <a:cubicBezTo>
                  <a:pt x="150" y="6"/>
                  <a:pt x="150" y="6"/>
                  <a:pt x="150" y="6"/>
                </a:cubicBezTo>
                <a:close/>
                <a:moveTo>
                  <a:pt x="156" y="3"/>
                </a:moveTo>
                <a:cubicBezTo>
                  <a:pt x="156" y="111"/>
                  <a:pt x="156" y="111"/>
                  <a:pt x="156" y="111"/>
                </a:cubicBezTo>
                <a:cubicBezTo>
                  <a:pt x="156" y="112"/>
                  <a:pt x="155" y="114"/>
                  <a:pt x="153" y="114"/>
                </a:cubicBezTo>
                <a:cubicBezTo>
                  <a:pt x="110" y="114"/>
                  <a:pt x="110" y="114"/>
                  <a:pt x="110" y="114"/>
                </a:cubicBezTo>
                <a:cubicBezTo>
                  <a:pt x="109" y="114"/>
                  <a:pt x="108" y="112"/>
                  <a:pt x="108" y="111"/>
                </a:cubicBezTo>
                <a:cubicBezTo>
                  <a:pt x="108" y="3"/>
                  <a:pt x="108" y="3"/>
                  <a:pt x="108" y="3"/>
                </a:cubicBezTo>
                <a:cubicBezTo>
                  <a:pt x="108" y="1"/>
                  <a:pt x="109" y="0"/>
                  <a:pt x="110" y="0"/>
                </a:cubicBezTo>
                <a:cubicBezTo>
                  <a:pt x="153" y="0"/>
                  <a:pt x="153" y="0"/>
                  <a:pt x="153" y="0"/>
                </a:cubicBezTo>
                <a:cubicBezTo>
                  <a:pt x="155" y="0"/>
                  <a:pt x="156" y="1"/>
                  <a:pt x="156" y="3"/>
                </a:cubicBezTo>
                <a:close/>
                <a:moveTo>
                  <a:pt x="146" y="14"/>
                </a:moveTo>
                <a:cubicBezTo>
                  <a:pt x="117" y="14"/>
                  <a:pt x="117" y="14"/>
                  <a:pt x="117" y="14"/>
                </a:cubicBezTo>
                <a:cubicBezTo>
                  <a:pt x="117" y="24"/>
                  <a:pt x="117" y="24"/>
                  <a:pt x="117" y="24"/>
                </a:cubicBezTo>
                <a:cubicBezTo>
                  <a:pt x="146" y="24"/>
                  <a:pt x="146" y="24"/>
                  <a:pt x="146" y="24"/>
                </a:cubicBezTo>
                <a:cubicBezTo>
                  <a:pt x="146" y="14"/>
                  <a:pt x="146" y="14"/>
                  <a:pt x="146" y="14"/>
                </a:cubicBezTo>
                <a:close/>
                <a:moveTo>
                  <a:pt x="147" y="34"/>
                </a:moveTo>
                <a:cubicBezTo>
                  <a:pt x="117" y="34"/>
                  <a:pt x="117" y="34"/>
                  <a:pt x="117" y="34"/>
                </a:cubicBezTo>
                <a:cubicBezTo>
                  <a:pt x="117" y="39"/>
                  <a:pt x="117" y="39"/>
                  <a:pt x="117" y="39"/>
                </a:cubicBezTo>
                <a:cubicBezTo>
                  <a:pt x="147" y="39"/>
                  <a:pt x="147" y="39"/>
                  <a:pt x="147" y="39"/>
                </a:cubicBezTo>
                <a:cubicBezTo>
                  <a:pt x="147" y="34"/>
                  <a:pt x="147" y="34"/>
                  <a:pt x="147" y="34"/>
                </a:cubicBezTo>
                <a:close/>
                <a:moveTo>
                  <a:pt x="147" y="31"/>
                </a:moveTo>
                <a:cubicBezTo>
                  <a:pt x="117" y="31"/>
                  <a:pt x="117" y="31"/>
                  <a:pt x="117" y="31"/>
                </a:cubicBezTo>
                <a:cubicBezTo>
                  <a:pt x="117" y="27"/>
                  <a:pt x="117" y="27"/>
                  <a:pt x="117" y="27"/>
                </a:cubicBezTo>
                <a:cubicBezTo>
                  <a:pt x="147" y="27"/>
                  <a:pt x="147" y="27"/>
                  <a:pt x="147" y="27"/>
                </a:cubicBezTo>
                <a:cubicBezTo>
                  <a:pt x="147" y="31"/>
                  <a:pt x="147" y="31"/>
                  <a:pt x="147" y="31"/>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5" name="Group 24">
            <a:extLst>
              <a:ext uri="{FF2B5EF4-FFF2-40B4-BE49-F238E27FC236}">
                <a16:creationId xmlns:a16="http://schemas.microsoft.com/office/drawing/2014/main" id="{A7B9017C-B145-4923-80B9-4F0727993E9D}"/>
              </a:ext>
            </a:extLst>
          </p:cNvPr>
          <p:cNvGrpSpPr>
            <a:grpSpLocks noChangeAspect="1"/>
          </p:cNvGrpSpPr>
          <p:nvPr/>
        </p:nvGrpSpPr>
        <p:grpSpPr>
          <a:xfrm>
            <a:off x="5056292" y="4984223"/>
            <a:ext cx="457200" cy="554909"/>
            <a:chOff x="3768725" y="938213"/>
            <a:chExt cx="393700" cy="477838"/>
          </a:xfrm>
          <a:solidFill>
            <a:schemeClr val="bg1"/>
          </a:solidFill>
          <a:effectLst/>
        </p:grpSpPr>
        <p:sp>
          <p:nvSpPr>
            <p:cNvPr id="26" name="Freeform 11">
              <a:extLst>
                <a:ext uri="{FF2B5EF4-FFF2-40B4-BE49-F238E27FC236}">
                  <a16:creationId xmlns:a16="http://schemas.microsoft.com/office/drawing/2014/main" id="{EEFF0B9E-A63D-4C57-9D74-5375769D0CF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12">
              <a:extLst>
                <a:ext uri="{FF2B5EF4-FFF2-40B4-BE49-F238E27FC236}">
                  <a16:creationId xmlns:a16="http://schemas.microsoft.com/office/drawing/2014/main" id="{2AFCFCCE-51A9-48A6-A611-99EFC59F27D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13">
              <a:extLst>
                <a:ext uri="{FF2B5EF4-FFF2-40B4-BE49-F238E27FC236}">
                  <a16:creationId xmlns:a16="http://schemas.microsoft.com/office/drawing/2014/main" id="{B8C6F576-C9CD-4334-8858-25EC134ED1B0}"/>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14">
              <a:extLst>
                <a:ext uri="{FF2B5EF4-FFF2-40B4-BE49-F238E27FC236}">
                  <a16:creationId xmlns:a16="http://schemas.microsoft.com/office/drawing/2014/main" id="{19FF0D5C-4C02-4D04-B8F8-2305B7B56E48}"/>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15">
              <a:extLst>
                <a:ext uri="{FF2B5EF4-FFF2-40B4-BE49-F238E27FC236}">
                  <a16:creationId xmlns:a16="http://schemas.microsoft.com/office/drawing/2014/main" id="{8AC9D514-5FF2-4C85-A866-C56825BCCF18}"/>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16">
              <a:extLst>
                <a:ext uri="{FF2B5EF4-FFF2-40B4-BE49-F238E27FC236}">
                  <a16:creationId xmlns:a16="http://schemas.microsoft.com/office/drawing/2014/main" id="{1AE16A39-B7BA-428B-BFE5-C230E1A506C6}"/>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Rectangle 17">
              <a:extLst>
                <a:ext uri="{FF2B5EF4-FFF2-40B4-BE49-F238E27FC236}">
                  <a16:creationId xmlns:a16="http://schemas.microsoft.com/office/drawing/2014/main" id="{F7B89374-94B5-4A44-8CCA-28D41E6AE7B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18">
              <a:extLst>
                <a:ext uri="{FF2B5EF4-FFF2-40B4-BE49-F238E27FC236}">
                  <a16:creationId xmlns:a16="http://schemas.microsoft.com/office/drawing/2014/main" id="{FE4B96AD-5115-44A4-BFE7-2F4ED0C3CECC}"/>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Freeform 19">
              <a:extLst>
                <a:ext uri="{FF2B5EF4-FFF2-40B4-BE49-F238E27FC236}">
                  <a16:creationId xmlns:a16="http://schemas.microsoft.com/office/drawing/2014/main" id="{DA7C5C42-7441-4BAB-BD96-F58B06B49AD9}"/>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Freeform 20">
              <a:extLst>
                <a:ext uri="{FF2B5EF4-FFF2-40B4-BE49-F238E27FC236}">
                  <a16:creationId xmlns:a16="http://schemas.microsoft.com/office/drawing/2014/main" id="{3C2FFAF0-DC64-48DC-8A53-5809E105381D}"/>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6" name="Freeform 21">
              <a:extLst>
                <a:ext uri="{FF2B5EF4-FFF2-40B4-BE49-F238E27FC236}">
                  <a16:creationId xmlns:a16="http://schemas.microsoft.com/office/drawing/2014/main" id="{71C0165A-84E5-4AEC-A803-24A32E7E1E98}"/>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7" name="Freeform 22">
              <a:extLst>
                <a:ext uri="{FF2B5EF4-FFF2-40B4-BE49-F238E27FC236}">
                  <a16:creationId xmlns:a16="http://schemas.microsoft.com/office/drawing/2014/main" id="{14C78446-4B31-41FD-8668-B42137E275AB}"/>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23">
              <a:extLst>
                <a:ext uri="{FF2B5EF4-FFF2-40B4-BE49-F238E27FC236}">
                  <a16:creationId xmlns:a16="http://schemas.microsoft.com/office/drawing/2014/main" id="{02CC8C48-21DB-41D0-B434-7271040BC07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9" name="Freeform 24">
              <a:extLst>
                <a:ext uri="{FF2B5EF4-FFF2-40B4-BE49-F238E27FC236}">
                  <a16:creationId xmlns:a16="http://schemas.microsoft.com/office/drawing/2014/main" id="{AF0A9242-AD65-43E3-951E-EA4E03E03B49}"/>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25">
              <a:extLst>
                <a:ext uri="{FF2B5EF4-FFF2-40B4-BE49-F238E27FC236}">
                  <a16:creationId xmlns:a16="http://schemas.microsoft.com/office/drawing/2014/main" id="{CD7AA82D-BEEF-48F0-BE03-AB0B5306FEF6}"/>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26">
              <a:extLst>
                <a:ext uri="{FF2B5EF4-FFF2-40B4-BE49-F238E27FC236}">
                  <a16:creationId xmlns:a16="http://schemas.microsoft.com/office/drawing/2014/main" id="{1320F0FA-39E3-4513-A234-A334F8D04F02}"/>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27">
              <a:extLst>
                <a:ext uri="{FF2B5EF4-FFF2-40B4-BE49-F238E27FC236}">
                  <a16:creationId xmlns:a16="http://schemas.microsoft.com/office/drawing/2014/main" id="{847DEEE2-52A1-4198-941D-95F25098AFF3}"/>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Freeform 28">
              <a:extLst>
                <a:ext uri="{FF2B5EF4-FFF2-40B4-BE49-F238E27FC236}">
                  <a16:creationId xmlns:a16="http://schemas.microsoft.com/office/drawing/2014/main" id="{A96D4E61-7530-4BA1-AC7B-47D656F52F76}"/>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29">
              <a:extLst>
                <a:ext uri="{FF2B5EF4-FFF2-40B4-BE49-F238E27FC236}">
                  <a16:creationId xmlns:a16="http://schemas.microsoft.com/office/drawing/2014/main" id="{0FD97CDB-45EA-4D10-B48C-792E50C7368D}"/>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30">
              <a:extLst>
                <a:ext uri="{FF2B5EF4-FFF2-40B4-BE49-F238E27FC236}">
                  <a16:creationId xmlns:a16="http://schemas.microsoft.com/office/drawing/2014/main" id="{EB9C9048-C4B5-4A4C-B1DE-1C26F05B2FE0}"/>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Freeform 31">
              <a:extLst>
                <a:ext uri="{FF2B5EF4-FFF2-40B4-BE49-F238E27FC236}">
                  <a16:creationId xmlns:a16="http://schemas.microsoft.com/office/drawing/2014/main" id="{60177467-9E37-4354-BBDC-B94EAE206419}"/>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32">
              <a:extLst>
                <a:ext uri="{FF2B5EF4-FFF2-40B4-BE49-F238E27FC236}">
                  <a16:creationId xmlns:a16="http://schemas.microsoft.com/office/drawing/2014/main" id="{9D2E90FD-D988-4F74-A7C8-69F4D44FA939}"/>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33">
              <a:extLst>
                <a:ext uri="{FF2B5EF4-FFF2-40B4-BE49-F238E27FC236}">
                  <a16:creationId xmlns:a16="http://schemas.microsoft.com/office/drawing/2014/main" id="{96371927-AA09-4A0A-99A7-B9DA5C2A40BA}"/>
                </a:ext>
              </a:extLst>
            </p:cNvPr>
            <p:cNvSpPr>
              <a:spLocks/>
            </p:cNvSpPr>
            <p:nvPr/>
          </p:nvSpPr>
          <p:spPr bwMode="auto">
            <a:xfrm>
              <a:off x="3941763" y="1389063"/>
              <a:ext cx="47625" cy="26988"/>
            </a:xfrm>
            <a:custGeom>
              <a:avLst/>
              <a:gdLst/>
              <a:ahLst/>
              <a:cxnLst>
                <a:cxn ang="0">
                  <a:pos x="21" y="6"/>
                </a:cxn>
                <a:cxn ang="0">
                  <a:pos x="15" y="12"/>
                </a:cxn>
                <a:cxn ang="0">
                  <a:pos x="6" y="12"/>
                </a:cxn>
                <a:cxn ang="0">
                  <a:pos x="0" y="6"/>
                </a:cxn>
                <a:cxn ang="0">
                  <a:pos x="0" y="6"/>
                </a:cxn>
                <a:cxn ang="0">
                  <a:pos x="6" y="0"/>
                </a:cxn>
                <a:cxn ang="0">
                  <a:pos x="15" y="0"/>
                </a:cxn>
                <a:cxn ang="0">
                  <a:pos x="21" y="6"/>
                </a:cxn>
              </a:cxnLst>
              <a:rect l="0" t="0" r="r" b="b"/>
              <a:pathLst>
                <a:path w="21" h="12">
                  <a:moveTo>
                    <a:pt x="21" y="6"/>
                  </a:moveTo>
                  <a:cubicBezTo>
                    <a:pt x="21" y="9"/>
                    <a:pt x="19" y="12"/>
                    <a:pt x="15" y="12"/>
                  </a:cubicBezTo>
                  <a:cubicBezTo>
                    <a:pt x="6" y="12"/>
                    <a:pt x="6" y="12"/>
                    <a:pt x="6" y="12"/>
                  </a:cubicBezTo>
                  <a:cubicBezTo>
                    <a:pt x="3" y="12"/>
                    <a:pt x="0" y="9"/>
                    <a:pt x="0" y="6"/>
                  </a:cubicBezTo>
                  <a:cubicBezTo>
                    <a:pt x="0" y="6"/>
                    <a:pt x="0" y="6"/>
                    <a:pt x="0" y="6"/>
                  </a:cubicBezTo>
                  <a:cubicBezTo>
                    <a:pt x="0" y="3"/>
                    <a:pt x="3" y="0"/>
                    <a:pt x="6" y="0"/>
                  </a:cubicBezTo>
                  <a:cubicBezTo>
                    <a:pt x="15" y="0"/>
                    <a:pt x="15" y="0"/>
                    <a:pt x="15" y="0"/>
                  </a:cubicBezTo>
                  <a:cubicBezTo>
                    <a:pt x="19" y="0"/>
                    <a:pt x="21" y="3"/>
                    <a:pt x="21"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Freeform 34">
              <a:extLst>
                <a:ext uri="{FF2B5EF4-FFF2-40B4-BE49-F238E27FC236}">
                  <a16:creationId xmlns:a16="http://schemas.microsoft.com/office/drawing/2014/main" id="{B1326FF7-661E-4B49-8EFE-4CE73F9C9C93}"/>
                </a:ext>
              </a:extLst>
            </p:cNvPr>
            <p:cNvSpPr>
              <a:spLocks/>
            </p:cNvSpPr>
            <p:nvPr/>
          </p:nvSpPr>
          <p:spPr bwMode="auto">
            <a:xfrm>
              <a:off x="3924300" y="1360488"/>
              <a:ext cx="82550" cy="26988"/>
            </a:xfrm>
            <a:custGeom>
              <a:avLst/>
              <a:gdLst/>
              <a:ahLst/>
              <a:cxnLst>
                <a:cxn ang="0">
                  <a:pos x="37" y="6"/>
                </a:cxn>
                <a:cxn ang="0">
                  <a:pos x="32" y="12"/>
                </a:cxn>
                <a:cxn ang="0">
                  <a:pos x="6" y="12"/>
                </a:cxn>
                <a:cxn ang="0">
                  <a:pos x="0" y="6"/>
                </a:cxn>
                <a:cxn ang="0">
                  <a:pos x="0" y="6"/>
                </a:cxn>
                <a:cxn ang="0">
                  <a:pos x="6" y="0"/>
                </a:cxn>
                <a:cxn ang="0">
                  <a:pos x="32" y="0"/>
                </a:cxn>
                <a:cxn ang="0">
                  <a:pos x="37" y="6"/>
                </a:cxn>
              </a:cxnLst>
              <a:rect l="0" t="0" r="r" b="b"/>
              <a:pathLst>
                <a:path w="37" h="12">
                  <a:moveTo>
                    <a:pt x="37" y="6"/>
                  </a:moveTo>
                  <a:cubicBezTo>
                    <a:pt x="37" y="9"/>
                    <a:pt x="35" y="12"/>
                    <a:pt x="32" y="12"/>
                  </a:cubicBezTo>
                  <a:cubicBezTo>
                    <a:pt x="6" y="12"/>
                    <a:pt x="6" y="12"/>
                    <a:pt x="6" y="12"/>
                  </a:cubicBezTo>
                  <a:cubicBezTo>
                    <a:pt x="3" y="12"/>
                    <a:pt x="0" y="9"/>
                    <a:pt x="0" y="6"/>
                  </a:cubicBezTo>
                  <a:cubicBezTo>
                    <a:pt x="0" y="6"/>
                    <a:pt x="0" y="6"/>
                    <a:pt x="0" y="6"/>
                  </a:cubicBezTo>
                  <a:cubicBezTo>
                    <a:pt x="0" y="3"/>
                    <a:pt x="3" y="0"/>
                    <a:pt x="6" y="0"/>
                  </a:cubicBezTo>
                  <a:cubicBezTo>
                    <a:pt x="32" y="0"/>
                    <a:pt x="32" y="0"/>
                    <a:pt x="32" y="0"/>
                  </a:cubicBezTo>
                  <a:cubicBezTo>
                    <a:pt x="35" y="0"/>
                    <a:pt x="37" y="3"/>
                    <a:pt x="37" y="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35">
              <a:extLst>
                <a:ext uri="{FF2B5EF4-FFF2-40B4-BE49-F238E27FC236}">
                  <a16:creationId xmlns:a16="http://schemas.microsoft.com/office/drawing/2014/main" id="{152ABB13-D56D-4535-A471-F65917329CD8}"/>
                </a:ext>
              </a:extLst>
            </p:cNvPr>
            <p:cNvSpPr>
              <a:spLocks/>
            </p:cNvSpPr>
            <p:nvPr/>
          </p:nvSpPr>
          <p:spPr bwMode="auto">
            <a:xfrm>
              <a:off x="3913188" y="1322388"/>
              <a:ext cx="107950" cy="34925"/>
            </a:xfrm>
            <a:custGeom>
              <a:avLst/>
              <a:gdLst/>
              <a:ahLst/>
              <a:cxnLst>
                <a:cxn ang="0">
                  <a:pos x="48" y="8"/>
                </a:cxn>
                <a:cxn ang="0">
                  <a:pos x="40" y="16"/>
                </a:cxn>
                <a:cxn ang="0">
                  <a:pos x="7" y="16"/>
                </a:cxn>
                <a:cxn ang="0">
                  <a:pos x="0" y="8"/>
                </a:cxn>
                <a:cxn ang="0">
                  <a:pos x="0" y="8"/>
                </a:cxn>
                <a:cxn ang="0">
                  <a:pos x="7" y="0"/>
                </a:cxn>
                <a:cxn ang="0">
                  <a:pos x="40" y="0"/>
                </a:cxn>
                <a:cxn ang="0">
                  <a:pos x="48" y="8"/>
                </a:cxn>
              </a:cxnLst>
              <a:rect l="0" t="0" r="r" b="b"/>
              <a:pathLst>
                <a:path w="48" h="16">
                  <a:moveTo>
                    <a:pt x="48" y="8"/>
                  </a:moveTo>
                  <a:cubicBezTo>
                    <a:pt x="48" y="12"/>
                    <a:pt x="44" y="16"/>
                    <a:pt x="40" y="16"/>
                  </a:cubicBezTo>
                  <a:cubicBezTo>
                    <a:pt x="7" y="16"/>
                    <a:pt x="7" y="16"/>
                    <a:pt x="7" y="16"/>
                  </a:cubicBezTo>
                  <a:cubicBezTo>
                    <a:pt x="3" y="16"/>
                    <a:pt x="0" y="12"/>
                    <a:pt x="0" y="8"/>
                  </a:cubicBezTo>
                  <a:cubicBezTo>
                    <a:pt x="0" y="8"/>
                    <a:pt x="0" y="8"/>
                    <a:pt x="0" y="8"/>
                  </a:cubicBezTo>
                  <a:cubicBezTo>
                    <a:pt x="0" y="4"/>
                    <a:pt x="3" y="0"/>
                    <a:pt x="7" y="0"/>
                  </a:cubicBezTo>
                  <a:cubicBezTo>
                    <a:pt x="40" y="0"/>
                    <a:pt x="40" y="0"/>
                    <a:pt x="40" y="0"/>
                  </a:cubicBezTo>
                  <a:cubicBezTo>
                    <a:pt x="44" y="0"/>
                    <a:pt x="48" y="4"/>
                    <a:pt x="48" y="8"/>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Rectangle 36">
              <a:extLst>
                <a:ext uri="{FF2B5EF4-FFF2-40B4-BE49-F238E27FC236}">
                  <a16:creationId xmlns:a16="http://schemas.microsoft.com/office/drawing/2014/main" id="{B1435ABA-B2A9-42C8-BD93-7A1A3773DB9A}"/>
                </a:ext>
              </a:extLst>
            </p:cNvPr>
            <p:cNvSpPr>
              <a:spLocks noChangeArrowheads="1"/>
            </p:cNvSpPr>
            <p:nvPr/>
          </p:nvSpPr>
          <p:spPr bwMode="auto">
            <a:xfrm>
              <a:off x="3956050" y="938213"/>
              <a:ext cx="19050" cy="46038"/>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37">
              <a:extLst>
                <a:ext uri="{FF2B5EF4-FFF2-40B4-BE49-F238E27FC236}">
                  <a16:creationId xmlns:a16="http://schemas.microsoft.com/office/drawing/2014/main" id="{6F922FAA-3B26-4C30-9F46-9E48D20EB086}"/>
                </a:ext>
              </a:extLst>
            </p:cNvPr>
            <p:cNvSpPr>
              <a:spLocks/>
            </p:cNvSpPr>
            <p:nvPr/>
          </p:nvSpPr>
          <p:spPr bwMode="auto">
            <a:xfrm>
              <a:off x="4060825" y="984250"/>
              <a:ext cx="46038" cy="47625"/>
            </a:xfrm>
            <a:custGeom>
              <a:avLst/>
              <a:gdLst/>
              <a:ahLst/>
              <a:cxnLst>
                <a:cxn ang="0">
                  <a:pos x="9" y="30"/>
                </a:cxn>
                <a:cxn ang="0">
                  <a:pos x="0" y="22"/>
                </a:cxn>
                <a:cxn ang="0">
                  <a:pos x="20" y="0"/>
                </a:cxn>
                <a:cxn ang="0">
                  <a:pos x="29" y="9"/>
                </a:cxn>
                <a:cxn ang="0">
                  <a:pos x="9" y="30"/>
                </a:cxn>
              </a:cxnLst>
              <a:rect l="0" t="0" r="r" b="b"/>
              <a:pathLst>
                <a:path w="29" h="30">
                  <a:moveTo>
                    <a:pt x="9" y="30"/>
                  </a:moveTo>
                  <a:lnTo>
                    <a:pt x="0" y="22"/>
                  </a:lnTo>
                  <a:lnTo>
                    <a:pt x="20" y="0"/>
                  </a:lnTo>
                  <a:lnTo>
                    <a:pt x="29" y="9"/>
                  </a:lnTo>
                  <a:lnTo>
                    <a:pt x="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Freeform 38">
              <a:extLst>
                <a:ext uri="{FF2B5EF4-FFF2-40B4-BE49-F238E27FC236}">
                  <a16:creationId xmlns:a16="http://schemas.microsoft.com/office/drawing/2014/main" id="{03DE2267-EE51-4614-96F2-695EA2849AF2}"/>
                </a:ext>
              </a:extLst>
            </p:cNvPr>
            <p:cNvSpPr>
              <a:spLocks/>
            </p:cNvSpPr>
            <p:nvPr/>
          </p:nvSpPr>
          <p:spPr bwMode="auto">
            <a:xfrm>
              <a:off x="4114800" y="1112838"/>
              <a:ext cx="47625" cy="22225"/>
            </a:xfrm>
            <a:custGeom>
              <a:avLst/>
              <a:gdLst/>
              <a:ahLst/>
              <a:cxnLst>
                <a:cxn ang="0">
                  <a:pos x="0" y="14"/>
                </a:cxn>
                <a:cxn ang="0">
                  <a:pos x="0" y="1"/>
                </a:cxn>
                <a:cxn ang="0">
                  <a:pos x="30" y="0"/>
                </a:cxn>
                <a:cxn ang="0">
                  <a:pos x="30" y="11"/>
                </a:cxn>
                <a:cxn ang="0">
                  <a:pos x="0" y="14"/>
                </a:cxn>
              </a:cxnLst>
              <a:rect l="0" t="0" r="r" b="b"/>
              <a:pathLst>
                <a:path w="30" h="14">
                  <a:moveTo>
                    <a:pt x="0" y="14"/>
                  </a:moveTo>
                  <a:lnTo>
                    <a:pt x="0" y="1"/>
                  </a:lnTo>
                  <a:lnTo>
                    <a:pt x="30" y="0"/>
                  </a:lnTo>
                  <a:lnTo>
                    <a:pt x="30" y="11"/>
                  </a:lnTo>
                  <a:lnTo>
                    <a:pt x="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39">
              <a:extLst>
                <a:ext uri="{FF2B5EF4-FFF2-40B4-BE49-F238E27FC236}">
                  <a16:creationId xmlns:a16="http://schemas.microsoft.com/office/drawing/2014/main" id="{4EE5FF44-D248-49C0-B3D7-78F05A88A2F4}"/>
                </a:ext>
              </a:extLst>
            </p:cNvPr>
            <p:cNvSpPr>
              <a:spLocks/>
            </p:cNvSpPr>
            <p:nvPr/>
          </p:nvSpPr>
          <p:spPr bwMode="auto">
            <a:xfrm>
              <a:off x="4075113" y="1222375"/>
              <a:ext cx="49213" cy="46038"/>
            </a:xfrm>
            <a:custGeom>
              <a:avLst/>
              <a:gdLst/>
              <a:ahLst/>
              <a:cxnLst>
                <a:cxn ang="0">
                  <a:pos x="0" y="10"/>
                </a:cxn>
                <a:cxn ang="0">
                  <a:pos x="8" y="0"/>
                </a:cxn>
                <a:cxn ang="0">
                  <a:pos x="31" y="19"/>
                </a:cxn>
                <a:cxn ang="0">
                  <a:pos x="24" y="29"/>
                </a:cxn>
                <a:cxn ang="0">
                  <a:pos x="0" y="10"/>
                </a:cxn>
              </a:cxnLst>
              <a:rect l="0" t="0" r="r" b="b"/>
              <a:pathLst>
                <a:path w="31" h="29">
                  <a:moveTo>
                    <a:pt x="0" y="10"/>
                  </a:moveTo>
                  <a:lnTo>
                    <a:pt x="8" y="0"/>
                  </a:lnTo>
                  <a:lnTo>
                    <a:pt x="31" y="19"/>
                  </a:lnTo>
                  <a:lnTo>
                    <a:pt x="24" y="29"/>
                  </a:lnTo>
                  <a:lnTo>
                    <a:pt x="0"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40">
              <a:extLst>
                <a:ext uri="{FF2B5EF4-FFF2-40B4-BE49-F238E27FC236}">
                  <a16:creationId xmlns:a16="http://schemas.microsoft.com/office/drawing/2014/main" id="{02FE8E1D-B41A-47E1-B607-54540D4AF6DF}"/>
                </a:ext>
              </a:extLst>
            </p:cNvPr>
            <p:cNvSpPr>
              <a:spLocks/>
            </p:cNvSpPr>
            <p:nvPr/>
          </p:nvSpPr>
          <p:spPr bwMode="auto">
            <a:xfrm>
              <a:off x="3825875" y="982663"/>
              <a:ext cx="44450" cy="47625"/>
            </a:xfrm>
            <a:custGeom>
              <a:avLst/>
              <a:gdLst/>
              <a:ahLst/>
              <a:cxnLst>
                <a:cxn ang="0">
                  <a:pos x="19" y="30"/>
                </a:cxn>
                <a:cxn ang="0">
                  <a:pos x="28" y="21"/>
                </a:cxn>
                <a:cxn ang="0">
                  <a:pos x="8" y="0"/>
                </a:cxn>
                <a:cxn ang="0">
                  <a:pos x="0" y="8"/>
                </a:cxn>
                <a:cxn ang="0">
                  <a:pos x="19" y="30"/>
                </a:cxn>
              </a:cxnLst>
              <a:rect l="0" t="0" r="r" b="b"/>
              <a:pathLst>
                <a:path w="28" h="30">
                  <a:moveTo>
                    <a:pt x="19" y="30"/>
                  </a:moveTo>
                  <a:lnTo>
                    <a:pt x="28" y="21"/>
                  </a:lnTo>
                  <a:lnTo>
                    <a:pt x="8" y="0"/>
                  </a:lnTo>
                  <a:lnTo>
                    <a:pt x="0" y="8"/>
                  </a:lnTo>
                  <a:lnTo>
                    <a:pt x="19" y="3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Freeform 41">
              <a:extLst>
                <a:ext uri="{FF2B5EF4-FFF2-40B4-BE49-F238E27FC236}">
                  <a16:creationId xmlns:a16="http://schemas.microsoft.com/office/drawing/2014/main" id="{FF1A01AD-5AB5-4D60-9DF8-C349B0C655F4}"/>
                </a:ext>
              </a:extLst>
            </p:cNvPr>
            <p:cNvSpPr>
              <a:spLocks/>
            </p:cNvSpPr>
            <p:nvPr/>
          </p:nvSpPr>
          <p:spPr bwMode="auto">
            <a:xfrm>
              <a:off x="3768725" y="1111250"/>
              <a:ext cx="49213" cy="22225"/>
            </a:xfrm>
            <a:custGeom>
              <a:avLst/>
              <a:gdLst/>
              <a:ahLst/>
              <a:cxnLst>
                <a:cxn ang="0">
                  <a:pos x="30" y="14"/>
                </a:cxn>
                <a:cxn ang="0">
                  <a:pos x="31" y="1"/>
                </a:cxn>
                <a:cxn ang="0">
                  <a:pos x="2" y="0"/>
                </a:cxn>
                <a:cxn ang="0">
                  <a:pos x="0" y="11"/>
                </a:cxn>
                <a:cxn ang="0">
                  <a:pos x="30" y="14"/>
                </a:cxn>
              </a:cxnLst>
              <a:rect l="0" t="0" r="r" b="b"/>
              <a:pathLst>
                <a:path w="31" h="14">
                  <a:moveTo>
                    <a:pt x="30" y="14"/>
                  </a:moveTo>
                  <a:lnTo>
                    <a:pt x="31" y="1"/>
                  </a:lnTo>
                  <a:lnTo>
                    <a:pt x="2" y="0"/>
                  </a:lnTo>
                  <a:lnTo>
                    <a:pt x="0" y="11"/>
                  </a:lnTo>
                  <a:lnTo>
                    <a:pt x="30" y="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42">
              <a:extLst>
                <a:ext uri="{FF2B5EF4-FFF2-40B4-BE49-F238E27FC236}">
                  <a16:creationId xmlns:a16="http://schemas.microsoft.com/office/drawing/2014/main" id="{376FD3F2-2B5D-4C55-8B69-CBD3B1E4A362}"/>
                </a:ext>
              </a:extLst>
            </p:cNvPr>
            <p:cNvSpPr>
              <a:spLocks/>
            </p:cNvSpPr>
            <p:nvPr/>
          </p:nvSpPr>
          <p:spPr bwMode="auto">
            <a:xfrm>
              <a:off x="3806825" y="1220788"/>
              <a:ext cx="49213" cy="44450"/>
            </a:xfrm>
            <a:custGeom>
              <a:avLst/>
              <a:gdLst/>
              <a:ahLst/>
              <a:cxnLst>
                <a:cxn ang="0">
                  <a:pos x="31" y="10"/>
                </a:cxn>
                <a:cxn ang="0">
                  <a:pos x="24" y="0"/>
                </a:cxn>
                <a:cxn ang="0">
                  <a:pos x="0" y="18"/>
                </a:cxn>
                <a:cxn ang="0">
                  <a:pos x="9" y="28"/>
                </a:cxn>
                <a:cxn ang="0">
                  <a:pos x="31" y="10"/>
                </a:cxn>
              </a:cxnLst>
              <a:rect l="0" t="0" r="r" b="b"/>
              <a:pathLst>
                <a:path w="31" h="28">
                  <a:moveTo>
                    <a:pt x="31" y="10"/>
                  </a:moveTo>
                  <a:lnTo>
                    <a:pt x="24" y="0"/>
                  </a:lnTo>
                  <a:lnTo>
                    <a:pt x="0" y="18"/>
                  </a:lnTo>
                  <a:lnTo>
                    <a:pt x="9" y="28"/>
                  </a:lnTo>
                  <a:lnTo>
                    <a:pt x="31" y="10"/>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43">
              <a:extLst>
                <a:ext uri="{FF2B5EF4-FFF2-40B4-BE49-F238E27FC236}">
                  <a16:creationId xmlns:a16="http://schemas.microsoft.com/office/drawing/2014/main" id="{9C575849-1F36-48B4-B64E-1AB26D5D90D1}"/>
                </a:ext>
              </a:extLst>
            </p:cNvPr>
            <p:cNvSpPr>
              <a:spLocks/>
            </p:cNvSpPr>
            <p:nvPr/>
          </p:nvSpPr>
          <p:spPr bwMode="auto">
            <a:xfrm>
              <a:off x="3975100" y="1179513"/>
              <a:ext cx="15875" cy="30163"/>
            </a:xfrm>
            <a:custGeom>
              <a:avLst/>
              <a:gdLst/>
              <a:ahLst/>
              <a:cxnLst>
                <a:cxn ang="0">
                  <a:pos x="3" y="1"/>
                </a:cxn>
                <a:cxn ang="0">
                  <a:pos x="0" y="0"/>
                </a:cxn>
                <a:cxn ang="0">
                  <a:pos x="0" y="13"/>
                </a:cxn>
                <a:cxn ang="0">
                  <a:pos x="7" y="6"/>
                </a:cxn>
                <a:cxn ang="0">
                  <a:pos x="3" y="1"/>
                </a:cxn>
              </a:cxnLst>
              <a:rect l="0" t="0" r="r" b="b"/>
              <a:pathLst>
                <a:path w="7" h="13">
                  <a:moveTo>
                    <a:pt x="3" y="1"/>
                  </a:moveTo>
                  <a:cubicBezTo>
                    <a:pt x="3" y="1"/>
                    <a:pt x="2" y="0"/>
                    <a:pt x="0" y="0"/>
                  </a:cubicBezTo>
                  <a:cubicBezTo>
                    <a:pt x="0" y="13"/>
                    <a:pt x="0" y="13"/>
                    <a:pt x="0" y="13"/>
                  </a:cubicBezTo>
                  <a:cubicBezTo>
                    <a:pt x="5" y="13"/>
                    <a:pt x="7" y="10"/>
                    <a:pt x="7" y="6"/>
                  </a:cubicBezTo>
                  <a:cubicBezTo>
                    <a:pt x="7" y="4"/>
                    <a:pt x="6" y="2"/>
                    <a:pt x="3"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Freeform 44">
              <a:extLst>
                <a:ext uri="{FF2B5EF4-FFF2-40B4-BE49-F238E27FC236}">
                  <a16:creationId xmlns:a16="http://schemas.microsoft.com/office/drawing/2014/main" id="{155E18FF-C445-4F48-B22A-5920E5A6BDCB}"/>
                </a:ext>
              </a:extLst>
            </p:cNvPr>
            <p:cNvSpPr>
              <a:spLocks/>
            </p:cNvSpPr>
            <p:nvPr/>
          </p:nvSpPr>
          <p:spPr bwMode="auto">
            <a:xfrm>
              <a:off x="3944938" y="1128713"/>
              <a:ext cx="12700" cy="23813"/>
            </a:xfrm>
            <a:custGeom>
              <a:avLst/>
              <a:gdLst/>
              <a:ahLst/>
              <a:cxnLst>
                <a:cxn ang="0">
                  <a:pos x="0" y="5"/>
                </a:cxn>
                <a:cxn ang="0">
                  <a:pos x="6" y="11"/>
                </a:cxn>
                <a:cxn ang="0">
                  <a:pos x="6" y="0"/>
                </a:cxn>
                <a:cxn ang="0">
                  <a:pos x="0" y="5"/>
                </a:cxn>
              </a:cxnLst>
              <a:rect l="0" t="0" r="r" b="b"/>
              <a:pathLst>
                <a:path w="6" h="11">
                  <a:moveTo>
                    <a:pt x="0" y="5"/>
                  </a:moveTo>
                  <a:cubicBezTo>
                    <a:pt x="0" y="8"/>
                    <a:pt x="2" y="10"/>
                    <a:pt x="6" y="11"/>
                  </a:cubicBezTo>
                  <a:cubicBezTo>
                    <a:pt x="6" y="0"/>
                    <a:pt x="6" y="0"/>
                    <a:pt x="6" y="0"/>
                  </a:cubicBezTo>
                  <a:cubicBezTo>
                    <a:pt x="2" y="0"/>
                    <a:pt x="0" y="2"/>
                    <a:pt x="0" y="5"/>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45">
              <a:extLst>
                <a:ext uri="{FF2B5EF4-FFF2-40B4-BE49-F238E27FC236}">
                  <a16:creationId xmlns:a16="http://schemas.microsoft.com/office/drawing/2014/main" id="{A6C52F86-9C54-4C21-A794-88409006036E}"/>
                </a:ext>
              </a:extLst>
            </p:cNvPr>
            <p:cNvSpPr>
              <a:spLocks noEditPoints="1"/>
            </p:cNvSpPr>
            <p:nvPr/>
          </p:nvSpPr>
          <p:spPr bwMode="auto">
            <a:xfrm>
              <a:off x="3843338" y="1006475"/>
              <a:ext cx="244475" cy="290513"/>
            </a:xfrm>
            <a:custGeom>
              <a:avLst/>
              <a:gdLst/>
              <a:ahLst/>
              <a:cxnLst>
                <a:cxn ang="0">
                  <a:pos x="55" y="0"/>
                </a:cxn>
                <a:cxn ang="0">
                  <a:pos x="0" y="54"/>
                </a:cxn>
                <a:cxn ang="0">
                  <a:pos x="12" y="87"/>
                </a:cxn>
                <a:cxn ang="0">
                  <a:pos x="32" y="129"/>
                </a:cxn>
                <a:cxn ang="0">
                  <a:pos x="34" y="129"/>
                </a:cxn>
                <a:cxn ang="0">
                  <a:pos x="42" y="129"/>
                </a:cxn>
                <a:cxn ang="0">
                  <a:pos x="65" y="129"/>
                </a:cxn>
                <a:cxn ang="0">
                  <a:pos x="75" y="129"/>
                </a:cxn>
                <a:cxn ang="0">
                  <a:pos x="77" y="129"/>
                </a:cxn>
                <a:cxn ang="0">
                  <a:pos x="97" y="87"/>
                </a:cxn>
                <a:cxn ang="0">
                  <a:pos x="109" y="54"/>
                </a:cxn>
                <a:cxn ang="0">
                  <a:pos x="55" y="0"/>
                </a:cxn>
                <a:cxn ang="0">
                  <a:pos x="69" y="95"/>
                </a:cxn>
                <a:cxn ang="0">
                  <a:pos x="59" y="98"/>
                </a:cxn>
                <a:cxn ang="0">
                  <a:pos x="59" y="110"/>
                </a:cxn>
                <a:cxn ang="0">
                  <a:pos x="51" y="110"/>
                </a:cxn>
                <a:cxn ang="0">
                  <a:pos x="51" y="98"/>
                </a:cxn>
                <a:cxn ang="0">
                  <a:pos x="40" y="94"/>
                </a:cxn>
                <a:cxn ang="0">
                  <a:pos x="34" y="80"/>
                </a:cxn>
                <a:cxn ang="0">
                  <a:pos x="43" y="80"/>
                </a:cxn>
                <a:cxn ang="0">
                  <a:pos x="51" y="90"/>
                </a:cxn>
                <a:cxn ang="0">
                  <a:pos x="51" y="75"/>
                </a:cxn>
                <a:cxn ang="0">
                  <a:pos x="47" y="74"/>
                </a:cxn>
                <a:cxn ang="0">
                  <a:pos x="36" y="61"/>
                </a:cxn>
                <a:cxn ang="0">
                  <a:pos x="41" y="49"/>
                </a:cxn>
                <a:cxn ang="0">
                  <a:pos x="51" y="46"/>
                </a:cxn>
                <a:cxn ang="0">
                  <a:pos x="51" y="33"/>
                </a:cxn>
                <a:cxn ang="0">
                  <a:pos x="59" y="33"/>
                </a:cxn>
                <a:cxn ang="0">
                  <a:pos x="59" y="46"/>
                </a:cxn>
                <a:cxn ang="0">
                  <a:pos x="68" y="50"/>
                </a:cxn>
                <a:cxn ang="0">
                  <a:pos x="74" y="62"/>
                </a:cxn>
                <a:cxn ang="0">
                  <a:pos x="65" y="62"/>
                </a:cxn>
                <a:cxn ang="0">
                  <a:pos x="59" y="54"/>
                </a:cxn>
                <a:cxn ang="0">
                  <a:pos x="59" y="67"/>
                </a:cxn>
                <a:cxn ang="0">
                  <a:pos x="66" y="69"/>
                </a:cxn>
                <a:cxn ang="0">
                  <a:pos x="73" y="75"/>
                </a:cxn>
                <a:cxn ang="0">
                  <a:pos x="76" y="82"/>
                </a:cxn>
                <a:cxn ang="0">
                  <a:pos x="69" y="95"/>
                </a:cxn>
                <a:cxn ang="0">
                  <a:pos x="55" y="19"/>
                </a:cxn>
                <a:cxn ang="0">
                  <a:pos x="17" y="24"/>
                </a:cxn>
                <a:cxn ang="0">
                  <a:pos x="55" y="4"/>
                </a:cxn>
                <a:cxn ang="0">
                  <a:pos x="93" y="24"/>
                </a:cxn>
                <a:cxn ang="0">
                  <a:pos x="55" y="19"/>
                </a:cxn>
              </a:cxnLst>
              <a:rect l="0" t="0" r="r" b="b"/>
              <a:pathLst>
                <a:path w="109" h="129">
                  <a:moveTo>
                    <a:pt x="55" y="0"/>
                  </a:moveTo>
                  <a:cubicBezTo>
                    <a:pt x="25" y="0"/>
                    <a:pt x="0" y="24"/>
                    <a:pt x="0" y="54"/>
                  </a:cubicBezTo>
                  <a:cubicBezTo>
                    <a:pt x="0" y="67"/>
                    <a:pt x="5" y="78"/>
                    <a:pt x="12" y="87"/>
                  </a:cubicBezTo>
                  <a:cubicBezTo>
                    <a:pt x="16" y="93"/>
                    <a:pt x="30" y="115"/>
                    <a:pt x="32" y="129"/>
                  </a:cubicBezTo>
                  <a:cubicBezTo>
                    <a:pt x="34" y="129"/>
                    <a:pt x="34" y="129"/>
                    <a:pt x="34" y="129"/>
                  </a:cubicBezTo>
                  <a:cubicBezTo>
                    <a:pt x="42" y="129"/>
                    <a:pt x="42" y="129"/>
                    <a:pt x="42" y="129"/>
                  </a:cubicBezTo>
                  <a:cubicBezTo>
                    <a:pt x="65" y="129"/>
                    <a:pt x="65" y="129"/>
                    <a:pt x="65" y="129"/>
                  </a:cubicBezTo>
                  <a:cubicBezTo>
                    <a:pt x="75" y="129"/>
                    <a:pt x="75" y="129"/>
                    <a:pt x="75" y="129"/>
                  </a:cubicBezTo>
                  <a:cubicBezTo>
                    <a:pt x="77" y="129"/>
                    <a:pt x="77" y="129"/>
                    <a:pt x="77" y="129"/>
                  </a:cubicBezTo>
                  <a:cubicBezTo>
                    <a:pt x="79" y="115"/>
                    <a:pt x="93" y="93"/>
                    <a:pt x="97" y="87"/>
                  </a:cubicBezTo>
                  <a:cubicBezTo>
                    <a:pt x="105" y="78"/>
                    <a:pt x="109" y="67"/>
                    <a:pt x="109" y="54"/>
                  </a:cubicBezTo>
                  <a:cubicBezTo>
                    <a:pt x="109" y="24"/>
                    <a:pt x="85" y="0"/>
                    <a:pt x="55" y="0"/>
                  </a:cubicBezTo>
                  <a:close/>
                  <a:moveTo>
                    <a:pt x="69" y="95"/>
                  </a:moveTo>
                  <a:cubicBezTo>
                    <a:pt x="66" y="97"/>
                    <a:pt x="63" y="98"/>
                    <a:pt x="59" y="98"/>
                  </a:cubicBezTo>
                  <a:cubicBezTo>
                    <a:pt x="59" y="110"/>
                    <a:pt x="59" y="110"/>
                    <a:pt x="59" y="110"/>
                  </a:cubicBezTo>
                  <a:cubicBezTo>
                    <a:pt x="51" y="110"/>
                    <a:pt x="51" y="110"/>
                    <a:pt x="51" y="110"/>
                  </a:cubicBezTo>
                  <a:cubicBezTo>
                    <a:pt x="51" y="98"/>
                    <a:pt x="51" y="98"/>
                    <a:pt x="51" y="98"/>
                  </a:cubicBezTo>
                  <a:cubicBezTo>
                    <a:pt x="46" y="98"/>
                    <a:pt x="43" y="96"/>
                    <a:pt x="40" y="94"/>
                  </a:cubicBezTo>
                  <a:cubicBezTo>
                    <a:pt x="36" y="91"/>
                    <a:pt x="34" y="86"/>
                    <a:pt x="34" y="80"/>
                  </a:cubicBezTo>
                  <a:cubicBezTo>
                    <a:pt x="43" y="80"/>
                    <a:pt x="43" y="80"/>
                    <a:pt x="43" y="80"/>
                  </a:cubicBezTo>
                  <a:cubicBezTo>
                    <a:pt x="43" y="85"/>
                    <a:pt x="46" y="89"/>
                    <a:pt x="51" y="90"/>
                  </a:cubicBezTo>
                  <a:cubicBezTo>
                    <a:pt x="51" y="75"/>
                    <a:pt x="51" y="75"/>
                    <a:pt x="51" y="75"/>
                  </a:cubicBezTo>
                  <a:cubicBezTo>
                    <a:pt x="50" y="74"/>
                    <a:pt x="48" y="74"/>
                    <a:pt x="47" y="74"/>
                  </a:cubicBezTo>
                  <a:cubicBezTo>
                    <a:pt x="39" y="72"/>
                    <a:pt x="36" y="67"/>
                    <a:pt x="36" y="61"/>
                  </a:cubicBezTo>
                  <a:cubicBezTo>
                    <a:pt x="36" y="56"/>
                    <a:pt x="37" y="52"/>
                    <a:pt x="41" y="49"/>
                  </a:cubicBezTo>
                  <a:cubicBezTo>
                    <a:pt x="44" y="47"/>
                    <a:pt x="47" y="46"/>
                    <a:pt x="51" y="46"/>
                  </a:cubicBezTo>
                  <a:cubicBezTo>
                    <a:pt x="51" y="33"/>
                    <a:pt x="51" y="33"/>
                    <a:pt x="51" y="33"/>
                  </a:cubicBezTo>
                  <a:cubicBezTo>
                    <a:pt x="59" y="33"/>
                    <a:pt x="59" y="33"/>
                    <a:pt x="59" y="33"/>
                  </a:cubicBezTo>
                  <a:cubicBezTo>
                    <a:pt x="59" y="46"/>
                    <a:pt x="59" y="46"/>
                    <a:pt x="59" y="46"/>
                  </a:cubicBezTo>
                  <a:cubicBezTo>
                    <a:pt x="62" y="46"/>
                    <a:pt x="66" y="48"/>
                    <a:pt x="68" y="50"/>
                  </a:cubicBezTo>
                  <a:cubicBezTo>
                    <a:pt x="72" y="53"/>
                    <a:pt x="74" y="57"/>
                    <a:pt x="74" y="62"/>
                  </a:cubicBezTo>
                  <a:cubicBezTo>
                    <a:pt x="65" y="62"/>
                    <a:pt x="65" y="62"/>
                    <a:pt x="65" y="62"/>
                  </a:cubicBezTo>
                  <a:cubicBezTo>
                    <a:pt x="64" y="58"/>
                    <a:pt x="62" y="55"/>
                    <a:pt x="59" y="54"/>
                  </a:cubicBezTo>
                  <a:cubicBezTo>
                    <a:pt x="59" y="67"/>
                    <a:pt x="59" y="67"/>
                    <a:pt x="59" y="67"/>
                  </a:cubicBezTo>
                  <a:cubicBezTo>
                    <a:pt x="61" y="68"/>
                    <a:pt x="63" y="69"/>
                    <a:pt x="66" y="69"/>
                  </a:cubicBezTo>
                  <a:cubicBezTo>
                    <a:pt x="69" y="70"/>
                    <a:pt x="71" y="72"/>
                    <a:pt x="73" y="75"/>
                  </a:cubicBezTo>
                  <a:cubicBezTo>
                    <a:pt x="75" y="77"/>
                    <a:pt x="76" y="80"/>
                    <a:pt x="76" y="82"/>
                  </a:cubicBezTo>
                  <a:cubicBezTo>
                    <a:pt x="76" y="88"/>
                    <a:pt x="74" y="92"/>
                    <a:pt x="69" y="95"/>
                  </a:cubicBezTo>
                  <a:close/>
                  <a:moveTo>
                    <a:pt x="55" y="19"/>
                  </a:moveTo>
                  <a:cubicBezTo>
                    <a:pt x="41" y="19"/>
                    <a:pt x="27" y="21"/>
                    <a:pt x="17" y="24"/>
                  </a:cubicBezTo>
                  <a:cubicBezTo>
                    <a:pt x="25" y="12"/>
                    <a:pt x="39" y="4"/>
                    <a:pt x="55" y="4"/>
                  </a:cubicBezTo>
                  <a:cubicBezTo>
                    <a:pt x="71" y="4"/>
                    <a:pt x="85" y="12"/>
                    <a:pt x="93" y="24"/>
                  </a:cubicBezTo>
                  <a:cubicBezTo>
                    <a:pt x="82" y="21"/>
                    <a:pt x="69" y="19"/>
                    <a:pt x="55" y="19"/>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1" name="TextBox 60">
            <a:extLst>
              <a:ext uri="{FF2B5EF4-FFF2-40B4-BE49-F238E27FC236}">
                <a16:creationId xmlns:a16="http://schemas.microsoft.com/office/drawing/2014/main" id="{E8925DEB-D0C8-4AD9-B7E7-0B446A2DC6C3}"/>
              </a:ext>
            </a:extLst>
          </p:cNvPr>
          <p:cNvSpPr txBox="1"/>
          <p:nvPr/>
        </p:nvSpPr>
        <p:spPr>
          <a:xfrm>
            <a:off x="5160912" y="3826227"/>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2" name="TextBox 61">
            <a:extLst>
              <a:ext uri="{FF2B5EF4-FFF2-40B4-BE49-F238E27FC236}">
                <a16:creationId xmlns:a16="http://schemas.microsoft.com/office/drawing/2014/main" id="{4D1A2E31-8680-4B3B-A21F-E42347598AF4}"/>
              </a:ext>
            </a:extLst>
          </p:cNvPr>
          <p:cNvSpPr txBox="1"/>
          <p:nvPr/>
        </p:nvSpPr>
        <p:spPr>
          <a:xfrm>
            <a:off x="4743988" y="5539132"/>
            <a:ext cx="1187213" cy="923330"/>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800" dirty="0">
                <a:solidFill>
                  <a:schemeClr val="bg1"/>
                </a:solidFill>
                <a:latin typeface="Candara" panose="020E0502030303020204" pitchFamily="34" charset="0"/>
              </a:rPr>
              <a:t>Lorem ipsum dolor sit amet, consectetur adipiscing elit, sed do eiusmod tempor incididunt.</a:t>
            </a:r>
          </a:p>
        </p:txBody>
      </p:sp>
      <p:sp>
        <p:nvSpPr>
          <p:cNvPr id="63" name="Text Box 10">
            <a:extLst>
              <a:ext uri="{FF2B5EF4-FFF2-40B4-BE49-F238E27FC236}">
                <a16:creationId xmlns:a16="http://schemas.microsoft.com/office/drawing/2014/main" id="{BA174634-F046-44A1-925D-316466AAC80E}"/>
              </a:ext>
            </a:extLst>
          </p:cNvPr>
          <p:cNvSpPr txBox="1">
            <a:spLocks noChangeArrowheads="1"/>
          </p:cNvSpPr>
          <p:nvPr/>
        </p:nvSpPr>
        <p:spPr bwMode="auto">
          <a:xfrm>
            <a:off x="4640167" y="3634132"/>
            <a:ext cx="688987" cy="892552"/>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600" spc="100" dirty="0">
                <a:solidFill>
                  <a:schemeClr val="bg1"/>
                </a:solidFill>
                <a:latin typeface="Bernard MT Condensed" panose="02050806060905020404" pitchFamily="18" charset="0"/>
              </a:rPr>
              <a:t>02</a:t>
            </a:r>
          </a:p>
        </p:txBody>
      </p:sp>
      <p:sp>
        <p:nvSpPr>
          <p:cNvPr id="64" name="TextBox 63">
            <a:extLst>
              <a:ext uri="{FF2B5EF4-FFF2-40B4-BE49-F238E27FC236}">
                <a16:creationId xmlns:a16="http://schemas.microsoft.com/office/drawing/2014/main" id="{BF85D557-E9B5-4060-AC38-BE819704FB08}"/>
              </a:ext>
            </a:extLst>
          </p:cNvPr>
          <p:cNvSpPr txBox="1"/>
          <p:nvPr/>
        </p:nvSpPr>
        <p:spPr>
          <a:xfrm>
            <a:off x="6907081" y="3003756"/>
            <a:ext cx="1399235" cy="103105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900" dirty="0">
                <a:solidFill>
                  <a:schemeClr val="bg1"/>
                </a:solidFill>
                <a:latin typeface="Candara" panose="020E0502030303020204" pitchFamily="34" charset="0"/>
              </a:rPr>
              <a:t>Lorem ipsum dolor sit amet, consectetur adipiscing elit, sed do eiusmod tempor incididunt.</a:t>
            </a:r>
          </a:p>
        </p:txBody>
      </p:sp>
      <p:sp>
        <p:nvSpPr>
          <p:cNvPr id="65" name="Text Box 10">
            <a:extLst>
              <a:ext uri="{FF2B5EF4-FFF2-40B4-BE49-F238E27FC236}">
                <a16:creationId xmlns:a16="http://schemas.microsoft.com/office/drawing/2014/main" id="{C8BFE793-2FC3-438E-9368-33A414FED2A6}"/>
              </a:ext>
            </a:extLst>
          </p:cNvPr>
          <p:cNvSpPr txBox="1">
            <a:spLocks noChangeArrowheads="1"/>
          </p:cNvSpPr>
          <p:nvPr/>
        </p:nvSpPr>
        <p:spPr bwMode="auto">
          <a:xfrm>
            <a:off x="6354953" y="2586733"/>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3800" spc="100" dirty="0">
                <a:solidFill>
                  <a:schemeClr val="bg1"/>
                </a:solidFill>
                <a:latin typeface="Bernard MT Condensed" panose="02050806060905020404" pitchFamily="18" charset="0"/>
              </a:rPr>
              <a:t>03</a:t>
            </a:r>
          </a:p>
        </p:txBody>
      </p:sp>
      <p:sp>
        <p:nvSpPr>
          <p:cNvPr id="66" name="TextBox 65">
            <a:extLst>
              <a:ext uri="{FF2B5EF4-FFF2-40B4-BE49-F238E27FC236}">
                <a16:creationId xmlns:a16="http://schemas.microsoft.com/office/drawing/2014/main" id="{707A6281-123F-4DE2-AF26-17B5F160CB4D}"/>
              </a:ext>
            </a:extLst>
          </p:cNvPr>
          <p:cNvSpPr txBox="1"/>
          <p:nvPr/>
        </p:nvSpPr>
        <p:spPr>
          <a:xfrm>
            <a:off x="8501160" y="4331924"/>
            <a:ext cx="1724730" cy="1431161"/>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7" name="Text Box 10">
            <a:extLst>
              <a:ext uri="{FF2B5EF4-FFF2-40B4-BE49-F238E27FC236}">
                <a16:creationId xmlns:a16="http://schemas.microsoft.com/office/drawing/2014/main" id="{600E3435-0572-42C5-AB3A-2AE23B7C3462}"/>
              </a:ext>
            </a:extLst>
          </p:cNvPr>
          <p:cNvSpPr txBox="1">
            <a:spLocks noChangeArrowheads="1"/>
          </p:cNvSpPr>
          <p:nvPr/>
        </p:nvSpPr>
        <p:spPr bwMode="auto">
          <a:xfrm>
            <a:off x="7812173" y="4341752"/>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04</a:t>
            </a:r>
          </a:p>
        </p:txBody>
      </p:sp>
      <p:sp>
        <p:nvSpPr>
          <p:cNvPr id="68" name="TextBox 67">
            <a:extLst>
              <a:ext uri="{FF2B5EF4-FFF2-40B4-BE49-F238E27FC236}">
                <a16:creationId xmlns:a16="http://schemas.microsoft.com/office/drawing/2014/main" id="{E3826682-3ACD-4BD2-AA91-931604916006}"/>
              </a:ext>
            </a:extLst>
          </p:cNvPr>
          <p:cNvSpPr txBox="1"/>
          <p:nvPr/>
        </p:nvSpPr>
        <p:spPr>
          <a:xfrm>
            <a:off x="9608858" y="1714102"/>
            <a:ext cx="2016004" cy="1277273"/>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a:t>
            </a:r>
          </a:p>
          <a:p>
            <a:pPr algn="ctr"/>
            <a:endParaRPr lang="en-US" sz="200" dirty="0">
              <a:solidFill>
                <a:schemeClr val="bg1"/>
              </a:solidFill>
              <a:latin typeface="Candara" panose="020E0502030303020204" pitchFamily="34" charset="0"/>
            </a:endParaRPr>
          </a:p>
          <a:p>
            <a:pPr algn="ctr"/>
            <a:r>
              <a:rPr lang="en-US" sz="10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000" b="1" dirty="0">
              <a:solidFill>
                <a:schemeClr val="bg1"/>
              </a:solidFill>
              <a:latin typeface="Candara" panose="020E0502030303020204" pitchFamily="34" charset="0"/>
            </a:endParaRPr>
          </a:p>
        </p:txBody>
      </p:sp>
      <p:sp>
        <p:nvSpPr>
          <p:cNvPr id="69" name="Text Box 10">
            <a:extLst>
              <a:ext uri="{FF2B5EF4-FFF2-40B4-BE49-F238E27FC236}">
                <a16:creationId xmlns:a16="http://schemas.microsoft.com/office/drawing/2014/main" id="{D0C0EA4D-34B4-426B-9F8D-2BD2DE754847}"/>
              </a:ext>
            </a:extLst>
          </p:cNvPr>
          <p:cNvSpPr txBox="1">
            <a:spLocks noChangeArrowheads="1"/>
          </p:cNvSpPr>
          <p:nvPr/>
        </p:nvSpPr>
        <p:spPr bwMode="auto">
          <a:xfrm>
            <a:off x="8819279" y="1811798"/>
            <a:ext cx="688987" cy="954107"/>
          </a:xfrm>
          <a:prstGeom prst="rect">
            <a:avLst/>
          </a:prstGeom>
          <a:noFill/>
          <a:ln w="9525">
            <a:noFill/>
            <a:miter lim="800000"/>
            <a:headEnd/>
            <a:tailEnd/>
          </a:ln>
        </p:spPr>
        <p:txBody>
          <a:bodyPr wrap="square" lIns="60960" tIns="30480" rIns="60960" bIns="30480">
            <a:spAutoFit/>
          </a:bodyPr>
          <a:lstStyle/>
          <a:p>
            <a:pPr algn="ctr"/>
            <a:r>
              <a:rPr lang="en-US" spc="100" dirty="0">
                <a:solidFill>
                  <a:schemeClr val="bg1"/>
                </a:solidFill>
              </a:rPr>
              <a:t>STEP</a:t>
            </a:r>
          </a:p>
          <a:p>
            <a:pPr algn="ctr"/>
            <a:r>
              <a:rPr lang="en-US" sz="4000" spc="100" dirty="0">
                <a:solidFill>
                  <a:schemeClr val="bg1"/>
                </a:solidFill>
                <a:latin typeface="Bernard MT Condensed" panose="02050806060905020404" pitchFamily="18" charset="0"/>
              </a:rPr>
              <a:t>05</a:t>
            </a:r>
          </a:p>
        </p:txBody>
      </p:sp>
    </p:spTree>
    <p:extLst>
      <p:ext uri="{BB962C8B-B14F-4D97-AF65-F5344CB8AC3E}">
        <p14:creationId xmlns:p14="http://schemas.microsoft.com/office/powerpoint/2010/main" val="1489755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500"/>
                                        <p:tgtEl>
                                          <p:spTgt spid="15"/>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4">
                                            <p:txEl>
                                              <p:pRg st="0" end="0"/>
                                            </p:txEl>
                                          </p:spTgt>
                                        </p:tgtEl>
                                        <p:attrNameLst>
                                          <p:attrName>style.visibility</p:attrName>
                                        </p:attrNameLst>
                                      </p:cBhvr>
                                      <p:to>
                                        <p:strVal val="visible"/>
                                      </p:to>
                                    </p:set>
                                    <p:animEffect transition="in" filter="fade">
                                      <p:cBhvr>
                                        <p:cTn id="11" dur="500"/>
                                        <p:tgtEl>
                                          <p:spTgt spid="14">
                                            <p:txEl>
                                              <p:pRg st="0" end="0"/>
                                            </p:txEl>
                                          </p:spTgt>
                                        </p:tgtEl>
                                      </p:cBhvr>
                                    </p:animEffect>
                                    <p:anim calcmode="lin" valueType="num">
                                      <p:cBhvr>
                                        <p:cTn id="12"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4">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4">
                                            <p:txEl>
                                              <p:pRg st="2" end="2"/>
                                            </p:txEl>
                                          </p:spTgt>
                                        </p:tgtEl>
                                        <p:attrNameLst>
                                          <p:attrName>style.visibility</p:attrName>
                                        </p:attrNameLst>
                                      </p:cBhvr>
                                      <p:to>
                                        <p:strVal val="visible"/>
                                      </p:to>
                                    </p:set>
                                    <p:animEffect transition="in" filter="fade">
                                      <p:cBhvr>
                                        <p:cTn id="17" dur="500"/>
                                        <p:tgtEl>
                                          <p:spTgt spid="14">
                                            <p:txEl>
                                              <p:pRg st="2" end="2"/>
                                            </p:txEl>
                                          </p:spTgt>
                                        </p:tgtEl>
                                      </p:cBhvr>
                                    </p:animEffect>
                                    <p:anim calcmode="lin" valueType="num">
                                      <p:cBhvr>
                                        <p:cTn id="18"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4">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4">
                                            <p:txEl>
                                              <p:pRg st="3" end="3"/>
                                            </p:txEl>
                                          </p:spTgt>
                                        </p:tgtEl>
                                        <p:attrNameLst>
                                          <p:attrName>style.visibility</p:attrName>
                                        </p:attrNameLst>
                                      </p:cBhvr>
                                      <p:to>
                                        <p:strVal val="visible"/>
                                      </p:to>
                                    </p:set>
                                    <p:animEffect transition="in" filter="fade">
                                      <p:cBhvr>
                                        <p:cTn id="23" dur="500"/>
                                        <p:tgtEl>
                                          <p:spTgt spid="14">
                                            <p:txEl>
                                              <p:pRg st="3" end="3"/>
                                            </p:txEl>
                                          </p:spTgt>
                                        </p:tgtEl>
                                      </p:cBhvr>
                                    </p:animEffect>
                                    <p:anim calcmode="lin" valueType="num">
                                      <p:cBhvr>
                                        <p:cTn id="24"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14">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4">
                                            <p:txEl>
                                              <p:pRg st="5" end="5"/>
                                            </p:txEl>
                                          </p:spTgt>
                                        </p:tgtEl>
                                        <p:attrNameLst>
                                          <p:attrName>style.visibility</p:attrName>
                                        </p:attrNameLst>
                                      </p:cBhvr>
                                      <p:to>
                                        <p:strVal val="visible"/>
                                      </p:to>
                                    </p:set>
                                    <p:animEffect transition="in" filter="fade">
                                      <p:cBhvr>
                                        <p:cTn id="29" dur="500"/>
                                        <p:tgtEl>
                                          <p:spTgt spid="14">
                                            <p:txEl>
                                              <p:pRg st="5" end="5"/>
                                            </p:txEl>
                                          </p:spTgt>
                                        </p:tgtEl>
                                      </p:cBhvr>
                                    </p:animEffect>
                                    <p:anim calcmode="lin" valueType="num">
                                      <p:cBhvr>
                                        <p:cTn id="30" dur="500" fill="hold"/>
                                        <p:tgtEl>
                                          <p:spTgt spid="14">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14">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14">
                                            <p:txEl>
                                              <p:pRg st="7" end="7"/>
                                            </p:txEl>
                                          </p:spTgt>
                                        </p:tgtEl>
                                        <p:attrNameLst>
                                          <p:attrName>style.visibility</p:attrName>
                                        </p:attrNameLst>
                                      </p:cBhvr>
                                      <p:to>
                                        <p:strVal val="visible"/>
                                      </p:to>
                                    </p:set>
                                    <p:animEffect transition="in" filter="fade">
                                      <p:cBhvr>
                                        <p:cTn id="35" dur="500"/>
                                        <p:tgtEl>
                                          <p:spTgt spid="14">
                                            <p:txEl>
                                              <p:pRg st="7" end="7"/>
                                            </p:txEl>
                                          </p:spTgt>
                                        </p:tgtEl>
                                      </p:cBhvr>
                                    </p:animEffect>
                                    <p:anim calcmode="lin" valueType="num">
                                      <p:cBhvr>
                                        <p:cTn id="36" dur="500" fill="hold"/>
                                        <p:tgtEl>
                                          <p:spTgt spid="14">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14">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4">
                                            <p:txEl>
                                              <p:pRg st="9" end="9"/>
                                            </p:txEl>
                                          </p:spTgt>
                                        </p:tgtEl>
                                        <p:attrNameLst>
                                          <p:attrName>style.visibility</p:attrName>
                                        </p:attrNameLst>
                                      </p:cBhvr>
                                      <p:to>
                                        <p:strVal val="visible"/>
                                      </p:to>
                                    </p:set>
                                    <p:animEffect transition="in" filter="fade">
                                      <p:cBhvr>
                                        <p:cTn id="41" dur="500"/>
                                        <p:tgtEl>
                                          <p:spTgt spid="14">
                                            <p:txEl>
                                              <p:pRg st="9" end="9"/>
                                            </p:txEl>
                                          </p:spTgt>
                                        </p:tgtEl>
                                      </p:cBhvr>
                                    </p:animEffect>
                                    <p:anim calcmode="lin" valueType="num">
                                      <p:cBhvr>
                                        <p:cTn id="42" dur="500" fill="hold"/>
                                        <p:tgtEl>
                                          <p:spTgt spid="14">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14">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31"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1000" fill="hold"/>
                                        <p:tgtEl>
                                          <p:spTgt spid="12"/>
                                        </p:tgtEl>
                                        <p:attrNameLst>
                                          <p:attrName>ppt_w</p:attrName>
                                        </p:attrNameLst>
                                      </p:cBhvr>
                                      <p:tavLst>
                                        <p:tav tm="0">
                                          <p:val>
                                            <p:fltVal val="0"/>
                                          </p:val>
                                        </p:tav>
                                        <p:tav tm="100000">
                                          <p:val>
                                            <p:strVal val="#ppt_w"/>
                                          </p:val>
                                        </p:tav>
                                      </p:tavLst>
                                    </p:anim>
                                    <p:anim calcmode="lin" valueType="num">
                                      <p:cBhvr>
                                        <p:cTn id="48" dur="1000" fill="hold"/>
                                        <p:tgtEl>
                                          <p:spTgt spid="12"/>
                                        </p:tgtEl>
                                        <p:attrNameLst>
                                          <p:attrName>ppt_h</p:attrName>
                                        </p:attrNameLst>
                                      </p:cBhvr>
                                      <p:tavLst>
                                        <p:tav tm="0">
                                          <p:val>
                                            <p:fltVal val="0"/>
                                          </p:val>
                                        </p:tav>
                                        <p:tav tm="100000">
                                          <p:val>
                                            <p:strVal val="#ppt_h"/>
                                          </p:val>
                                        </p:tav>
                                      </p:tavLst>
                                    </p:anim>
                                    <p:anim calcmode="lin" valueType="num">
                                      <p:cBhvr>
                                        <p:cTn id="49" dur="1000" fill="hold"/>
                                        <p:tgtEl>
                                          <p:spTgt spid="12"/>
                                        </p:tgtEl>
                                        <p:attrNameLst>
                                          <p:attrName>style.rotation</p:attrName>
                                        </p:attrNameLst>
                                      </p:cBhvr>
                                      <p:tavLst>
                                        <p:tav tm="0">
                                          <p:val>
                                            <p:fltVal val="90"/>
                                          </p:val>
                                        </p:tav>
                                        <p:tav tm="100000">
                                          <p:val>
                                            <p:fltVal val="0"/>
                                          </p:val>
                                        </p:tav>
                                      </p:tavLst>
                                    </p:anim>
                                    <p:animEffect transition="in" filter="fade">
                                      <p:cBhvr>
                                        <p:cTn id="50" dur="1000"/>
                                        <p:tgtEl>
                                          <p:spTgt spid="12"/>
                                        </p:tgtEl>
                                      </p:cBhvr>
                                    </p:animEffect>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16"/>
                                        </p:tgtEl>
                                        <p:attrNameLst>
                                          <p:attrName>style.visibility</p:attrName>
                                        </p:attrNameLst>
                                      </p:cBhvr>
                                      <p:to>
                                        <p:strVal val="visible"/>
                                      </p:to>
                                    </p:set>
                                    <p:anim calcmode="lin" valueType="num">
                                      <p:cBhvr>
                                        <p:cTn id="54" dur="500" fill="hold"/>
                                        <p:tgtEl>
                                          <p:spTgt spid="16"/>
                                        </p:tgtEl>
                                        <p:attrNameLst>
                                          <p:attrName>ppt_w</p:attrName>
                                        </p:attrNameLst>
                                      </p:cBhvr>
                                      <p:tavLst>
                                        <p:tav tm="0">
                                          <p:val>
                                            <p:fltVal val="0"/>
                                          </p:val>
                                        </p:tav>
                                        <p:tav tm="100000">
                                          <p:val>
                                            <p:strVal val="#ppt_w"/>
                                          </p:val>
                                        </p:tav>
                                      </p:tavLst>
                                    </p:anim>
                                    <p:anim calcmode="lin" valueType="num">
                                      <p:cBhvr>
                                        <p:cTn id="55" dur="500" fill="hold"/>
                                        <p:tgtEl>
                                          <p:spTgt spid="16"/>
                                        </p:tgtEl>
                                        <p:attrNameLst>
                                          <p:attrName>ppt_h</p:attrName>
                                        </p:attrNameLst>
                                      </p:cBhvr>
                                      <p:tavLst>
                                        <p:tav tm="0">
                                          <p:val>
                                            <p:fltVal val="0"/>
                                          </p:val>
                                        </p:tav>
                                        <p:tav tm="100000">
                                          <p:val>
                                            <p:strVal val="#ppt_h"/>
                                          </p:val>
                                        </p:tav>
                                      </p:tavLst>
                                    </p:anim>
                                    <p:animEffect transition="in" filter="fade">
                                      <p:cBhvr>
                                        <p:cTn id="56" dur="500"/>
                                        <p:tgtEl>
                                          <p:spTgt spid="16"/>
                                        </p:tgtEl>
                                      </p:cBhvr>
                                    </p:animEffect>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5"/>
                                        </p:tgtEl>
                                        <p:attrNameLst>
                                          <p:attrName>style.visibility</p:attrName>
                                        </p:attrNameLst>
                                      </p:cBhvr>
                                      <p:to>
                                        <p:strVal val="visible"/>
                                      </p:to>
                                    </p:set>
                                    <p:animEffect transition="in" filter="fade">
                                      <p:cBhvr>
                                        <p:cTn id="60" dur="1000"/>
                                        <p:tgtEl>
                                          <p:spTgt spid="25"/>
                                        </p:tgtEl>
                                      </p:cBhvr>
                                    </p:animEffect>
                                    <p:anim calcmode="lin" valueType="num">
                                      <p:cBhvr>
                                        <p:cTn id="61" dur="1000" fill="hold"/>
                                        <p:tgtEl>
                                          <p:spTgt spid="25"/>
                                        </p:tgtEl>
                                        <p:attrNameLst>
                                          <p:attrName>ppt_x</p:attrName>
                                        </p:attrNameLst>
                                      </p:cBhvr>
                                      <p:tavLst>
                                        <p:tav tm="0">
                                          <p:val>
                                            <p:strVal val="#ppt_x"/>
                                          </p:val>
                                        </p:tav>
                                        <p:tav tm="100000">
                                          <p:val>
                                            <p:strVal val="#ppt_x"/>
                                          </p:val>
                                        </p:tav>
                                      </p:tavLst>
                                    </p:anim>
                                    <p:anim calcmode="lin" valueType="num">
                                      <p:cBhvr>
                                        <p:cTn id="62" dur="1000" fill="hold"/>
                                        <p:tgtEl>
                                          <p:spTgt spid="25"/>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62"/>
                                        </p:tgtEl>
                                        <p:attrNameLst>
                                          <p:attrName>style.visibility</p:attrName>
                                        </p:attrNameLst>
                                      </p:cBhvr>
                                      <p:to>
                                        <p:strVal val="visible"/>
                                      </p:to>
                                    </p:set>
                                    <p:animEffect transition="in" filter="fade">
                                      <p:cBhvr>
                                        <p:cTn id="65" dur="1000"/>
                                        <p:tgtEl>
                                          <p:spTgt spid="62"/>
                                        </p:tgtEl>
                                      </p:cBhvr>
                                    </p:animEffect>
                                    <p:anim calcmode="lin" valueType="num">
                                      <p:cBhvr>
                                        <p:cTn id="66" dur="1000" fill="hold"/>
                                        <p:tgtEl>
                                          <p:spTgt spid="62"/>
                                        </p:tgtEl>
                                        <p:attrNameLst>
                                          <p:attrName>ppt_x</p:attrName>
                                        </p:attrNameLst>
                                      </p:cBhvr>
                                      <p:tavLst>
                                        <p:tav tm="0">
                                          <p:val>
                                            <p:strVal val="#ppt_x"/>
                                          </p:val>
                                        </p:tav>
                                        <p:tav tm="100000">
                                          <p:val>
                                            <p:strVal val="#ppt_x"/>
                                          </p:val>
                                        </p:tav>
                                      </p:tavLst>
                                    </p:anim>
                                    <p:anim calcmode="lin" valueType="num">
                                      <p:cBhvr>
                                        <p:cTn id="67" dur="1000" fill="hold"/>
                                        <p:tgtEl>
                                          <p:spTgt spid="62"/>
                                        </p:tgtEl>
                                        <p:attrNameLst>
                                          <p:attrName>ppt_y</p:attrName>
                                        </p:attrNameLst>
                                      </p:cBhvr>
                                      <p:tavLst>
                                        <p:tav tm="0">
                                          <p:val>
                                            <p:strVal val="#ppt_y+.1"/>
                                          </p:val>
                                        </p:tav>
                                        <p:tav tm="100000">
                                          <p:val>
                                            <p:strVal val="#ppt_y"/>
                                          </p:val>
                                        </p:tav>
                                      </p:tavLst>
                                    </p:anim>
                                  </p:childTnLst>
                                </p:cTn>
                              </p:par>
                            </p:childTnLst>
                          </p:cTn>
                        </p:par>
                        <p:par>
                          <p:cTn id="68" fill="hold">
                            <p:stCondLst>
                              <p:cond delay="6000"/>
                            </p:stCondLst>
                            <p:childTnLst>
                              <p:par>
                                <p:cTn id="69" presetID="31" presetClass="entr" presetSubtype="0" fill="hold" grpId="0" nodeType="afterEffect">
                                  <p:stCondLst>
                                    <p:cond delay="0"/>
                                  </p:stCondLst>
                                  <p:childTnLst>
                                    <p:set>
                                      <p:cBhvr>
                                        <p:cTn id="70" dur="1" fill="hold">
                                          <p:stCondLst>
                                            <p:cond delay="0"/>
                                          </p:stCondLst>
                                        </p:cTn>
                                        <p:tgtEl>
                                          <p:spTgt spid="11"/>
                                        </p:tgtEl>
                                        <p:attrNameLst>
                                          <p:attrName>style.visibility</p:attrName>
                                        </p:attrNameLst>
                                      </p:cBhvr>
                                      <p:to>
                                        <p:strVal val="visible"/>
                                      </p:to>
                                    </p:set>
                                    <p:anim calcmode="lin" valueType="num">
                                      <p:cBhvr>
                                        <p:cTn id="71" dur="1000" fill="hold"/>
                                        <p:tgtEl>
                                          <p:spTgt spid="11"/>
                                        </p:tgtEl>
                                        <p:attrNameLst>
                                          <p:attrName>ppt_w</p:attrName>
                                        </p:attrNameLst>
                                      </p:cBhvr>
                                      <p:tavLst>
                                        <p:tav tm="0">
                                          <p:val>
                                            <p:fltVal val="0"/>
                                          </p:val>
                                        </p:tav>
                                        <p:tav tm="100000">
                                          <p:val>
                                            <p:strVal val="#ppt_w"/>
                                          </p:val>
                                        </p:tav>
                                      </p:tavLst>
                                    </p:anim>
                                    <p:anim calcmode="lin" valueType="num">
                                      <p:cBhvr>
                                        <p:cTn id="72" dur="1000" fill="hold"/>
                                        <p:tgtEl>
                                          <p:spTgt spid="11"/>
                                        </p:tgtEl>
                                        <p:attrNameLst>
                                          <p:attrName>ppt_h</p:attrName>
                                        </p:attrNameLst>
                                      </p:cBhvr>
                                      <p:tavLst>
                                        <p:tav tm="0">
                                          <p:val>
                                            <p:fltVal val="0"/>
                                          </p:val>
                                        </p:tav>
                                        <p:tav tm="100000">
                                          <p:val>
                                            <p:strVal val="#ppt_h"/>
                                          </p:val>
                                        </p:tav>
                                      </p:tavLst>
                                    </p:anim>
                                    <p:anim calcmode="lin" valueType="num">
                                      <p:cBhvr>
                                        <p:cTn id="73" dur="1000" fill="hold"/>
                                        <p:tgtEl>
                                          <p:spTgt spid="11"/>
                                        </p:tgtEl>
                                        <p:attrNameLst>
                                          <p:attrName>style.rotation</p:attrName>
                                        </p:attrNameLst>
                                      </p:cBhvr>
                                      <p:tavLst>
                                        <p:tav tm="0">
                                          <p:val>
                                            <p:fltVal val="90"/>
                                          </p:val>
                                        </p:tav>
                                        <p:tav tm="100000">
                                          <p:val>
                                            <p:fltVal val="0"/>
                                          </p:val>
                                        </p:tav>
                                      </p:tavLst>
                                    </p:anim>
                                    <p:animEffect transition="in" filter="fade">
                                      <p:cBhvr>
                                        <p:cTn id="74" dur="1000"/>
                                        <p:tgtEl>
                                          <p:spTgt spid="11"/>
                                        </p:tgtEl>
                                      </p:cBhvr>
                                    </p:animEffect>
                                  </p:childTnLst>
                                </p:cTn>
                              </p:par>
                            </p:childTnLst>
                          </p:cTn>
                        </p:par>
                        <p:par>
                          <p:cTn id="75" fill="hold">
                            <p:stCondLst>
                              <p:cond delay="7000"/>
                            </p:stCondLst>
                            <p:childTnLst>
                              <p:par>
                                <p:cTn id="76" presetID="53" presetClass="entr" presetSubtype="16" fill="hold" grpId="0" nodeType="afterEffect">
                                  <p:stCondLst>
                                    <p:cond delay="0"/>
                                  </p:stCondLst>
                                  <p:childTnLst>
                                    <p:set>
                                      <p:cBhvr>
                                        <p:cTn id="77" dur="1" fill="hold">
                                          <p:stCondLst>
                                            <p:cond delay="0"/>
                                          </p:stCondLst>
                                        </p:cTn>
                                        <p:tgtEl>
                                          <p:spTgt spid="63"/>
                                        </p:tgtEl>
                                        <p:attrNameLst>
                                          <p:attrName>style.visibility</p:attrName>
                                        </p:attrNameLst>
                                      </p:cBhvr>
                                      <p:to>
                                        <p:strVal val="visible"/>
                                      </p:to>
                                    </p:set>
                                    <p:anim calcmode="lin" valueType="num">
                                      <p:cBhvr>
                                        <p:cTn id="78" dur="500" fill="hold"/>
                                        <p:tgtEl>
                                          <p:spTgt spid="63"/>
                                        </p:tgtEl>
                                        <p:attrNameLst>
                                          <p:attrName>ppt_w</p:attrName>
                                        </p:attrNameLst>
                                      </p:cBhvr>
                                      <p:tavLst>
                                        <p:tav tm="0">
                                          <p:val>
                                            <p:fltVal val="0"/>
                                          </p:val>
                                        </p:tav>
                                        <p:tav tm="100000">
                                          <p:val>
                                            <p:strVal val="#ppt_w"/>
                                          </p:val>
                                        </p:tav>
                                      </p:tavLst>
                                    </p:anim>
                                    <p:anim calcmode="lin" valueType="num">
                                      <p:cBhvr>
                                        <p:cTn id="79" dur="500" fill="hold"/>
                                        <p:tgtEl>
                                          <p:spTgt spid="63"/>
                                        </p:tgtEl>
                                        <p:attrNameLst>
                                          <p:attrName>ppt_h</p:attrName>
                                        </p:attrNameLst>
                                      </p:cBhvr>
                                      <p:tavLst>
                                        <p:tav tm="0">
                                          <p:val>
                                            <p:fltVal val="0"/>
                                          </p:val>
                                        </p:tav>
                                        <p:tav tm="100000">
                                          <p:val>
                                            <p:strVal val="#ppt_h"/>
                                          </p:val>
                                        </p:tav>
                                      </p:tavLst>
                                    </p:anim>
                                    <p:animEffect transition="in" filter="fade">
                                      <p:cBhvr>
                                        <p:cTn id="80" dur="500"/>
                                        <p:tgtEl>
                                          <p:spTgt spid="63"/>
                                        </p:tgtEl>
                                      </p:cBhvr>
                                    </p:animEffect>
                                  </p:childTnLst>
                                </p:cTn>
                              </p:par>
                            </p:childTnLst>
                          </p:cTn>
                        </p:par>
                        <p:par>
                          <p:cTn id="81" fill="hold">
                            <p:stCondLst>
                              <p:cond delay="7500"/>
                            </p:stCondLst>
                            <p:childTnLst>
                              <p:par>
                                <p:cTn id="82" presetID="42" presetClass="entr" presetSubtype="0" fill="hold" nodeType="afterEffect">
                                  <p:stCondLst>
                                    <p:cond delay="0"/>
                                  </p:stCondLst>
                                  <p:childTnLst>
                                    <p:set>
                                      <p:cBhvr>
                                        <p:cTn id="83" dur="1" fill="hold">
                                          <p:stCondLst>
                                            <p:cond delay="0"/>
                                          </p:stCondLst>
                                        </p:cTn>
                                        <p:tgtEl>
                                          <p:spTgt spid="18"/>
                                        </p:tgtEl>
                                        <p:attrNameLst>
                                          <p:attrName>style.visibility</p:attrName>
                                        </p:attrNameLst>
                                      </p:cBhvr>
                                      <p:to>
                                        <p:strVal val="visible"/>
                                      </p:to>
                                    </p:set>
                                    <p:animEffect transition="in" filter="fade">
                                      <p:cBhvr>
                                        <p:cTn id="84" dur="1000"/>
                                        <p:tgtEl>
                                          <p:spTgt spid="18"/>
                                        </p:tgtEl>
                                      </p:cBhvr>
                                    </p:animEffect>
                                    <p:anim calcmode="lin" valueType="num">
                                      <p:cBhvr>
                                        <p:cTn id="85" dur="1000" fill="hold"/>
                                        <p:tgtEl>
                                          <p:spTgt spid="18"/>
                                        </p:tgtEl>
                                        <p:attrNameLst>
                                          <p:attrName>ppt_x</p:attrName>
                                        </p:attrNameLst>
                                      </p:cBhvr>
                                      <p:tavLst>
                                        <p:tav tm="0">
                                          <p:val>
                                            <p:strVal val="#ppt_x"/>
                                          </p:val>
                                        </p:tav>
                                        <p:tav tm="100000">
                                          <p:val>
                                            <p:strVal val="#ppt_x"/>
                                          </p:val>
                                        </p:tav>
                                      </p:tavLst>
                                    </p:anim>
                                    <p:anim calcmode="lin" valueType="num">
                                      <p:cBhvr>
                                        <p:cTn id="86" dur="1000" fill="hold"/>
                                        <p:tgtEl>
                                          <p:spTgt spid="18"/>
                                        </p:tgtEl>
                                        <p:attrNameLst>
                                          <p:attrName>ppt_y</p:attrName>
                                        </p:attrNameLst>
                                      </p:cBhvr>
                                      <p:tavLst>
                                        <p:tav tm="0">
                                          <p:val>
                                            <p:strVal val="#ppt_y+.1"/>
                                          </p:val>
                                        </p:tav>
                                        <p:tav tm="100000">
                                          <p:val>
                                            <p:strVal val="#ppt_y"/>
                                          </p:val>
                                        </p:tav>
                                      </p:tavLst>
                                    </p:anim>
                                  </p:childTnLst>
                                </p:cTn>
                              </p:par>
                              <p:par>
                                <p:cTn id="87" presetID="42" presetClass="entr" presetSubtype="0" fill="hold" grpId="0" nodeType="withEffect">
                                  <p:stCondLst>
                                    <p:cond delay="0"/>
                                  </p:stCondLst>
                                  <p:childTnLst>
                                    <p:set>
                                      <p:cBhvr>
                                        <p:cTn id="88" dur="1" fill="hold">
                                          <p:stCondLst>
                                            <p:cond delay="0"/>
                                          </p:stCondLst>
                                        </p:cTn>
                                        <p:tgtEl>
                                          <p:spTgt spid="61"/>
                                        </p:tgtEl>
                                        <p:attrNameLst>
                                          <p:attrName>style.visibility</p:attrName>
                                        </p:attrNameLst>
                                      </p:cBhvr>
                                      <p:to>
                                        <p:strVal val="visible"/>
                                      </p:to>
                                    </p:set>
                                    <p:animEffect transition="in" filter="fade">
                                      <p:cBhvr>
                                        <p:cTn id="89" dur="1000"/>
                                        <p:tgtEl>
                                          <p:spTgt spid="61"/>
                                        </p:tgtEl>
                                      </p:cBhvr>
                                    </p:animEffect>
                                    <p:anim calcmode="lin" valueType="num">
                                      <p:cBhvr>
                                        <p:cTn id="90" dur="1000" fill="hold"/>
                                        <p:tgtEl>
                                          <p:spTgt spid="61"/>
                                        </p:tgtEl>
                                        <p:attrNameLst>
                                          <p:attrName>ppt_x</p:attrName>
                                        </p:attrNameLst>
                                      </p:cBhvr>
                                      <p:tavLst>
                                        <p:tav tm="0">
                                          <p:val>
                                            <p:strVal val="#ppt_x"/>
                                          </p:val>
                                        </p:tav>
                                        <p:tav tm="100000">
                                          <p:val>
                                            <p:strVal val="#ppt_x"/>
                                          </p:val>
                                        </p:tav>
                                      </p:tavLst>
                                    </p:anim>
                                    <p:anim calcmode="lin" valueType="num">
                                      <p:cBhvr>
                                        <p:cTn id="91" dur="1000" fill="hold"/>
                                        <p:tgtEl>
                                          <p:spTgt spid="61"/>
                                        </p:tgtEl>
                                        <p:attrNameLst>
                                          <p:attrName>ppt_y</p:attrName>
                                        </p:attrNameLst>
                                      </p:cBhvr>
                                      <p:tavLst>
                                        <p:tav tm="0">
                                          <p:val>
                                            <p:strVal val="#ppt_y+.1"/>
                                          </p:val>
                                        </p:tav>
                                        <p:tav tm="100000">
                                          <p:val>
                                            <p:strVal val="#ppt_y"/>
                                          </p:val>
                                        </p:tav>
                                      </p:tavLst>
                                    </p:anim>
                                  </p:childTnLst>
                                </p:cTn>
                              </p:par>
                            </p:childTnLst>
                          </p:cTn>
                        </p:par>
                        <p:par>
                          <p:cTn id="92" fill="hold">
                            <p:stCondLst>
                              <p:cond delay="8500"/>
                            </p:stCondLst>
                            <p:childTnLst>
                              <p:par>
                                <p:cTn id="93" presetID="31" presetClass="entr" presetSubtype="0" fill="hold" grpId="0" nodeType="afterEffect">
                                  <p:stCondLst>
                                    <p:cond delay="0"/>
                                  </p:stCondLst>
                                  <p:childTnLst>
                                    <p:set>
                                      <p:cBhvr>
                                        <p:cTn id="94" dur="1" fill="hold">
                                          <p:stCondLst>
                                            <p:cond delay="0"/>
                                          </p:stCondLst>
                                        </p:cTn>
                                        <p:tgtEl>
                                          <p:spTgt spid="10"/>
                                        </p:tgtEl>
                                        <p:attrNameLst>
                                          <p:attrName>style.visibility</p:attrName>
                                        </p:attrNameLst>
                                      </p:cBhvr>
                                      <p:to>
                                        <p:strVal val="visible"/>
                                      </p:to>
                                    </p:set>
                                    <p:anim calcmode="lin" valueType="num">
                                      <p:cBhvr>
                                        <p:cTn id="95" dur="1000" fill="hold"/>
                                        <p:tgtEl>
                                          <p:spTgt spid="10"/>
                                        </p:tgtEl>
                                        <p:attrNameLst>
                                          <p:attrName>ppt_w</p:attrName>
                                        </p:attrNameLst>
                                      </p:cBhvr>
                                      <p:tavLst>
                                        <p:tav tm="0">
                                          <p:val>
                                            <p:fltVal val="0"/>
                                          </p:val>
                                        </p:tav>
                                        <p:tav tm="100000">
                                          <p:val>
                                            <p:strVal val="#ppt_w"/>
                                          </p:val>
                                        </p:tav>
                                      </p:tavLst>
                                    </p:anim>
                                    <p:anim calcmode="lin" valueType="num">
                                      <p:cBhvr>
                                        <p:cTn id="96" dur="1000" fill="hold"/>
                                        <p:tgtEl>
                                          <p:spTgt spid="10"/>
                                        </p:tgtEl>
                                        <p:attrNameLst>
                                          <p:attrName>ppt_h</p:attrName>
                                        </p:attrNameLst>
                                      </p:cBhvr>
                                      <p:tavLst>
                                        <p:tav tm="0">
                                          <p:val>
                                            <p:fltVal val="0"/>
                                          </p:val>
                                        </p:tav>
                                        <p:tav tm="100000">
                                          <p:val>
                                            <p:strVal val="#ppt_h"/>
                                          </p:val>
                                        </p:tav>
                                      </p:tavLst>
                                    </p:anim>
                                    <p:anim calcmode="lin" valueType="num">
                                      <p:cBhvr>
                                        <p:cTn id="97" dur="1000" fill="hold"/>
                                        <p:tgtEl>
                                          <p:spTgt spid="10"/>
                                        </p:tgtEl>
                                        <p:attrNameLst>
                                          <p:attrName>style.rotation</p:attrName>
                                        </p:attrNameLst>
                                      </p:cBhvr>
                                      <p:tavLst>
                                        <p:tav tm="0">
                                          <p:val>
                                            <p:fltVal val="90"/>
                                          </p:val>
                                        </p:tav>
                                        <p:tav tm="100000">
                                          <p:val>
                                            <p:fltVal val="0"/>
                                          </p:val>
                                        </p:tav>
                                      </p:tavLst>
                                    </p:anim>
                                    <p:animEffect transition="in" filter="fade">
                                      <p:cBhvr>
                                        <p:cTn id="98" dur="1000"/>
                                        <p:tgtEl>
                                          <p:spTgt spid="10"/>
                                        </p:tgtEl>
                                      </p:cBhvr>
                                    </p:animEffect>
                                  </p:childTnLst>
                                </p:cTn>
                              </p:par>
                            </p:childTnLst>
                          </p:cTn>
                        </p:par>
                        <p:par>
                          <p:cTn id="99" fill="hold">
                            <p:stCondLst>
                              <p:cond delay="9500"/>
                            </p:stCondLst>
                            <p:childTnLst>
                              <p:par>
                                <p:cTn id="100" presetID="53" presetClass="entr" presetSubtype="16" fill="hold" grpId="0" nodeType="afterEffect">
                                  <p:stCondLst>
                                    <p:cond delay="0"/>
                                  </p:stCondLst>
                                  <p:childTnLst>
                                    <p:set>
                                      <p:cBhvr>
                                        <p:cTn id="101" dur="1" fill="hold">
                                          <p:stCondLst>
                                            <p:cond delay="0"/>
                                          </p:stCondLst>
                                        </p:cTn>
                                        <p:tgtEl>
                                          <p:spTgt spid="65"/>
                                        </p:tgtEl>
                                        <p:attrNameLst>
                                          <p:attrName>style.visibility</p:attrName>
                                        </p:attrNameLst>
                                      </p:cBhvr>
                                      <p:to>
                                        <p:strVal val="visible"/>
                                      </p:to>
                                    </p:set>
                                    <p:anim calcmode="lin" valueType="num">
                                      <p:cBhvr>
                                        <p:cTn id="102" dur="500" fill="hold"/>
                                        <p:tgtEl>
                                          <p:spTgt spid="65"/>
                                        </p:tgtEl>
                                        <p:attrNameLst>
                                          <p:attrName>ppt_w</p:attrName>
                                        </p:attrNameLst>
                                      </p:cBhvr>
                                      <p:tavLst>
                                        <p:tav tm="0">
                                          <p:val>
                                            <p:fltVal val="0"/>
                                          </p:val>
                                        </p:tav>
                                        <p:tav tm="100000">
                                          <p:val>
                                            <p:strVal val="#ppt_w"/>
                                          </p:val>
                                        </p:tav>
                                      </p:tavLst>
                                    </p:anim>
                                    <p:anim calcmode="lin" valueType="num">
                                      <p:cBhvr>
                                        <p:cTn id="103" dur="500" fill="hold"/>
                                        <p:tgtEl>
                                          <p:spTgt spid="65"/>
                                        </p:tgtEl>
                                        <p:attrNameLst>
                                          <p:attrName>ppt_h</p:attrName>
                                        </p:attrNameLst>
                                      </p:cBhvr>
                                      <p:tavLst>
                                        <p:tav tm="0">
                                          <p:val>
                                            <p:fltVal val="0"/>
                                          </p:val>
                                        </p:tav>
                                        <p:tav tm="100000">
                                          <p:val>
                                            <p:strVal val="#ppt_h"/>
                                          </p:val>
                                        </p:tav>
                                      </p:tavLst>
                                    </p:anim>
                                    <p:animEffect transition="in" filter="fade">
                                      <p:cBhvr>
                                        <p:cTn id="104" dur="500"/>
                                        <p:tgtEl>
                                          <p:spTgt spid="65"/>
                                        </p:tgtEl>
                                      </p:cBhvr>
                                    </p:animEffect>
                                  </p:childTnLst>
                                </p:cTn>
                              </p:par>
                            </p:childTnLst>
                          </p:cTn>
                        </p:par>
                        <p:par>
                          <p:cTn id="105" fill="hold">
                            <p:stCondLst>
                              <p:cond delay="10000"/>
                            </p:stCondLst>
                            <p:childTnLst>
                              <p:par>
                                <p:cTn id="106" presetID="42" presetClass="entr" presetSubtype="0" fill="hold" nodeType="afterEffect">
                                  <p:stCondLst>
                                    <p:cond delay="0"/>
                                  </p:stCondLst>
                                  <p:childTnLst>
                                    <p:set>
                                      <p:cBhvr>
                                        <p:cTn id="107" dur="1" fill="hold">
                                          <p:stCondLst>
                                            <p:cond delay="0"/>
                                          </p:stCondLst>
                                        </p:cTn>
                                        <p:tgtEl>
                                          <p:spTgt spid="21"/>
                                        </p:tgtEl>
                                        <p:attrNameLst>
                                          <p:attrName>style.visibility</p:attrName>
                                        </p:attrNameLst>
                                      </p:cBhvr>
                                      <p:to>
                                        <p:strVal val="visible"/>
                                      </p:to>
                                    </p:set>
                                    <p:animEffect transition="in" filter="fade">
                                      <p:cBhvr>
                                        <p:cTn id="108" dur="1000"/>
                                        <p:tgtEl>
                                          <p:spTgt spid="21"/>
                                        </p:tgtEl>
                                      </p:cBhvr>
                                    </p:animEffect>
                                    <p:anim calcmode="lin" valueType="num">
                                      <p:cBhvr>
                                        <p:cTn id="109" dur="1000" fill="hold"/>
                                        <p:tgtEl>
                                          <p:spTgt spid="21"/>
                                        </p:tgtEl>
                                        <p:attrNameLst>
                                          <p:attrName>ppt_x</p:attrName>
                                        </p:attrNameLst>
                                      </p:cBhvr>
                                      <p:tavLst>
                                        <p:tav tm="0">
                                          <p:val>
                                            <p:strVal val="#ppt_x"/>
                                          </p:val>
                                        </p:tav>
                                        <p:tav tm="100000">
                                          <p:val>
                                            <p:strVal val="#ppt_x"/>
                                          </p:val>
                                        </p:tav>
                                      </p:tavLst>
                                    </p:anim>
                                    <p:anim calcmode="lin" valueType="num">
                                      <p:cBhvr>
                                        <p:cTn id="110" dur="1000" fill="hold"/>
                                        <p:tgtEl>
                                          <p:spTgt spid="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0"/>
                                  </p:stCondLst>
                                  <p:childTnLst>
                                    <p:set>
                                      <p:cBhvr>
                                        <p:cTn id="112" dur="1" fill="hold">
                                          <p:stCondLst>
                                            <p:cond delay="0"/>
                                          </p:stCondLst>
                                        </p:cTn>
                                        <p:tgtEl>
                                          <p:spTgt spid="64"/>
                                        </p:tgtEl>
                                        <p:attrNameLst>
                                          <p:attrName>style.visibility</p:attrName>
                                        </p:attrNameLst>
                                      </p:cBhvr>
                                      <p:to>
                                        <p:strVal val="visible"/>
                                      </p:to>
                                    </p:set>
                                    <p:animEffect transition="in" filter="fade">
                                      <p:cBhvr>
                                        <p:cTn id="113" dur="1000"/>
                                        <p:tgtEl>
                                          <p:spTgt spid="64"/>
                                        </p:tgtEl>
                                      </p:cBhvr>
                                    </p:animEffect>
                                    <p:anim calcmode="lin" valueType="num">
                                      <p:cBhvr>
                                        <p:cTn id="114" dur="1000" fill="hold"/>
                                        <p:tgtEl>
                                          <p:spTgt spid="64"/>
                                        </p:tgtEl>
                                        <p:attrNameLst>
                                          <p:attrName>ppt_x</p:attrName>
                                        </p:attrNameLst>
                                      </p:cBhvr>
                                      <p:tavLst>
                                        <p:tav tm="0">
                                          <p:val>
                                            <p:strVal val="#ppt_x"/>
                                          </p:val>
                                        </p:tav>
                                        <p:tav tm="100000">
                                          <p:val>
                                            <p:strVal val="#ppt_x"/>
                                          </p:val>
                                        </p:tav>
                                      </p:tavLst>
                                    </p:anim>
                                    <p:anim calcmode="lin" valueType="num">
                                      <p:cBhvr>
                                        <p:cTn id="115" dur="1000" fill="hold"/>
                                        <p:tgtEl>
                                          <p:spTgt spid="64"/>
                                        </p:tgtEl>
                                        <p:attrNameLst>
                                          <p:attrName>ppt_y</p:attrName>
                                        </p:attrNameLst>
                                      </p:cBhvr>
                                      <p:tavLst>
                                        <p:tav tm="0">
                                          <p:val>
                                            <p:strVal val="#ppt_y+.1"/>
                                          </p:val>
                                        </p:tav>
                                        <p:tav tm="100000">
                                          <p:val>
                                            <p:strVal val="#ppt_y"/>
                                          </p:val>
                                        </p:tav>
                                      </p:tavLst>
                                    </p:anim>
                                  </p:childTnLst>
                                </p:cTn>
                              </p:par>
                            </p:childTnLst>
                          </p:cTn>
                        </p:par>
                        <p:par>
                          <p:cTn id="116" fill="hold">
                            <p:stCondLst>
                              <p:cond delay="11000"/>
                            </p:stCondLst>
                            <p:childTnLst>
                              <p:par>
                                <p:cTn id="117" presetID="31" presetClass="entr" presetSubtype="0" fill="hold" grpId="0" nodeType="afterEffect">
                                  <p:stCondLst>
                                    <p:cond delay="0"/>
                                  </p:stCondLst>
                                  <p:childTnLst>
                                    <p:set>
                                      <p:cBhvr>
                                        <p:cTn id="118" dur="1" fill="hold">
                                          <p:stCondLst>
                                            <p:cond delay="0"/>
                                          </p:stCondLst>
                                        </p:cTn>
                                        <p:tgtEl>
                                          <p:spTgt spid="9"/>
                                        </p:tgtEl>
                                        <p:attrNameLst>
                                          <p:attrName>style.visibility</p:attrName>
                                        </p:attrNameLst>
                                      </p:cBhvr>
                                      <p:to>
                                        <p:strVal val="visible"/>
                                      </p:to>
                                    </p:set>
                                    <p:anim calcmode="lin" valueType="num">
                                      <p:cBhvr>
                                        <p:cTn id="119" dur="1000" fill="hold"/>
                                        <p:tgtEl>
                                          <p:spTgt spid="9"/>
                                        </p:tgtEl>
                                        <p:attrNameLst>
                                          <p:attrName>ppt_w</p:attrName>
                                        </p:attrNameLst>
                                      </p:cBhvr>
                                      <p:tavLst>
                                        <p:tav tm="0">
                                          <p:val>
                                            <p:fltVal val="0"/>
                                          </p:val>
                                        </p:tav>
                                        <p:tav tm="100000">
                                          <p:val>
                                            <p:strVal val="#ppt_w"/>
                                          </p:val>
                                        </p:tav>
                                      </p:tavLst>
                                    </p:anim>
                                    <p:anim calcmode="lin" valueType="num">
                                      <p:cBhvr>
                                        <p:cTn id="120" dur="1000" fill="hold"/>
                                        <p:tgtEl>
                                          <p:spTgt spid="9"/>
                                        </p:tgtEl>
                                        <p:attrNameLst>
                                          <p:attrName>ppt_h</p:attrName>
                                        </p:attrNameLst>
                                      </p:cBhvr>
                                      <p:tavLst>
                                        <p:tav tm="0">
                                          <p:val>
                                            <p:fltVal val="0"/>
                                          </p:val>
                                        </p:tav>
                                        <p:tav tm="100000">
                                          <p:val>
                                            <p:strVal val="#ppt_h"/>
                                          </p:val>
                                        </p:tav>
                                      </p:tavLst>
                                    </p:anim>
                                    <p:anim calcmode="lin" valueType="num">
                                      <p:cBhvr>
                                        <p:cTn id="121" dur="1000" fill="hold"/>
                                        <p:tgtEl>
                                          <p:spTgt spid="9"/>
                                        </p:tgtEl>
                                        <p:attrNameLst>
                                          <p:attrName>style.rotation</p:attrName>
                                        </p:attrNameLst>
                                      </p:cBhvr>
                                      <p:tavLst>
                                        <p:tav tm="0">
                                          <p:val>
                                            <p:fltVal val="90"/>
                                          </p:val>
                                        </p:tav>
                                        <p:tav tm="100000">
                                          <p:val>
                                            <p:fltVal val="0"/>
                                          </p:val>
                                        </p:tav>
                                      </p:tavLst>
                                    </p:anim>
                                    <p:animEffect transition="in" filter="fade">
                                      <p:cBhvr>
                                        <p:cTn id="122" dur="1000"/>
                                        <p:tgtEl>
                                          <p:spTgt spid="9"/>
                                        </p:tgtEl>
                                      </p:cBhvr>
                                    </p:animEffect>
                                  </p:childTnLst>
                                </p:cTn>
                              </p:par>
                            </p:childTnLst>
                          </p:cTn>
                        </p:par>
                        <p:par>
                          <p:cTn id="123" fill="hold">
                            <p:stCondLst>
                              <p:cond delay="12000"/>
                            </p:stCondLst>
                            <p:childTnLst>
                              <p:par>
                                <p:cTn id="124" presetID="53" presetClass="entr" presetSubtype="16" fill="hold" grpId="0" nodeType="afterEffect">
                                  <p:stCondLst>
                                    <p:cond delay="0"/>
                                  </p:stCondLst>
                                  <p:childTnLst>
                                    <p:set>
                                      <p:cBhvr>
                                        <p:cTn id="125" dur="1" fill="hold">
                                          <p:stCondLst>
                                            <p:cond delay="0"/>
                                          </p:stCondLst>
                                        </p:cTn>
                                        <p:tgtEl>
                                          <p:spTgt spid="67"/>
                                        </p:tgtEl>
                                        <p:attrNameLst>
                                          <p:attrName>style.visibility</p:attrName>
                                        </p:attrNameLst>
                                      </p:cBhvr>
                                      <p:to>
                                        <p:strVal val="visible"/>
                                      </p:to>
                                    </p:set>
                                    <p:anim calcmode="lin" valueType="num">
                                      <p:cBhvr>
                                        <p:cTn id="126" dur="500" fill="hold"/>
                                        <p:tgtEl>
                                          <p:spTgt spid="67"/>
                                        </p:tgtEl>
                                        <p:attrNameLst>
                                          <p:attrName>ppt_w</p:attrName>
                                        </p:attrNameLst>
                                      </p:cBhvr>
                                      <p:tavLst>
                                        <p:tav tm="0">
                                          <p:val>
                                            <p:fltVal val="0"/>
                                          </p:val>
                                        </p:tav>
                                        <p:tav tm="100000">
                                          <p:val>
                                            <p:strVal val="#ppt_w"/>
                                          </p:val>
                                        </p:tav>
                                      </p:tavLst>
                                    </p:anim>
                                    <p:anim calcmode="lin" valueType="num">
                                      <p:cBhvr>
                                        <p:cTn id="127" dur="500" fill="hold"/>
                                        <p:tgtEl>
                                          <p:spTgt spid="67"/>
                                        </p:tgtEl>
                                        <p:attrNameLst>
                                          <p:attrName>ppt_h</p:attrName>
                                        </p:attrNameLst>
                                      </p:cBhvr>
                                      <p:tavLst>
                                        <p:tav tm="0">
                                          <p:val>
                                            <p:fltVal val="0"/>
                                          </p:val>
                                        </p:tav>
                                        <p:tav tm="100000">
                                          <p:val>
                                            <p:strVal val="#ppt_h"/>
                                          </p:val>
                                        </p:tav>
                                      </p:tavLst>
                                    </p:anim>
                                    <p:animEffect transition="in" filter="fade">
                                      <p:cBhvr>
                                        <p:cTn id="128" dur="500"/>
                                        <p:tgtEl>
                                          <p:spTgt spid="67"/>
                                        </p:tgtEl>
                                      </p:cBhvr>
                                    </p:animEffect>
                                  </p:childTnLst>
                                </p:cTn>
                              </p:par>
                            </p:childTnLst>
                          </p:cTn>
                        </p:par>
                        <p:par>
                          <p:cTn id="129" fill="hold">
                            <p:stCondLst>
                              <p:cond delay="12500"/>
                            </p:stCondLst>
                            <p:childTnLst>
                              <p:par>
                                <p:cTn id="130" presetID="42" presetClass="entr" presetSubtype="0" fill="hold" nodeType="afterEffect">
                                  <p:stCondLst>
                                    <p:cond delay="0"/>
                                  </p:stCondLst>
                                  <p:childTnLst>
                                    <p:set>
                                      <p:cBhvr>
                                        <p:cTn id="131" dur="1" fill="hold">
                                          <p:stCondLst>
                                            <p:cond delay="0"/>
                                          </p:stCondLst>
                                        </p:cTn>
                                        <p:tgtEl>
                                          <p:spTgt spid="17"/>
                                        </p:tgtEl>
                                        <p:attrNameLst>
                                          <p:attrName>style.visibility</p:attrName>
                                        </p:attrNameLst>
                                      </p:cBhvr>
                                      <p:to>
                                        <p:strVal val="visible"/>
                                      </p:to>
                                    </p:set>
                                    <p:animEffect transition="in" filter="fade">
                                      <p:cBhvr>
                                        <p:cTn id="132" dur="1000"/>
                                        <p:tgtEl>
                                          <p:spTgt spid="17"/>
                                        </p:tgtEl>
                                      </p:cBhvr>
                                    </p:animEffect>
                                    <p:anim calcmode="lin" valueType="num">
                                      <p:cBhvr>
                                        <p:cTn id="133" dur="1000" fill="hold"/>
                                        <p:tgtEl>
                                          <p:spTgt spid="17"/>
                                        </p:tgtEl>
                                        <p:attrNameLst>
                                          <p:attrName>ppt_x</p:attrName>
                                        </p:attrNameLst>
                                      </p:cBhvr>
                                      <p:tavLst>
                                        <p:tav tm="0">
                                          <p:val>
                                            <p:strVal val="#ppt_x"/>
                                          </p:val>
                                        </p:tav>
                                        <p:tav tm="100000">
                                          <p:val>
                                            <p:strVal val="#ppt_x"/>
                                          </p:val>
                                        </p:tav>
                                      </p:tavLst>
                                    </p:anim>
                                    <p:anim calcmode="lin" valueType="num">
                                      <p:cBhvr>
                                        <p:cTn id="134" dur="1000" fill="hold"/>
                                        <p:tgtEl>
                                          <p:spTgt spid="17"/>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6"/>
                                        </p:tgtEl>
                                        <p:attrNameLst>
                                          <p:attrName>style.visibility</p:attrName>
                                        </p:attrNameLst>
                                      </p:cBhvr>
                                      <p:to>
                                        <p:strVal val="visible"/>
                                      </p:to>
                                    </p:set>
                                    <p:animEffect transition="in" filter="fade">
                                      <p:cBhvr>
                                        <p:cTn id="137" dur="1000"/>
                                        <p:tgtEl>
                                          <p:spTgt spid="66"/>
                                        </p:tgtEl>
                                      </p:cBhvr>
                                    </p:animEffect>
                                    <p:anim calcmode="lin" valueType="num">
                                      <p:cBhvr>
                                        <p:cTn id="138" dur="1000" fill="hold"/>
                                        <p:tgtEl>
                                          <p:spTgt spid="66"/>
                                        </p:tgtEl>
                                        <p:attrNameLst>
                                          <p:attrName>ppt_x</p:attrName>
                                        </p:attrNameLst>
                                      </p:cBhvr>
                                      <p:tavLst>
                                        <p:tav tm="0">
                                          <p:val>
                                            <p:strVal val="#ppt_x"/>
                                          </p:val>
                                        </p:tav>
                                        <p:tav tm="100000">
                                          <p:val>
                                            <p:strVal val="#ppt_x"/>
                                          </p:val>
                                        </p:tav>
                                      </p:tavLst>
                                    </p:anim>
                                    <p:anim calcmode="lin" valueType="num">
                                      <p:cBhvr>
                                        <p:cTn id="139" dur="1000" fill="hold"/>
                                        <p:tgtEl>
                                          <p:spTgt spid="66"/>
                                        </p:tgtEl>
                                        <p:attrNameLst>
                                          <p:attrName>ppt_y</p:attrName>
                                        </p:attrNameLst>
                                      </p:cBhvr>
                                      <p:tavLst>
                                        <p:tav tm="0">
                                          <p:val>
                                            <p:strVal val="#ppt_y+.1"/>
                                          </p:val>
                                        </p:tav>
                                        <p:tav tm="100000">
                                          <p:val>
                                            <p:strVal val="#ppt_y"/>
                                          </p:val>
                                        </p:tav>
                                      </p:tavLst>
                                    </p:anim>
                                  </p:childTnLst>
                                </p:cTn>
                              </p:par>
                            </p:childTnLst>
                          </p:cTn>
                        </p:par>
                        <p:par>
                          <p:cTn id="140" fill="hold">
                            <p:stCondLst>
                              <p:cond delay="13500"/>
                            </p:stCondLst>
                            <p:childTnLst>
                              <p:par>
                                <p:cTn id="141" presetID="31" presetClass="entr" presetSubtype="0" fill="hold" grpId="0" nodeType="afterEffect">
                                  <p:stCondLst>
                                    <p:cond delay="0"/>
                                  </p:stCondLst>
                                  <p:childTnLst>
                                    <p:set>
                                      <p:cBhvr>
                                        <p:cTn id="142" dur="1" fill="hold">
                                          <p:stCondLst>
                                            <p:cond delay="0"/>
                                          </p:stCondLst>
                                        </p:cTn>
                                        <p:tgtEl>
                                          <p:spTgt spid="2"/>
                                        </p:tgtEl>
                                        <p:attrNameLst>
                                          <p:attrName>style.visibility</p:attrName>
                                        </p:attrNameLst>
                                      </p:cBhvr>
                                      <p:to>
                                        <p:strVal val="visible"/>
                                      </p:to>
                                    </p:set>
                                    <p:anim calcmode="lin" valueType="num">
                                      <p:cBhvr>
                                        <p:cTn id="143" dur="1000" fill="hold"/>
                                        <p:tgtEl>
                                          <p:spTgt spid="2"/>
                                        </p:tgtEl>
                                        <p:attrNameLst>
                                          <p:attrName>ppt_w</p:attrName>
                                        </p:attrNameLst>
                                      </p:cBhvr>
                                      <p:tavLst>
                                        <p:tav tm="0">
                                          <p:val>
                                            <p:fltVal val="0"/>
                                          </p:val>
                                        </p:tav>
                                        <p:tav tm="100000">
                                          <p:val>
                                            <p:strVal val="#ppt_w"/>
                                          </p:val>
                                        </p:tav>
                                      </p:tavLst>
                                    </p:anim>
                                    <p:anim calcmode="lin" valueType="num">
                                      <p:cBhvr>
                                        <p:cTn id="144" dur="1000" fill="hold"/>
                                        <p:tgtEl>
                                          <p:spTgt spid="2"/>
                                        </p:tgtEl>
                                        <p:attrNameLst>
                                          <p:attrName>ppt_h</p:attrName>
                                        </p:attrNameLst>
                                      </p:cBhvr>
                                      <p:tavLst>
                                        <p:tav tm="0">
                                          <p:val>
                                            <p:fltVal val="0"/>
                                          </p:val>
                                        </p:tav>
                                        <p:tav tm="100000">
                                          <p:val>
                                            <p:strVal val="#ppt_h"/>
                                          </p:val>
                                        </p:tav>
                                      </p:tavLst>
                                    </p:anim>
                                    <p:anim calcmode="lin" valueType="num">
                                      <p:cBhvr>
                                        <p:cTn id="145" dur="1000" fill="hold"/>
                                        <p:tgtEl>
                                          <p:spTgt spid="2"/>
                                        </p:tgtEl>
                                        <p:attrNameLst>
                                          <p:attrName>style.rotation</p:attrName>
                                        </p:attrNameLst>
                                      </p:cBhvr>
                                      <p:tavLst>
                                        <p:tav tm="0">
                                          <p:val>
                                            <p:fltVal val="90"/>
                                          </p:val>
                                        </p:tav>
                                        <p:tav tm="100000">
                                          <p:val>
                                            <p:fltVal val="0"/>
                                          </p:val>
                                        </p:tav>
                                      </p:tavLst>
                                    </p:anim>
                                    <p:animEffect transition="in" filter="fade">
                                      <p:cBhvr>
                                        <p:cTn id="146" dur="1000"/>
                                        <p:tgtEl>
                                          <p:spTgt spid="2"/>
                                        </p:tgtEl>
                                      </p:cBhvr>
                                    </p:animEffect>
                                  </p:childTnLst>
                                </p:cTn>
                              </p:par>
                            </p:childTnLst>
                          </p:cTn>
                        </p:par>
                        <p:par>
                          <p:cTn id="147" fill="hold">
                            <p:stCondLst>
                              <p:cond delay="14500"/>
                            </p:stCondLst>
                            <p:childTnLst>
                              <p:par>
                                <p:cTn id="148" presetID="53" presetClass="entr" presetSubtype="16" fill="hold" grpId="0" nodeType="afterEffect">
                                  <p:stCondLst>
                                    <p:cond delay="0"/>
                                  </p:stCondLst>
                                  <p:childTnLst>
                                    <p:set>
                                      <p:cBhvr>
                                        <p:cTn id="149" dur="1" fill="hold">
                                          <p:stCondLst>
                                            <p:cond delay="0"/>
                                          </p:stCondLst>
                                        </p:cTn>
                                        <p:tgtEl>
                                          <p:spTgt spid="69"/>
                                        </p:tgtEl>
                                        <p:attrNameLst>
                                          <p:attrName>style.visibility</p:attrName>
                                        </p:attrNameLst>
                                      </p:cBhvr>
                                      <p:to>
                                        <p:strVal val="visible"/>
                                      </p:to>
                                    </p:set>
                                    <p:anim calcmode="lin" valueType="num">
                                      <p:cBhvr>
                                        <p:cTn id="150" dur="500" fill="hold"/>
                                        <p:tgtEl>
                                          <p:spTgt spid="69"/>
                                        </p:tgtEl>
                                        <p:attrNameLst>
                                          <p:attrName>ppt_w</p:attrName>
                                        </p:attrNameLst>
                                      </p:cBhvr>
                                      <p:tavLst>
                                        <p:tav tm="0">
                                          <p:val>
                                            <p:fltVal val="0"/>
                                          </p:val>
                                        </p:tav>
                                        <p:tav tm="100000">
                                          <p:val>
                                            <p:strVal val="#ppt_w"/>
                                          </p:val>
                                        </p:tav>
                                      </p:tavLst>
                                    </p:anim>
                                    <p:anim calcmode="lin" valueType="num">
                                      <p:cBhvr>
                                        <p:cTn id="151" dur="500" fill="hold"/>
                                        <p:tgtEl>
                                          <p:spTgt spid="69"/>
                                        </p:tgtEl>
                                        <p:attrNameLst>
                                          <p:attrName>ppt_h</p:attrName>
                                        </p:attrNameLst>
                                      </p:cBhvr>
                                      <p:tavLst>
                                        <p:tav tm="0">
                                          <p:val>
                                            <p:fltVal val="0"/>
                                          </p:val>
                                        </p:tav>
                                        <p:tav tm="100000">
                                          <p:val>
                                            <p:strVal val="#ppt_h"/>
                                          </p:val>
                                        </p:tav>
                                      </p:tavLst>
                                    </p:anim>
                                    <p:animEffect transition="in" filter="fade">
                                      <p:cBhvr>
                                        <p:cTn id="152" dur="500"/>
                                        <p:tgtEl>
                                          <p:spTgt spid="69"/>
                                        </p:tgtEl>
                                      </p:cBhvr>
                                    </p:animEffect>
                                  </p:childTnLst>
                                </p:cTn>
                              </p:par>
                            </p:childTnLst>
                          </p:cTn>
                        </p:par>
                        <p:par>
                          <p:cTn id="153" fill="hold">
                            <p:stCondLst>
                              <p:cond delay="15000"/>
                            </p:stCondLst>
                            <p:childTnLst>
                              <p:par>
                                <p:cTn id="154" presetID="42" presetClass="entr" presetSubtype="0"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Effect transition="in" filter="fade">
                                      <p:cBhvr>
                                        <p:cTn id="156" dur="1000"/>
                                        <p:tgtEl>
                                          <p:spTgt spid="24"/>
                                        </p:tgtEl>
                                      </p:cBhvr>
                                    </p:animEffect>
                                    <p:anim calcmode="lin" valueType="num">
                                      <p:cBhvr>
                                        <p:cTn id="157" dur="1000" fill="hold"/>
                                        <p:tgtEl>
                                          <p:spTgt spid="24"/>
                                        </p:tgtEl>
                                        <p:attrNameLst>
                                          <p:attrName>ppt_x</p:attrName>
                                        </p:attrNameLst>
                                      </p:cBhvr>
                                      <p:tavLst>
                                        <p:tav tm="0">
                                          <p:val>
                                            <p:strVal val="#ppt_x"/>
                                          </p:val>
                                        </p:tav>
                                        <p:tav tm="100000">
                                          <p:val>
                                            <p:strVal val="#ppt_x"/>
                                          </p:val>
                                        </p:tav>
                                      </p:tavLst>
                                    </p:anim>
                                    <p:anim calcmode="lin" valueType="num">
                                      <p:cBhvr>
                                        <p:cTn id="158" dur="1000" fill="hold"/>
                                        <p:tgtEl>
                                          <p:spTgt spid="24"/>
                                        </p:tgtEl>
                                        <p:attrNameLst>
                                          <p:attrName>ppt_y</p:attrName>
                                        </p:attrNameLst>
                                      </p:cBhvr>
                                      <p:tavLst>
                                        <p:tav tm="0">
                                          <p:val>
                                            <p:strVal val="#ppt_y+.1"/>
                                          </p:val>
                                        </p:tav>
                                        <p:tav tm="100000">
                                          <p:val>
                                            <p:strVal val="#ppt_y"/>
                                          </p:val>
                                        </p:tav>
                                      </p:tavLst>
                                    </p:anim>
                                  </p:childTnLst>
                                </p:cTn>
                              </p:par>
                              <p:par>
                                <p:cTn id="159" presetID="42" presetClass="entr" presetSubtype="0" fill="hold" grpId="0" nodeType="withEffect">
                                  <p:stCondLst>
                                    <p:cond delay="0"/>
                                  </p:stCondLst>
                                  <p:childTnLst>
                                    <p:set>
                                      <p:cBhvr>
                                        <p:cTn id="160" dur="1" fill="hold">
                                          <p:stCondLst>
                                            <p:cond delay="0"/>
                                          </p:stCondLst>
                                        </p:cTn>
                                        <p:tgtEl>
                                          <p:spTgt spid="68"/>
                                        </p:tgtEl>
                                        <p:attrNameLst>
                                          <p:attrName>style.visibility</p:attrName>
                                        </p:attrNameLst>
                                      </p:cBhvr>
                                      <p:to>
                                        <p:strVal val="visible"/>
                                      </p:to>
                                    </p:set>
                                    <p:animEffect transition="in" filter="fade">
                                      <p:cBhvr>
                                        <p:cTn id="161" dur="1000"/>
                                        <p:tgtEl>
                                          <p:spTgt spid="68"/>
                                        </p:tgtEl>
                                      </p:cBhvr>
                                    </p:animEffect>
                                    <p:anim calcmode="lin" valueType="num">
                                      <p:cBhvr>
                                        <p:cTn id="162" dur="1000" fill="hold"/>
                                        <p:tgtEl>
                                          <p:spTgt spid="68"/>
                                        </p:tgtEl>
                                        <p:attrNameLst>
                                          <p:attrName>ppt_x</p:attrName>
                                        </p:attrNameLst>
                                      </p:cBhvr>
                                      <p:tavLst>
                                        <p:tav tm="0">
                                          <p:val>
                                            <p:strVal val="#ppt_x"/>
                                          </p:val>
                                        </p:tav>
                                        <p:tav tm="100000">
                                          <p:val>
                                            <p:strVal val="#ppt_x"/>
                                          </p:val>
                                        </p:tav>
                                      </p:tavLst>
                                    </p:anim>
                                    <p:anim calcmode="lin" valueType="num">
                                      <p:cBhvr>
                                        <p:cTn id="163" dur="1000" fill="hold"/>
                                        <p:tgtEl>
                                          <p:spTgt spid="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build="p"/>
      <p:bldP spid="15" grpId="0"/>
      <p:bldP spid="2" grpId="0" animBg="1"/>
      <p:bldP spid="9" grpId="0" animBg="1"/>
      <p:bldP spid="10" grpId="0" animBg="1"/>
      <p:bldP spid="11" grpId="0" animBg="1"/>
      <p:bldP spid="12" grpId="0" animBg="1"/>
      <p:bldP spid="16" grpId="0"/>
      <p:bldP spid="24" grpId="0" animBg="1"/>
      <p:bldP spid="61" grpId="0"/>
      <p:bldP spid="62" grpId="0"/>
      <p:bldP spid="63" grpId="0"/>
      <p:bldP spid="64" grpId="0"/>
      <p:bldP spid="65" grpId="0"/>
      <p:bldP spid="66" grpId="0"/>
      <p:bldP spid="67" grpId="0"/>
      <p:bldP spid="68" grpId="0"/>
      <p:bldP spid="69"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6429BD48-C49E-4B10-A80B-E5435D91ECA8}"/>
              </a:ext>
            </a:extLst>
          </p:cNvPr>
          <p:cNvSpPr/>
          <p:nvPr/>
        </p:nvSpPr>
        <p:spPr>
          <a:xfrm rot="10800000">
            <a:off x="3733801" y="4716836"/>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7A7A7A"/>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6" name="Freeform: Shape 15">
            <a:extLst>
              <a:ext uri="{FF2B5EF4-FFF2-40B4-BE49-F238E27FC236}">
                <a16:creationId xmlns:a16="http://schemas.microsoft.com/office/drawing/2014/main" id="{B02E21D3-B80E-490E-9692-2047B04546D0}"/>
              </a:ext>
            </a:extLst>
          </p:cNvPr>
          <p:cNvSpPr/>
          <p:nvPr/>
        </p:nvSpPr>
        <p:spPr>
          <a:xfrm>
            <a:off x="6829007" y="472537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AD21F28F-D323-4EAB-8BAA-7C477DEFE5F1}"/>
              </a:ext>
            </a:extLst>
          </p:cNvPr>
          <p:cNvSpPr/>
          <p:nvPr/>
        </p:nvSpPr>
        <p:spPr>
          <a:xfrm>
            <a:off x="8359454" y="3590969"/>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44546B"/>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4" name="Freeform: Shape 13">
            <a:extLst>
              <a:ext uri="{FF2B5EF4-FFF2-40B4-BE49-F238E27FC236}">
                <a16:creationId xmlns:a16="http://schemas.microsoft.com/office/drawing/2014/main" id="{B3E1DAB2-52A3-493C-8F94-70CAE663C5A5}"/>
              </a:ext>
            </a:extLst>
          </p:cNvPr>
          <p:cNvSpPr/>
          <p:nvPr/>
        </p:nvSpPr>
        <p:spPr>
          <a:xfrm rot="10800000">
            <a:off x="6829007" y="3587589"/>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Freeform: Shape 8">
            <a:extLst>
              <a:ext uri="{FF2B5EF4-FFF2-40B4-BE49-F238E27FC236}">
                <a16:creationId xmlns:a16="http://schemas.microsoft.com/office/drawing/2014/main" id="{09DC4722-277A-4E45-8889-D3CC043A694C}"/>
              </a:ext>
            </a:extLst>
          </p:cNvPr>
          <p:cNvSpPr/>
          <p:nvPr/>
        </p:nvSpPr>
        <p:spPr>
          <a:xfrm rot="10800000">
            <a:off x="3733801" y="245183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5C9AD3"/>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0" name="Freeform: Shape 9">
            <a:extLst>
              <a:ext uri="{FF2B5EF4-FFF2-40B4-BE49-F238E27FC236}">
                <a16:creationId xmlns:a16="http://schemas.microsoft.com/office/drawing/2014/main" id="{99C91B0F-88ED-4E64-8482-D8DF053AAEA1}"/>
              </a:ext>
            </a:extLst>
          </p:cNvPr>
          <p:cNvSpPr/>
          <p:nvPr/>
        </p:nvSpPr>
        <p:spPr>
          <a:xfrm>
            <a:off x="6829007" y="2452328"/>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123FB76B-056B-4A76-A642-414E8696E7D8}"/>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Freeform: Shape 10">
            <a:extLst>
              <a:ext uri="{FF2B5EF4-FFF2-40B4-BE49-F238E27FC236}">
                <a16:creationId xmlns:a16="http://schemas.microsoft.com/office/drawing/2014/main" id="{736C9151-672D-4A7E-B144-0581C905DD50}"/>
              </a:ext>
            </a:extLst>
          </p:cNvPr>
          <p:cNvSpPr/>
          <p:nvPr/>
        </p:nvSpPr>
        <p:spPr>
          <a:xfrm>
            <a:off x="8324012" y="1313687"/>
            <a:ext cx="3429000" cy="1143000"/>
          </a:xfrm>
          <a:custGeom>
            <a:avLst/>
            <a:gdLst>
              <a:gd name="connsiteX0" fmla="*/ 2909130 w 3429000"/>
              <a:gd name="connsiteY0" fmla="*/ 1143000 h 1143000"/>
              <a:gd name="connsiteX1" fmla="*/ 1524000 w 3429000"/>
              <a:gd name="connsiteY1" fmla="*/ 1143000 h 1143000"/>
              <a:gd name="connsiteX2" fmla="*/ 473915 w 3429000"/>
              <a:gd name="connsiteY2" fmla="*/ 1143000 h 1143000"/>
              <a:gd name="connsiteX3" fmla="*/ 0 w 3429000"/>
              <a:gd name="connsiteY3" fmla="*/ 1143000 h 1143000"/>
              <a:gd name="connsiteX4" fmla="*/ 0 w 3429000"/>
              <a:gd name="connsiteY4" fmla="*/ 0 h 1143000"/>
              <a:gd name="connsiteX5" fmla="*/ 381000 w 3429000"/>
              <a:gd name="connsiteY5" fmla="*/ 0 h 1143000"/>
              <a:gd name="connsiteX6" fmla="*/ 1524000 w 3429000"/>
              <a:gd name="connsiteY6" fmla="*/ 0 h 1143000"/>
              <a:gd name="connsiteX7" fmla="*/ 2909130 w 3429000"/>
              <a:gd name="connsiteY7" fmla="*/ 0 h 1143000"/>
              <a:gd name="connsiteX8" fmla="*/ 3429000 w 3429000"/>
              <a:gd name="connsiteY8" fmla="*/ 571500 h 1143000"/>
              <a:gd name="connsiteX9" fmla="*/ 2909130 w 3429000"/>
              <a:gd name="connsiteY9" fmla="*/ 1143000 h 1143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429000" h="1143000">
                <a:moveTo>
                  <a:pt x="2909130" y="1143000"/>
                </a:moveTo>
                <a:lnTo>
                  <a:pt x="1524000" y="1143000"/>
                </a:lnTo>
                <a:lnTo>
                  <a:pt x="473915" y="1143000"/>
                </a:lnTo>
                <a:lnTo>
                  <a:pt x="0" y="1143000"/>
                </a:lnTo>
                <a:lnTo>
                  <a:pt x="0" y="0"/>
                </a:lnTo>
                <a:lnTo>
                  <a:pt x="381000" y="0"/>
                </a:lnTo>
                <a:lnTo>
                  <a:pt x="1524000" y="0"/>
                </a:lnTo>
                <a:lnTo>
                  <a:pt x="2909130" y="0"/>
                </a:lnTo>
                <a:cubicBezTo>
                  <a:pt x="3196245" y="0"/>
                  <a:pt x="3429000" y="255870"/>
                  <a:pt x="3429000" y="571500"/>
                </a:cubicBezTo>
                <a:cubicBezTo>
                  <a:pt x="3429000" y="887130"/>
                  <a:pt x="3196245" y="1143000"/>
                  <a:pt x="2909130" y="1143000"/>
                </a:cubicBezTo>
                <a:close/>
              </a:path>
            </a:pathLst>
          </a:custGeom>
          <a:solidFill>
            <a:srgbClr val="FE4A1E"/>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2" name="Freeform: Shape 11">
            <a:extLst>
              <a:ext uri="{FF2B5EF4-FFF2-40B4-BE49-F238E27FC236}">
                <a16:creationId xmlns:a16="http://schemas.microsoft.com/office/drawing/2014/main" id="{D552C4F6-1987-4B92-A42D-26F4C622E3A4}"/>
              </a:ext>
            </a:extLst>
          </p:cNvPr>
          <p:cNvSpPr/>
          <p:nvPr/>
        </p:nvSpPr>
        <p:spPr>
          <a:xfrm rot="10800000">
            <a:off x="6829007" y="1316736"/>
            <a:ext cx="1828800" cy="1142021"/>
          </a:xfrm>
          <a:custGeom>
            <a:avLst/>
            <a:gdLst>
              <a:gd name="connsiteX0" fmla="*/ 0 w 1828800"/>
              <a:gd name="connsiteY0" fmla="*/ 0 h 1142021"/>
              <a:gd name="connsiteX1" fmla="*/ 1828800 w 1828800"/>
              <a:gd name="connsiteY1" fmla="*/ 0 h 1142021"/>
              <a:gd name="connsiteX2" fmla="*/ 1828800 w 1828800"/>
              <a:gd name="connsiteY2" fmla="*/ 1142021 h 1142021"/>
              <a:gd name="connsiteX3" fmla="*/ 0 w 1828800"/>
              <a:gd name="connsiteY3" fmla="*/ 1142021 h 1142021"/>
              <a:gd name="connsiteX4" fmla="*/ 0 w 1828800"/>
              <a:gd name="connsiteY4" fmla="*/ 723411 h 1142021"/>
              <a:gd name="connsiteX5" fmla="*/ 304800 w 1828800"/>
              <a:gd name="connsiteY5" fmla="*/ 571011 h 1142021"/>
              <a:gd name="connsiteX6" fmla="*/ 0 w 1828800"/>
              <a:gd name="connsiteY6" fmla="*/ 418611 h 1142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28800" h="1142021">
                <a:moveTo>
                  <a:pt x="0" y="0"/>
                </a:moveTo>
                <a:lnTo>
                  <a:pt x="1828800" y="0"/>
                </a:lnTo>
                <a:lnTo>
                  <a:pt x="1828800" y="1142021"/>
                </a:lnTo>
                <a:lnTo>
                  <a:pt x="0" y="1142021"/>
                </a:lnTo>
                <a:lnTo>
                  <a:pt x="0" y="723411"/>
                </a:lnTo>
                <a:lnTo>
                  <a:pt x="304800" y="571011"/>
                </a:lnTo>
                <a:lnTo>
                  <a:pt x="0" y="418611"/>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ACDBAC76-D57C-4182-A075-E6FC62C61058}"/>
              </a:ext>
            </a:extLst>
          </p:cNvPr>
          <p:cNvSpPr txBox="1"/>
          <p:nvPr/>
        </p:nvSpPr>
        <p:spPr>
          <a:xfrm>
            <a:off x="10628053" y="1465818"/>
            <a:ext cx="914400" cy="830997"/>
          </a:xfrm>
          <a:prstGeom prst="rect">
            <a:avLst/>
          </a:prstGeom>
          <a:noFill/>
          <a:effectLst/>
        </p:spPr>
        <p:txBody>
          <a:bodyPr wrap="square" rtlCol="0">
            <a:spAutoFit/>
          </a:bodyPr>
          <a:lstStyle/>
          <a:p>
            <a:pPr algn="ctr"/>
            <a:r>
              <a:rPr lang="en-US" sz="4800" b="1" dirty="0">
                <a:solidFill>
                  <a:schemeClr val="bg1"/>
                </a:solidFill>
                <a:latin typeface="Lato"/>
              </a:rPr>
              <a:t>01</a:t>
            </a:r>
          </a:p>
        </p:txBody>
      </p:sp>
      <p:sp>
        <p:nvSpPr>
          <p:cNvPr id="18" name="TextBox 17">
            <a:extLst>
              <a:ext uri="{FF2B5EF4-FFF2-40B4-BE49-F238E27FC236}">
                <a16:creationId xmlns:a16="http://schemas.microsoft.com/office/drawing/2014/main" id="{DD818CC5-D579-4B01-95B8-9A735635140E}"/>
              </a:ext>
            </a:extLst>
          </p:cNvPr>
          <p:cNvSpPr txBox="1"/>
          <p:nvPr/>
        </p:nvSpPr>
        <p:spPr>
          <a:xfrm>
            <a:off x="3934292" y="2598396"/>
            <a:ext cx="914400" cy="830997"/>
          </a:xfrm>
          <a:prstGeom prst="rect">
            <a:avLst/>
          </a:prstGeom>
          <a:noFill/>
          <a:effectLst/>
        </p:spPr>
        <p:txBody>
          <a:bodyPr wrap="square" rtlCol="0">
            <a:spAutoFit/>
          </a:bodyPr>
          <a:lstStyle/>
          <a:p>
            <a:pPr algn="ctr"/>
            <a:r>
              <a:rPr lang="en-US" sz="4800" b="1" dirty="0">
                <a:solidFill>
                  <a:schemeClr val="bg1"/>
                </a:solidFill>
                <a:latin typeface="Lato"/>
              </a:rPr>
              <a:t>02</a:t>
            </a:r>
          </a:p>
        </p:txBody>
      </p:sp>
      <p:sp>
        <p:nvSpPr>
          <p:cNvPr id="19" name="TextBox 18">
            <a:extLst>
              <a:ext uri="{FF2B5EF4-FFF2-40B4-BE49-F238E27FC236}">
                <a16:creationId xmlns:a16="http://schemas.microsoft.com/office/drawing/2014/main" id="{AC90176B-329A-44F8-A76B-6F8147C5B3FF}"/>
              </a:ext>
            </a:extLst>
          </p:cNvPr>
          <p:cNvSpPr txBox="1"/>
          <p:nvPr/>
        </p:nvSpPr>
        <p:spPr>
          <a:xfrm>
            <a:off x="10651655" y="3743100"/>
            <a:ext cx="914400" cy="830997"/>
          </a:xfrm>
          <a:prstGeom prst="rect">
            <a:avLst/>
          </a:prstGeom>
          <a:noFill/>
          <a:effectLst/>
        </p:spPr>
        <p:txBody>
          <a:bodyPr wrap="square" rtlCol="0">
            <a:spAutoFit/>
          </a:bodyPr>
          <a:lstStyle/>
          <a:p>
            <a:pPr algn="ctr"/>
            <a:r>
              <a:rPr lang="en-US" sz="4800" b="1" dirty="0">
                <a:solidFill>
                  <a:schemeClr val="bg1"/>
                </a:solidFill>
                <a:latin typeface="Lato"/>
              </a:rPr>
              <a:t>03</a:t>
            </a:r>
          </a:p>
        </p:txBody>
      </p:sp>
      <p:sp>
        <p:nvSpPr>
          <p:cNvPr id="20" name="TextBox 19">
            <a:extLst>
              <a:ext uri="{FF2B5EF4-FFF2-40B4-BE49-F238E27FC236}">
                <a16:creationId xmlns:a16="http://schemas.microsoft.com/office/drawing/2014/main" id="{CB554BAF-2EC9-41E8-BFED-0A49D164EB88}"/>
              </a:ext>
            </a:extLst>
          </p:cNvPr>
          <p:cNvSpPr txBox="1"/>
          <p:nvPr/>
        </p:nvSpPr>
        <p:spPr>
          <a:xfrm>
            <a:off x="3934292" y="4872837"/>
            <a:ext cx="914400" cy="830997"/>
          </a:xfrm>
          <a:prstGeom prst="rect">
            <a:avLst/>
          </a:prstGeom>
          <a:noFill/>
          <a:effectLst/>
        </p:spPr>
        <p:txBody>
          <a:bodyPr wrap="square" rtlCol="0">
            <a:spAutoFit/>
          </a:bodyPr>
          <a:lstStyle/>
          <a:p>
            <a:pPr algn="ctr"/>
            <a:r>
              <a:rPr lang="en-US" sz="4800" b="1" dirty="0">
                <a:solidFill>
                  <a:schemeClr val="bg1"/>
                </a:solidFill>
                <a:latin typeface="Lato"/>
              </a:rPr>
              <a:t>04</a:t>
            </a:r>
          </a:p>
        </p:txBody>
      </p:sp>
      <p:sp>
        <p:nvSpPr>
          <p:cNvPr id="21" name="Text Box 10">
            <a:extLst>
              <a:ext uri="{FF2B5EF4-FFF2-40B4-BE49-F238E27FC236}">
                <a16:creationId xmlns:a16="http://schemas.microsoft.com/office/drawing/2014/main" id="{D5935B08-7760-4965-8F23-44F2C90C304B}"/>
              </a:ext>
            </a:extLst>
          </p:cNvPr>
          <p:cNvSpPr txBox="1">
            <a:spLocks noChangeArrowheads="1"/>
          </p:cNvSpPr>
          <p:nvPr/>
        </p:nvSpPr>
        <p:spPr bwMode="auto">
          <a:xfrm>
            <a:off x="6947655" y="1449208"/>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2" name="Text Box 10">
            <a:extLst>
              <a:ext uri="{FF2B5EF4-FFF2-40B4-BE49-F238E27FC236}">
                <a16:creationId xmlns:a16="http://schemas.microsoft.com/office/drawing/2014/main" id="{9E4FC410-0804-4C06-96E1-F0A60594BF44}"/>
              </a:ext>
            </a:extLst>
          </p:cNvPr>
          <p:cNvSpPr txBox="1">
            <a:spLocks noChangeArrowheads="1"/>
          </p:cNvSpPr>
          <p:nvPr/>
        </p:nvSpPr>
        <p:spPr bwMode="auto">
          <a:xfrm>
            <a:off x="6937826" y="3752510"/>
            <a:ext cx="1591502" cy="800219"/>
          </a:xfrm>
          <a:prstGeom prst="rect">
            <a:avLst/>
          </a:prstGeom>
          <a:noFill/>
          <a:ln w="9525">
            <a:noFill/>
            <a:miter lim="800000"/>
            <a:headEnd/>
            <a:tailEnd/>
          </a:ln>
        </p:spPr>
        <p:txBody>
          <a:bodyPr wrap="square" lIns="60960" tIns="30480" rIns="60960" bIns="30480">
            <a:spAutoFit/>
          </a:bodyPr>
          <a:lstStyle/>
          <a:p>
            <a:r>
              <a:rPr lang="en-US" sz="1300" dirty="0">
                <a:solidFill>
                  <a:srgbClr val="636363"/>
                </a:solidFill>
                <a:latin typeface="Bernard MT Condensed" panose="02050806060905020404" pitchFamily="18" charset="0"/>
              </a:rPr>
              <a:t>LOREM IPSUM</a:t>
            </a:r>
          </a:p>
          <a:p>
            <a:endParaRPr lang="en-US" sz="500" b="1" dirty="0">
              <a:solidFill>
                <a:srgbClr val="636363"/>
              </a:solidFill>
              <a:latin typeface="Candara" panose="020E0502030303020204" pitchFamily="34" charset="0"/>
            </a:endParaRPr>
          </a:p>
          <a:p>
            <a:r>
              <a:rPr lang="en-US" sz="1000" dirty="0">
                <a:solidFill>
                  <a:srgbClr val="636363"/>
                </a:solidFill>
                <a:latin typeface="Candara" panose="020E0502030303020204" pitchFamily="34" charset="0"/>
              </a:rPr>
              <a:t>Lorem ipsum dolor sit amet, consectetur adipiscing elit.</a:t>
            </a:r>
          </a:p>
        </p:txBody>
      </p:sp>
      <p:sp>
        <p:nvSpPr>
          <p:cNvPr id="23" name="Text Box 10">
            <a:extLst>
              <a:ext uri="{FF2B5EF4-FFF2-40B4-BE49-F238E27FC236}">
                <a16:creationId xmlns:a16="http://schemas.microsoft.com/office/drawing/2014/main" id="{F88FF12D-1C77-45D3-B140-A4BCAB846491}"/>
              </a:ext>
            </a:extLst>
          </p:cNvPr>
          <p:cNvSpPr txBox="1">
            <a:spLocks noChangeArrowheads="1"/>
          </p:cNvSpPr>
          <p:nvPr/>
        </p:nvSpPr>
        <p:spPr bwMode="auto">
          <a:xfrm>
            <a:off x="6937826" y="2613787"/>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dirty="0">
              <a:solidFill>
                <a:srgbClr val="636363"/>
              </a:solidFill>
              <a:latin typeface="Bernard MT Condensed" panose="02050806060905020404" pitchFamily="18"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4" name="Text Box 10">
            <a:extLst>
              <a:ext uri="{FF2B5EF4-FFF2-40B4-BE49-F238E27FC236}">
                <a16:creationId xmlns:a16="http://schemas.microsoft.com/office/drawing/2014/main" id="{0FC81E69-8053-4D5E-9A9C-1955EC66F560}"/>
              </a:ext>
            </a:extLst>
          </p:cNvPr>
          <p:cNvSpPr txBox="1">
            <a:spLocks noChangeArrowheads="1"/>
          </p:cNvSpPr>
          <p:nvPr/>
        </p:nvSpPr>
        <p:spPr bwMode="auto">
          <a:xfrm>
            <a:off x="6937826" y="4919279"/>
            <a:ext cx="1591502" cy="800219"/>
          </a:xfrm>
          <a:prstGeom prst="rect">
            <a:avLst/>
          </a:prstGeom>
          <a:noFill/>
          <a:ln w="9525">
            <a:noFill/>
            <a:miter lim="800000"/>
            <a:headEnd/>
            <a:tailEnd/>
          </a:ln>
        </p:spPr>
        <p:txBody>
          <a:bodyPr wrap="square" lIns="60960" tIns="30480" rIns="60960" bIns="30480">
            <a:spAutoFit/>
          </a:bodyPr>
          <a:lstStyle/>
          <a:p>
            <a:pPr algn="r"/>
            <a:r>
              <a:rPr lang="en-US" sz="1300" dirty="0">
                <a:solidFill>
                  <a:srgbClr val="636363"/>
                </a:solidFill>
                <a:latin typeface="Bernard MT Condensed" panose="02050806060905020404" pitchFamily="18" charset="0"/>
              </a:rPr>
              <a:t>LOREM IPSUM</a:t>
            </a:r>
          </a:p>
          <a:p>
            <a:pPr algn="r"/>
            <a:endParaRPr lang="en-US" sz="500" b="1" dirty="0">
              <a:solidFill>
                <a:srgbClr val="636363"/>
              </a:solidFill>
              <a:latin typeface="Candara" panose="020E0502030303020204" pitchFamily="34" charset="0"/>
            </a:endParaRPr>
          </a:p>
          <a:p>
            <a:pPr algn="r"/>
            <a:r>
              <a:rPr lang="en-US" sz="1000" dirty="0">
                <a:solidFill>
                  <a:srgbClr val="636363"/>
                </a:solidFill>
                <a:latin typeface="Candara" panose="020E0502030303020204" pitchFamily="34" charset="0"/>
              </a:rPr>
              <a:t>Lorem ipsum dolor sit amet, consectetur adipiscing elit.</a:t>
            </a:r>
          </a:p>
        </p:txBody>
      </p:sp>
      <p:sp>
        <p:nvSpPr>
          <p:cNvPr id="25" name="Text Box 10">
            <a:extLst>
              <a:ext uri="{FF2B5EF4-FFF2-40B4-BE49-F238E27FC236}">
                <a16:creationId xmlns:a16="http://schemas.microsoft.com/office/drawing/2014/main" id="{85EFD8B9-B6CB-4CD3-A339-DB355EB06D98}"/>
              </a:ext>
            </a:extLst>
          </p:cNvPr>
          <p:cNvSpPr txBox="1">
            <a:spLocks noChangeArrowheads="1"/>
          </p:cNvSpPr>
          <p:nvPr/>
        </p:nvSpPr>
        <p:spPr bwMode="auto">
          <a:xfrm>
            <a:off x="8825915" y="136102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6" name="Text Box 10">
            <a:extLst>
              <a:ext uri="{FF2B5EF4-FFF2-40B4-BE49-F238E27FC236}">
                <a16:creationId xmlns:a16="http://schemas.microsoft.com/office/drawing/2014/main" id="{9A1285E4-3F89-4DD2-B017-A9947E8E509E}"/>
              </a:ext>
            </a:extLst>
          </p:cNvPr>
          <p:cNvSpPr txBox="1">
            <a:spLocks noChangeArrowheads="1"/>
          </p:cNvSpPr>
          <p:nvPr/>
        </p:nvSpPr>
        <p:spPr bwMode="auto">
          <a:xfrm>
            <a:off x="8825915" y="3621704"/>
            <a:ext cx="2041693" cy="1061829"/>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7" name="Text Box 10">
            <a:extLst>
              <a:ext uri="{FF2B5EF4-FFF2-40B4-BE49-F238E27FC236}">
                <a16:creationId xmlns:a16="http://schemas.microsoft.com/office/drawing/2014/main" id="{1617BB1F-AEAA-4B30-9ED8-DE890347AE1E}"/>
              </a:ext>
            </a:extLst>
          </p:cNvPr>
          <p:cNvSpPr txBox="1">
            <a:spLocks noChangeArrowheads="1"/>
          </p:cNvSpPr>
          <p:nvPr/>
        </p:nvSpPr>
        <p:spPr bwMode="auto">
          <a:xfrm>
            <a:off x="4705676" y="2482979"/>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
        <p:nvSpPr>
          <p:cNvPr id="28" name="Text Box 10">
            <a:extLst>
              <a:ext uri="{FF2B5EF4-FFF2-40B4-BE49-F238E27FC236}">
                <a16:creationId xmlns:a16="http://schemas.microsoft.com/office/drawing/2014/main" id="{00FD219D-3DFE-4FD2-BD9E-144E9136D5B9}"/>
              </a:ext>
            </a:extLst>
          </p:cNvPr>
          <p:cNvSpPr txBox="1">
            <a:spLocks noChangeArrowheads="1"/>
          </p:cNvSpPr>
          <p:nvPr/>
        </p:nvSpPr>
        <p:spPr bwMode="auto">
          <a:xfrm>
            <a:off x="4709098" y="4757420"/>
            <a:ext cx="2041693" cy="1061829"/>
          </a:xfrm>
          <a:prstGeom prst="rect">
            <a:avLst/>
          </a:prstGeom>
          <a:noFill/>
          <a:ln w="9525">
            <a:noFill/>
            <a:miter lim="800000"/>
            <a:headEnd/>
            <a:tailEnd/>
          </a:ln>
        </p:spPr>
        <p:txBody>
          <a:bodyPr wrap="square" lIns="60960" tIns="30480" rIns="60960" bIns="30480">
            <a:spAutoFit/>
          </a:bodyPr>
          <a:lstStyle/>
          <a:p>
            <a:pPr algn="r"/>
            <a:r>
              <a:rPr lang="en-US" sz="1400" dirty="0">
                <a:solidFill>
                  <a:schemeClr val="bg1"/>
                </a:solidFill>
                <a:latin typeface="Bernard MT Condensed" panose="02050806060905020404" pitchFamily="18" charset="0"/>
              </a:rPr>
              <a:t>LOREM IPSUM</a:t>
            </a:r>
          </a:p>
          <a:p>
            <a:pPr algn="r"/>
            <a:endParaRPr lang="en-US" sz="200" b="1" dirty="0">
              <a:solidFill>
                <a:srgbClr val="00B0F0"/>
              </a:solidFill>
              <a:latin typeface="Candara" panose="020E0502030303020204" pitchFamily="34" charset="0"/>
            </a:endParaRPr>
          </a:p>
          <a:p>
            <a:pPr algn="r"/>
            <a:r>
              <a:rPr lang="en-US" sz="1200" dirty="0">
                <a:solidFill>
                  <a:schemeClr val="bg1"/>
                </a:solidFill>
                <a:latin typeface="Candara" panose="020E0502030303020204" pitchFamily="34" charset="0"/>
              </a:rPr>
              <a:t>Lorem ipsum dolor sit amet, consectetur adipiscing elit, sed do eiusmod tempor incididunt ut labore.</a:t>
            </a:r>
          </a:p>
        </p:txBody>
      </p:sp>
    </p:spTree>
    <p:extLst>
      <p:ext uri="{BB962C8B-B14F-4D97-AF65-F5344CB8AC3E}">
        <p14:creationId xmlns:p14="http://schemas.microsoft.com/office/powerpoint/2010/main" val="1304907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0">
                                            <p:txEl>
                                              <p:pRg st="0" end="0"/>
                                            </p:txEl>
                                          </p:spTgt>
                                        </p:tgtEl>
                                        <p:attrNameLst>
                                          <p:attrName>style.visibility</p:attrName>
                                        </p:attrNameLst>
                                      </p:cBhvr>
                                      <p:to>
                                        <p:strVal val="visible"/>
                                      </p:to>
                                    </p:set>
                                    <p:animEffect transition="in" filter="fade">
                                      <p:cBhvr>
                                        <p:cTn id="11" dur="500"/>
                                        <p:tgtEl>
                                          <p:spTgt spid="30">
                                            <p:txEl>
                                              <p:pRg st="0" end="0"/>
                                            </p:txEl>
                                          </p:spTgt>
                                        </p:tgtEl>
                                      </p:cBhvr>
                                    </p:animEffect>
                                    <p:anim calcmode="lin" valueType="num">
                                      <p:cBhvr>
                                        <p:cTn id="12" dur="500" fill="hold"/>
                                        <p:tgtEl>
                                          <p:spTgt spid="3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0">
                                            <p:txEl>
                                              <p:pRg st="2" end="2"/>
                                            </p:txEl>
                                          </p:spTgt>
                                        </p:tgtEl>
                                        <p:attrNameLst>
                                          <p:attrName>style.visibility</p:attrName>
                                        </p:attrNameLst>
                                      </p:cBhvr>
                                      <p:to>
                                        <p:strVal val="visible"/>
                                      </p:to>
                                    </p:set>
                                    <p:animEffect transition="in" filter="fade">
                                      <p:cBhvr>
                                        <p:cTn id="17" dur="500"/>
                                        <p:tgtEl>
                                          <p:spTgt spid="30">
                                            <p:txEl>
                                              <p:pRg st="2" end="2"/>
                                            </p:txEl>
                                          </p:spTgt>
                                        </p:tgtEl>
                                      </p:cBhvr>
                                    </p:animEffect>
                                    <p:anim calcmode="lin" valueType="num">
                                      <p:cBhvr>
                                        <p:cTn id="18" dur="500" fill="hold"/>
                                        <p:tgtEl>
                                          <p:spTgt spid="3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0">
                                            <p:txEl>
                                              <p:pRg st="3" end="3"/>
                                            </p:txEl>
                                          </p:spTgt>
                                        </p:tgtEl>
                                        <p:attrNameLst>
                                          <p:attrName>style.visibility</p:attrName>
                                        </p:attrNameLst>
                                      </p:cBhvr>
                                      <p:to>
                                        <p:strVal val="visible"/>
                                      </p:to>
                                    </p:set>
                                    <p:animEffect transition="in" filter="fade">
                                      <p:cBhvr>
                                        <p:cTn id="23" dur="500"/>
                                        <p:tgtEl>
                                          <p:spTgt spid="30">
                                            <p:txEl>
                                              <p:pRg st="3" end="3"/>
                                            </p:txEl>
                                          </p:spTgt>
                                        </p:tgtEl>
                                      </p:cBhvr>
                                    </p:animEffect>
                                    <p:anim calcmode="lin" valueType="num">
                                      <p:cBhvr>
                                        <p:cTn id="24" dur="500" fill="hold"/>
                                        <p:tgtEl>
                                          <p:spTgt spid="3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3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
                                            <p:txEl>
                                              <p:pRg st="5" end="5"/>
                                            </p:txEl>
                                          </p:spTgt>
                                        </p:tgtEl>
                                        <p:attrNameLst>
                                          <p:attrName>style.visibility</p:attrName>
                                        </p:attrNameLst>
                                      </p:cBhvr>
                                      <p:to>
                                        <p:strVal val="visible"/>
                                      </p:to>
                                    </p:set>
                                    <p:animEffect transition="in" filter="fade">
                                      <p:cBhvr>
                                        <p:cTn id="29" dur="500"/>
                                        <p:tgtEl>
                                          <p:spTgt spid="30">
                                            <p:txEl>
                                              <p:pRg st="5" end="5"/>
                                            </p:txEl>
                                          </p:spTgt>
                                        </p:tgtEl>
                                      </p:cBhvr>
                                    </p:animEffect>
                                    <p:anim calcmode="lin" valueType="num">
                                      <p:cBhvr>
                                        <p:cTn id="30" dur="500" fill="hold"/>
                                        <p:tgtEl>
                                          <p:spTgt spid="3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3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30">
                                            <p:txEl>
                                              <p:pRg st="7" end="7"/>
                                            </p:txEl>
                                          </p:spTgt>
                                        </p:tgtEl>
                                        <p:attrNameLst>
                                          <p:attrName>style.visibility</p:attrName>
                                        </p:attrNameLst>
                                      </p:cBhvr>
                                      <p:to>
                                        <p:strVal val="visible"/>
                                      </p:to>
                                    </p:set>
                                    <p:animEffect transition="in" filter="fade">
                                      <p:cBhvr>
                                        <p:cTn id="35" dur="500"/>
                                        <p:tgtEl>
                                          <p:spTgt spid="30">
                                            <p:txEl>
                                              <p:pRg st="7" end="7"/>
                                            </p:txEl>
                                          </p:spTgt>
                                        </p:tgtEl>
                                      </p:cBhvr>
                                    </p:animEffect>
                                    <p:anim calcmode="lin" valueType="num">
                                      <p:cBhvr>
                                        <p:cTn id="36" dur="500" fill="hold"/>
                                        <p:tgtEl>
                                          <p:spTgt spid="3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3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30">
                                            <p:txEl>
                                              <p:pRg st="9" end="9"/>
                                            </p:txEl>
                                          </p:spTgt>
                                        </p:tgtEl>
                                        <p:attrNameLst>
                                          <p:attrName>style.visibility</p:attrName>
                                        </p:attrNameLst>
                                      </p:cBhvr>
                                      <p:to>
                                        <p:strVal val="visible"/>
                                      </p:to>
                                    </p:set>
                                    <p:animEffect transition="in" filter="fade">
                                      <p:cBhvr>
                                        <p:cTn id="41" dur="500"/>
                                        <p:tgtEl>
                                          <p:spTgt spid="30">
                                            <p:txEl>
                                              <p:pRg st="9" end="9"/>
                                            </p:txEl>
                                          </p:spTgt>
                                        </p:tgtEl>
                                      </p:cBhvr>
                                    </p:animEffect>
                                    <p:anim calcmode="lin" valueType="num">
                                      <p:cBhvr>
                                        <p:cTn id="42" dur="500" fill="hold"/>
                                        <p:tgtEl>
                                          <p:spTgt spid="3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3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2" presetClass="entr" presetSubtype="0"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Effect transition="in" filter="fade">
                                      <p:cBhvr>
                                        <p:cTn id="47" dur="1000"/>
                                        <p:tgtEl>
                                          <p:spTgt spid="12"/>
                                        </p:tgtEl>
                                      </p:cBhvr>
                                    </p:animEffect>
                                    <p:anim calcmode="lin" valueType="num">
                                      <p:cBhvr>
                                        <p:cTn id="48" dur="1000" fill="hold"/>
                                        <p:tgtEl>
                                          <p:spTgt spid="12"/>
                                        </p:tgtEl>
                                        <p:attrNameLst>
                                          <p:attrName>ppt_x</p:attrName>
                                        </p:attrNameLst>
                                      </p:cBhvr>
                                      <p:tavLst>
                                        <p:tav tm="0">
                                          <p:val>
                                            <p:strVal val="#ppt_x"/>
                                          </p:val>
                                        </p:tav>
                                        <p:tav tm="100000">
                                          <p:val>
                                            <p:strVal val="#ppt_x"/>
                                          </p:val>
                                        </p:tav>
                                      </p:tavLst>
                                    </p:anim>
                                    <p:anim calcmode="lin" valueType="num">
                                      <p:cBhvr>
                                        <p:cTn id="49" dur="1000" fill="hold"/>
                                        <p:tgtEl>
                                          <p:spTgt spid="12"/>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21"/>
                                        </p:tgtEl>
                                        <p:attrNameLst>
                                          <p:attrName>style.visibility</p:attrName>
                                        </p:attrNameLst>
                                      </p:cBhvr>
                                      <p:to>
                                        <p:strVal val="visible"/>
                                      </p:to>
                                    </p:set>
                                    <p:animEffect transition="in" filter="fade">
                                      <p:cBhvr>
                                        <p:cTn id="52" dur="1000"/>
                                        <p:tgtEl>
                                          <p:spTgt spid="21"/>
                                        </p:tgtEl>
                                      </p:cBhvr>
                                    </p:animEffect>
                                    <p:anim calcmode="lin" valueType="num">
                                      <p:cBhvr>
                                        <p:cTn id="53" dur="1000" fill="hold"/>
                                        <p:tgtEl>
                                          <p:spTgt spid="21"/>
                                        </p:tgtEl>
                                        <p:attrNameLst>
                                          <p:attrName>ppt_x</p:attrName>
                                        </p:attrNameLst>
                                      </p:cBhvr>
                                      <p:tavLst>
                                        <p:tav tm="0">
                                          <p:val>
                                            <p:strVal val="#ppt_x"/>
                                          </p:val>
                                        </p:tav>
                                        <p:tav tm="100000">
                                          <p:val>
                                            <p:strVal val="#ppt_x"/>
                                          </p:val>
                                        </p:tav>
                                      </p:tavLst>
                                    </p:anim>
                                    <p:anim calcmode="lin" valueType="num">
                                      <p:cBhvr>
                                        <p:cTn id="54" dur="1000" fill="hold"/>
                                        <p:tgtEl>
                                          <p:spTgt spid="21"/>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31" presetClass="entr" presetSubtype="0" fill="hold" grpId="0" nodeType="afterEffect">
                                  <p:stCondLst>
                                    <p:cond delay="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 calcmode="lin" valueType="num">
                                      <p:cBhvr>
                                        <p:cTn id="60" dur="1000" fill="hold"/>
                                        <p:tgtEl>
                                          <p:spTgt spid="11"/>
                                        </p:tgtEl>
                                        <p:attrNameLst>
                                          <p:attrName>style.rotation</p:attrName>
                                        </p:attrNameLst>
                                      </p:cBhvr>
                                      <p:tavLst>
                                        <p:tav tm="0">
                                          <p:val>
                                            <p:fltVal val="90"/>
                                          </p:val>
                                        </p:tav>
                                        <p:tav tm="100000">
                                          <p:val>
                                            <p:fltVal val="0"/>
                                          </p:val>
                                        </p:tav>
                                      </p:tavLst>
                                    </p:anim>
                                    <p:animEffect transition="in" filter="fade">
                                      <p:cBhvr>
                                        <p:cTn id="61" dur="1000"/>
                                        <p:tgtEl>
                                          <p:spTgt spid="11"/>
                                        </p:tgtEl>
                                      </p:cBhvr>
                                    </p:animEffect>
                                  </p:childTnLst>
                                </p:cTn>
                              </p:par>
                              <p:par>
                                <p:cTn id="62" presetID="31" presetClass="entr" presetSubtype="0" fill="hold" grpId="0" nodeType="withEffect">
                                  <p:stCondLst>
                                    <p:cond delay="0"/>
                                  </p:stCondLst>
                                  <p:childTnLst>
                                    <p:set>
                                      <p:cBhvr>
                                        <p:cTn id="63" dur="1" fill="hold">
                                          <p:stCondLst>
                                            <p:cond delay="0"/>
                                          </p:stCondLst>
                                        </p:cTn>
                                        <p:tgtEl>
                                          <p:spTgt spid="25"/>
                                        </p:tgtEl>
                                        <p:attrNameLst>
                                          <p:attrName>style.visibility</p:attrName>
                                        </p:attrNameLst>
                                      </p:cBhvr>
                                      <p:to>
                                        <p:strVal val="visible"/>
                                      </p:to>
                                    </p:set>
                                    <p:anim calcmode="lin" valueType="num">
                                      <p:cBhvr>
                                        <p:cTn id="64" dur="1000" fill="hold"/>
                                        <p:tgtEl>
                                          <p:spTgt spid="25"/>
                                        </p:tgtEl>
                                        <p:attrNameLst>
                                          <p:attrName>ppt_w</p:attrName>
                                        </p:attrNameLst>
                                      </p:cBhvr>
                                      <p:tavLst>
                                        <p:tav tm="0">
                                          <p:val>
                                            <p:fltVal val="0"/>
                                          </p:val>
                                        </p:tav>
                                        <p:tav tm="100000">
                                          <p:val>
                                            <p:strVal val="#ppt_w"/>
                                          </p:val>
                                        </p:tav>
                                      </p:tavLst>
                                    </p:anim>
                                    <p:anim calcmode="lin" valueType="num">
                                      <p:cBhvr>
                                        <p:cTn id="65" dur="1000" fill="hold"/>
                                        <p:tgtEl>
                                          <p:spTgt spid="25"/>
                                        </p:tgtEl>
                                        <p:attrNameLst>
                                          <p:attrName>ppt_h</p:attrName>
                                        </p:attrNameLst>
                                      </p:cBhvr>
                                      <p:tavLst>
                                        <p:tav tm="0">
                                          <p:val>
                                            <p:fltVal val="0"/>
                                          </p:val>
                                        </p:tav>
                                        <p:tav tm="100000">
                                          <p:val>
                                            <p:strVal val="#ppt_h"/>
                                          </p:val>
                                        </p:tav>
                                      </p:tavLst>
                                    </p:anim>
                                    <p:anim calcmode="lin" valueType="num">
                                      <p:cBhvr>
                                        <p:cTn id="66" dur="1000" fill="hold"/>
                                        <p:tgtEl>
                                          <p:spTgt spid="25"/>
                                        </p:tgtEl>
                                        <p:attrNameLst>
                                          <p:attrName>style.rotation</p:attrName>
                                        </p:attrNameLst>
                                      </p:cBhvr>
                                      <p:tavLst>
                                        <p:tav tm="0">
                                          <p:val>
                                            <p:fltVal val="90"/>
                                          </p:val>
                                        </p:tav>
                                        <p:tav tm="100000">
                                          <p:val>
                                            <p:fltVal val="0"/>
                                          </p:val>
                                        </p:tav>
                                      </p:tavLst>
                                    </p:anim>
                                    <p:animEffect transition="in" filter="fade">
                                      <p:cBhvr>
                                        <p:cTn id="67" dur="1000"/>
                                        <p:tgtEl>
                                          <p:spTgt spid="25"/>
                                        </p:tgtEl>
                                      </p:cBhvr>
                                    </p:animEffect>
                                  </p:childTnLst>
                                </p:cTn>
                              </p:par>
                              <p:par>
                                <p:cTn id="68" presetID="31"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 calcmode="lin" valueType="num">
                                      <p:cBhvr>
                                        <p:cTn id="70" dur="1000" fill="hold"/>
                                        <p:tgtEl>
                                          <p:spTgt spid="17"/>
                                        </p:tgtEl>
                                        <p:attrNameLst>
                                          <p:attrName>ppt_w</p:attrName>
                                        </p:attrNameLst>
                                      </p:cBhvr>
                                      <p:tavLst>
                                        <p:tav tm="0">
                                          <p:val>
                                            <p:fltVal val="0"/>
                                          </p:val>
                                        </p:tav>
                                        <p:tav tm="100000">
                                          <p:val>
                                            <p:strVal val="#ppt_w"/>
                                          </p:val>
                                        </p:tav>
                                      </p:tavLst>
                                    </p:anim>
                                    <p:anim calcmode="lin" valueType="num">
                                      <p:cBhvr>
                                        <p:cTn id="71" dur="1000" fill="hold"/>
                                        <p:tgtEl>
                                          <p:spTgt spid="17"/>
                                        </p:tgtEl>
                                        <p:attrNameLst>
                                          <p:attrName>ppt_h</p:attrName>
                                        </p:attrNameLst>
                                      </p:cBhvr>
                                      <p:tavLst>
                                        <p:tav tm="0">
                                          <p:val>
                                            <p:fltVal val="0"/>
                                          </p:val>
                                        </p:tav>
                                        <p:tav tm="100000">
                                          <p:val>
                                            <p:strVal val="#ppt_h"/>
                                          </p:val>
                                        </p:tav>
                                      </p:tavLst>
                                    </p:anim>
                                    <p:anim calcmode="lin" valueType="num">
                                      <p:cBhvr>
                                        <p:cTn id="72" dur="1000" fill="hold"/>
                                        <p:tgtEl>
                                          <p:spTgt spid="17"/>
                                        </p:tgtEl>
                                        <p:attrNameLst>
                                          <p:attrName>style.rotation</p:attrName>
                                        </p:attrNameLst>
                                      </p:cBhvr>
                                      <p:tavLst>
                                        <p:tav tm="0">
                                          <p:val>
                                            <p:fltVal val="90"/>
                                          </p:val>
                                        </p:tav>
                                        <p:tav tm="100000">
                                          <p:val>
                                            <p:fltVal val="0"/>
                                          </p:val>
                                        </p:tav>
                                      </p:tavLst>
                                    </p:anim>
                                    <p:animEffect transition="in" filter="fade">
                                      <p:cBhvr>
                                        <p:cTn id="73" dur="1000"/>
                                        <p:tgtEl>
                                          <p:spTgt spid="17"/>
                                        </p:tgtEl>
                                      </p:cBhvr>
                                    </p:animEffect>
                                  </p:childTnLst>
                                </p:cTn>
                              </p:par>
                            </p:childTnLst>
                          </p:cTn>
                        </p:par>
                        <p:par>
                          <p:cTn id="74" fill="hold">
                            <p:stCondLst>
                              <p:cond delay="5500"/>
                            </p:stCondLst>
                            <p:childTnLst>
                              <p:par>
                                <p:cTn id="75" presetID="42" presetClass="entr" presetSubtype="0" fill="hold" grpId="0" nodeType="after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1000"/>
                                        <p:tgtEl>
                                          <p:spTgt spid="10"/>
                                        </p:tgtEl>
                                      </p:cBhvr>
                                    </p:animEffect>
                                    <p:anim calcmode="lin" valueType="num">
                                      <p:cBhvr>
                                        <p:cTn id="78" dur="1000" fill="hold"/>
                                        <p:tgtEl>
                                          <p:spTgt spid="10"/>
                                        </p:tgtEl>
                                        <p:attrNameLst>
                                          <p:attrName>ppt_x</p:attrName>
                                        </p:attrNameLst>
                                      </p:cBhvr>
                                      <p:tavLst>
                                        <p:tav tm="0">
                                          <p:val>
                                            <p:strVal val="#ppt_x"/>
                                          </p:val>
                                        </p:tav>
                                        <p:tav tm="100000">
                                          <p:val>
                                            <p:strVal val="#ppt_x"/>
                                          </p:val>
                                        </p:tav>
                                      </p:tavLst>
                                    </p:anim>
                                    <p:anim calcmode="lin" valueType="num">
                                      <p:cBhvr>
                                        <p:cTn id="79" dur="1000" fill="hold"/>
                                        <p:tgtEl>
                                          <p:spTgt spid="10"/>
                                        </p:tgtEl>
                                        <p:attrNameLst>
                                          <p:attrName>ppt_y</p:attrName>
                                        </p:attrNameLst>
                                      </p:cBhvr>
                                      <p:tavLst>
                                        <p:tav tm="0">
                                          <p:val>
                                            <p:strVal val="#ppt_y+.1"/>
                                          </p:val>
                                        </p:tav>
                                        <p:tav tm="100000">
                                          <p:val>
                                            <p:strVal val="#ppt_y"/>
                                          </p:val>
                                        </p:tav>
                                      </p:tavLst>
                                    </p:anim>
                                  </p:childTnLst>
                                </p:cTn>
                              </p:par>
                              <p:par>
                                <p:cTn id="80" presetID="42" presetClass="entr" presetSubtype="0" fill="hold" grpId="0" nodeType="with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6500"/>
                            </p:stCondLst>
                            <p:childTnLst>
                              <p:par>
                                <p:cTn id="86" presetID="31" presetClass="entr" presetSubtype="0" fill="hold" grpId="0" nodeType="afterEffect">
                                  <p:stCondLst>
                                    <p:cond delay="0"/>
                                  </p:stCondLst>
                                  <p:childTnLst>
                                    <p:set>
                                      <p:cBhvr>
                                        <p:cTn id="87" dur="1" fill="hold">
                                          <p:stCondLst>
                                            <p:cond delay="0"/>
                                          </p:stCondLst>
                                        </p:cTn>
                                        <p:tgtEl>
                                          <p:spTgt spid="9"/>
                                        </p:tgtEl>
                                        <p:attrNameLst>
                                          <p:attrName>style.visibility</p:attrName>
                                        </p:attrNameLst>
                                      </p:cBhvr>
                                      <p:to>
                                        <p:strVal val="visible"/>
                                      </p:to>
                                    </p:set>
                                    <p:anim calcmode="lin" valueType="num">
                                      <p:cBhvr>
                                        <p:cTn id="88" dur="1000" fill="hold"/>
                                        <p:tgtEl>
                                          <p:spTgt spid="9"/>
                                        </p:tgtEl>
                                        <p:attrNameLst>
                                          <p:attrName>ppt_w</p:attrName>
                                        </p:attrNameLst>
                                      </p:cBhvr>
                                      <p:tavLst>
                                        <p:tav tm="0">
                                          <p:val>
                                            <p:fltVal val="0"/>
                                          </p:val>
                                        </p:tav>
                                        <p:tav tm="100000">
                                          <p:val>
                                            <p:strVal val="#ppt_w"/>
                                          </p:val>
                                        </p:tav>
                                      </p:tavLst>
                                    </p:anim>
                                    <p:anim calcmode="lin" valueType="num">
                                      <p:cBhvr>
                                        <p:cTn id="89" dur="1000" fill="hold"/>
                                        <p:tgtEl>
                                          <p:spTgt spid="9"/>
                                        </p:tgtEl>
                                        <p:attrNameLst>
                                          <p:attrName>ppt_h</p:attrName>
                                        </p:attrNameLst>
                                      </p:cBhvr>
                                      <p:tavLst>
                                        <p:tav tm="0">
                                          <p:val>
                                            <p:fltVal val="0"/>
                                          </p:val>
                                        </p:tav>
                                        <p:tav tm="100000">
                                          <p:val>
                                            <p:strVal val="#ppt_h"/>
                                          </p:val>
                                        </p:tav>
                                      </p:tavLst>
                                    </p:anim>
                                    <p:anim calcmode="lin" valueType="num">
                                      <p:cBhvr>
                                        <p:cTn id="90" dur="1000" fill="hold"/>
                                        <p:tgtEl>
                                          <p:spTgt spid="9"/>
                                        </p:tgtEl>
                                        <p:attrNameLst>
                                          <p:attrName>style.rotation</p:attrName>
                                        </p:attrNameLst>
                                      </p:cBhvr>
                                      <p:tavLst>
                                        <p:tav tm="0">
                                          <p:val>
                                            <p:fltVal val="90"/>
                                          </p:val>
                                        </p:tav>
                                        <p:tav tm="100000">
                                          <p:val>
                                            <p:fltVal val="0"/>
                                          </p:val>
                                        </p:tav>
                                      </p:tavLst>
                                    </p:anim>
                                    <p:animEffect transition="in" filter="fade">
                                      <p:cBhvr>
                                        <p:cTn id="91" dur="1000"/>
                                        <p:tgtEl>
                                          <p:spTgt spid="9"/>
                                        </p:tgtEl>
                                      </p:cBhvr>
                                    </p:animEffect>
                                  </p:childTnLst>
                                </p:cTn>
                              </p:par>
                              <p:par>
                                <p:cTn id="92" presetID="31" presetClass="entr" presetSubtype="0" fill="hold" grpId="0" nodeType="withEffect">
                                  <p:stCondLst>
                                    <p:cond delay="0"/>
                                  </p:stCondLst>
                                  <p:childTnLst>
                                    <p:set>
                                      <p:cBhvr>
                                        <p:cTn id="93" dur="1" fill="hold">
                                          <p:stCondLst>
                                            <p:cond delay="0"/>
                                          </p:stCondLst>
                                        </p:cTn>
                                        <p:tgtEl>
                                          <p:spTgt spid="27"/>
                                        </p:tgtEl>
                                        <p:attrNameLst>
                                          <p:attrName>style.visibility</p:attrName>
                                        </p:attrNameLst>
                                      </p:cBhvr>
                                      <p:to>
                                        <p:strVal val="visible"/>
                                      </p:to>
                                    </p:set>
                                    <p:anim calcmode="lin" valueType="num">
                                      <p:cBhvr>
                                        <p:cTn id="94" dur="1000" fill="hold"/>
                                        <p:tgtEl>
                                          <p:spTgt spid="27"/>
                                        </p:tgtEl>
                                        <p:attrNameLst>
                                          <p:attrName>ppt_w</p:attrName>
                                        </p:attrNameLst>
                                      </p:cBhvr>
                                      <p:tavLst>
                                        <p:tav tm="0">
                                          <p:val>
                                            <p:fltVal val="0"/>
                                          </p:val>
                                        </p:tav>
                                        <p:tav tm="100000">
                                          <p:val>
                                            <p:strVal val="#ppt_w"/>
                                          </p:val>
                                        </p:tav>
                                      </p:tavLst>
                                    </p:anim>
                                    <p:anim calcmode="lin" valueType="num">
                                      <p:cBhvr>
                                        <p:cTn id="95" dur="1000" fill="hold"/>
                                        <p:tgtEl>
                                          <p:spTgt spid="27"/>
                                        </p:tgtEl>
                                        <p:attrNameLst>
                                          <p:attrName>ppt_h</p:attrName>
                                        </p:attrNameLst>
                                      </p:cBhvr>
                                      <p:tavLst>
                                        <p:tav tm="0">
                                          <p:val>
                                            <p:fltVal val="0"/>
                                          </p:val>
                                        </p:tav>
                                        <p:tav tm="100000">
                                          <p:val>
                                            <p:strVal val="#ppt_h"/>
                                          </p:val>
                                        </p:tav>
                                      </p:tavLst>
                                    </p:anim>
                                    <p:anim calcmode="lin" valueType="num">
                                      <p:cBhvr>
                                        <p:cTn id="96" dur="1000" fill="hold"/>
                                        <p:tgtEl>
                                          <p:spTgt spid="27"/>
                                        </p:tgtEl>
                                        <p:attrNameLst>
                                          <p:attrName>style.rotation</p:attrName>
                                        </p:attrNameLst>
                                      </p:cBhvr>
                                      <p:tavLst>
                                        <p:tav tm="0">
                                          <p:val>
                                            <p:fltVal val="90"/>
                                          </p:val>
                                        </p:tav>
                                        <p:tav tm="100000">
                                          <p:val>
                                            <p:fltVal val="0"/>
                                          </p:val>
                                        </p:tav>
                                      </p:tavLst>
                                    </p:anim>
                                    <p:animEffect transition="in" filter="fade">
                                      <p:cBhvr>
                                        <p:cTn id="97" dur="1000"/>
                                        <p:tgtEl>
                                          <p:spTgt spid="27"/>
                                        </p:tgtEl>
                                      </p:cBhvr>
                                    </p:animEffect>
                                  </p:childTnLst>
                                </p:cTn>
                              </p:par>
                              <p:par>
                                <p:cTn id="98" presetID="31" presetClass="entr" presetSubtype="0" fill="hold" grpId="0" nodeType="withEffect">
                                  <p:stCondLst>
                                    <p:cond delay="0"/>
                                  </p:stCondLst>
                                  <p:childTnLst>
                                    <p:set>
                                      <p:cBhvr>
                                        <p:cTn id="99" dur="1" fill="hold">
                                          <p:stCondLst>
                                            <p:cond delay="0"/>
                                          </p:stCondLst>
                                        </p:cTn>
                                        <p:tgtEl>
                                          <p:spTgt spid="18"/>
                                        </p:tgtEl>
                                        <p:attrNameLst>
                                          <p:attrName>style.visibility</p:attrName>
                                        </p:attrNameLst>
                                      </p:cBhvr>
                                      <p:to>
                                        <p:strVal val="visible"/>
                                      </p:to>
                                    </p:set>
                                    <p:anim calcmode="lin" valueType="num">
                                      <p:cBhvr>
                                        <p:cTn id="100" dur="1000" fill="hold"/>
                                        <p:tgtEl>
                                          <p:spTgt spid="18"/>
                                        </p:tgtEl>
                                        <p:attrNameLst>
                                          <p:attrName>ppt_w</p:attrName>
                                        </p:attrNameLst>
                                      </p:cBhvr>
                                      <p:tavLst>
                                        <p:tav tm="0">
                                          <p:val>
                                            <p:fltVal val="0"/>
                                          </p:val>
                                        </p:tav>
                                        <p:tav tm="100000">
                                          <p:val>
                                            <p:strVal val="#ppt_w"/>
                                          </p:val>
                                        </p:tav>
                                      </p:tavLst>
                                    </p:anim>
                                    <p:anim calcmode="lin" valueType="num">
                                      <p:cBhvr>
                                        <p:cTn id="101" dur="1000" fill="hold"/>
                                        <p:tgtEl>
                                          <p:spTgt spid="18"/>
                                        </p:tgtEl>
                                        <p:attrNameLst>
                                          <p:attrName>ppt_h</p:attrName>
                                        </p:attrNameLst>
                                      </p:cBhvr>
                                      <p:tavLst>
                                        <p:tav tm="0">
                                          <p:val>
                                            <p:fltVal val="0"/>
                                          </p:val>
                                        </p:tav>
                                        <p:tav tm="100000">
                                          <p:val>
                                            <p:strVal val="#ppt_h"/>
                                          </p:val>
                                        </p:tav>
                                      </p:tavLst>
                                    </p:anim>
                                    <p:anim calcmode="lin" valueType="num">
                                      <p:cBhvr>
                                        <p:cTn id="102" dur="1000" fill="hold"/>
                                        <p:tgtEl>
                                          <p:spTgt spid="18"/>
                                        </p:tgtEl>
                                        <p:attrNameLst>
                                          <p:attrName>style.rotation</p:attrName>
                                        </p:attrNameLst>
                                      </p:cBhvr>
                                      <p:tavLst>
                                        <p:tav tm="0">
                                          <p:val>
                                            <p:fltVal val="90"/>
                                          </p:val>
                                        </p:tav>
                                        <p:tav tm="100000">
                                          <p:val>
                                            <p:fltVal val="0"/>
                                          </p:val>
                                        </p:tav>
                                      </p:tavLst>
                                    </p:anim>
                                    <p:animEffect transition="in" filter="fade">
                                      <p:cBhvr>
                                        <p:cTn id="103" dur="1000"/>
                                        <p:tgtEl>
                                          <p:spTgt spid="18"/>
                                        </p:tgtEl>
                                      </p:cBhvr>
                                    </p:animEffect>
                                  </p:childTnLst>
                                </p:cTn>
                              </p:par>
                            </p:childTnLst>
                          </p:cTn>
                        </p:par>
                        <p:par>
                          <p:cTn id="104" fill="hold">
                            <p:stCondLst>
                              <p:cond delay="7500"/>
                            </p:stCondLst>
                            <p:childTnLst>
                              <p:par>
                                <p:cTn id="105" presetID="42" presetClass="entr" presetSubtype="0" fill="hold" grpId="0" nodeType="afterEffect">
                                  <p:stCondLst>
                                    <p:cond delay="0"/>
                                  </p:stCondLst>
                                  <p:childTnLst>
                                    <p:set>
                                      <p:cBhvr>
                                        <p:cTn id="106" dur="1" fill="hold">
                                          <p:stCondLst>
                                            <p:cond delay="0"/>
                                          </p:stCondLst>
                                        </p:cTn>
                                        <p:tgtEl>
                                          <p:spTgt spid="14"/>
                                        </p:tgtEl>
                                        <p:attrNameLst>
                                          <p:attrName>style.visibility</p:attrName>
                                        </p:attrNameLst>
                                      </p:cBhvr>
                                      <p:to>
                                        <p:strVal val="visible"/>
                                      </p:to>
                                    </p:set>
                                    <p:animEffect transition="in" filter="fade">
                                      <p:cBhvr>
                                        <p:cTn id="107" dur="1000"/>
                                        <p:tgtEl>
                                          <p:spTgt spid="14"/>
                                        </p:tgtEl>
                                      </p:cBhvr>
                                    </p:animEffect>
                                    <p:anim calcmode="lin" valueType="num">
                                      <p:cBhvr>
                                        <p:cTn id="108" dur="1000" fill="hold"/>
                                        <p:tgtEl>
                                          <p:spTgt spid="14"/>
                                        </p:tgtEl>
                                        <p:attrNameLst>
                                          <p:attrName>ppt_x</p:attrName>
                                        </p:attrNameLst>
                                      </p:cBhvr>
                                      <p:tavLst>
                                        <p:tav tm="0">
                                          <p:val>
                                            <p:strVal val="#ppt_x"/>
                                          </p:val>
                                        </p:tav>
                                        <p:tav tm="100000">
                                          <p:val>
                                            <p:strVal val="#ppt_x"/>
                                          </p:val>
                                        </p:tav>
                                      </p:tavLst>
                                    </p:anim>
                                    <p:anim calcmode="lin" valueType="num">
                                      <p:cBhvr>
                                        <p:cTn id="109" dur="1000" fill="hold"/>
                                        <p:tgtEl>
                                          <p:spTgt spid="14"/>
                                        </p:tgtEl>
                                        <p:attrNameLst>
                                          <p:attrName>ppt_y</p:attrName>
                                        </p:attrNameLst>
                                      </p:cBhvr>
                                      <p:tavLst>
                                        <p:tav tm="0">
                                          <p:val>
                                            <p:strVal val="#ppt_y+.1"/>
                                          </p:val>
                                        </p:tav>
                                        <p:tav tm="100000">
                                          <p:val>
                                            <p:strVal val="#ppt_y"/>
                                          </p:val>
                                        </p:tav>
                                      </p:tavLst>
                                    </p:anim>
                                  </p:childTnLst>
                                </p:cTn>
                              </p:par>
                              <p:par>
                                <p:cTn id="110" presetID="42" presetClass="entr" presetSubtype="0" fill="hold" grpId="0"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31" presetClass="entr" presetSubtype="0" fill="hold" grpId="0" nodeType="afterEffect">
                                  <p:stCondLst>
                                    <p:cond delay="0"/>
                                  </p:stCondLst>
                                  <p:childTnLst>
                                    <p:set>
                                      <p:cBhvr>
                                        <p:cTn id="117" dur="1" fill="hold">
                                          <p:stCondLst>
                                            <p:cond delay="0"/>
                                          </p:stCondLst>
                                        </p:cTn>
                                        <p:tgtEl>
                                          <p:spTgt spid="13"/>
                                        </p:tgtEl>
                                        <p:attrNameLst>
                                          <p:attrName>style.visibility</p:attrName>
                                        </p:attrNameLst>
                                      </p:cBhvr>
                                      <p:to>
                                        <p:strVal val="visible"/>
                                      </p:to>
                                    </p:set>
                                    <p:anim calcmode="lin" valueType="num">
                                      <p:cBhvr>
                                        <p:cTn id="118" dur="1000" fill="hold"/>
                                        <p:tgtEl>
                                          <p:spTgt spid="13"/>
                                        </p:tgtEl>
                                        <p:attrNameLst>
                                          <p:attrName>ppt_w</p:attrName>
                                        </p:attrNameLst>
                                      </p:cBhvr>
                                      <p:tavLst>
                                        <p:tav tm="0">
                                          <p:val>
                                            <p:fltVal val="0"/>
                                          </p:val>
                                        </p:tav>
                                        <p:tav tm="100000">
                                          <p:val>
                                            <p:strVal val="#ppt_w"/>
                                          </p:val>
                                        </p:tav>
                                      </p:tavLst>
                                    </p:anim>
                                    <p:anim calcmode="lin" valueType="num">
                                      <p:cBhvr>
                                        <p:cTn id="119" dur="1000" fill="hold"/>
                                        <p:tgtEl>
                                          <p:spTgt spid="13"/>
                                        </p:tgtEl>
                                        <p:attrNameLst>
                                          <p:attrName>ppt_h</p:attrName>
                                        </p:attrNameLst>
                                      </p:cBhvr>
                                      <p:tavLst>
                                        <p:tav tm="0">
                                          <p:val>
                                            <p:fltVal val="0"/>
                                          </p:val>
                                        </p:tav>
                                        <p:tav tm="100000">
                                          <p:val>
                                            <p:strVal val="#ppt_h"/>
                                          </p:val>
                                        </p:tav>
                                      </p:tavLst>
                                    </p:anim>
                                    <p:anim calcmode="lin" valueType="num">
                                      <p:cBhvr>
                                        <p:cTn id="120" dur="1000" fill="hold"/>
                                        <p:tgtEl>
                                          <p:spTgt spid="13"/>
                                        </p:tgtEl>
                                        <p:attrNameLst>
                                          <p:attrName>style.rotation</p:attrName>
                                        </p:attrNameLst>
                                      </p:cBhvr>
                                      <p:tavLst>
                                        <p:tav tm="0">
                                          <p:val>
                                            <p:fltVal val="90"/>
                                          </p:val>
                                        </p:tav>
                                        <p:tav tm="100000">
                                          <p:val>
                                            <p:fltVal val="0"/>
                                          </p:val>
                                        </p:tav>
                                      </p:tavLst>
                                    </p:anim>
                                    <p:animEffect transition="in" filter="fade">
                                      <p:cBhvr>
                                        <p:cTn id="121" dur="1000"/>
                                        <p:tgtEl>
                                          <p:spTgt spid="13"/>
                                        </p:tgtEl>
                                      </p:cBhvr>
                                    </p:animEffect>
                                  </p:childTnLst>
                                </p:cTn>
                              </p:par>
                              <p:par>
                                <p:cTn id="122" presetID="31" presetClass="entr" presetSubtype="0" fill="hold" grpId="0" nodeType="withEffect">
                                  <p:stCondLst>
                                    <p:cond delay="0"/>
                                  </p:stCondLst>
                                  <p:childTnLst>
                                    <p:set>
                                      <p:cBhvr>
                                        <p:cTn id="123" dur="1" fill="hold">
                                          <p:stCondLst>
                                            <p:cond delay="0"/>
                                          </p:stCondLst>
                                        </p:cTn>
                                        <p:tgtEl>
                                          <p:spTgt spid="26"/>
                                        </p:tgtEl>
                                        <p:attrNameLst>
                                          <p:attrName>style.visibility</p:attrName>
                                        </p:attrNameLst>
                                      </p:cBhvr>
                                      <p:to>
                                        <p:strVal val="visible"/>
                                      </p:to>
                                    </p:set>
                                    <p:anim calcmode="lin" valueType="num">
                                      <p:cBhvr>
                                        <p:cTn id="124" dur="1000" fill="hold"/>
                                        <p:tgtEl>
                                          <p:spTgt spid="26"/>
                                        </p:tgtEl>
                                        <p:attrNameLst>
                                          <p:attrName>ppt_w</p:attrName>
                                        </p:attrNameLst>
                                      </p:cBhvr>
                                      <p:tavLst>
                                        <p:tav tm="0">
                                          <p:val>
                                            <p:fltVal val="0"/>
                                          </p:val>
                                        </p:tav>
                                        <p:tav tm="100000">
                                          <p:val>
                                            <p:strVal val="#ppt_w"/>
                                          </p:val>
                                        </p:tav>
                                      </p:tavLst>
                                    </p:anim>
                                    <p:anim calcmode="lin" valueType="num">
                                      <p:cBhvr>
                                        <p:cTn id="125" dur="1000" fill="hold"/>
                                        <p:tgtEl>
                                          <p:spTgt spid="26"/>
                                        </p:tgtEl>
                                        <p:attrNameLst>
                                          <p:attrName>ppt_h</p:attrName>
                                        </p:attrNameLst>
                                      </p:cBhvr>
                                      <p:tavLst>
                                        <p:tav tm="0">
                                          <p:val>
                                            <p:fltVal val="0"/>
                                          </p:val>
                                        </p:tav>
                                        <p:tav tm="100000">
                                          <p:val>
                                            <p:strVal val="#ppt_h"/>
                                          </p:val>
                                        </p:tav>
                                      </p:tavLst>
                                    </p:anim>
                                    <p:anim calcmode="lin" valueType="num">
                                      <p:cBhvr>
                                        <p:cTn id="126" dur="1000" fill="hold"/>
                                        <p:tgtEl>
                                          <p:spTgt spid="26"/>
                                        </p:tgtEl>
                                        <p:attrNameLst>
                                          <p:attrName>style.rotation</p:attrName>
                                        </p:attrNameLst>
                                      </p:cBhvr>
                                      <p:tavLst>
                                        <p:tav tm="0">
                                          <p:val>
                                            <p:fltVal val="90"/>
                                          </p:val>
                                        </p:tav>
                                        <p:tav tm="100000">
                                          <p:val>
                                            <p:fltVal val="0"/>
                                          </p:val>
                                        </p:tav>
                                      </p:tavLst>
                                    </p:anim>
                                    <p:animEffect transition="in" filter="fade">
                                      <p:cBhvr>
                                        <p:cTn id="127" dur="1000"/>
                                        <p:tgtEl>
                                          <p:spTgt spid="26"/>
                                        </p:tgtEl>
                                      </p:cBhvr>
                                    </p:animEffect>
                                  </p:childTnLst>
                                </p:cTn>
                              </p:par>
                              <p:par>
                                <p:cTn id="128" presetID="31" presetClass="entr" presetSubtype="0" fill="hold" grpId="0" nodeType="withEffect">
                                  <p:stCondLst>
                                    <p:cond delay="0"/>
                                  </p:stCondLst>
                                  <p:childTnLst>
                                    <p:set>
                                      <p:cBhvr>
                                        <p:cTn id="129" dur="1" fill="hold">
                                          <p:stCondLst>
                                            <p:cond delay="0"/>
                                          </p:stCondLst>
                                        </p:cTn>
                                        <p:tgtEl>
                                          <p:spTgt spid="19"/>
                                        </p:tgtEl>
                                        <p:attrNameLst>
                                          <p:attrName>style.visibility</p:attrName>
                                        </p:attrNameLst>
                                      </p:cBhvr>
                                      <p:to>
                                        <p:strVal val="visible"/>
                                      </p:to>
                                    </p:set>
                                    <p:anim calcmode="lin" valueType="num">
                                      <p:cBhvr>
                                        <p:cTn id="130" dur="1000" fill="hold"/>
                                        <p:tgtEl>
                                          <p:spTgt spid="19"/>
                                        </p:tgtEl>
                                        <p:attrNameLst>
                                          <p:attrName>ppt_w</p:attrName>
                                        </p:attrNameLst>
                                      </p:cBhvr>
                                      <p:tavLst>
                                        <p:tav tm="0">
                                          <p:val>
                                            <p:fltVal val="0"/>
                                          </p:val>
                                        </p:tav>
                                        <p:tav tm="100000">
                                          <p:val>
                                            <p:strVal val="#ppt_w"/>
                                          </p:val>
                                        </p:tav>
                                      </p:tavLst>
                                    </p:anim>
                                    <p:anim calcmode="lin" valueType="num">
                                      <p:cBhvr>
                                        <p:cTn id="131" dur="1000" fill="hold"/>
                                        <p:tgtEl>
                                          <p:spTgt spid="19"/>
                                        </p:tgtEl>
                                        <p:attrNameLst>
                                          <p:attrName>ppt_h</p:attrName>
                                        </p:attrNameLst>
                                      </p:cBhvr>
                                      <p:tavLst>
                                        <p:tav tm="0">
                                          <p:val>
                                            <p:fltVal val="0"/>
                                          </p:val>
                                        </p:tav>
                                        <p:tav tm="100000">
                                          <p:val>
                                            <p:strVal val="#ppt_h"/>
                                          </p:val>
                                        </p:tav>
                                      </p:tavLst>
                                    </p:anim>
                                    <p:anim calcmode="lin" valueType="num">
                                      <p:cBhvr>
                                        <p:cTn id="132" dur="1000" fill="hold"/>
                                        <p:tgtEl>
                                          <p:spTgt spid="19"/>
                                        </p:tgtEl>
                                        <p:attrNameLst>
                                          <p:attrName>style.rotation</p:attrName>
                                        </p:attrNameLst>
                                      </p:cBhvr>
                                      <p:tavLst>
                                        <p:tav tm="0">
                                          <p:val>
                                            <p:fltVal val="90"/>
                                          </p:val>
                                        </p:tav>
                                        <p:tav tm="100000">
                                          <p:val>
                                            <p:fltVal val="0"/>
                                          </p:val>
                                        </p:tav>
                                      </p:tavLst>
                                    </p:anim>
                                    <p:animEffect transition="in" filter="fade">
                                      <p:cBhvr>
                                        <p:cTn id="133" dur="1000"/>
                                        <p:tgtEl>
                                          <p:spTgt spid="19"/>
                                        </p:tgtEl>
                                      </p:cBhvr>
                                    </p:animEffect>
                                  </p:childTnLst>
                                </p:cTn>
                              </p:par>
                            </p:childTnLst>
                          </p:cTn>
                        </p:par>
                        <p:par>
                          <p:cTn id="134" fill="hold">
                            <p:stCondLst>
                              <p:cond delay="9500"/>
                            </p:stCondLst>
                            <p:childTnLst>
                              <p:par>
                                <p:cTn id="135" presetID="42" presetClass="entr" presetSubtype="0" fill="hold" grpId="0" nodeType="afterEffect">
                                  <p:stCondLst>
                                    <p:cond delay="0"/>
                                  </p:stCondLst>
                                  <p:childTnLst>
                                    <p:set>
                                      <p:cBhvr>
                                        <p:cTn id="136" dur="1" fill="hold">
                                          <p:stCondLst>
                                            <p:cond delay="0"/>
                                          </p:stCondLst>
                                        </p:cTn>
                                        <p:tgtEl>
                                          <p:spTgt spid="16"/>
                                        </p:tgtEl>
                                        <p:attrNameLst>
                                          <p:attrName>style.visibility</p:attrName>
                                        </p:attrNameLst>
                                      </p:cBhvr>
                                      <p:to>
                                        <p:strVal val="visible"/>
                                      </p:to>
                                    </p:set>
                                    <p:animEffect transition="in" filter="fade">
                                      <p:cBhvr>
                                        <p:cTn id="137" dur="1000"/>
                                        <p:tgtEl>
                                          <p:spTgt spid="16"/>
                                        </p:tgtEl>
                                      </p:cBhvr>
                                    </p:animEffect>
                                    <p:anim calcmode="lin" valueType="num">
                                      <p:cBhvr>
                                        <p:cTn id="138" dur="1000" fill="hold"/>
                                        <p:tgtEl>
                                          <p:spTgt spid="16"/>
                                        </p:tgtEl>
                                        <p:attrNameLst>
                                          <p:attrName>ppt_x</p:attrName>
                                        </p:attrNameLst>
                                      </p:cBhvr>
                                      <p:tavLst>
                                        <p:tav tm="0">
                                          <p:val>
                                            <p:strVal val="#ppt_x"/>
                                          </p:val>
                                        </p:tav>
                                        <p:tav tm="100000">
                                          <p:val>
                                            <p:strVal val="#ppt_x"/>
                                          </p:val>
                                        </p:tav>
                                      </p:tavLst>
                                    </p:anim>
                                    <p:anim calcmode="lin" valueType="num">
                                      <p:cBhvr>
                                        <p:cTn id="139" dur="1000" fill="hold"/>
                                        <p:tgtEl>
                                          <p:spTgt spid="16"/>
                                        </p:tgtEl>
                                        <p:attrNameLst>
                                          <p:attrName>ppt_y</p:attrName>
                                        </p:attrNameLst>
                                      </p:cBhvr>
                                      <p:tavLst>
                                        <p:tav tm="0">
                                          <p:val>
                                            <p:strVal val="#ppt_y+.1"/>
                                          </p:val>
                                        </p:tav>
                                        <p:tav tm="100000">
                                          <p:val>
                                            <p:strVal val="#ppt_y"/>
                                          </p:val>
                                        </p:tav>
                                      </p:tavLst>
                                    </p:anim>
                                  </p:childTnLst>
                                </p:cTn>
                              </p:par>
                              <p:par>
                                <p:cTn id="140" presetID="42" presetClass="entr" presetSubtype="0" fill="hold" grpId="0" nodeType="withEffect">
                                  <p:stCondLst>
                                    <p:cond delay="0"/>
                                  </p:stCondLst>
                                  <p:childTnLst>
                                    <p:set>
                                      <p:cBhvr>
                                        <p:cTn id="141" dur="1" fill="hold">
                                          <p:stCondLst>
                                            <p:cond delay="0"/>
                                          </p:stCondLst>
                                        </p:cTn>
                                        <p:tgtEl>
                                          <p:spTgt spid="24"/>
                                        </p:tgtEl>
                                        <p:attrNameLst>
                                          <p:attrName>style.visibility</p:attrName>
                                        </p:attrNameLst>
                                      </p:cBhvr>
                                      <p:to>
                                        <p:strVal val="visible"/>
                                      </p:to>
                                    </p:set>
                                    <p:animEffect transition="in" filter="fade">
                                      <p:cBhvr>
                                        <p:cTn id="142" dur="1000"/>
                                        <p:tgtEl>
                                          <p:spTgt spid="24"/>
                                        </p:tgtEl>
                                      </p:cBhvr>
                                    </p:animEffect>
                                    <p:anim calcmode="lin" valueType="num">
                                      <p:cBhvr>
                                        <p:cTn id="143" dur="1000" fill="hold"/>
                                        <p:tgtEl>
                                          <p:spTgt spid="24"/>
                                        </p:tgtEl>
                                        <p:attrNameLst>
                                          <p:attrName>ppt_x</p:attrName>
                                        </p:attrNameLst>
                                      </p:cBhvr>
                                      <p:tavLst>
                                        <p:tav tm="0">
                                          <p:val>
                                            <p:strVal val="#ppt_x"/>
                                          </p:val>
                                        </p:tav>
                                        <p:tav tm="100000">
                                          <p:val>
                                            <p:strVal val="#ppt_x"/>
                                          </p:val>
                                        </p:tav>
                                      </p:tavLst>
                                    </p:anim>
                                    <p:anim calcmode="lin" valueType="num">
                                      <p:cBhvr>
                                        <p:cTn id="144" dur="1000" fill="hold"/>
                                        <p:tgtEl>
                                          <p:spTgt spid="24"/>
                                        </p:tgtEl>
                                        <p:attrNameLst>
                                          <p:attrName>ppt_y</p:attrName>
                                        </p:attrNameLst>
                                      </p:cBhvr>
                                      <p:tavLst>
                                        <p:tav tm="0">
                                          <p:val>
                                            <p:strVal val="#ppt_y+.1"/>
                                          </p:val>
                                        </p:tav>
                                        <p:tav tm="100000">
                                          <p:val>
                                            <p:strVal val="#ppt_y"/>
                                          </p:val>
                                        </p:tav>
                                      </p:tavLst>
                                    </p:anim>
                                  </p:childTnLst>
                                </p:cTn>
                              </p:par>
                            </p:childTnLst>
                          </p:cTn>
                        </p:par>
                        <p:par>
                          <p:cTn id="145" fill="hold">
                            <p:stCondLst>
                              <p:cond delay="10500"/>
                            </p:stCondLst>
                            <p:childTnLst>
                              <p:par>
                                <p:cTn id="146" presetID="31" presetClass="entr" presetSubtype="0" fill="hold" grpId="0" nodeType="afterEffect">
                                  <p:stCondLst>
                                    <p:cond delay="0"/>
                                  </p:stCondLst>
                                  <p:childTnLst>
                                    <p:set>
                                      <p:cBhvr>
                                        <p:cTn id="147" dur="1" fill="hold">
                                          <p:stCondLst>
                                            <p:cond delay="0"/>
                                          </p:stCondLst>
                                        </p:cTn>
                                        <p:tgtEl>
                                          <p:spTgt spid="15"/>
                                        </p:tgtEl>
                                        <p:attrNameLst>
                                          <p:attrName>style.visibility</p:attrName>
                                        </p:attrNameLst>
                                      </p:cBhvr>
                                      <p:to>
                                        <p:strVal val="visible"/>
                                      </p:to>
                                    </p:set>
                                    <p:anim calcmode="lin" valueType="num">
                                      <p:cBhvr>
                                        <p:cTn id="148" dur="1000" fill="hold"/>
                                        <p:tgtEl>
                                          <p:spTgt spid="15"/>
                                        </p:tgtEl>
                                        <p:attrNameLst>
                                          <p:attrName>ppt_w</p:attrName>
                                        </p:attrNameLst>
                                      </p:cBhvr>
                                      <p:tavLst>
                                        <p:tav tm="0">
                                          <p:val>
                                            <p:fltVal val="0"/>
                                          </p:val>
                                        </p:tav>
                                        <p:tav tm="100000">
                                          <p:val>
                                            <p:strVal val="#ppt_w"/>
                                          </p:val>
                                        </p:tav>
                                      </p:tavLst>
                                    </p:anim>
                                    <p:anim calcmode="lin" valueType="num">
                                      <p:cBhvr>
                                        <p:cTn id="149" dur="1000" fill="hold"/>
                                        <p:tgtEl>
                                          <p:spTgt spid="15"/>
                                        </p:tgtEl>
                                        <p:attrNameLst>
                                          <p:attrName>ppt_h</p:attrName>
                                        </p:attrNameLst>
                                      </p:cBhvr>
                                      <p:tavLst>
                                        <p:tav tm="0">
                                          <p:val>
                                            <p:fltVal val="0"/>
                                          </p:val>
                                        </p:tav>
                                        <p:tav tm="100000">
                                          <p:val>
                                            <p:strVal val="#ppt_h"/>
                                          </p:val>
                                        </p:tav>
                                      </p:tavLst>
                                    </p:anim>
                                    <p:anim calcmode="lin" valueType="num">
                                      <p:cBhvr>
                                        <p:cTn id="150" dur="1000" fill="hold"/>
                                        <p:tgtEl>
                                          <p:spTgt spid="15"/>
                                        </p:tgtEl>
                                        <p:attrNameLst>
                                          <p:attrName>style.rotation</p:attrName>
                                        </p:attrNameLst>
                                      </p:cBhvr>
                                      <p:tavLst>
                                        <p:tav tm="0">
                                          <p:val>
                                            <p:fltVal val="90"/>
                                          </p:val>
                                        </p:tav>
                                        <p:tav tm="100000">
                                          <p:val>
                                            <p:fltVal val="0"/>
                                          </p:val>
                                        </p:tav>
                                      </p:tavLst>
                                    </p:anim>
                                    <p:animEffect transition="in" filter="fade">
                                      <p:cBhvr>
                                        <p:cTn id="151" dur="1000"/>
                                        <p:tgtEl>
                                          <p:spTgt spid="15"/>
                                        </p:tgtEl>
                                      </p:cBhvr>
                                    </p:animEffect>
                                  </p:childTnLst>
                                </p:cTn>
                              </p:par>
                              <p:par>
                                <p:cTn id="152" presetID="31" presetClass="entr" presetSubtype="0" fill="hold" grpId="0" nodeType="withEffect">
                                  <p:stCondLst>
                                    <p:cond delay="0"/>
                                  </p:stCondLst>
                                  <p:childTnLst>
                                    <p:set>
                                      <p:cBhvr>
                                        <p:cTn id="153" dur="1" fill="hold">
                                          <p:stCondLst>
                                            <p:cond delay="0"/>
                                          </p:stCondLst>
                                        </p:cTn>
                                        <p:tgtEl>
                                          <p:spTgt spid="28"/>
                                        </p:tgtEl>
                                        <p:attrNameLst>
                                          <p:attrName>style.visibility</p:attrName>
                                        </p:attrNameLst>
                                      </p:cBhvr>
                                      <p:to>
                                        <p:strVal val="visible"/>
                                      </p:to>
                                    </p:set>
                                    <p:anim calcmode="lin" valueType="num">
                                      <p:cBhvr>
                                        <p:cTn id="154" dur="1000" fill="hold"/>
                                        <p:tgtEl>
                                          <p:spTgt spid="28"/>
                                        </p:tgtEl>
                                        <p:attrNameLst>
                                          <p:attrName>ppt_w</p:attrName>
                                        </p:attrNameLst>
                                      </p:cBhvr>
                                      <p:tavLst>
                                        <p:tav tm="0">
                                          <p:val>
                                            <p:fltVal val="0"/>
                                          </p:val>
                                        </p:tav>
                                        <p:tav tm="100000">
                                          <p:val>
                                            <p:strVal val="#ppt_w"/>
                                          </p:val>
                                        </p:tav>
                                      </p:tavLst>
                                    </p:anim>
                                    <p:anim calcmode="lin" valueType="num">
                                      <p:cBhvr>
                                        <p:cTn id="155" dur="1000" fill="hold"/>
                                        <p:tgtEl>
                                          <p:spTgt spid="28"/>
                                        </p:tgtEl>
                                        <p:attrNameLst>
                                          <p:attrName>ppt_h</p:attrName>
                                        </p:attrNameLst>
                                      </p:cBhvr>
                                      <p:tavLst>
                                        <p:tav tm="0">
                                          <p:val>
                                            <p:fltVal val="0"/>
                                          </p:val>
                                        </p:tav>
                                        <p:tav tm="100000">
                                          <p:val>
                                            <p:strVal val="#ppt_h"/>
                                          </p:val>
                                        </p:tav>
                                      </p:tavLst>
                                    </p:anim>
                                    <p:anim calcmode="lin" valueType="num">
                                      <p:cBhvr>
                                        <p:cTn id="156" dur="1000" fill="hold"/>
                                        <p:tgtEl>
                                          <p:spTgt spid="28"/>
                                        </p:tgtEl>
                                        <p:attrNameLst>
                                          <p:attrName>style.rotation</p:attrName>
                                        </p:attrNameLst>
                                      </p:cBhvr>
                                      <p:tavLst>
                                        <p:tav tm="0">
                                          <p:val>
                                            <p:fltVal val="90"/>
                                          </p:val>
                                        </p:tav>
                                        <p:tav tm="100000">
                                          <p:val>
                                            <p:fltVal val="0"/>
                                          </p:val>
                                        </p:tav>
                                      </p:tavLst>
                                    </p:anim>
                                    <p:animEffect transition="in" filter="fade">
                                      <p:cBhvr>
                                        <p:cTn id="157" dur="1000"/>
                                        <p:tgtEl>
                                          <p:spTgt spid="28"/>
                                        </p:tgtEl>
                                      </p:cBhvr>
                                    </p:animEffect>
                                  </p:childTnLst>
                                </p:cTn>
                              </p:par>
                              <p:par>
                                <p:cTn id="158" presetID="31" presetClass="entr" presetSubtype="0" fill="hold" grpId="0" nodeType="withEffect">
                                  <p:stCondLst>
                                    <p:cond delay="0"/>
                                  </p:stCondLst>
                                  <p:childTnLst>
                                    <p:set>
                                      <p:cBhvr>
                                        <p:cTn id="159" dur="1" fill="hold">
                                          <p:stCondLst>
                                            <p:cond delay="0"/>
                                          </p:stCondLst>
                                        </p:cTn>
                                        <p:tgtEl>
                                          <p:spTgt spid="20"/>
                                        </p:tgtEl>
                                        <p:attrNameLst>
                                          <p:attrName>style.visibility</p:attrName>
                                        </p:attrNameLst>
                                      </p:cBhvr>
                                      <p:to>
                                        <p:strVal val="visible"/>
                                      </p:to>
                                    </p:set>
                                    <p:anim calcmode="lin" valueType="num">
                                      <p:cBhvr>
                                        <p:cTn id="160" dur="1000" fill="hold"/>
                                        <p:tgtEl>
                                          <p:spTgt spid="20"/>
                                        </p:tgtEl>
                                        <p:attrNameLst>
                                          <p:attrName>ppt_w</p:attrName>
                                        </p:attrNameLst>
                                      </p:cBhvr>
                                      <p:tavLst>
                                        <p:tav tm="0">
                                          <p:val>
                                            <p:fltVal val="0"/>
                                          </p:val>
                                        </p:tav>
                                        <p:tav tm="100000">
                                          <p:val>
                                            <p:strVal val="#ppt_w"/>
                                          </p:val>
                                        </p:tav>
                                      </p:tavLst>
                                    </p:anim>
                                    <p:anim calcmode="lin" valueType="num">
                                      <p:cBhvr>
                                        <p:cTn id="161" dur="1000" fill="hold"/>
                                        <p:tgtEl>
                                          <p:spTgt spid="20"/>
                                        </p:tgtEl>
                                        <p:attrNameLst>
                                          <p:attrName>ppt_h</p:attrName>
                                        </p:attrNameLst>
                                      </p:cBhvr>
                                      <p:tavLst>
                                        <p:tav tm="0">
                                          <p:val>
                                            <p:fltVal val="0"/>
                                          </p:val>
                                        </p:tav>
                                        <p:tav tm="100000">
                                          <p:val>
                                            <p:strVal val="#ppt_h"/>
                                          </p:val>
                                        </p:tav>
                                      </p:tavLst>
                                    </p:anim>
                                    <p:anim calcmode="lin" valueType="num">
                                      <p:cBhvr>
                                        <p:cTn id="162" dur="1000" fill="hold"/>
                                        <p:tgtEl>
                                          <p:spTgt spid="20"/>
                                        </p:tgtEl>
                                        <p:attrNameLst>
                                          <p:attrName>style.rotation</p:attrName>
                                        </p:attrNameLst>
                                      </p:cBhvr>
                                      <p:tavLst>
                                        <p:tav tm="0">
                                          <p:val>
                                            <p:fltVal val="90"/>
                                          </p:val>
                                        </p:tav>
                                        <p:tav tm="100000">
                                          <p:val>
                                            <p:fltVal val="0"/>
                                          </p:val>
                                        </p:tav>
                                      </p:tavLst>
                                    </p:anim>
                                    <p:animEffect transition="in" filter="fade">
                                      <p:cBhvr>
                                        <p:cTn id="163" dur="10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6" grpId="0" animBg="1"/>
      <p:bldP spid="13" grpId="0" animBg="1"/>
      <p:bldP spid="14" grpId="0" animBg="1"/>
      <p:bldP spid="9" grpId="0" animBg="1"/>
      <p:bldP spid="10" grpId="0" animBg="1"/>
      <p:bldP spid="30" grpId="0" build="p"/>
      <p:bldP spid="8" grpId="0"/>
      <p:bldP spid="11" grpId="0" animBg="1"/>
      <p:bldP spid="12" grpId="0" animBg="1"/>
      <p:bldP spid="17" grpId="0"/>
      <p:bldP spid="18" grpId="0"/>
      <p:bldP spid="19" grpId="0"/>
      <p:bldP spid="20" grpId="0"/>
      <p:bldP spid="21" grpId="0"/>
      <p:bldP spid="22" grpId="0"/>
      <p:bldP spid="23" grpId="0"/>
      <p:bldP spid="24" grpId="0"/>
      <p:bldP spid="25" grpId="0"/>
      <p:bldP spid="26" grpId="0"/>
      <p:bldP spid="27" grpId="0"/>
      <p:bldP spid="28"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0" name="Freeform 19"/>
          <p:cNvSpPr>
            <a:spLocks/>
          </p:cNvSpPr>
          <p:nvPr/>
        </p:nvSpPr>
        <p:spPr bwMode="auto">
          <a:xfrm>
            <a:off x="4524547" y="1790944"/>
            <a:ext cx="1438677" cy="1235134"/>
          </a:xfrm>
          <a:custGeom>
            <a:avLst/>
            <a:gdLst/>
            <a:ahLst/>
            <a:cxnLst>
              <a:cxn ang="0">
                <a:pos x="142" y="510"/>
              </a:cxn>
              <a:cxn ang="0">
                <a:pos x="143" y="512"/>
              </a:cxn>
              <a:cxn ang="0">
                <a:pos x="143" y="514"/>
              </a:cxn>
              <a:cxn ang="0">
                <a:pos x="142" y="516"/>
              </a:cxn>
              <a:cxn ang="0">
                <a:pos x="141" y="518"/>
              </a:cxn>
              <a:cxn ang="0">
                <a:pos x="141" y="519"/>
              </a:cxn>
              <a:cxn ang="0">
                <a:pos x="141" y="520"/>
              </a:cxn>
              <a:cxn ang="0">
                <a:pos x="112" y="557"/>
              </a:cxn>
              <a:cxn ang="0">
                <a:pos x="112" y="557"/>
              </a:cxn>
              <a:cxn ang="0">
                <a:pos x="112" y="557"/>
              </a:cxn>
              <a:cxn ang="0">
                <a:pos x="112" y="557"/>
              </a:cxn>
              <a:cxn ang="0">
                <a:pos x="98" y="561"/>
              </a:cxn>
              <a:cxn ang="0">
                <a:pos x="45" y="639"/>
              </a:cxn>
              <a:cxn ang="0">
                <a:pos x="70" y="696"/>
              </a:cxn>
              <a:cxn ang="0">
                <a:pos x="186" y="697"/>
              </a:cxn>
              <a:cxn ang="0">
                <a:pos x="209" y="659"/>
              </a:cxn>
              <a:cxn ang="0">
                <a:pos x="221" y="641"/>
              </a:cxn>
              <a:cxn ang="0">
                <a:pos x="251" y="625"/>
              </a:cxn>
              <a:cxn ang="0">
                <a:pos x="252" y="625"/>
              </a:cxn>
              <a:cxn ang="0">
                <a:pos x="253" y="625"/>
              </a:cxn>
              <a:cxn ang="0">
                <a:pos x="256" y="624"/>
              </a:cxn>
              <a:cxn ang="0">
                <a:pos x="257" y="624"/>
              </a:cxn>
              <a:cxn ang="0">
                <a:pos x="262" y="626"/>
              </a:cxn>
              <a:cxn ang="0">
                <a:pos x="261" y="628"/>
              </a:cxn>
              <a:cxn ang="0">
                <a:pos x="400" y="767"/>
              </a:cxn>
              <a:cxn ang="0">
                <a:pos x="892" y="373"/>
              </a:cxn>
              <a:cxn ang="0">
                <a:pos x="891" y="372"/>
              </a:cxn>
              <a:cxn ang="0">
                <a:pos x="890" y="371"/>
              </a:cxn>
              <a:cxn ang="0">
                <a:pos x="860" y="369"/>
              </a:cxn>
              <a:cxn ang="0">
                <a:pos x="860" y="369"/>
              </a:cxn>
              <a:cxn ang="0">
                <a:pos x="855" y="372"/>
              </a:cxn>
              <a:cxn ang="0">
                <a:pos x="855" y="372"/>
              </a:cxn>
              <a:cxn ang="0">
                <a:pos x="809" y="383"/>
              </a:cxn>
              <a:cxn ang="0">
                <a:pos x="735" y="351"/>
              </a:cxn>
              <a:cxn ang="0">
                <a:pos x="723" y="226"/>
              </a:cxn>
              <a:cxn ang="0">
                <a:pos x="809" y="179"/>
              </a:cxn>
              <a:cxn ang="0">
                <a:pos x="852" y="188"/>
              </a:cxn>
              <a:cxn ang="0">
                <a:pos x="863" y="194"/>
              </a:cxn>
              <a:cxn ang="0">
                <a:pos x="893" y="190"/>
              </a:cxn>
              <a:cxn ang="0">
                <a:pos x="0" y="366"/>
              </a:cxn>
              <a:cxn ang="0">
                <a:pos x="139" y="505"/>
              </a:cxn>
            </a:cxnLst>
            <a:rect l="0" t="0" r="r" b="b"/>
            <a:pathLst>
              <a:path w="893" h="767">
                <a:moveTo>
                  <a:pt x="142" y="510"/>
                </a:moveTo>
                <a:cubicBezTo>
                  <a:pt x="142" y="510"/>
                  <a:pt x="142" y="510"/>
                  <a:pt x="142" y="510"/>
                </a:cubicBezTo>
                <a:cubicBezTo>
                  <a:pt x="143" y="511"/>
                  <a:pt x="143" y="511"/>
                  <a:pt x="143" y="511"/>
                </a:cubicBezTo>
                <a:cubicBezTo>
                  <a:pt x="143" y="512"/>
                  <a:pt x="143" y="512"/>
                  <a:pt x="143" y="512"/>
                </a:cubicBezTo>
                <a:cubicBezTo>
                  <a:pt x="143" y="512"/>
                  <a:pt x="143" y="512"/>
                  <a:pt x="143" y="512"/>
                </a:cubicBezTo>
                <a:cubicBezTo>
                  <a:pt x="143" y="513"/>
                  <a:pt x="143" y="514"/>
                  <a:pt x="143" y="514"/>
                </a:cubicBezTo>
                <a:cubicBezTo>
                  <a:pt x="142" y="515"/>
                  <a:pt x="142" y="515"/>
                  <a:pt x="142" y="515"/>
                </a:cubicBezTo>
                <a:cubicBezTo>
                  <a:pt x="142" y="516"/>
                  <a:pt x="142" y="516"/>
                  <a:pt x="142" y="516"/>
                </a:cubicBezTo>
                <a:cubicBezTo>
                  <a:pt x="142" y="517"/>
                  <a:pt x="142" y="517"/>
                  <a:pt x="142" y="517"/>
                </a:cubicBezTo>
                <a:cubicBezTo>
                  <a:pt x="141" y="518"/>
                  <a:pt x="141" y="518"/>
                  <a:pt x="141" y="518"/>
                </a:cubicBezTo>
                <a:cubicBezTo>
                  <a:pt x="141" y="518"/>
                  <a:pt x="141" y="518"/>
                  <a:pt x="141" y="518"/>
                </a:cubicBezTo>
                <a:cubicBezTo>
                  <a:pt x="141" y="519"/>
                  <a:pt x="141" y="519"/>
                  <a:pt x="141" y="519"/>
                </a:cubicBezTo>
                <a:cubicBezTo>
                  <a:pt x="141" y="519"/>
                  <a:pt x="141" y="519"/>
                  <a:pt x="141" y="519"/>
                </a:cubicBezTo>
                <a:cubicBezTo>
                  <a:pt x="141" y="519"/>
                  <a:pt x="141" y="520"/>
                  <a:pt x="141" y="520"/>
                </a:cubicBezTo>
                <a:cubicBezTo>
                  <a:pt x="139" y="530"/>
                  <a:pt x="134" y="539"/>
                  <a:pt x="126" y="547"/>
                </a:cubicBezTo>
                <a:cubicBezTo>
                  <a:pt x="122" y="551"/>
                  <a:pt x="117" y="554"/>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12" y="557"/>
                  <a:pt x="112" y="557"/>
                  <a:pt x="112" y="557"/>
                </a:cubicBezTo>
                <a:cubicBezTo>
                  <a:pt x="106" y="559"/>
                  <a:pt x="102" y="560"/>
                  <a:pt x="98" y="561"/>
                </a:cubicBezTo>
                <a:cubicBezTo>
                  <a:pt x="87" y="565"/>
                  <a:pt x="77" y="572"/>
                  <a:pt x="69" y="580"/>
                </a:cubicBezTo>
                <a:cubicBezTo>
                  <a:pt x="53" y="596"/>
                  <a:pt x="45" y="617"/>
                  <a:pt x="45" y="639"/>
                </a:cubicBezTo>
                <a:cubicBezTo>
                  <a:pt x="45" y="641"/>
                  <a:pt x="45" y="643"/>
                  <a:pt x="45" y="646"/>
                </a:cubicBezTo>
                <a:cubicBezTo>
                  <a:pt x="47" y="664"/>
                  <a:pt x="56" y="682"/>
                  <a:pt x="70" y="696"/>
                </a:cubicBezTo>
                <a:cubicBezTo>
                  <a:pt x="86" y="713"/>
                  <a:pt x="108" y="721"/>
                  <a:pt x="130" y="721"/>
                </a:cubicBezTo>
                <a:cubicBezTo>
                  <a:pt x="150" y="721"/>
                  <a:pt x="171" y="713"/>
                  <a:pt x="186" y="697"/>
                </a:cubicBezTo>
                <a:cubicBezTo>
                  <a:pt x="195" y="688"/>
                  <a:pt x="202" y="677"/>
                  <a:pt x="206" y="666"/>
                </a:cubicBezTo>
                <a:cubicBezTo>
                  <a:pt x="206" y="663"/>
                  <a:pt x="208" y="661"/>
                  <a:pt x="209" y="659"/>
                </a:cubicBezTo>
                <a:cubicBezTo>
                  <a:pt x="211" y="652"/>
                  <a:pt x="216" y="647"/>
                  <a:pt x="221" y="641"/>
                </a:cubicBezTo>
                <a:cubicBezTo>
                  <a:pt x="221" y="641"/>
                  <a:pt x="221" y="641"/>
                  <a:pt x="221" y="641"/>
                </a:cubicBezTo>
                <a:cubicBezTo>
                  <a:pt x="229" y="634"/>
                  <a:pt x="238" y="628"/>
                  <a:pt x="248" y="626"/>
                </a:cubicBezTo>
                <a:cubicBezTo>
                  <a:pt x="249" y="626"/>
                  <a:pt x="250" y="625"/>
                  <a:pt x="251" y="625"/>
                </a:cubicBezTo>
                <a:cubicBezTo>
                  <a:pt x="251" y="625"/>
                  <a:pt x="251" y="625"/>
                  <a:pt x="251" y="625"/>
                </a:cubicBezTo>
                <a:cubicBezTo>
                  <a:pt x="252" y="625"/>
                  <a:pt x="252" y="625"/>
                  <a:pt x="252" y="625"/>
                </a:cubicBezTo>
                <a:cubicBezTo>
                  <a:pt x="252" y="625"/>
                  <a:pt x="252" y="625"/>
                  <a:pt x="252" y="625"/>
                </a:cubicBezTo>
                <a:cubicBezTo>
                  <a:pt x="253" y="625"/>
                  <a:pt x="253" y="625"/>
                  <a:pt x="253" y="625"/>
                </a:cubicBezTo>
                <a:cubicBezTo>
                  <a:pt x="253" y="625"/>
                  <a:pt x="253" y="625"/>
                  <a:pt x="253" y="625"/>
                </a:cubicBezTo>
                <a:cubicBezTo>
                  <a:pt x="254" y="625"/>
                  <a:pt x="255" y="624"/>
                  <a:pt x="256" y="624"/>
                </a:cubicBezTo>
                <a:cubicBezTo>
                  <a:pt x="257" y="624"/>
                  <a:pt x="257" y="624"/>
                  <a:pt x="257" y="624"/>
                </a:cubicBezTo>
                <a:cubicBezTo>
                  <a:pt x="257" y="624"/>
                  <a:pt x="257" y="624"/>
                  <a:pt x="257" y="624"/>
                </a:cubicBezTo>
                <a:cubicBezTo>
                  <a:pt x="258" y="624"/>
                  <a:pt x="258" y="624"/>
                  <a:pt x="258" y="624"/>
                </a:cubicBezTo>
                <a:cubicBezTo>
                  <a:pt x="259" y="624"/>
                  <a:pt x="261" y="625"/>
                  <a:pt x="262" y="626"/>
                </a:cubicBezTo>
                <a:cubicBezTo>
                  <a:pt x="262" y="626"/>
                  <a:pt x="261" y="627"/>
                  <a:pt x="262" y="627"/>
                </a:cubicBezTo>
                <a:cubicBezTo>
                  <a:pt x="262" y="627"/>
                  <a:pt x="261" y="628"/>
                  <a:pt x="261" y="628"/>
                </a:cubicBezTo>
                <a:cubicBezTo>
                  <a:pt x="262" y="628"/>
                  <a:pt x="262" y="628"/>
                  <a:pt x="262" y="628"/>
                </a:cubicBezTo>
                <a:cubicBezTo>
                  <a:pt x="400" y="767"/>
                  <a:pt x="400" y="767"/>
                  <a:pt x="400" y="767"/>
                </a:cubicBezTo>
                <a:cubicBezTo>
                  <a:pt x="536" y="635"/>
                  <a:pt x="715" y="567"/>
                  <a:pt x="892" y="566"/>
                </a:cubicBezTo>
                <a:cubicBezTo>
                  <a:pt x="892" y="373"/>
                  <a:pt x="892" y="373"/>
                  <a:pt x="892" y="373"/>
                </a:cubicBezTo>
                <a:cubicBezTo>
                  <a:pt x="892" y="373"/>
                  <a:pt x="893" y="373"/>
                  <a:pt x="893" y="373"/>
                </a:cubicBezTo>
                <a:cubicBezTo>
                  <a:pt x="892" y="373"/>
                  <a:pt x="892" y="372"/>
                  <a:pt x="891" y="372"/>
                </a:cubicBezTo>
                <a:cubicBezTo>
                  <a:pt x="891" y="372"/>
                  <a:pt x="891" y="372"/>
                  <a:pt x="891" y="372"/>
                </a:cubicBezTo>
                <a:cubicBezTo>
                  <a:pt x="891" y="371"/>
                  <a:pt x="890" y="371"/>
                  <a:pt x="890" y="371"/>
                </a:cubicBezTo>
                <a:cubicBezTo>
                  <a:pt x="885" y="368"/>
                  <a:pt x="880" y="367"/>
                  <a:pt x="874" y="367"/>
                </a:cubicBezTo>
                <a:cubicBezTo>
                  <a:pt x="869" y="367"/>
                  <a:pt x="864" y="368"/>
                  <a:pt x="860" y="369"/>
                </a:cubicBezTo>
                <a:cubicBezTo>
                  <a:pt x="860" y="369"/>
                  <a:pt x="860" y="369"/>
                  <a:pt x="860" y="369"/>
                </a:cubicBezTo>
                <a:cubicBezTo>
                  <a:pt x="860" y="369"/>
                  <a:pt x="860" y="369"/>
                  <a:pt x="860" y="369"/>
                </a:cubicBezTo>
                <a:cubicBezTo>
                  <a:pt x="860" y="369"/>
                  <a:pt x="860" y="369"/>
                  <a:pt x="860" y="369"/>
                </a:cubicBezTo>
                <a:cubicBezTo>
                  <a:pt x="858" y="370"/>
                  <a:pt x="857" y="371"/>
                  <a:pt x="855" y="372"/>
                </a:cubicBezTo>
                <a:cubicBezTo>
                  <a:pt x="855" y="372"/>
                  <a:pt x="855" y="372"/>
                  <a:pt x="855" y="372"/>
                </a:cubicBezTo>
                <a:cubicBezTo>
                  <a:pt x="855" y="372"/>
                  <a:pt x="855" y="372"/>
                  <a:pt x="855" y="372"/>
                </a:cubicBezTo>
                <a:cubicBezTo>
                  <a:pt x="854" y="373"/>
                  <a:pt x="854" y="373"/>
                  <a:pt x="854" y="373"/>
                </a:cubicBezTo>
                <a:cubicBezTo>
                  <a:pt x="841" y="379"/>
                  <a:pt x="825" y="383"/>
                  <a:pt x="809" y="383"/>
                </a:cubicBezTo>
                <a:cubicBezTo>
                  <a:pt x="785" y="383"/>
                  <a:pt x="762" y="374"/>
                  <a:pt x="745" y="360"/>
                </a:cubicBezTo>
                <a:cubicBezTo>
                  <a:pt x="741" y="357"/>
                  <a:pt x="738" y="354"/>
                  <a:pt x="735" y="351"/>
                </a:cubicBezTo>
                <a:cubicBezTo>
                  <a:pt x="717" y="334"/>
                  <a:pt x="706" y="309"/>
                  <a:pt x="706" y="282"/>
                </a:cubicBezTo>
                <a:cubicBezTo>
                  <a:pt x="706" y="261"/>
                  <a:pt x="712" y="242"/>
                  <a:pt x="723" y="226"/>
                </a:cubicBezTo>
                <a:cubicBezTo>
                  <a:pt x="727" y="220"/>
                  <a:pt x="732" y="213"/>
                  <a:pt x="738" y="208"/>
                </a:cubicBezTo>
                <a:cubicBezTo>
                  <a:pt x="756" y="190"/>
                  <a:pt x="782" y="179"/>
                  <a:pt x="809" y="179"/>
                </a:cubicBezTo>
                <a:cubicBezTo>
                  <a:pt x="824" y="179"/>
                  <a:pt x="838" y="182"/>
                  <a:pt x="851" y="188"/>
                </a:cubicBezTo>
                <a:cubicBezTo>
                  <a:pt x="851" y="188"/>
                  <a:pt x="851" y="188"/>
                  <a:pt x="852" y="188"/>
                </a:cubicBezTo>
                <a:cubicBezTo>
                  <a:pt x="852" y="188"/>
                  <a:pt x="852" y="188"/>
                  <a:pt x="852" y="188"/>
                </a:cubicBezTo>
                <a:cubicBezTo>
                  <a:pt x="856" y="191"/>
                  <a:pt x="859" y="192"/>
                  <a:pt x="863" y="194"/>
                </a:cubicBezTo>
                <a:cubicBezTo>
                  <a:pt x="866" y="195"/>
                  <a:pt x="870" y="196"/>
                  <a:pt x="874" y="196"/>
                </a:cubicBezTo>
                <a:cubicBezTo>
                  <a:pt x="881" y="196"/>
                  <a:pt x="887" y="193"/>
                  <a:pt x="893" y="190"/>
                </a:cubicBezTo>
                <a:cubicBezTo>
                  <a:pt x="892" y="0"/>
                  <a:pt x="892" y="0"/>
                  <a:pt x="892" y="0"/>
                </a:cubicBezTo>
                <a:cubicBezTo>
                  <a:pt x="570" y="1"/>
                  <a:pt x="249" y="122"/>
                  <a:pt x="0" y="366"/>
                </a:cubicBezTo>
                <a:cubicBezTo>
                  <a:pt x="138" y="504"/>
                  <a:pt x="138" y="504"/>
                  <a:pt x="138" y="504"/>
                </a:cubicBezTo>
                <a:cubicBezTo>
                  <a:pt x="139" y="505"/>
                  <a:pt x="139" y="505"/>
                  <a:pt x="139" y="505"/>
                </a:cubicBezTo>
                <a:cubicBezTo>
                  <a:pt x="140" y="507"/>
                  <a:pt x="142" y="508"/>
                  <a:pt x="142" y="510"/>
                </a:cubicBezTo>
                <a:close/>
              </a:path>
            </a:pathLst>
          </a:custGeom>
          <a:solidFill>
            <a:srgbClr val="84C2F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20"/>
          <p:cNvSpPr>
            <a:spLocks/>
          </p:cNvSpPr>
          <p:nvPr/>
        </p:nvSpPr>
        <p:spPr bwMode="auto">
          <a:xfrm>
            <a:off x="4519920" y="4690943"/>
            <a:ext cx="1732426" cy="1244386"/>
          </a:xfrm>
          <a:custGeom>
            <a:avLst/>
            <a:gdLst/>
            <a:ahLst/>
            <a:cxnLst>
              <a:cxn ang="0">
                <a:pos x="892" y="570"/>
              </a:cxn>
              <a:cxn ang="0">
                <a:pos x="893" y="567"/>
              </a:cxn>
              <a:cxn ang="0">
                <a:pos x="895" y="567"/>
              </a:cxn>
              <a:cxn ang="0">
                <a:pos x="897" y="566"/>
              </a:cxn>
              <a:cxn ang="0">
                <a:pos x="898" y="565"/>
              </a:cxn>
              <a:cxn ang="0">
                <a:pos x="899" y="564"/>
              </a:cxn>
              <a:cxn ang="0">
                <a:pos x="901" y="563"/>
              </a:cxn>
              <a:cxn ang="0">
                <a:pos x="947" y="558"/>
              </a:cxn>
              <a:cxn ang="0">
                <a:pos x="947" y="558"/>
              </a:cxn>
              <a:cxn ang="0">
                <a:pos x="947" y="558"/>
              </a:cxn>
              <a:cxn ang="0">
                <a:pos x="947" y="558"/>
              </a:cxn>
              <a:cxn ang="0">
                <a:pos x="960" y="565"/>
              </a:cxn>
              <a:cxn ang="0">
                <a:pos x="1052" y="548"/>
              </a:cxn>
              <a:cxn ang="0">
                <a:pos x="1075" y="489"/>
              </a:cxn>
              <a:cxn ang="0">
                <a:pos x="994" y="406"/>
              </a:cxn>
              <a:cxn ang="0">
                <a:pos x="951" y="418"/>
              </a:cxn>
              <a:cxn ang="0">
                <a:pos x="929" y="423"/>
              </a:cxn>
              <a:cxn ang="0">
                <a:pos x="897" y="412"/>
              </a:cxn>
              <a:cxn ang="0">
                <a:pos x="896" y="410"/>
              </a:cxn>
              <a:cxn ang="0">
                <a:pos x="896" y="410"/>
              </a:cxn>
              <a:cxn ang="0">
                <a:pos x="893" y="408"/>
              </a:cxn>
              <a:cxn ang="0">
                <a:pos x="892" y="407"/>
              </a:cxn>
              <a:cxn ang="0">
                <a:pos x="889" y="403"/>
              </a:cxn>
              <a:cxn ang="0">
                <a:pos x="888" y="402"/>
              </a:cxn>
              <a:cxn ang="0">
                <a:pos x="888" y="206"/>
              </a:cxn>
              <a:cxn ang="0">
                <a:pos x="264" y="136"/>
              </a:cxn>
              <a:cxn ang="0">
                <a:pos x="265" y="137"/>
              </a:cxn>
              <a:cxn ang="0">
                <a:pos x="265" y="139"/>
              </a:cxn>
              <a:cxn ang="0">
                <a:pos x="285" y="161"/>
              </a:cxn>
              <a:cxn ang="0">
                <a:pos x="291" y="163"/>
              </a:cxn>
              <a:cxn ang="0">
                <a:pos x="291" y="163"/>
              </a:cxn>
              <a:cxn ang="0">
                <a:pos x="331" y="188"/>
              </a:cxn>
              <a:cxn ang="0">
                <a:pos x="361" y="263"/>
              </a:cxn>
              <a:cxn ang="0">
                <a:pos x="282" y="359"/>
              </a:cxn>
              <a:cxn ang="0">
                <a:pos x="186" y="332"/>
              </a:cxn>
              <a:cxn ang="0">
                <a:pos x="163" y="296"/>
              </a:cxn>
              <a:cxn ang="0">
                <a:pos x="159" y="284"/>
              </a:cxn>
              <a:cxn ang="0">
                <a:pos x="135" y="265"/>
              </a:cxn>
              <a:cxn ang="0">
                <a:pos x="888" y="772"/>
              </a:cxn>
              <a:cxn ang="0">
                <a:pos x="888" y="576"/>
              </a:cxn>
            </a:cxnLst>
            <a:rect l="0" t="0" r="r" b="b"/>
            <a:pathLst>
              <a:path w="1075" h="772">
                <a:moveTo>
                  <a:pt x="891" y="570"/>
                </a:moveTo>
                <a:cubicBezTo>
                  <a:pt x="892" y="570"/>
                  <a:pt x="892" y="570"/>
                  <a:pt x="892" y="570"/>
                </a:cubicBezTo>
                <a:cubicBezTo>
                  <a:pt x="892" y="568"/>
                  <a:pt x="892" y="568"/>
                  <a:pt x="892" y="568"/>
                </a:cubicBezTo>
                <a:cubicBezTo>
                  <a:pt x="893" y="567"/>
                  <a:pt x="893" y="567"/>
                  <a:pt x="893" y="567"/>
                </a:cubicBezTo>
                <a:cubicBezTo>
                  <a:pt x="893" y="567"/>
                  <a:pt x="893" y="567"/>
                  <a:pt x="893" y="567"/>
                </a:cubicBezTo>
                <a:cubicBezTo>
                  <a:pt x="894" y="567"/>
                  <a:pt x="894" y="567"/>
                  <a:pt x="895" y="567"/>
                </a:cubicBezTo>
                <a:cubicBezTo>
                  <a:pt x="896" y="567"/>
                  <a:pt x="896" y="567"/>
                  <a:pt x="896" y="567"/>
                </a:cubicBezTo>
                <a:cubicBezTo>
                  <a:pt x="897" y="566"/>
                  <a:pt x="897" y="566"/>
                  <a:pt x="897" y="566"/>
                </a:cubicBezTo>
                <a:cubicBezTo>
                  <a:pt x="898" y="565"/>
                  <a:pt x="898" y="565"/>
                  <a:pt x="898" y="565"/>
                </a:cubicBezTo>
                <a:cubicBezTo>
                  <a:pt x="898" y="565"/>
                  <a:pt x="898" y="565"/>
                  <a:pt x="898" y="565"/>
                </a:cubicBezTo>
                <a:cubicBezTo>
                  <a:pt x="899" y="565"/>
                  <a:pt x="899" y="565"/>
                  <a:pt x="899" y="565"/>
                </a:cubicBezTo>
                <a:cubicBezTo>
                  <a:pt x="899" y="564"/>
                  <a:pt x="899" y="564"/>
                  <a:pt x="899" y="564"/>
                </a:cubicBezTo>
                <a:cubicBezTo>
                  <a:pt x="899" y="564"/>
                  <a:pt x="899" y="564"/>
                  <a:pt x="899" y="564"/>
                </a:cubicBezTo>
                <a:cubicBezTo>
                  <a:pt x="900" y="564"/>
                  <a:pt x="900" y="564"/>
                  <a:pt x="901" y="563"/>
                </a:cubicBezTo>
                <a:cubicBezTo>
                  <a:pt x="909" y="558"/>
                  <a:pt x="919" y="555"/>
                  <a:pt x="929" y="555"/>
                </a:cubicBezTo>
                <a:cubicBezTo>
                  <a:pt x="935" y="555"/>
                  <a:pt x="941" y="556"/>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47" y="558"/>
                  <a:pt x="947" y="558"/>
                  <a:pt x="947" y="558"/>
                </a:cubicBezTo>
                <a:cubicBezTo>
                  <a:pt x="952" y="560"/>
                  <a:pt x="957" y="562"/>
                  <a:pt x="960" y="565"/>
                </a:cubicBezTo>
                <a:cubicBezTo>
                  <a:pt x="970" y="569"/>
                  <a:pt x="982" y="572"/>
                  <a:pt x="994" y="572"/>
                </a:cubicBezTo>
                <a:cubicBezTo>
                  <a:pt x="1016" y="572"/>
                  <a:pt x="1037" y="563"/>
                  <a:pt x="1052" y="548"/>
                </a:cubicBezTo>
                <a:cubicBezTo>
                  <a:pt x="1054" y="546"/>
                  <a:pt x="1055" y="544"/>
                  <a:pt x="1057" y="542"/>
                </a:cubicBezTo>
                <a:cubicBezTo>
                  <a:pt x="1068" y="528"/>
                  <a:pt x="1075" y="509"/>
                  <a:pt x="1075" y="489"/>
                </a:cubicBezTo>
                <a:cubicBezTo>
                  <a:pt x="1075" y="466"/>
                  <a:pt x="1065" y="444"/>
                  <a:pt x="1050" y="429"/>
                </a:cubicBezTo>
                <a:cubicBezTo>
                  <a:pt x="1035" y="415"/>
                  <a:pt x="1016" y="406"/>
                  <a:pt x="994" y="406"/>
                </a:cubicBezTo>
                <a:cubicBezTo>
                  <a:pt x="981" y="406"/>
                  <a:pt x="968" y="409"/>
                  <a:pt x="957" y="414"/>
                </a:cubicBezTo>
                <a:cubicBezTo>
                  <a:pt x="955" y="416"/>
                  <a:pt x="953" y="417"/>
                  <a:pt x="951" y="418"/>
                </a:cubicBezTo>
                <a:cubicBezTo>
                  <a:pt x="944" y="421"/>
                  <a:pt x="937" y="423"/>
                  <a:pt x="929" y="423"/>
                </a:cubicBezTo>
                <a:cubicBezTo>
                  <a:pt x="929" y="423"/>
                  <a:pt x="929" y="423"/>
                  <a:pt x="929" y="423"/>
                </a:cubicBezTo>
                <a:cubicBezTo>
                  <a:pt x="918" y="423"/>
                  <a:pt x="908" y="419"/>
                  <a:pt x="900" y="413"/>
                </a:cubicBezTo>
                <a:cubicBezTo>
                  <a:pt x="899" y="413"/>
                  <a:pt x="898" y="412"/>
                  <a:pt x="897" y="412"/>
                </a:cubicBezTo>
                <a:cubicBezTo>
                  <a:pt x="897" y="411"/>
                  <a:pt x="897" y="411"/>
                  <a:pt x="897" y="411"/>
                </a:cubicBezTo>
                <a:cubicBezTo>
                  <a:pt x="896" y="410"/>
                  <a:pt x="896" y="410"/>
                  <a:pt x="896" y="410"/>
                </a:cubicBezTo>
                <a:cubicBezTo>
                  <a:pt x="896" y="410"/>
                  <a:pt x="896" y="410"/>
                  <a:pt x="896" y="410"/>
                </a:cubicBezTo>
                <a:cubicBezTo>
                  <a:pt x="896" y="410"/>
                  <a:pt x="896" y="410"/>
                  <a:pt x="896" y="410"/>
                </a:cubicBezTo>
                <a:cubicBezTo>
                  <a:pt x="895" y="410"/>
                  <a:pt x="895" y="410"/>
                  <a:pt x="895" y="410"/>
                </a:cubicBezTo>
                <a:cubicBezTo>
                  <a:pt x="894" y="410"/>
                  <a:pt x="894" y="409"/>
                  <a:pt x="893" y="408"/>
                </a:cubicBezTo>
                <a:cubicBezTo>
                  <a:pt x="892" y="408"/>
                  <a:pt x="892" y="408"/>
                  <a:pt x="892" y="408"/>
                </a:cubicBezTo>
                <a:cubicBezTo>
                  <a:pt x="892" y="407"/>
                  <a:pt x="892" y="407"/>
                  <a:pt x="892" y="407"/>
                </a:cubicBezTo>
                <a:cubicBezTo>
                  <a:pt x="891" y="407"/>
                  <a:pt x="891" y="407"/>
                  <a:pt x="891" y="407"/>
                </a:cubicBezTo>
                <a:cubicBezTo>
                  <a:pt x="890" y="406"/>
                  <a:pt x="890" y="404"/>
                  <a:pt x="889" y="403"/>
                </a:cubicBezTo>
                <a:cubicBezTo>
                  <a:pt x="889" y="403"/>
                  <a:pt x="889" y="403"/>
                  <a:pt x="889" y="403"/>
                </a:cubicBezTo>
                <a:cubicBezTo>
                  <a:pt x="889" y="402"/>
                  <a:pt x="888" y="402"/>
                  <a:pt x="888" y="402"/>
                </a:cubicBezTo>
                <a:cubicBezTo>
                  <a:pt x="888" y="401"/>
                  <a:pt x="888" y="401"/>
                  <a:pt x="888" y="401"/>
                </a:cubicBezTo>
                <a:cubicBezTo>
                  <a:pt x="888" y="206"/>
                  <a:pt x="888" y="206"/>
                  <a:pt x="888" y="206"/>
                </a:cubicBezTo>
                <a:cubicBezTo>
                  <a:pt x="696" y="202"/>
                  <a:pt x="526" y="124"/>
                  <a:pt x="400" y="0"/>
                </a:cubicBezTo>
                <a:cubicBezTo>
                  <a:pt x="264" y="136"/>
                  <a:pt x="264" y="136"/>
                  <a:pt x="264" y="136"/>
                </a:cubicBezTo>
                <a:cubicBezTo>
                  <a:pt x="264" y="136"/>
                  <a:pt x="264" y="136"/>
                  <a:pt x="264" y="136"/>
                </a:cubicBezTo>
                <a:cubicBezTo>
                  <a:pt x="264" y="136"/>
                  <a:pt x="265" y="137"/>
                  <a:pt x="265" y="137"/>
                </a:cubicBezTo>
                <a:cubicBezTo>
                  <a:pt x="265" y="138"/>
                  <a:pt x="265" y="138"/>
                  <a:pt x="265" y="138"/>
                </a:cubicBezTo>
                <a:cubicBezTo>
                  <a:pt x="265" y="138"/>
                  <a:pt x="265" y="139"/>
                  <a:pt x="265" y="139"/>
                </a:cubicBezTo>
                <a:cubicBezTo>
                  <a:pt x="267" y="144"/>
                  <a:pt x="269" y="149"/>
                  <a:pt x="274" y="154"/>
                </a:cubicBezTo>
                <a:cubicBezTo>
                  <a:pt x="277" y="157"/>
                  <a:pt x="281" y="160"/>
                  <a:pt x="285" y="161"/>
                </a:cubicBezTo>
                <a:cubicBezTo>
                  <a:pt x="285" y="161"/>
                  <a:pt x="285" y="161"/>
                  <a:pt x="285" y="161"/>
                </a:cubicBezTo>
                <a:cubicBezTo>
                  <a:pt x="287" y="162"/>
                  <a:pt x="289" y="163"/>
                  <a:pt x="291" y="163"/>
                </a:cubicBezTo>
                <a:cubicBezTo>
                  <a:pt x="291" y="163"/>
                  <a:pt x="291" y="163"/>
                  <a:pt x="291" y="163"/>
                </a:cubicBezTo>
                <a:cubicBezTo>
                  <a:pt x="291" y="163"/>
                  <a:pt x="291" y="163"/>
                  <a:pt x="291" y="163"/>
                </a:cubicBezTo>
                <a:cubicBezTo>
                  <a:pt x="292" y="163"/>
                  <a:pt x="292" y="163"/>
                  <a:pt x="292" y="163"/>
                </a:cubicBezTo>
                <a:cubicBezTo>
                  <a:pt x="306" y="168"/>
                  <a:pt x="319" y="176"/>
                  <a:pt x="331" y="188"/>
                </a:cubicBezTo>
                <a:cubicBezTo>
                  <a:pt x="348" y="205"/>
                  <a:pt x="358" y="227"/>
                  <a:pt x="360" y="250"/>
                </a:cubicBezTo>
                <a:cubicBezTo>
                  <a:pt x="361" y="254"/>
                  <a:pt x="361" y="258"/>
                  <a:pt x="361" y="263"/>
                </a:cubicBezTo>
                <a:cubicBezTo>
                  <a:pt x="361" y="288"/>
                  <a:pt x="352" y="313"/>
                  <a:pt x="332" y="332"/>
                </a:cubicBezTo>
                <a:cubicBezTo>
                  <a:pt x="318" y="347"/>
                  <a:pt x="300" y="356"/>
                  <a:pt x="282" y="359"/>
                </a:cubicBezTo>
                <a:cubicBezTo>
                  <a:pt x="274" y="361"/>
                  <a:pt x="266" y="362"/>
                  <a:pt x="258" y="362"/>
                </a:cubicBezTo>
                <a:cubicBezTo>
                  <a:pt x="232" y="362"/>
                  <a:pt x="206" y="352"/>
                  <a:pt x="186" y="332"/>
                </a:cubicBezTo>
                <a:cubicBezTo>
                  <a:pt x="176" y="322"/>
                  <a:pt x="168" y="309"/>
                  <a:pt x="163" y="296"/>
                </a:cubicBezTo>
                <a:cubicBezTo>
                  <a:pt x="163" y="296"/>
                  <a:pt x="163" y="296"/>
                  <a:pt x="163" y="296"/>
                </a:cubicBezTo>
                <a:cubicBezTo>
                  <a:pt x="163" y="295"/>
                  <a:pt x="163" y="295"/>
                  <a:pt x="163" y="295"/>
                </a:cubicBezTo>
                <a:cubicBezTo>
                  <a:pt x="162" y="291"/>
                  <a:pt x="161" y="287"/>
                  <a:pt x="159" y="284"/>
                </a:cubicBezTo>
                <a:cubicBezTo>
                  <a:pt x="158" y="280"/>
                  <a:pt x="155" y="277"/>
                  <a:pt x="153" y="275"/>
                </a:cubicBezTo>
                <a:cubicBezTo>
                  <a:pt x="148" y="270"/>
                  <a:pt x="141" y="267"/>
                  <a:pt x="135" y="265"/>
                </a:cubicBezTo>
                <a:cubicBezTo>
                  <a:pt x="0" y="400"/>
                  <a:pt x="0" y="400"/>
                  <a:pt x="0" y="400"/>
                </a:cubicBezTo>
                <a:cubicBezTo>
                  <a:pt x="228" y="627"/>
                  <a:pt x="540" y="768"/>
                  <a:pt x="888" y="772"/>
                </a:cubicBezTo>
                <a:cubicBezTo>
                  <a:pt x="888" y="577"/>
                  <a:pt x="888" y="577"/>
                  <a:pt x="888" y="577"/>
                </a:cubicBezTo>
                <a:cubicBezTo>
                  <a:pt x="888" y="576"/>
                  <a:pt x="888" y="576"/>
                  <a:pt x="888" y="576"/>
                </a:cubicBezTo>
                <a:cubicBezTo>
                  <a:pt x="888" y="574"/>
                  <a:pt x="889" y="572"/>
                  <a:pt x="891" y="570"/>
                </a:cubicBezTo>
                <a:close/>
              </a:path>
            </a:pathLst>
          </a:custGeom>
          <a:solidFill>
            <a:srgbClr val="93939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23"/>
          <p:cNvSpPr>
            <a:spLocks/>
          </p:cNvSpPr>
          <p:nvPr/>
        </p:nvSpPr>
        <p:spPr bwMode="auto">
          <a:xfrm>
            <a:off x="6814851" y="2416831"/>
            <a:ext cx="1232821" cy="1438677"/>
          </a:xfrm>
          <a:custGeom>
            <a:avLst/>
            <a:gdLst/>
            <a:ahLst/>
            <a:cxnLst>
              <a:cxn ang="0">
                <a:pos x="255" y="140"/>
              </a:cxn>
              <a:cxn ang="0">
                <a:pos x="253" y="141"/>
              </a:cxn>
              <a:cxn ang="0">
                <a:pos x="253" y="141"/>
              </a:cxn>
              <a:cxn ang="0">
                <a:pos x="245" y="140"/>
              </a:cxn>
              <a:cxn ang="0">
                <a:pos x="248" y="140"/>
              </a:cxn>
              <a:cxn ang="0">
                <a:pos x="247" y="139"/>
              </a:cxn>
              <a:cxn ang="0">
                <a:pos x="246" y="139"/>
              </a:cxn>
              <a:cxn ang="0">
                <a:pos x="246" y="138"/>
              </a:cxn>
              <a:cxn ang="0">
                <a:pos x="218" y="124"/>
              </a:cxn>
              <a:cxn ang="0">
                <a:pos x="208" y="110"/>
              </a:cxn>
              <a:cxn ang="0">
                <a:pos x="208" y="110"/>
              </a:cxn>
              <a:cxn ang="0">
                <a:pos x="207" y="109"/>
              </a:cxn>
              <a:cxn ang="0">
                <a:pos x="207" y="109"/>
              </a:cxn>
              <a:cxn ang="0">
                <a:pos x="184" y="66"/>
              </a:cxn>
              <a:cxn ang="0">
                <a:pos x="111" y="44"/>
              </a:cxn>
              <a:cxn ang="0">
                <a:pos x="44" y="129"/>
              </a:cxn>
              <a:cxn ang="0">
                <a:pos x="67" y="184"/>
              </a:cxn>
              <a:cxn ang="0">
                <a:pos x="106" y="206"/>
              </a:cxn>
              <a:cxn ang="0">
                <a:pos x="124" y="217"/>
              </a:cxn>
              <a:cxn ang="0">
                <a:pos x="140" y="248"/>
              </a:cxn>
              <a:cxn ang="0">
                <a:pos x="140" y="249"/>
              </a:cxn>
              <a:cxn ang="0">
                <a:pos x="133" y="253"/>
              </a:cxn>
              <a:cxn ang="0">
                <a:pos x="137" y="254"/>
              </a:cxn>
              <a:cxn ang="0">
                <a:pos x="138" y="258"/>
              </a:cxn>
              <a:cxn ang="0">
                <a:pos x="138" y="260"/>
              </a:cxn>
              <a:cxn ang="0">
                <a:pos x="200" y="893"/>
              </a:cxn>
              <a:cxn ang="0">
                <a:pos x="398" y="872"/>
              </a:cxn>
              <a:cxn ang="0">
                <a:pos x="392" y="852"/>
              </a:cxn>
              <a:cxn ang="0">
                <a:pos x="392" y="852"/>
              </a:cxn>
              <a:cxn ang="0">
                <a:pos x="381" y="806"/>
              </a:cxn>
              <a:cxn ang="0">
                <a:pos x="414" y="731"/>
              </a:cxn>
              <a:cxn ang="0">
                <a:pos x="546" y="726"/>
              </a:cxn>
              <a:cxn ang="0">
                <a:pos x="577" y="848"/>
              </a:cxn>
              <a:cxn ang="0">
                <a:pos x="576" y="849"/>
              </a:cxn>
              <a:cxn ang="0">
                <a:pos x="569" y="872"/>
              </a:cxn>
              <a:cxn ang="0">
                <a:pos x="766" y="893"/>
              </a:cxn>
              <a:cxn ang="0">
                <a:pos x="261" y="138"/>
              </a:cxn>
            </a:cxnLst>
            <a:rect l="0" t="0" r="r" b="b"/>
            <a:pathLst>
              <a:path w="766" h="893">
                <a:moveTo>
                  <a:pt x="255" y="140"/>
                </a:moveTo>
                <a:cubicBezTo>
                  <a:pt x="255" y="140"/>
                  <a:pt x="255" y="140"/>
                  <a:pt x="255" y="140"/>
                </a:cubicBezTo>
                <a:cubicBezTo>
                  <a:pt x="254" y="140"/>
                  <a:pt x="254" y="140"/>
                  <a:pt x="254" y="140"/>
                </a:cubicBezTo>
                <a:cubicBezTo>
                  <a:pt x="253" y="141"/>
                  <a:pt x="253" y="141"/>
                  <a:pt x="253" y="141"/>
                </a:cubicBezTo>
                <a:cubicBezTo>
                  <a:pt x="253" y="141"/>
                  <a:pt x="253" y="141"/>
                  <a:pt x="253" y="141"/>
                </a:cubicBezTo>
                <a:cubicBezTo>
                  <a:pt x="253" y="141"/>
                  <a:pt x="253" y="141"/>
                  <a:pt x="253" y="141"/>
                </a:cubicBezTo>
                <a:cubicBezTo>
                  <a:pt x="245" y="141"/>
                  <a:pt x="245" y="141"/>
                  <a:pt x="245" y="141"/>
                </a:cubicBezTo>
                <a:cubicBezTo>
                  <a:pt x="245" y="140"/>
                  <a:pt x="245" y="140"/>
                  <a:pt x="245" y="140"/>
                </a:cubicBezTo>
                <a:cubicBezTo>
                  <a:pt x="245" y="140"/>
                  <a:pt x="247" y="140"/>
                  <a:pt x="246" y="140"/>
                </a:cubicBezTo>
                <a:cubicBezTo>
                  <a:pt x="248" y="140"/>
                  <a:pt x="248" y="140"/>
                  <a:pt x="248" y="140"/>
                </a:cubicBezTo>
                <a:cubicBezTo>
                  <a:pt x="247" y="139"/>
                  <a:pt x="247" y="139"/>
                  <a:pt x="247" y="139"/>
                </a:cubicBezTo>
                <a:cubicBezTo>
                  <a:pt x="247" y="139"/>
                  <a:pt x="247" y="139"/>
                  <a:pt x="247" y="139"/>
                </a:cubicBezTo>
                <a:cubicBezTo>
                  <a:pt x="246" y="139"/>
                  <a:pt x="246" y="139"/>
                  <a:pt x="246" y="139"/>
                </a:cubicBezTo>
                <a:cubicBezTo>
                  <a:pt x="246" y="139"/>
                  <a:pt x="246" y="139"/>
                  <a:pt x="246" y="139"/>
                </a:cubicBezTo>
                <a:cubicBezTo>
                  <a:pt x="246" y="138"/>
                  <a:pt x="246" y="138"/>
                  <a:pt x="246" y="138"/>
                </a:cubicBezTo>
                <a:cubicBezTo>
                  <a:pt x="246" y="138"/>
                  <a:pt x="246" y="138"/>
                  <a:pt x="246" y="138"/>
                </a:cubicBezTo>
                <a:cubicBezTo>
                  <a:pt x="245" y="138"/>
                  <a:pt x="245" y="138"/>
                  <a:pt x="244" y="138"/>
                </a:cubicBezTo>
                <a:cubicBezTo>
                  <a:pt x="235" y="136"/>
                  <a:pt x="225" y="131"/>
                  <a:pt x="218" y="124"/>
                </a:cubicBezTo>
                <a:cubicBezTo>
                  <a:pt x="214" y="120"/>
                  <a:pt x="210" y="115"/>
                  <a:pt x="208" y="110"/>
                </a:cubicBezTo>
                <a:cubicBezTo>
                  <a:pt x="208" y="110"/>
                  <a:pt x="208" y="110"/>
                  <a:pt x="208" y="110"/>
                </a:cubicBezTo>
                <a:cubicBezTo>
                  <a:pt x="208" y="110"/>
                  <a:pt x="208" y="110"/>
                  <a:pt x="208" y="110"/>
                </a:cubicBezTo>
                <a:cubicBezTo>
                  <a:pt x="208" y="110"/>
                  <a:pt x="208" y="110"/>
                  <a:pt x="208" y="110"/>
                </a:cubicBezTo>
                <a:cubicBezTo>
                  <a:pt x="208" y="109"/>
                  <a:pt x="208" y="109"/>
                  <a:pt x="208" y="109"/>
                </a:cubicBezTo>
                <a:cubicBezTo>
                  <a:pt x="207" y="109"/>
                  <a:pt x="207" y="109"/>
                  <a:pt x="207" y="109"/>
                </a:cubicBezTo>
                <a:cubicBezTo>
                  <a:pt x="207" y="109"/>
                  <a:pt x="207" y="109"/>
                  <a:pt x="207" y="109"/>
                </a:cubicBezTo>
                <a:cubicBezTo>
                  <a:pt x="207" y="109"/>
                  <a:pt x="207" y="109"/>
                  <a:pt x="207" y="109"/>
                </a:cubicBezTo>
                <a:cubicBezTo>
                  <a:pt x="205" y="104"/>
                  <a:pt x="204" y="99"/>
                  <a:pt x="203" y="95"/>
                </a:cubicBezTo>
                <a:cubicBezTo>
                  <a:pt x="199" y="85"/>
                  <a:pt x="193" y="75"/>
                  <a:pt x="184" y="66"/>
                </a:cubicBezTo>
                <a:cubicBezTo>
                  <a:pt x="168" y="50"/>
                  <a:pt x="147" y="42"/>
                  <a:pt x="126" y="42"/>
                </a:cubicBezTo>
                <a:cubicBezTo>
                  <a:pt x="121" y="42"/>
                  <a:pt x="116" y="43"/>
                  <a:pt x="111" y="44"/>
                </a:cubicBezTo>
                <a:cubicBezTo>
                  <a:pt x="96" y="47"/>
                  <a:pt x="81" y="55"/>
                  <a:pt x="69" y="67"/>
                </a:cubicBezTo>
                <a:cubicBezTo>
                  <a:pt x="52" y="84"/>
                  <a:pt x="44" y="106"/>
                  <a:pt x="44" y="129"/>
                </a:cubicBezTo>
                <a:cubicBezTo>
                  <a:pt x="44" y="132"/>
                  <a:pt x="44" y="134"/>
                  <a:pt x="44" y="137"/>
                </a:cubicBezTo>
                <a:cubicBezTo>
                  <a:pt x="46" y="154"/>
                  <a:pt x="54" y="170"/>
                  <a:pt x="67" y="184"/>
                </a:cubicBezTo>
                <a:cubicBezTo>
                  <a:pt x="76" y="193"/>
                  <a:pt x="87" y="199"/>
                  <a:pt x="99" y="203"/>
                </a:cubicBezTo>
                <a:cubicBezTo>
                  <a:pt x="101" y="204"/>
                  <a:pt x="104" y="205"/>
                  <a:pt x="106" y="206"/>
                </a:cubicBezTo>
                <a:cubicBezTo>
                  <a:pt x="113" y="208"/>
                  <a:pt x="119" y="212"/>
                  <a:pt x="124" y="217"/>
                </a:cubicBezTo>
                <a:cubicBezTo>
                  <a:pt x="124" y="217"/>
                  <a:pt x="124" y="217"/>
                  <a:pt x="124" y="217"/>
                </a:cubicBezTo>
                <a:cubicBezTo>
                  <a:pt x="132" y="225"/>
                  <a:pt x="137" y="235"/>
                  <a:pt x="139" y="245"/>
                </a:cubicBezTo>
                <a:cubicBezTo>
                  <a:pt x="139" y="246"/>
                  <a:pt x="140" y="247"/>
                  <a:pt x="140" y="248"/>
                </a:cubicBezTo>
                <a:cubicBezTo>
                  <a:pt x="140" y="249"/>
                  <a:pt x="140" y="249"/>
                  <a:pt x="140" y="249"/>
                </a:cubicBezTo>
                <a:cubicBezTo>
                  <a:pt x="140" y="249"/>
                  <a:pt x="140" y="249"/>
                  <a:pt x="140" y="249"/>
                </a:cubicBezTo>
                <a:cubicBezTo>
                  <a:pt x="140" y="250"/>
                  <a:pt x="136" y="251"/>
                  <a:pt x="136" y="251"/>
                </a:cubicBezTo>
                <a:cubicBezTo>
                  <a:pt x="136" y="252"/>
                  <a:pt x="133" y="253"/>
                  <a:pt x="133" y="253"/>
                </a:cubicBezTo>
                <a:cubicBezTo>
                  <a:pt x="133" y="254"/>
                  <a:pt x="133" y="254"/>
                  <a:pt x="133" y="254"/>
                </a:cubicBezTo>
                <a:cubicBezTo>
                  <a:pt x="133" y="254"/>
                  <a:pt x="137" y="254"/>
                  <a:pt x="137" y="254"/>
                </a:cubicBezTo>
                <a:cubicBezTo>
                  <a:pt x="137" y="256"/>
                  <a:pt x="138" y="257"/>
                  <a:pt x="138" y="258"/>
                </a:cubicBezTo>
                <a:cubicBezTo>
                  <a:pt x="138" y="258"/>
                  <a:pt x="139" y="258"/>
                  <a:pt x="138" y="258"/>
                </a:cubicBezTo>
                <a:cubicBezTo>
                  <a:pt x="138" y="259"/>
                  <a:pt x="138" y="259"/>
                  <a:pt x="138" y="260"/>
                </a:cubicBezTo>
                <a:cubicBezTo>
                  <a:pt x="138" y="260"/>
                  <a:pt x="138" y="260"/>
                  <a:pt x="138" y="260"/>
                </a:cubicBezTo>
                <a:cubicBezTo>
                  <a:pt x="0" y="400"/>
                  <a:pt x="0" y="400"/>
                  <a:pt x="0" y="400"/>
                </a:cubicBezTo>
                <a:cubicBezTo>
                  <a:pt x="132" y="537"/>
                  <a:pt x="199" y="717"/>
                  <a:pt x="200" y="893"/>
                </a:cubicBezTo>
                <a:cubicBezTo>
                  <a:pt x="391" y="893"/>
                  <a:pt x="391" y="893"/>
                  <a:pt x="391" y="893"/>
                </a:cubicBezTo>
                <a:cubicBezTo>
                  <a:pt x="395" y="885"/>
                  <a:pt x="398" y="879"/>
                  <a:pt x="398" y="872"/>
                </a:cubicBezTo>
                <a:cubicBezTo>
                  <a:pt x="398" y="867"/>
                  <a:pt x="397" y="862"/>
                  <a:pt x="395" y="858"/>
                </a:cubicBezTo>
                <a:cubicBezTo>
                  <a:pt x="394" y="856"/>
                  <a:pt x="393" y="854"/>
                  <a:pt x="392" y="852"/>
                </a:cubicBezTo>
                <a:cubicBezTo>
                  <a:pt x="392" y="852"/>
                  <a:pt x="392" y="852"/>
                  <a:pt x="392" y="852"/>
                </a:cubicBezTo>
                <a:cubicBezTo>
                  <a:pt x="392" y="852"/>
                  <a:pt x="392" y="852"/>
                  <a:pt x="392" y="852"/>
                </a:cubicBezTo>
                <a:cubicBezTo>
                  <a:pt x="392" y="851"/>
                  <a:pt x="392" y="851"/>
                  <a:pt x="392" y="851"/>
                </a:cubicBezTo>
                <a:cubicBezTo>
                  <a:pt x="385" y="838"/>
                  <a:pt x="381" y="822"/>
                  <a:pt x="381" y="806"/>
                </a:cubicBezTo>
                <a:cubicBezTo>
                  <a:pt x="381" y="778"/>
                  <a:pt x="393" y="752"/>
                  <a:pt x="412" y="733"/>
                </a:cubicBezTo>
                <a:cubicBezTo>
                  <a:pt x="413" y="733"/>
                  <a:pt x="413" y="732"/>
                  <a:pt x="414" y="731"/>
                </a:cubicBezTo>
                <a:cubicBezTo>
                  <a:pt x="431" y="714"/>
                  <a:pt x="456" y="703"/>
                  <a:pt x="483" y="703"/>
                </a:cubicBezTo>
                <a:cubicBezTo>
                  <a:pt x="507" y="703"/>
                  <a:pt x="529" y="711"/>
                  <a:pt x="546" y="726"/>
                </a:cubicBezTo>
                <a:cubicBezTo>
                  <a:pt x="570" y="744"/>
                  <a:pt x="586" y="774"/>
                  <a:pt x="586" y="806"/>
                </a:cubicBezTo>
                <a:cubicBezTo>
                  <a:pt x="586" y="821"/>
                  <a:pt x="582" y="835"/>
                  <a:pt x="577" y="848"/>
                </a:cubicBezTo>
                <a:cubicBezTo>
                  <a:pt x="577" y="848"/>
                  <a:pt x="576" y="848"/>
                  <a:pt x="576" y="849"/>
                </a:cubicBezTo>
                <a:cubicBezTo>
                  <a:pt x="576" y="849"/>
                  <a:pt x="576" y="849"/>
                  <a:pt x="576" y="849"/>
                </a:cubicBezTo>
                <a:cubicBezTo>
                  <a:pt x="574" y="853"/>
                  <a:pt x="572" y="856"/>
                  <a:pt x="570" y="860"/>
                </a:cubicBezTo>
                <a:cubicBezTo>
                  <a:pt x="569" y="863"/>
                  <a:pt x="569" y="868"/>
                  <a:pt x="569" y="872"/>
                </a:cubicBezTo>
                <a:cubicBezTo>
                  <a:pt x="569" y="879"/>
                  <a:pt x="571" y="885"/>
                  <a:pt x="575" y="893"/>
                </a:cubicBezTo>
                <a:cubicBezTo>
                  <a:pt x="766" y="893"/>
                  <a:pt x="766" y="893"/>
                  <a:pt x="766" y="893"/>
                </a:cubicBezTo>
                <a:cubicBezTo>
                  <a:pt x="765" y="569"/>
                  <a:pt x="643" y="247"/>
                  <a:pt x="400" y="0"/>
                </a:cubicBezTo>
                <a:cubicBezTo>
                  <a:pt x="261" y="138"/>
                  <a:pt x="261" y="138"/>
                  <a:pt x="261" y="138"/>
                </a:cubicBezTo>
                <a:cubicBezTo>
                  <a:pt x="259" y="140"/>
                  <a:pt x="257" y="140"/>
                  <a:pt x="255" y="140"/>
                </a:cubicBezTo>
                <a:close/>
              </a:path>
            </a:pathLst>
          </a:custGeom>
          <a:solidFill>
            <a:srgbClr val="5C9AD3"/>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22"/>
          <p:cNvSpPr>
            <a:spLocks/>
          </p:cNvSpPr>
          <p:nvPr/>
        </p:nvSpPr>
        <p:spPr bwMode="auto">
          <a:xfrm>
            <a:off x="6805598" y="3586268"/>
            <a:ext cx="1242074" cy="1734738"/>
          </a:xfrm>
          <a:custGeom>
            <a:avLst/>
            <a:gdLst/>
            <a:ahLst/>
            <a:cxnLst>
              <a:cxn ang="0">
                <a:pos x="569" y="184"/>
              </a:cxn>
              <a:cxn ang="0">
                <a:pos x="570" y="182"/>
              </a:cxn>
              <a:cxn ang="0">
                <a:pos x="567" y="180"/>
              </a:cxn>
              <a:cxn ang="0">
                <a:pos x="565" y="178"/>
              </a:cxn>
              <a:cxn ang="0">
                <a:pos x="564" y="177"/>
              </a:cxn>
              <a:cxn ang="0">
                <a:pos x="563" y="176"/>
              </a:cxn>
              <a:cxn ang="0">
                <a:pos x="562" y="175"/>
              </a:cxn>
              <a:cxn ang="0">
                <a:pos x="557" y="129"/>
              </a:cxn>
              <a:cxn ang="0">
                <a:pos x="557" y="129"/>
              </a:cxn>
              <a:cxn ang="0">
                <a:pos x="557" y="128"/>
              </a:cxn>
              <a:cxn ang="0">
                <a:pos x="557" y="128"/>
              </a:cxn>
              <a:cxn ang="0">
                <a:pos x="564" y="115"/>
              </a:cxn>
              <a:cxn ang="0">
                <a:pos x="547" y="23"/>
              </a:cxn>
              <a:cxn ang="0">
                <a:pos x="488" y="0"/>
              </a:cxn>
              <a:cxn ang="0">
                <a:pos x="405" y="82"/>
              </a:cxn>
              <a:cxn ang="0">
                <a:pos x="415" y="125"/>
              </a:cxn>
              <a:cxn ang="0">
                <a:pos x="418" y="146"/>
              </a:cxn>
              <a:cxn ang="0">
                <a:pos x="410" y="179"/>
              </a:cxn>
              <a:cxn ang="0">
                <a:pos x="409" y="182"/>
              </a:cxn>
              <a:cxn ang="0">
                <a:pos x="409" y="181"/>
              </a:cxn>
              <a:cxn ang="0">
                <a:pos x="407" y="183"/>
              </a:cxn>
              <a:cxn ang="0">
                <a:pos x="406" y="184"/>
              </a:cxn>
              <a:cxn ang="0">
                <a:pos x="402" y="186"/>
              </a:cxn>
              <a:cxn ang="0">
                <a:pos x="401" y="190"/>
              </a:cxn>
              <a:cxn ang="0">
                <a:pos x="205" y="190"/>
              </a:cxn>
              <a:cxn ang="0">
                <a:pos x="136" y="811"/>
              </a:cxn>
              <a:cxn ang="0">
                <a:pos x="162" y="789"/>
              </a:cxn>
              <a:cxn ang="0">
                <a:pos x="163" y="783"/>
              </a:cxn>
              <a:cxn ang="0">
                <a:pos x="163" y="782"/>
              </a:cxn>
              <a:cxn ang="0">
                <a:pos x="259" y="713"/>
              </a:cxn>
              <a:cxn ang="0">
                <a:pos x="362" y="816"/>
              </a:cxn>
              <a:cxn ang="0">
                <a:pos x="297" y="911"/>
              </a:cxn>
              <a:cxn ang="0">
                <a:pos x="295" y="911"/>
              </a:cxn>
              <a:cxn ang="0">
                <a:pos x="275" y="921"/>
              </a:cxn>
              <a:cxn ang="0">
                <a:pos x="400" y="1076"/>
              </a:cxn>
              <a:cxn ang="0">
                <a:pos x="576" y="190"/>
              </a:cxn>
              <a:cxn ang="0">
                <a:pos x="569" y="186"/>
              </a:cxn>
            </a:cxnLst>
            <a:rect l="0" t="0" r="r" b="b"/>
            <a:pathLst>
              <a:path w="771" h="1076">
                <a:moveTo>
                  <a:pt x="569" y="186"/>
                </a:moveTo>
                <a:cubicBezTo>
                  <a:pt x="569" y="184"/>
                  <a:pt x="569" y="184"/>
                  <a:pt x="569" y="184"/>
                </a:cubicBezTo>
                <a:cubicBezTo>
                  <a:pt x="569" y="183"/>
                  <a:pt x="569" y="183"/>
                  <a:pt x="569" y="183"/>
                </a:cubicBezTo>
                <a:cubicBezTo>
                  <a:pt x="570" y="182"/>
                  <a:pt x="570" y="182"/>
                  <a:pt x="570" y="182"/>
                </a:cubicBezTo>
                <a:cubicBezTo>
                  <a:pt x="570" y="182"/>
                  <a:pt x="570" y="182"/>
                  <a:pt x="570" y="182"/>
                </a:cubicBezTo>
                <a:cubicBezTo>
                  <a:pt x="566" y="181"/>
                  <a:pt x="567" y="181"/>
                  <a:pt x="567" y="180"/>
                </a:cubicBezTo>
                <a:cubicBezTo>
                  <a:pt x="566" y="180"/>
                  <a:pt x="566" y="180"/>
                  <a:pt x="566" y="180"/>
                </a:cubicBezTo>
                <a:cubicBezTo>
                  <a:pt x="565" y="178"/>
                  <a:pt x="565" y="178"/>
                  <a:pt x="565" y="178"/>
                </a:cubicBezTo>
                <a:cubicBezTo>
                  <a:pt x="564" y="178"/>
                  <a:pt x="564" y="178"/>
                  <a:pt x="564" y="178"/>
                </a:cubicBezTo>
                <a:cubicBezTo>
                  <a:pt x="564" y="177"/>
                  <a:pt x="564" y="177"/>
                  <a:pt x="564" y="177"/>
                </a:cubicBezTo>
                <a:cubicBezTo>
                  <a:pt x="564" y="177"/>
                  <a:pt x="564" y="177"/>
                  <a:pt x="564" y="177"/>
                </a:cubicBezTo>
                <a:cubicBezTo>
                  <a:pt x="563" y="176"/>
                  <a:pt x="563" y="176"/>
                  <a:pt x="563" y="176"/>
                </a:cubicBezTo>
                <a:cubicBezTo>
                  <a:pt x="563" y="176"/>
                  <a:pt x="563" y="176"/>
                  <a:pt x="563" y="176"/>
                </a:cubicBezTo>
                <a:cubicBezTo>
                  <a:pt x="563" y="175"/>
                  <a:pt x="563" y="175"/>
                  <a:pt x="562" y="175"/>
                </a:cubicBezTo>
                <a:cubicBezTo>
                  <a:pt x="557" y="166"/>
                  <a:pt x="554" y="157"/>
                  <a:pt x="554" y="146"/>
                </a:cubicBezTo>
                <a:cubicBezTo>
                  <a:pt x="554" y="140"/>
                  <a:pt x="555" y="134"/>
                  <a:pt x="557" y="129"/>
                </a:cubicBezTo>
                <a:cubicBezTo>
                  <a:pt x="557" y="129"/>
                  <a:pt x="557" y="129"/>
                  <a:pt x="557" y="129"/>
                </a:cubicBezTo>
                <a:cubicBezTo>
                  <a:pt x="557" y="129"/>
                  <a:pt x="557" y="129"/>
                  <a:pt x="557" y="129"/>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7" y="128"/>
                  <a:pt x="557" y="128"/>
                  <a:pt x="557" y="128"/>
                </a:cubicBezTo>
                <a:cubicBezTo>
                  <a:pt x="559" y="123"/>
                  <a:pt x="561" y="119"/>
                  <a:pt x="564" y="115"/>
                </a:cubicBezTo>
                <a:cubicBezTo>
                  <a:pt x="568" y="105"/>
                  <a:pt x="571" y="94"/>
                  <a:pt x="571" y="82"/>
                </a:cubicBezTo>
                <a:cubicBezTo>
                  <a:pt x="571" y="59"/>
                  <a:pt x="562" y="38"/>
                  <a:pt x="547" y="23"/>
                </a:cubicBezTo>
                <a:cubicBezTo>
                  <a:pt x="545" y="22"/>
                  <a:pt x="543" y="20"/>
                  <a:pt x="541" y="18"/>
                </a:cubicBezTo>
                <a:cubicBezTo>
                  <a:pt x="527" y="7"/>
                  <a:pt x="508" y="0"/>
                  <a:pt x="488" y="0"/>
                </a:cubicBezTo>
                <a:cubicBezTo>
                  <a:pt x="465" y="0"/>
                  <a:pt x="443" y="10"/>
                  <a:pt x="428" y="25"/>
                </a:cubicBezTo>
                <a:cubicBezTo>
                  <a:pt x="414" y="40"/>
                  <a:pt x="405" y="60"/>
                  <a:pt x="405" y="82"/>
                </a:cubicBezTo>
                <a:cubicBezTo>
                  <a:pt x="405" y="95"/>
                  <a:pt x="408" y="107"/>
                  <a:pt x="413" y="118"/>
                </a:cubicBezTo>
                <a:cubicBezTo>
                  <a:pt x="415" y="120"/>
                  <a:pt x="414" y="122"/>
                  <a:pt x="415" y="125"/>
                </a:cubicBezTo>
                <a:cubicBezTo>
                  <a:pt x="418" y="131"/>
                  <a:pt x="418" y="138"/>
                  <a:pt x="418" y="146"/>
                </a:cubicBezTo>
                <a:cubicBezTo>
                  <a:pt x="418" y="146"/>
                  <a:pt x="418" y="146"/>
                  <a:pt x="418" y="146"/>
                </a:cubicBezTo>
                <a:cubicBezTo>
                  <a:pt x="418" y="157"/>
                  <a:pt x="416" y="167"/>
                  <a:pt x="410" y="176"/>
                </a:cubicBezTo>
                <a:cubicBezTo>
                  <a:pt x="410" y="177"/>
                  <a:pt x="410" y="178"/>
                  <a:pt x="410" y="179"/>
                </a:cubicBezTo>
                <a:cubicBezTo>
                  <a:pt x="410" y="180"/>
                  <a:pt x="410" y="180"/>
                  <a:pt x="410" y="180"/>
                </a:cubicBezTo>
                <a:cubicBezTo>
                  <a:pt x="409" y="182"/>
                  <a:pt x="409" y="182"/>
                  <a:pt x="409" y="182"/>
                </a:cubicBezTo>
                <a:cubicBezTo>
                  <a:pt x="409" y="182"/>
                  <a:pt x="409" y="182"/>
                  <a:pt x="409" y="182"/>
                </a:cubicBezTo>
                <a:cubicBezTo>
                  <a:pt x="409" y="181"/>
                  <a:pt x="409" y="181"/>
                  <a:pt x="409" y="181"/>
                </a:cubicBezTo>
                <a:cubicBezTo>
                  <a:pt x="409" y="181"/>
                  <a:pt x="409" y="181"/>
                  <a:pt x="409" y="181"/>
                </a:cubicBezTo>
                <a:cubicBezTo>
                  <a:pt x="409" y="182"/>
                  <a:pt x="408" y="182"/>
                  <a:pt x="407" y="183"/>
                </a:cubicBezTo>
                <a:cubicBezTo>
                  <a:pt x="407" y="184"/>
                  <a:pt x="407" y="184"/>
                  <a:pt x="407" y="184"/>
                </a:cubicBezTo>
                <a:cubicBezTo>
                  <a:pt x="406" y="184"/>
                  <a:pt x="406" y="184"/>
                  <a:pt x="406" y="184"/>
                </a:cubicBezTo>
                <a:cubicBezTo>
                  <a:pt x="406" y="184"/>
                  <a:pt x="406" y="184"/>
                  <a:pt x="406" y="184"/>
                </a:cubicBezTo>
                <a:cubicBezTo>
                  <a:pt x="405" y="185"/>
                  <a:pt x="403" y="186"/>
                  <a:pt x="402" y="186"/>
                </a:cubicBezTo>
                <a:cubicBezTo>
                  <a:pt x="402" y="186"/>
                  <a:pt x="402" y="188"/>
                  <a:pt x="402" y="188"/>
                </a:cubicBezTo>
                <a:cubicBezTo>
                  <a:pt x="401" y="188"/>
                  <a:pt x="401" y="190"/>
                  <a:pt x="401" y="190"/>
                </a:cubicBezTo>
                <a:cubicBezTo>
                  <a:pt x="400" y="190"/>
                  <a:pt x="400" y="190"/>
                  <a:pt x="400" y="190"/>
                </a:cubicBezTo>
                <a:cubicBezTo>
                  <a:pt x="205" y="190"/>
                  <a:pt x="205" y="190"/>
                  <a:pt x="205" y="190"/>
                </a:cubicBezTo>
                <a:cubicBezTo>
                  <a:pt x="201" y="374"/>
                  <a:pt x="124" y="550"/>
                  <a:pt x="0" y="675"/>
                </a:cubicBezTo>
                <a:cubicBezTo>
                  <a:pt x="136" y="811"/>
                  <a:pt x="136" y="811"/>
                  <a:pt x="136" y="811"/>
                </a:cubicBezTo>
                <a:cubicBezTo>
                  <a:pt x="143" y="809"/>
                  <a:pt x="149" y="806"/>
                  <a:pt x="154" y="801"/>
                </a:cubicBezTo>
                <a:cubicBezTo>
                  <a:pt x="157" y="797"/>
                  <a:pt x="160" y="793"/>
                  <a:pt x="162" y="789"/>
                </a:cubicBezTo>
                <a:cubicBezTo>
                  <a:pt x="162" y="787"/>
                  <a:pt x="163" y="785"/>
                  <a:pt x="163" y="783"/>
                </a:cubicBezTo>
                <a:cubicBezTo>
                  <a:pt x="163" y="783"/>
                  <a:pt x="163" y="783"/>
                  <a:pt x="163" y="783"/>
                </a:cubicBezTo>
                <a:cubicBezTo>
                  <a:pt x="163" y="783"/>
                  <a:pt x="163" y="783"/>
                  <a:pt x="163" y="783"/>
                </a:cubicBezTo>
                <a:cubicBezTo>
                  <a:pt x="163" y="782"/>
                  <a:pt x="163" y="782"/>
                  <a:pt x="163" y="782"/>
                </a:cubicBezTo>
                <a:cubicBezTo>
                  <a:pt x="168" y="768"/>
                  <a:pt x="177" y="755"/>
                  <a:pt x="188" y="743"/>
                </a:cubicBezTo>
                <a:cubicBezTo>
                  <a:pt x="208" y="724"/>
                  <a:pt x="233" y="713"/>
                  <a:pt x="259" y="713"/>
                </a:cubicBezTo>
                <a:cubicBezTo>
                  <a:pt x="286" y="713"/>
                  <a:pt x="312" y="723"/>
                  <a:pt x="332" y="743"/>
                </a:cubicBezTo>
                <a:cubicBezTo>
                  <a:pt x="352" y="763"/>
                  <a:pt x="362" y="790"/>
                  <a:pt x="362" y="816"/>
                </a:cubicBezTo>
                <a:cubicBezTo>
                  <a:pt x="362" y="842"/>
                  <a:pt x="352" y="868"/>
                  <a:pt x="332" y="888"/>
                </a:cubicBezTo>
                <a:cubicBezTo>
                  <a:pt x="322" y="898"/>
                  <a:pt x="310" y="906"/>
                  <a:pt x="297" y="911"/>
                </a:cubicBezTo>
                <a:cubicBezTo>
                  <a:pt x="296" y="911"/>
                  <a:pt x="296" y="911"/>
                  <a:pt x="296" y="911"/>
                </a:cubicBezTo>
                <a:cubicBezTo>
                  <a:pt x="296" y="911"/>
                  <a:pt x="296" y="911"/>
                  <a:pt x="295" y="911"/>
                </a:cubicBezTo>
                <a:cubicBezTo>
                  <a:pt x="291" y="912"/>
                  <a:pt x="288" y="913"/>
                  <a:pt x="284" y="915"/>
                </a:cubicBezTo>
                <a:cubicBezTo>
                  <a:pt x="281" y="916"/>
                  <a:pt x="278" y="918"/>
                  <a:pt x="275" y="921"/>
                </a:cubicBezTo>
                <a:cubicBezTo>
                  <a:pt x="270" y="926"/>
                  <a:pt x="267" y="933"/>
                  <a:pt x="266" y="939"/>
                </a:cubicBezTo>
                <a:cubicBezTo>
                  <a:pt x="400" y="1076"/>
                  <a:pt x="400" y="1076"/>
                  <a:pt x="400" y="1076"/>
                </a:cubicBezTo>
                <a:cubicBezTo>
                  <a:pt x="627" y="847"/>
                  <a:pt x="767" y="534"/>
                  <a:pt x="771" y="190"/>
                </a:cubicBezTo>
                <a:cubicBezTo>
                  <a:pt x="576" y="190"/>
                  <a:pt x="576" y="190"/>
                  <a:pt x="576" y="190"/>
                </a:cubicBezTo>
                <a:cubicBezTo>
                  <a:pt x="575" y="190"/>
                  <a:pt x="575" y="190"/>
                  <a:pt x="575" y="190"/>
                </a:cubicBezTo>
                <a:cubicBezTo>
                  <a:pt x="573" y="190"/>
                  <a:pt x="571" y="187"/>
                  <a:pt x="569" y="186"/>
                </a:cubicBezTo>
                <a:close/>
              </a:path>
            </a:pathLst>
          </a:custGeom>
          <a:solidFill>
            <a:srgbClr val="44546B"/>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24"/>
          <p:cNvSpPr>
            <a:spLocks/>
          </p:cNvSpPr>
          <p:nvPr/>
        </p:nvSpPr>
        <p:spPr bwMode="auto">
          <a:xfrm>
            <a:off x="5709245" y="1788630"/>
            <a:ext cx="1727800" cy="1244386"/>
          </a:xfrm>
          <a:custGeom>
            <a:avLst/>
            <a:gdLst/>
            <a:ahLst/>
            <a:cxnLst>
              <a:cxn ang="0">
                <a:pos x="182" y="202"/>
              </a:cxn>
              <a:cxn ang="0">
                <a:pos x="182" y="205"/>
              </a:cxn>
              <a:cxn ang="0">
                <a:pos x="180" y="206"/>
              </a:cxn>
              <a:cxn ang="0">
                <a:pos x="178" y="207"/>
              </a:cxn>
              <a:cxn ang="0">
                <a:pos x="177" y="207"/>
              </a:cxn>
              <a:cxn ang="0">
                <a:pos x="176" y="208"/>
              </a:cxn>
              <a:cxn ang="0">
                <a:pos x="174" y="209"/>
              </a:cxn>
              <a:cxn ang="0">
                <a:pos x="128" y="214"/>
              </a:cxn>
              <a:cxn ang="0">
                <a:pos x="128" y="214"/>
              </a:cxn>
              <a:cxn ang="0">
                <a:pos x="128" y="214"/>
              </a:cxn>
              <a:cxn ang="0">
                <a:pos x="128" y="214"/>
              </a:cxn>
              <a:cxn ang="0">
                <a:pos x="115" y="207"/>
              </a:cxn>
              <a:cxn ang="0">
                <a:pos x="23" y="224"/>
              </a:cxn>
              <a:cxn ang="0">
                <a:pos x="0" y="283"/>
              </a:cxn>
              <a:cxn ang="0">
                <a:pos x="81" y="366"/>
              </a:cxn>
              <a:cxn ang="0">
                <a:pos x="124" y="356"/>
              </a:cxn>
              <a:cxn ang="0">
                <a:pos x="146" y="353"/>
              </a:cxn>
              <a:cxn ang="0">
                <a:pos x="178" y="361"/>
              </a:cxn>
              <a:cxn ang="0">
                <a:pos x="179" y="362"/>
              </a:cxn>
              <a:cxn ang="0">
                <a:pos x="179" y="362"/>
              </a:cxn>
              <a:cxn ang="0">
                <a:pos x="182" y="364"/>
              </a:cxn>
              <a:cxn ang="0">
                <a:pos x="183" y="365"/>
              </a:cxn>
              <a:cxn ang="0">
                <a:pos x="186" y="369"/>
              </a:cxn>
              <a:cxn ang="0">
                <a:pos x="183" y="370"/>
              </a:cxn>
              <a:cxn ang="0">
                <a:pos x="183" y="566"/>
              </a:cxn>
              <a:cxn ang="0">
                <a:pos x="810" y="636"/>
              </a:cxn>
              <a:cxn ang="0">
                <a:pos x="810" y="635"/>
              </a:cxn>
              <a:cxn ang="0">
                <a:pos x="810" y="633"/>
              </a:cxn>
              <a:cxn ang="0">
                <a:pos x="790" y="609"/>
              </a:cxn>
              <a:cxn ang="0">
                <a:pos x="791" y="609"/>
              </a:cxn>
              <a:cxn ang="0">
                <a:pos x="785" y="609"/>
              </a:cxn>
              <a:cxn ang="0">
                <a:pos x="784" y="609"/>
              </a:cxn>
              <a:cxn ang="0">
                <a:pos x="744" y="584"/>
              </a:cxn>
              <a:cxn ang="0">
                <a:pos x="714" y="509"/>
              </a:cxn>
              <a:cxn ang="0">
                <a:pos x="794" y="413"/>
              </a:cxn>
              <a:cxn ang="0">
                <a:pos x="889" y="440"/>
              </a:cxn>
              <a:cxn ang="0">
                <a:pos x="912" y="476"/>
              </a:cxn>
              <a:cxn ang="0">
                <a:pos x="916" y="488"/>
              </a:cxn>
              <a:cxn ang="0">
                <a:pos x="940" y="507"/>
              </a:cxn>
              <a:cxn ang="0">
                <a:pos x="183" y="0"/>
              </a:cxn>
              <a:cxn ang="0">
                <a:pos x="183" y="196"/>
              </a:cxn>
            </a:cxnLst>
            <a:rect l="0" t="0" r="r" b="b"/>
            <a:pathLst>
              <a:path w="1073" h="772">
                <a:moveTo>
                  <a:pt x="182" y="202"/>
                </a:moveTo>
                <a:cubicBezTo>
                  <a:pt x="182" y="202"/>
                  <a:pt x="182" y="202"/>
                  <a:pt x="182" y="202"/>
                </a:cubicBezTo>
                <a:cubicBezTo>
                  <a:pt x="182" y="204"/>
                  <a:pt x="182" y="204"/>
                  <a:pt x="182" y="204"/>
                </a:cubicBezTo>
                <a:cubicBezTo>
                  <a:pt x="182" y="205"/>
                  <a:pt x="182" y="205"/>
                  <a:pt x="182" y="205"/>
                </a:cubicBezTo>
                <a:cubicBezTo>
                  <a:pt x="182" y="205"/>
                  <a:pt x="182" y="205"/>
                  <a:pt x="182" y="205"/>
                </a:cubicBezTo>
                <a:cubicBezTo>
                  <a:pt x="181" y="205"/>
                  <a:pt x="180" y="206"/>
                  <a:pt x="180" y="206"/>
                </a:cubicBezTo>
                <a:cubicBezTo>
                  <a:pt x="179" y="206"/>
                  <a:pt x="179" y="206"/>
                  <a:pt x="179" y="206"/>
                </a:cubicBezTo>
                <a:cubicBezTo>
                  <a:pt x="178" y="207"/>
                  <a:pt x="178" y="207"/>
                  <a:pt x="178" y="207"/>
                </a:cubicBezTo>
                <a:cubicBezTo>
                  <a:pt x="177" y="207"/>
                  <a:pt x="177" y="207"/>
                  <a:pt x="177" y="207"/>
                </a:cubicBezTo>
                <a:cubicBezTo>
                  <a:pt x="177" y="207"/>
                  <a:pt x="177" y="207"/>
                  <a:pt x="177" y="207"/>
                </a:cubicBezTo>
                <a:cubicBezTo>
                  <a:pt x="176" y="207"/>
                  <a:pt x="176" y="207"/>
                  <a:pt x="176" y="207"/>
                </a:cubicBezTo>
                <a:cubicBezTo>
                  <a:pt x="176" y="208"/>
                  <a:pt x="176" y="208"/>
                  <a:pt x="176" y="208"/>
                </a:cubicBezTo>
                <a:cubicBezTo>
                  <a:pt x="176" y="208"/>
                  <a:pt x="176" y="208"/>
                  <a:pt x="176" y="208"/>
                </a:cubicBezTo>
                <a:cubicBezTo>
                  <a:pt x="175" y="208"/>
                  <a:pt x="175" y="208"/>
                  <a:pt x="174" y="209"/>
                </a:cubicBezTo>
                <a:cubicBezTo>
                  <a:pt x="166" y="214"/>
                  <a:pt x="156" y="217"/>
                  <a:pt x="146" y="217"/>
                </a:cubicBezTo>
                <a:cubicBezTo>
                  <a:pt x="140" y="217"/>
                  <a:pt x="134" y="216"/>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8" y="214"/>
                  <a:pt x="128" y="214"/>
                  <a:pt x="128" y="214"/>
                </a:cubicBezTo>
                <a:cubicBezTo>
                  <a:pt x="123" y="212"/>
                  <a:pt x="118" y="210"/>
                  <a:pt x="115" y="207"/>
                </a:cubicBezTo>
                <a:cubicBezTo>
                  <a:pt x="105" y="203"/>
                  <a:pt x="93" y="200"/>
                  <a:pt x="81" y="200"/>
                </a:cubicBezTo>
                <a:cubicBezTo>
                  <a:pt x="59" y="200"/>
                  <a:pt x="38" y="209"/>
                  <a:pt x="23" y="224"/>
                </a:cubicBezTo>
                <a:cubicBezTo>
                  <a:pt x="21" y="226"/>
                  <a:pt x="20" y="228"/>
                  <a:pt x="18" y="230"/>
                </a:cubicBezTo>
                <a:cubicBezTo>
                  <a:pt x="7" y="244"/>
                  <a:pt x="0" y="263"/>
                  <a:pt x="0" y="283"/>
                </a:cubicBezTo>
                <a:cubicBezTo>
                  <a:pt x="0" y="306"/>
                  <a:pt x="10" y="328"/>
                  <a:pt x="25" y="343"/>
                </a:cubicBezTo>
                <a:cubicBezTo>
                  <a:pt x="40" y="357"/>
                  <a:pt x="59" y="366"/>
                  <a:pt x="81" y="366"/>
                </a:cubicBezTo>
                <a:cubicBezTo>
                  <a:pt x="94" y="366"/>
                  <a:pt x="107" y="363"/>
                  <a:pt x="118" y="358"/>
                </a:cubicBezTo>
                <a:cubicBezTo>
                  <a:pt x="120" y="356"/>
                  <a:pt x="122" y="357"/>
                  <a:pt x="124" y="356"/>
                </a:cubicBezTo>
                <a:cubicBezTo>
                  <a:pt x="131" y="353"/>
                  <a:pt x="138" y="353"/>
                  <a:pt x="146" y="353"/>
                </a:cubicBezTo>
                <a:cubicBezTo>
                  <a:pt x="146" y="353"/>
                  <a:pt x="146" y="353"/>
                  <a:pt x="146" y="353"/>
                </a:cubicBezTo>
                <a:cubicBezTo>
                  <a:pt x="157" y="353"/>
                  <a:pt x="167" y="355"/>
                  <a:pt x="175" y="361"/>
                </a:cubicBezTo>
                <a:cubicBezTo>
                  <a:pt x="176" y="361"/>
                  <a:pt x="177" y="361"/>
                  <a:pt x="178" y="361"/>
                </a:cubicBezTo>
                <a:cubicBezTo>
                  <a:pt x="178" y="361"/>
                  <a:pt x="178" y="361"/>
                  <a:pt x="178" y="361"/>
                </a:cubicBezTo>
                <a:cubicBezTo>
                  <a:pt x="179" y="362"/>
                  <a:pt x="179" y="362"/>
                  <a:pt x="179" y="362"/>
                </a:cubicBezTo>
                <a:cubicBezTo>
                  <a:pt x="179" y="362"/>
                  <a:pt x="179" y="362"/>
                  <a:pt x="179" y="362"/>
                </a:cubicBezTo>
                <a:cubicBezTo>
                  <a:pt x="179" y="362"/>
                  <a:pt x="179" y="362"/>
                  <a:pt x="179" y="362"/>
                </a:cubicBezTo>
                <a:cubicBezTo>
                  <a:pt x="180" y="362"/>
                  <a:pt x="180" y="362"/>
                  <a:pt x="180" y="362"/>
                </a:cubicBezTo>
                <a:cubicBezTo>
                  <a:pt x="181" y="362"/>
                  <a:pt x="181" y="363"/>
                  <a:pt x="182" y="364"/>
                </a:cubicBezTo>
                <a:cubicBezTo>
                  <a:pt x="183" y="364"/>
                  <a:pt x="183" y="364"/>
                  <a:pt x="183" y="364"/>
                </a:cubicBezTo>
                <a:cubicBezTo>
                  <a:pt x="183" y="365"/>
                  <a:pt x="183" y="365"/>
                  <a:pt x="183" y="365"/>
                </a:cubicBezTo>
                <a:cubicBezTo>
                  <a:pt x="184" y="365"/>
                  <a:pt x="184" y="365"/>
                  <a:pt x="184" y="365"/>
                </a:cubicBezTo>
                <a:cubicBezTo>
                  <a:pt x="185" y="366"/>
                  <a:pt x="185" y="368"/>
                  <a:pt x="186" y="369"/>
                </a:cubicBezTo>
                <a:cubicBezTo>
                  <a:pt x="186" y="369"/>
                  <a:pt x="184" y="369"/>
                  <a:pt x="184" y="369"/>
                </a:cubicBezTo>
                <a:cubicBezTo>
                  <a:pt x="184" y="370"/>
                  <a:pt x="183" y="370"/>
                  <a:pt x="183" y="370"/>
                </a:cubicBezTo>
                <a:cubicBezTo>
                  <a:pt x="183" y="371"/>
                  <a:pt x="183" y="371"/>
                  <a:pt x="183" y="371"/>
                </a:cubicBezTo>
                <a:cubicBezTo>
                  <a:pt x="183" y="566"/>
                  <a:pt x="183" y="566"/>
                  <a:pt x="183" y="566"/>
                </a:cubicBezTo>
                <a:cubicBezTo>
                  <a:pt x="375" y="570"/>
                  <a:pt x="547" y="648"/>
                  <a:pt x="673" y="772"/>
                </a:cubicBezTo>
                <a:cubicBezTo>
                  <a:pt x="810" y="636"/>
                  <a:pt x="810" y="636"/>
                  <a:pt x="810" y="636"/>
                </a:cubicBezTo>
                <a:cubicBezTo>
                  <a:pt x="810" y="636"/>
                  <a:pt x="810" y="636"/>
                  <a:pt x="810" y="636"/>
                </a:cubicBezTo>
                <a:cubicBezTo>
                  <a:pt x="810" y="636"/>
                  <a:pt x="810" y="635"/>
                  <a:pt x="810" y="635"/>
                </a:cubicBezTo>
                <a:cubicBezTo>
                  <a:pt x="810" y="634"/>
                  <a:pt x="810" y="634"/>
                  <a:pt x="810" y="634"/>
                </a:cubicBezTo>
                <a:cubicBezTo>
                  <a:pt x="810" y="634"/>
                  <a:pt x="810" y="633"/>
                  <a:pt x="810" y="633"/>
                </a:cubicBezTo>
                <a:cubicBezTo>
                  <a:pt x="808" y="628"/>
                  <a:pt x="806" y="622"/>
                  <a:pt x="801" y="617"/>
                </a:cubicBezTo>
                <a:cubicBezTo>
                  <a:pt x="798" y="614"/>
                  <a:pt x="794" y="613"/>
                  <a:pt x="790" y="609"/>
                </a:cubicBezTo>
                <a:cubicBezTo>
                  <a:pt x="791" y="609"/>
                  <a:pt x="791" y="609"/>
                  <a:pt x="791" y="609"/>
                </a:cubicBezTo>
                <a:cubicBezTo>
                  <a:pt x="791" y="609"/>
                  <a:pt x="791" y="609"/>
                  <a:pt x="791" y="609"/>
                </a:cubicBezTo>
                <a:cubicBezTo>
                  <a:pt x="791" y="610"/>
                  <a:pt x="791" y="610"/>
                  <a:pt x="791" y="610"/>
                </a:cubicBezTo>
                <a:cubicBezTo>
                  <a:pt x="787" y="609"/>
                  <a:pt x="787" y="609"/>
                  <a:pt x="785" y="609"/>
                </a:cubicBezTo>
                <a:cubicBezTo>
                  <a:pt x="784" y="609"/>
                  <a:pt x="784" y="609"/>
                  <a:pt x="784" y="609"/>
                </a:cubicBezTo>
                <a:cubicBezTo>
                  <a:pt x="784" y="609"/>
                  <a:pt x="784" y="609"/>
                  <a:pt x="784" y="609"/>
                </a:cubicBezTo>
                <a:cubicBezTo>
                  <a:pt x="783" y="609"/>
                  <a:pt x="783" y="609"/>
                  <a:pt x="783" y="609"/>
                </a:cubicBezTo>
                <a:cubicBezTo>
                  <a:pt x="769" y="604"/>
                  <a:pt x="756" y="596"/>
                  <a:pt x="744" y="584"/>
                </a:cubicBezTo>
                <a:cubicBezTo>
                  <a:pt x="727" y="567"/>
                  <a:pt x="717" y="545"/>
                  <a:pt x="715" y="522"/>
                </a:cubicBezTo>
                <a:cubicBezTo>
                  <a:pt x="714" y="518"/>
                  <a:pt x="714" y="513"/>
                  <a:pt x="714" y="509"/>
                </a:cubicBezTo>
                <a:cubicBezTo>
                  <a:pt x="714" y="484"/>
                  <a:pt x="723" y="459"/>
                  <a:pt x="743" y="440"/>
                </a:cubicBezTo>
                <a:cubicBezTo>
                  <a:pt x="757" y="425"/>
                  <a:pt x="775" y="416"/>
                  <a:pt x="794" y="413"/>
                </a:cubicBezTo>
                <a:cubicBezTo>
                  <a:pt x="802" y="411"/>
                  <a:pt x="810" y="410"/>
                  <a:pt x="818" y="410"/>
                </a:cubicBezTo>
                <a:cubicBezTo>
                  <a:pt x="843" y="410"/>
                  <a:pt x="869" y="420"/>
                  <a:pt x="889" y="440"/>
                </a:cubicBezTo>
                <a:cubicBezTo>
                  <a:pt x="899" y="450"/>
                  <a:pt x="907" y="463"/>
                  <a:pt x="912" y="476"/>
                </a:cubicBezTo>
                <a:cubicBezTo>
                  <a:pt x="912" y="476"/>
                  <a:pt x="912" y="476"/>
                  <a:pt x="912" y="476"/>
                </a:cubicBezTo>
                <a:cubicBezTo>
                  <a:pt x="912" y="476"/>
                  <a:pt x="912" y="477"/>
                  <a:pt x="912" y="477"/>
                </a:cubicBezTo>
                <a:cubicBezTo>
                  <a:pt x="913" y="481"/>
                  <a:pt x="914" y="485"/>
                  <a:pt x="916" y="488"/>
                </a:cubicBezTo>
                <a:cubicBezTo>
                  <a:pt x="917" y="492"/>
                  <a:pt x="920" y="495"/>
                  <a:pt x="922" y="497"/>
                </a:cubicBezTo>
                <a:cubicBezTo>
                  <a:pt x="927" y="502"/>
                  <a:pt x="934" y="505"/>
                  <a:pt x="940" y="507"/>
                </a:cubicBezTo>
                <a:cubicBezTo>
                  <a:pt x="1073" y="372"/>
                  <a:pt x="1073" y="372"/>
                  <a:pt x="1073" y="372"/>
                </a:cubicBezTo>
                <a:cubicBezTo>
                  <a:pt x="845" y="145"/>
                  <a:pt x="531" y="4"/>
                  <a:pt x="183" y="0"/>
                </a:cubicBezTo>
                <a:cubicBezTo>
                  <a:pt x="183" y="195"/>
                  <a:pt x="183" y="195"/>
                  <a:pt x="183" y="195"/>
                </a:cubicBezTo>
                <a:cubicBezTo>
                  <a:pt x="183" y="196"/>
                  <a:pt x="183" y="196"/>
                  <a:pt x="183" y="196"/>
                </a:cubicBezTo>
                <a:cubicBezTo>
                  <a:pt x="183" y="198"/>
                  <a:pt x="184" y="200"/>
                  <a:pt x="182" y="202"/>
                </a:cubicBezTo>
                <a:close/>
              </a:path>
            </a:pathLst>
          </a:custGeom>
          <a:solidFill>
            <a:srgbClr val="FE4A1E"/>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8" name="Freeform 21"/>
          <p:cNvSpPr>
            <a:spLocks/>
          </p:cNvSpPr>
          <p:nvPr/>
        </p:nvSpPr>
        <p:spPr bwMode="auto">
          <a:xfrm>
            <a:off x="5980795" y="4702507"/>
            <a:ext cx="1436364" cy="1232821"/>
          </a:xfrm>
          <a:custGeom>
            <a:avLst/>
            <a:gdLst/>
            <a:ahLst/>
            <a:cxnLst>
              <a:cxn ang="0">
                <a:pos x="753" y="255"/>
              </a:cxn>
              <a:cxn ang="0">
                <a:pos x="748" y="254"/>
              </a:cxn>
              <a:cxn ang="0">
                <a:pos x="748" y="254"/>
              </a:cxn>
              <a:cxn ang="0">
                <a:pos x="748" y="254"/>
              </a:cxn>
              <a:cxn ang="0">
                <a:pos x="752" y="250"/>
              </a:cxn>
              <a:cxn ang="0">
                <a:pos x="754" y="248"/>
              </a:cxn>
              <a:cxn ang="0">
                <a:pos x="754" y="247"/>
              </a:cxn>
              <a:cxn ang="0">
                <a:pos x="755" y="246"/>
              </a:cxn>
              <a:cxn ang="0">
                <a:pos x="769" y="218"/>
              </a:cxn>
              <a:cxn ang="0">
                <a:pos x="783" y="208"/>
              </a:cxn>
              <a:cxn ang="0">
                <a:pos x="783" y="208"/>
              </a:cxn>
              <a:cxn ang="0">
                <a:pos x="784" y="208"/>
              </a:cxn>
              <a:cxn ang="0">
                <a:pos x="784" y="208"/>
              </a:cxn>
              <a:cxn ang="0">
                <a:pos x="827" y="185"/>
              </a:cxn>
              <a:cxn ang="0">
                <a:pos x="827" y="68"/>
              </a:cxn>
              <a:cxn ang="0">
                <a:pos x="709" y="68"/>
              </a:cxn>
              <a:cxn ang="0">
                <a:pos x="687" y="106"/>
              </a:cxn>
              <a:cxn ang="0">
                <a:pos x="676" y="125"/>
              </a:cxn>
              <a:cxn ang="0">
                <a:pos x="645" y="140"/>
              </a:cxn>
              <a:cxn ang="0">
                <a:pos x="643" y="140"/>
              </a:cxn>
              <a:cxn ang="0">
                <a:pos x="643" y="140"/>
              </a:cxn>
              <a:cxn ang="0">
                <a:pos x="639" y="140"/>
              </a:cxn>
              <a:cxn ang="0">
                <a:pos x="638" y="140"/>
              </a:cxn>
              <a:cxn ang="0">
                <a:pos x="492" y="0"/>
              </a:cxn>
              <a:cxn ang="0">
                <a:pos x="0" y="390"/>
              </a:cxn>
              <a:cxn ang="0">
                <a:pos x="36" y="394"/>
              </a:cxn>
              <a:cxn ang="0">
                <a:pos x="42" y="391"/>
              </a:cxn>
              <a:cxn ang="0">
                <a:pos x="43" y="390"/>
              </a:cxn>
              <a:cxn ang="0">
                <a:pos x="161" y="411"/>
              </a:cxn>
              <a:cxn ang="0">
                <a:pos x="192" y="482"/>
              </a:cxn>
              <a:cxn ang="0">
                <a:pos x="88" y="585"/>
              </a:cxn>
              <a:cxn ang="0">
                <a:pos x="46" y="575"/>
              </a:cxn>
              <a:cxn ang="0">
                <a:pos x="35" y="569"/>
              </a:cxn>
              <a:cxn ang="0">
                <a:pos x="0" y="574"/>
              </a:cxn>
              <a:cxn ang="0">
                <a:pos x="892" y="400"/>
              </a:cxn>
              <a:cxn ang="0">
                <a:pos x="753" y="256"/>
              </a:cxn>
            </a:cxnLst>
            <a:rect l="0" t="0" r="r" b="b"/>
            <a:pathLst>
              <a:path w="892" h="765">
                <a:moveTo>
                  <a:pt x="753" y="256"/>
                </a:moveTo>
                <a:cubicBezTo>
                  <a:pt x="753" y="255"/>
                  <a:pt x="753" y="255"/>
                  <a:pt x="753" y="255"/>
                </a:cubicBezTo>
                <a:cubicBezTo>
                  <a:pt x="751" y="254"/>
                  <a:pt x="751" y="254"/>
                  <a:pt x="751"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4"/>
                  <a:pt x="748" y="254"/>
                  <a:pt x="748" y="254"/>
                </a:cubicBezTo>
                <a:cubicBezTo>
                  <a:pt x="748" y="252"/>
                  <a:pt x="751" y="251"/>
                  <a:pt x="751" y="251"/>
                </a:cubicBezTo>
                <a:cubicBezTo>
                  <a:pt x="752" y="250"/>
                  <a:pt x="752" y="250"/>
                  <a:pt x="752" y="250"/>
                </a:cubicBezTo>
                <a:cubicBezTo>
                  <a:pt x="753" y="249"/>
                  <a:pt x="753" y="249"/>
                  <a:pt x="753" y="249"/>
                </a:cubicBezTo>
                <a:cubicBezTo>
                  <a:pt x="754" y="248"/>
                  <a:pt x="754" y="248"/>
                  <a:pt x="754" y="248"/>
                </a:cubicBezTo>
                <a:cubicBezTo>
                  <a:pt x="754" y="247"/>
                  <a:pt x="754" y="247"/>
                  <a:pt x="754" y="247"/>
                </a:cubicBezTo>
                <a:cubicBezTo>
                  <a:pt x="754" y="247"/>
                  <a:pt x="754" y="247"/>
                  <a:pt x="754" y="247"/>
                </a:cubicBezTo>
                <a:cubicBezTo>
                  <a:pt x="754" y="246"/>
                  <a:pt x="754" y="246"/>
                  <a:pt x="754" y="246"/>
                </a:cubicBezTo>
                <a:cubicBezTo>
                  <a:pt x="755" y="246"/>
                  <a:pt x="755" y="246"/>
                  <a:pt x="755" y="246"/>
                </a:cubicBezTo>
                <a:cubicBezTo>
                  <a:pt x="755" y="245"/>
                  <a:pt x="755" y="245"/>
                  <a:pt x="755" y="244"/>
                </a:cubicBezTo>
                <a:cubicBezTo>
                  <a:pt x="757" y="235"/>
                  <a:pt x="762" y="226"/>
                  <a:pt x="769" y="218"/>
                </a:cubicBezTo>
                <a:cubicBezTo>
                  <a:pt x="773" y="214"/>
                  <a:pt x="778" y="210"/>
                  <a:pt x="783" y="208"/>
                </a:cubicBezTo>
                <a:cubicBezTo>
                  <a:pt x="783" y="208"/>
                  <a:pt x="783" y="208"/>
                  <a:pt x="783" y="208"/>
                </a:cubicBezTo>
                <a:cubicBezTo>
                  <a:pt x="783" y="208"/>
                  <a:pt x="783" y="208"/>
                  <a:pt x="783" y="208"/>
                </a:cubicBezTo>
                <a:cubicBezTo>
                  <a:pt x="783" y="208"/>
                  <a:pt x="783" y="208"/>
                  <a:pt x="783" y="208"/>
                </a:cubicBezTo>
                <a:cubicBezTo>
                  <a:pt x="784" y="208"/>
                  <a:pt x="784" y="208"/>
                  <a:pt x="784" y="208"/>
                </a:cubicBezTo>
                <a:cubicBezTo>
                  <a:pt x="784" y="208"/>
                  <a:pt x="784" y="208"/>
                  <a:pt x="784" y="208"/>
                </a:cubicBezTo>
                <a:cubicBezTo>
                  <a:pt x="784" y="208"/>
                  <a:pt x="784" y="208"/>
                  <a:pt x="784" y="208"/>
                </a:cubicBezTo>
                <a:cubicBezTo>
                  <a:pt x="784" y="208"/>
                  <a:pt x="784" y="208"/>
                  <a:pt x="784" y="208"/>
                </a:cubicBezTo>
                <a:cubicBezTo>
                  <a:pt x="789" y="205"/>
                  <a:pt x="794" y="204"/>
                  <a:pt x="798" y="203"/>
                </a:cubicBezTo>
                <a:cubicBezTo>
                  <a:pt x="808" y="199"/>
                  <a:pt x="818" y="193"/>
                  <a:pt x="827" y="185"/>
                </a:cubicBezTo>
                <a:cubicBezTo>
                  <a:pt x="843" y="169"/>
                  <a:pt x="851" y="147"/>
                  <a:pt x="851" y="126"/>
                </a:cubicBezTo>
                <a:cubicBezTo>
                  <a:pt x="851" y="105"/>
                  <a:pt x="843" y="84"/>
                  <a:pt x="827" y="68"/>
                </a:cubicBezTo>
                <a:cubicBezTo>
                  <a:pt x="810" y="51"/>
                  <a:pt x="789" y="43"/>
                  <a:pt x="768" y="43"/>
                </a:cubicBezTo>
                <a:cubicBezTo>
                  <a:pt x="747" y="43"/>
                  <a:pt x="726" y="51"/>
                  <a:pt x="709" y="68"/>
                </a:cubicBezTo>
                <a:cubicBezTo>
                  <a:pt x="700" y="77"/>
                  <a:pt x="694" y="88"/>
                  <a:pt x="690" y="99"/>
                </a:cubicBezTo>
                <a:cubicBezTo>
                  <a:pt x="689" y="101"/>
                  <a:pt x="688" y="104"/>
                  <a:pt x="687" y="106"/>
                </a:cubicBezTo>
                <a:cubicBezTo>
                  <a:pt x="685" y="113"/>
                  <a:pt x="681" y="119"/>
                  <a:pt x="676" y="125"/>
                </a:cubicBezTo>
                <a:cubicBezTo>
                  <a:pt x="676" y="125"/>
                  <a:pt x="676" y="125"/>
                  <a:pt x="676" y="125"/>
                </a:cubicBezTo>
                <a:cubicBezTo>
                  <a:pt x="668" y="132"/>
                  <a:pt x="658" y="137"/>
                  <a:pt x="648" y="139"/>
                </a:cubicBezTo>
                <a:cubicBezTo>
                  <a:pt x="647" y="139"/>
                  <a:pt x="646" y="140"/>
                  <a:pt x="645" y="140"/>
                </a:cubicBezTo>
                <a:cubicBezTo>
                  <a:pt x="644" y="140"/>
                  <a:pt x="644" y="140"/>
                  <a:pt x="644" y="140"/>
                </a:cubicBezTo>
                <a:cubicBezTo>
                  <a:pt x="643" y="140"/>
                  <a:pt x="643" y="140"/>
                  <a:pt x="643" y="140"/>
                </a:cubicBezTo>
                <a:cubicBezTo>
                  <a:pt x="643" y="140"/>
                  <a:pt x="643" y="140"/>
                  <a:pt x="643" y="140"/>
                </a:cubicBezTo>
                <a:cubicBezTo>
                  <a:pt x="643" y="140"/>
                  <a:pt x="643" y="140"/>
                  <a:pt x="643" y="140"/>
                </a:cubicBezTo>
                <a:cubicBezTo>
                  <a:pt x="642" y="140"/>
                  <a:pt x="641" y="140"/>
                  <a:pt x="640" y="140"/>
                </a:cubicBezTo>
                <a:cubicBezTo>
                  <a:pt x="639" y="140"/>
                  <a:pt x="639" y="140"/>
                  <a:pt x="639" y="140"/>
                </a:cubicBezTo>
                <a:cubicBezTo>
                  <a:pt x="638" y="140"/>
                  <a:pt x="638" y="140"/>
                  <a:pt x="638" y="140"/>
                </a:cubicBezTo>
                <a:cubicBezTo>
                  <a:pt x="638" y="140"/>
                  <a:pt x="638" y="140"/>
                  <a:pt x="638" y="140"/>
                </a:cubicBezTo>
                <a:cubicBezTo>
                  <a:pt x="636" y="140"/>
                  <a:pt x="634" y="139"/>
                  <a:pt x="633" y="138"/>
                </a:cubicBezTo>
                <a:cubicBezTo>
                  <a:pt x="492" y="0"/>
                  <a:pt x="492" y="0"/>
                  <a:pt x="492" y="0"/>
                </a:cubicBezTo>
                <a:cubicBezTo>
                  <a:pt x="355" y="131"/>
                  <a:pt x="172" y="198"/>
                  <a:pt x="0" y="199"/>
                </a:cubicBezTo>
                <a:cubicBezTo>
                  <a:pt x="0" y="390"/>
                  <a:pt x="0" y="390"/>
                  <a:pt x="0" y="390"/>
                </a:cubicBezTo>
                <a:cubicBezTo>
                  <a:pt x="9" y="394"/>
                  <a:pt x="14" y="396"/>
                  <a:pt x="21" y="396"/>
                </a:cubicBezTo>
                <a:cubicBezTo>
                  <a:pt x="26" y="396"/>
                  <a:pt x="32" y="395"/>
                  <a:pt x="36" y="394"/>
                </a:cubicBezTo>
                <a:cubicBezTo>
                  <a:pt x="38" y="393"/>
                  <a:pt x="40" y="392"/>
                  <a:pt x="42" y="391"/>
                </a:cubicBezTo>
                <a:cubicBezTo>
                  <a:pt x="42" y="391"/>
                  <a:pt x="42" y="391"/>
                  <a:pt x="42" y="391"/>
                </a:cubicBezTo>
                <a:cubicBezTo>
                  <a:pt x="43" y="391"/>
                  <a:pt x="43" y="391"/>
                  <a:pt x="43" y="391"/>
                </a:cubicBezTo>
                <a:cubicBezTo>
                  <a:pt x="43" y="390"/>
                  <a:pt x="43" y="390"/>
                  <a:pt x="43" y="390"/>
                </a:cubicBezTo>
                <a:cubicBezTo>
                  <a:pt x="57" y="384"/>
                  <a:pt x="72" y="380"/>
                  <a:pt x="88" y="380"/>
                </a:cubicBezTo>
                <a:cubicBezTo>
                  <a:pt x="117" y="380"/>
                  <a:pt x="142" y="392"/>
                  <a:pt x="161" y="411"/>
                </a:cubicBezTo>
                <a:cubicBezTo>
                  <a:pt x="162" y="412"/>
                  <a:pt x="162" y="412"/>
                  <a:pt x="163" y="413"/>
                </a:cubicBezTo>
                <a:cubicBezTo>
                  <a:pt x="181" y="430"/>
                  <a:pt x="192" y="455"/>
                  <a:pt x="192" y="482"/>
                </a:cubicBezTo>
                <a:cubicBezTo>
                  <a:pt x="192" y="506"/>
                  <a:pt x="183" y="528"/>
                  <a:pt x="169" y="545"/>
                </a:cubicBezTo>
                <a:cubicBezTo>
                  <a:pt x="150" y="569"/>
                  <a:pt x="121" y="585"/>
                  <a:pt x="88" y="585"/>
                </a:cubicBezTo>
                <a:cubicBezTo>
                  <a:pt x="73" y="585"/>
                  <a:pt x="59" y="581"/>
                  <a:pt x="46" y="576"/>
                </a:cubicBezTo>
                <a:cubicBezTo>
                  <a:pt x="46" y="576"/>
                  <a:pt x="46" y="575"/>
                  <a:pt x="46" y="575"/>
                </a:cubicBezTo>
                <a:cubicBezTo>
                  <a:pt x="45" y="575"/>
                  <a:pt x="45" y="575"/>
                  <a:pt x="45" y="575"/>
                </a:cubicBezTo>
                <a:cubicBezTo>
                  <a:pt x="41" y="573"/>
                  <a:pt x="38" y="571"/>
                  <a:pt x="35" y="569"/>
                </a:cubicBezTo>
                <a:cubicBezTo>
                  <a:pt x="31" y="568"/>
                  <a:pt x="25" y="567"/>
                  <a:pt x="21" y="567"/>
                </a:cubicBezTo>
                <a:cubicBezTo>
                  <a:pt x="14" y="567"/>
                  <a:pt x="9" y="570"/>
                  <a:pt x="0" y="574"/>
                </a:cubicBezTo>
                <a:cubicBezTo>
                  <a:pt x="0" y="765"/>
                  <a:pt x="0" y="765"/>
                  <a:pt x="0" y="765"/>
                </a:cubicBezTo>
                <a:cubicBezTo>
                  <a:pt x="323" y="764"/>
                  <a:pt x="645" y="642"/>
                  <a:pt x="892" y="400"/>
                </a:cubicBezTo>
                <a:cubicBezTo>
                  <a:pt x="754" y="261"/>
                  <a:pt x="754" y="261"/>
                  <a:pt x="754" y="261"/>
                </a:cubicBezTo>
                <a:cubicBezTo>
                  <a:pt x="753" y="260"/>
                  <a:pt x="753" y="258"/>
                  <a:pt x="753" y="256"/>
                </a:cubicBezTo>
                <a:close/>
              </a:path>
            </a:pathLst>
          </a:custGeom>
          <a:solidFill>
            <a:srgbClr val="7A7A7A"/>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1" name="Freeform 25"/>
          <p:cNvSpPr>
            <a:spLocks/>
          </p:cNvSpPr>
          <p:nvPr/>
        </p:nvSpPr>
        <p:spPr bwMode="auto">
          <a:xfrm>
            <a:off x="3911606" y="2418212"/>
            <a:ext cx="1242074" cy="1730113"/>
          </a:xfrm>
          <a:custGeom>
            <a:avLst/>
            <a:gdLst/>
            <a:ahLst/>
            <a:cxnLst>
              <a:cxn ang="0">
                <a:pos x="202" y="891"/>
              </a:cxn>
              <a:cxn ang="0">
                <a:pos x="201" y="892"/>
              </a:cxn>
              <a:cxn ang="0">
                <a:pos x="204" y="894"/>
              </a:cxn>
              <a:cxn ang="0">
                <a:pos x="206" y="895"/>
              </a:cxn>
              <a:cxn ang="0">
                <a:pos x="207" y="897"/>
              </a:cxn>
              <a:cxn ang="0">
                <a:pos x="208" y="898"/>
              </a:cxn>
              <a:cxn ang="0">
                <a:pos x="209" y="899"/>
              </a:cxn>
              <a:cxn ang="0">
                <a:pos x="214" y="945"/>
              </a:cxn>
              <a:cxn ang="0">
                <a:pos x="214" y="945"/>
              </a:cxn>
              <a:cxn ang="0">
                <a:pos x="214" y="945"/>
              </a:cxn>
              <a:cxn ang="0">
                <a:pos x="214" y="946"/>
              </a:cxn>
              <a:cxn ang="0">
                <a:pos x="207" y="959"/>
              </a:cxn>
              <a:cxn ang="0">
                <a:pos x="224" y="1051"/>
              </a:cxn>
              <a:cxn ang="0">
                <a:pos x="283" y="1074"/>
              </a:cxn>
              <a:cxn ang="0">
                <a:pos x="366" y="992"/>
              </a:cxn>
              <a:cxn ang="0">
                <a:pos x="356" y="949"/>
              </a:cxn>
              <a:cxn ang="0">
                <a:pos x="353" y="928"/>
              </a:cxn>
              <a:cxn ang="0">
                <a:pos x="361" y="895"/>
              </a:cxn>
              <a:cxn ang="0">
                <a:pos x="362" y="892"/>
              </a:cxn>
              <a:cxn ang="0">
                <a:pos x="362" y="893"/>
              </a:cxn>
              <a:cxn ang="0">
                <a:pos x="364" y="891"/>
              </a:cxn>
              <a:cxn ang="0">
                <a:pos x="365" y="890"/>
              </a:cxn>
              <a:cxn ang="0">
                <a:pos x="369" y="888"/>
              </a:cxn>
              <a:cxn ang="0">
                <a:pos x="370" y="888"/>
              </a:cxn>
              <a:cxn ang="0">
                <a:pos x="566" y="888"/>
              </a:cxn>
              <a:cxn ang="0">
                <a:pos x="635" y="264"/>
              </a:cxn>
              <a:cxn ang="0">
                <a:pos x="613" y="285"/>
              </a:cxn>
              <a:cxn ang="0">
                <a:pos x="610" y="280"/>
              </a:cxn>
              <a:cxn ang="0">
                <a:pos x="608" y="288"/>
              </a:cxn>
              <a:cxn ang="0">
                <a:pos x="608" y="291"/>
              </a:cxn>
              <a:cxn ang="0">
                <a:pos x="583" y="330"/>
              </a:cxn>
              <a:cxn ang="0">
                <a:pos x="439" y="331"/>
              </a:cxn>
              <a:cxn ang="0">
                <a:pos x="439" y="186"/>
              </a:cxn>
              <a:cxn ang="0">
                <a:pos x="475" y="163"/>
              </a:cxn>
              <a:cxn ang="0">
                <a:pos x="487" y="159"/>
              </a:cxn>
              <a:cxn ang="0">
                <a:pos x="505" y="135"/>
              </a:cxn>
              <a:cxn ang="0">
                <a:pos x="0" y="888"/>
              </a:cxn>
              <a:cxn ang="0">
                <a:pos x="196" y="888"/>
              </a:cxn>
            </a:cxnLst>
            <a:rect l="0" t="0" r="r" b="b"/>
            <a:pathLst>
              <a:path w="771" h="1074">
                <a:moveTo>
                  <a:pt x="202" y="890"/>
                </a:moveTo>
                <a:cubicBezTo>
                  <a:pt x="202" y="891"/>
                  <a:pt x="202" y="891"/>
                  <a:pt x="202" y="891"/>
                </a:cubicBezTo>
                <a:cubicBezTo>
                  <a:pt x="202" y="891"/>
                  <a:pt x="202" y="891"/>
                  <a:pt x="202" y="891"/>
                </a:cubicBezTo>
                <a:cubicBezTo>
                  <a:pt x="201" y="892"/>
                  <a:pt x="201" y="892"/>
                  <a:pt x="201" y="892"/>
                </a:cubicBezTo>
                <a:cubicBezTo>
                  <a:pt x="201" y="892"/>
                  <a:pt x="201" y="892"/>
                  <a:pt x="201" y="892"/>
                </a:cubicBezTo>
                <a:cubicBezTo>
                  <a:pt x="201" y="892"/>
                  <a:pt x="204" y="893"/>
                  <a:pt x="204" y="894"/>
                </a:cubicBezTo>
                <a:cubicBezTo>
                  <a:pt x="205" y="894"/>
                  <a:pt x="205" y="894"/>
                  <a:pt x="205" y="894"/>
                </a:cubicBezTo>
                <a:cubicBezTo>
                  <a:pt x="206" y="895"/>
                  <a:pt x="206" y="895"/>
                  <a:pt x="206" y="895"/>
                </a:cubicBezTo>
                <a:cubicBezTo>
                  <a:pt x="207" y="896"/>
                  <a:pt x="207" y="896"/>
                  <a:pt x="207" y="896"/>
                </a:cubicBezTo>
                <a:cubicBezTo>
                  <a:pt x="207" y="897"/>
                  <a:pt x="207" y="897"/>
                  <a:pt x="207" y="897"/>
                </a:cubicBezTo>
                <a:cubicBezTo>
                  <a:pt x="207" y="897"/>
                  <a:pt x="207" y="897"/>
                  <a:pt x="207" y="897"/>
                </a:cubicBezTo>
                <a:cubicBezTo>
                  <a:pt x="208" y="898"/>
                  <a:pt x="208" y="898"/>
                  <a:pt x="208" y="898"/>
                </a:cubicBezTo>
                <a:cubicBezTo>
                  <a:pt x="208" y="898"/>
                  <a:pt x="208" y="898"/>
                  <a:pt x="208" y="898"/>
                </a:cubicBezTo>
                <a:cubicBezTo>
                  <a:pt x="208" y="899"/>
                  <a:pt x="208" y="899"/>
                  <a:pt x="209" y="899"/>
                </a:cubicBezTo>
                <a:cubicBezTo>
                  <a:pt x="214" y="908"/>
                  <a:pt x="217" y="917"/>
                  <a:pt x="217" y="928"/>
                </a:cubicBezTo>
                <a:cubicBezTo>
                  <a:pt x="217" y="934"/>
                  <a:pt x="216" y="940"/>
                  <a:pt x="214" y="945"/>
                </a:cubicBezTo>
                <a:cubicBezTo>
                  <a:pt x="214" y="945"/>
                  <a:pt x="214" y="945"/>
                  <a:pt x="214" y="945"/>
                </a:cubicBezTo>
                <a:cubicBezTo>
                  <a:pt x="214" y="945"/>
                  <a:pt x="214" y="945"/>
                  <a:pt x="214" y="945"/>
                </a:cubicBezTo>
                <a:cubicBezTo>
                  <a:pt x="214" y="945"/>
                  <a:pt x="214" y="945"/>
                  <a:pt x="214" y="945"/>
                </a:cubicBezTo>
                <a:cubicBezTo>
                  <a:pt x="214" y="945"/>
                  <a:pt x="214" y="945"/>
                  <a:pt x="214" y="945"/>
                </a:cubicBezTo>
                <a:cubicBezTo>
                  <a:pt x="214" y="946"/>
                  <a:pt x="214" y="946"/>
                  <a:pt x="214" y="946"/>
                </a:cubicBezTo>
                <a:cubicBezTo>
                  <a:pt x="214" y="946"/>
                  <a:pt x="214" y="946"/>
                  <a:pt x="214" y="946"/>
                </a:cubicBezTo>
                <a:cubicBezTo>
                  <a:pt x="214" y="946"/>
                  <a:pt x="214" y="946"/>
                  <a:pt x="214" y="946"/>
                </a:cubicBezTo>
                <a:cubicBezTo>
                  <a:pt x="212" y="951"/>
                  <a:pt x="210" y="955"/>
                  <a:pt x="207" y="959"/>
                </a:cubicBezTo>
                <a:cubicBezTo>
                  <a:pt x="203" y="969"/>
                  <a:pt x="200" y="980"/>
                  <a:pt x="200" y="992"/>
                </a:cubicBezTo>
                <a:cubicBezTo>
                  <a:pt x="200" y="1015"/>
                  <a:pt x="209" y="1036"/>
                  <a:pt x="224" y="1051"/>
                </a:cubicBezTo>
                <a:cubicBezTo>
                  <a:pt x="226" y="1052"/>
                  <a:pt x="228" y="1054"/>
                  <a:pt x="230" y="1055"/>
                </a:cubicBezTo>
                <a:cubicBezTo>
                  <a:pt x="244" y="1067"/>
                  <a:pt x="263" y="1074"/>
                  <a:pt x="283" y="1074"/>
                </a:cubicBezTo>
                <a:cubicBezTo>
                  <a:pt x="306" y="1074"/>
                  <a:pt x="328" y="1064"/>
                  <a:pt x="343" y="1049"/>
                </a:cubicBezTo>
                <a:cubicBezTo>
                  <a:pt x="357" y="1034"/>
                  <a:pt x="366" y="1014"/>
                  <a:pt x="366" y="992"/>
                </a:cubicBezTo>
                <a:cubicBezTo>
                  <a:pt x="366" y="979"/>
                  <a:pt x="363" y="967"/>
                  <a:pt x="358" y="956"/>
                </a:cubicBezTo>
                <a:cubicBezTo>
                  <a:pt x="356" y="954"/>
                  <a:pt x="357" y="952"/>
                  <a:pt x="356" y="949"/>
                </a:cubicBezTo>
                <a:cubicBezTo>
                  <a:pt x="353" y="943"/>
                  <a:pt x="353" y="935"/>
                  <a:pt x="353" y="928"/>
                </a:cubicBezTo>
                <a:cubicBezTo>
                  <a:pt x="353" y="928"/>
                  <a:pt x="353" y="928"/>
                  <a:pt x="353" y="928"/>
                </a:cubicBezTo>
                <a:cubicBezTo>
                  <a:pt x="353" y="917"/>
                  <a:pt x="355" y="907"/>
                  <a:pt x="361" y="898"/>
                </a:cubicBezTo>
                <a:cubicBezTo>
                  <a:pt x="361" y="897"/>
                  <a:pt x="361" y="896"/>
                  <a:pt x="361" y="895"/>
                </a:cubicBezTo>
                <a:cubicBezTo>
                  <a:pt x="361" y="894"/>
                  <a:pt x="361" y="894"/>
                  <a:pt x="361" y="894"/>
                </a:cubicBezTo>
                <a:cubicBezTo>
                  <a:pt x="362" y="892"/>
                  <a:pt x="362" y="892"/>
                  <a:pt x="362" y="892"/>
                </a:cubicBezTo>
                <a:cubicBezTo>
                  <a:pt x="362" y="892"/>
                  <a:pt x="362" y="892"/>
                  <a:pt x="362" y="892"/>
                </a:cubicBezTo>
                <a:cubicBezTo>
                  <a:pt x="362" y="893"/>
                  <a:pt x="362" y="893"/>
                  <a:pt x="362" y="893"/>
                </a:cubicBezTo>
                <a:cubicBezTo>
                  <a:pt x="362" y="893"/>
                  <a:pt x="362" y="893"/>
                  <a:pt x="362" y="893"/>
                </a:cubicBezTo>
                <a:cubicBezTo>
                  <a:pt x="362" y="892"/>
                  <a:pt x="363" y="892"/>
                  <a:pt x="364" y="891"/>
                </a:cubicBezTo>
                <a:cubicBezTo>
                  <a:pt x="364" y="890"/>
                  <a:pt x="364" y="890"/>
                  <a:pt x="364" y="890"/>
                </a:cubicBezTo>
                <a:cubicBezTo>
                  <a:pt x="365" y="890"/>
                  <a:pt x="365" y="890"/>
                  <a:pt x="365" y="890"/>
                </a:cubicBezTo>
                <a:cubicBezTo>
                  <a:pt x="365" y="890"/>
                  <a:pt x="365" y="890"/>
                  <a:pt x="365" y="890"/>
                </a:cubicBezTo>
                <a:cubicBezTo>
                  <a:pt x="366" y="889"/>
                  <a:pt x="368" y="888"/>
                  <a:pt x="369" y="888"/>
                </a:cubicBezTo>
                <a:cubicBezTo>
                  <a:pt x="369" y="888"/>
                  <a:pt x="369" y="888"/>
                  <a:pt x="369" y="888"/>
                </a:cubicBezTo>
                <a:cubicBezTo>
                  <a:pt x="370" y="888"/>
                  <a:pt x="370" y="888"/>
                  <a:pt x="370" y="888"/>
                </a:cubicBezTo>
                <a:cubicBezTo>
                  <a:pt x="371" y="888"/>
                  <a:pt x="371" y="888"/>
                  <a:pt x="371" y="888"/>
                </a:cubicBezTo>
                <a:cubicBezTo>
                  <a:pt x="566" y="888"/>
                  <a:pt x="566" y="888"/>
                  <a:pt x="566" y="888"/>
                </a:cubicBezTo>
                <a:cubicBezTo>
                  <a:pt x="570" y="704"/>
                  <a:pt x="647" y="526"/>
                  <a:pt x="771" y="401"/>
                </a:cubicBezTo>
                <a:cubicBezTo>
                  <a:pt x="635" y="264"/>
                  <a:pt x="635" y="264"/>
                  <a:pt x="635" y="264"/>
                </a:cubicBezTo>
                <a:cubicBezTo>
                  <a:pt x="628" y="266"/>
                  <a:pt x="624" y="269"/>
                  <a:pt x="619" y="274"/>
                </a:cubicBezTo>
                <a:cubicBezTo>
                  <a:pt x="615" y="277"/>
                  <a:pt x="613" y="281"/>
                  <a:pt x="613" y="285"/>
                </a:cubicBezTo>
                <a:cubicBezTo>
                  <a:pt x="613" y="280"/>
                  <a:pt x="613" y="280"/>
                  <a:pt x="613" y="280"/>
                </a:cubicBezTo>
                <a:cubicBezTo>
                  <a:pt x="610" y="280"/>
                  <a:pt x="610" y="280"/>
                  <a:pt x="610" y="280"/>
                </a:cubicBezTo>
                <a:cubicBezTo>
                  <a:pt x="610" y="280"/>
                  <a:pt x="610" y="280"/>
                  <a:pt x="610" y="280"/>
                </a:cubicBezTo>
                <a:cubicBezTo>
                  <a:pt x="609" y="280"/>
                  <a:pt x="608" y="286"/>
                  <a:pt x="608" y="288"/>
                </a:cubicBezTo>
                <a:cubicBezTo>
                  <a:pt x="608" y="290"/>
                  <a:pt x="608" y="290"/>
                  <a:pt x="608" y="290"/>
                </a:cubicBezTo>
                <a:cubicBezTo>
                  <a:pt x="608" y="291"/>
                  <a:pt x="608" y="291"/>
                  <a:pt x="608" y="291"/>
                </a:cubicBezTo>
                <a:cubicBezTo>
                  <a:pt x="608" y="291"/>
                  <a:pt x="608" y="291"/>
                  <a:pt x="608" y="291"/>
                </a:cubicBezTo>
                <a:cubicBezTo>
                  <a:pt x="603" y="306"/>
                  <a:pt x="594" y="319"/>
                  <a:pt x="583" y="330"/>
                </a:cubicBezTo>
                <a:cubicBezTo>
                  <a:pt x="564" y="350"/>
                  <a:pt x="538" y="360"/>
                  <a:pt x="512" y="360"/>
                </a:cubicBezTo>
                <a:cubicBezTo>
                  <a:pt x="486" y="361"/>
                  <a:pt x="459" y="351"/>
                  <a:pt x="439" y="331"/>
                </a:cubicBezTo>
                <a:cubicBezTo>
                  <a:pt x="418" y="310"/>
                  <a:pt x="409" y="284"/>
                  <a:pt x="409" y="258"/>
                </a:cubicBezTo>
                <a:cubicBezTo>
                  <a:pt x="409" y="232"/>
                  <a:pt x="419" y="206"/>
                  <a:pt x="439" y="186"/>
                </a:cubicBezTo>
                <a:cubicBezTo>
                  <a:pt x="449" y="176"/>
                  <a:pt x="461" y="168"/>
                  <a:pt x="474" y="163"/>
                </a:cubicBezTo>
                <a:cubicBezTo>
                  <a:pt x="475" y="163"/>
                  <a:pt x="475" y="163"/>
                  <a:pt x="475" y="163"/>
                </a:cubicBezTo>
                <a:cubicBezTo>
                  <a:pt x="475" y="163"/>
                  <a:pt x="475" y="163"/>
                  <a:pt x="476" y="163"/>
                </a:cubicBezTo>
                <a:cubicBezTo>
                  <a:pt x="480" y="162"/>
                  <a:pt x="483" y="161"/>
                  <a:pt x="487" y="159"/>
                </a:cubicBezTo>
                <a:cubicBezTo>
                  <a:pt x="490" y="158"/>
                  <a:pt x="493" y="155"/>
                  <a:pt x="496" y="153"/>
                </a:cubicBezTo>
                <a:cubicBezTo>
                  <a:pt x="501" y="148"/>
                  <a:pt x="504" y="141"/>
                  <a:pt x="505" y="135"/>
                </a:cubicBezTo>
                <a:cubicBezTo>
                  <a:pt x="371" y="0"/>
                  <a:pt x="371" y="0"/>
                  <a:pt x="371" y="0"/>
                </a:cubicBezTo>
                <a:cubicBezTo>
                  <a:pt x="144" y="229"/>
                  <a:pt x="4" y="544"/>
                  <a:pt x="0" y="888"/>
                </a:cubicBezTo>
                <a:cubicBezTo>
                  <a:pt x="195" y="888"/>
                  <a:pt x="195" y="888"/>
                  <a:pt x="195" y="888"/>
                </a:cubicBezTo>
                <a:cubicBezTo>
                  <a:pt x="196" y="888"/>
                  <a:pt x="196" y="888"/>
                  <a:pt x="196" y="888"/>
                </a:cubicBezTo>
                <a:cubicBezTo>
                  <a:pt x="198" y="888"/>
                  <a:pt x="200" y="889"/>
                  <a:pt x="202" y="890"/>
                </a:cubicBezTo>
                <a:close/>
              </a:path>
            </a:pathLst>
          </a:custGeom>
          <a:solidFill>
            <a:srgbClr val="FF7C50"/>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74" name="Freeform 26"/>
          <p:cNvSpPr>
            <a:spLocks/>
          </p:cNvSpPr>
          <p:nvPr/>
        </p:nvSpPr>
        <p:spPr bwMode="auto">
          <a:xfrm>
            <a:off x="3911607" y="3873077"/>
            <a:ext cx="1235134" cy="1436364"/>
          </a:xfrm>
          <a:custGeom>
            <a:avLst/>
            <a:gdLst/>
            <a:ahLst/>
            <a:cxnLst>
              <a:cxn ang="0">
                <a:pos x="511" y="748"/>
              </a:cxn>
              <a:cxn ang="0">
                <a:pos x="513" y="752"/>
              </a:cxn>
              <a:cxn ang="0">
                <a:pos x="513" y="752"/>
              </a:cxn>
              <a:cxn ang="0">
                <a:pos x="513" y="749"/>
              </a:cxn>
              <a:cxn ang="0">
                <a:pos x="516" y="749"/>
              </a:cxn>
              <a:cxn ang="0">
                <a:pos x="518" y="750"/>
              </a:cxn>
              <a:cxn ang="0">
                <a:pos x="520" y="750"/>
              </a:cxn>
              <a:cxn ang="0">
                <a:pos x="520" y="751"/>
              </a:cxn>
              <a:cxn ang="0">
                <a:pos x="548" y="765"/>
              </a:cxn>
              <a:cxn ang="0">
                <a:pos x="558" y="779"/>
              </a:cxn>
              <a:cxn ang="0">
                <a:pos x="558" y="779"/>
              </a:cxn>
              <a:cxn ang="0">
                <a:pos x="559" y="780"/>
              </a:cxn>
              <a:cxn ang="0">
                <a:pos x="559" y="780"/>
              </a:cxn>
              <a:cxn ang="0">
                <a:pos x="582" y="822"/>
              </a:cxn>
              <a:cxn ang="0">
                <a:pos x="656" y="845"/>
              </a:cxn>
              <a:cxn ang="0">
                <a:pos x="722" y="760"/>
              </a:cxn>
              <a:cxn ang="0">
                <a:pos x="699" y="705"/>
              </a:cxn>
              <a:cxn ang="0">
                <a:pos x="660" y="683"/>
              </a:cxn>
              <a:cxn ang="0">
                <a:pos x="642" y="671"/>
              </a:cxn>
              <a:cxn ang="0">
                <a:pos x="626" y="641"/>
              </a:cxn>
              <a:cxn ang="0">
                <a:pos x="626" y="640"/>
              </a:cxn>
              <a:cxn ang="0">
                <a:pos x="625" y="636"/>
              </a:cxn>
              <a:cxn ang="0">
                <a:pos x="625" y="635"/>
              </a:cxn>
              <a:cxn ang="0">
                <a:pos x="627" y="631"/>
              </a:cxn>
              <a:cxn ang="0">
                <a:pos x="628" y="629"/>
              </a:cxn>
              <a:cxn ang="0">
                <a:pos x="566" y="0"/>
              </a:cxn>
              <a:cxn ang="0">
                <a:pos x="369" y="19"/>
              </a:cxn>
              <a:cxn ang="0">
                <a:pos x="373" y="32"/>
              </a:cxn>
              <a:cxn ang="0">
                <a:pos x="375" y="37"/>
              </a:cxn>
              <a:cxn ang="0">
                <a:pos x="375" y="38"/>
              </a:cxn>
              <a:cxn ang="0">
                <a:pos x="354" y="156"/>
              </a:cxn>
              <a:cxn ang="0">
                <a:pos x="283" y="186"/>
              </a:cxn>
              <a:cxn ang="0">
                <a:pos x="180" y="83"/>
              </a:cxn>
              <a:cxn ang="0">
                <a:pos x="190" y="40"/>
              </a:cxn>
              <a:cxn ang="0">
                <a:pos x="196" y="29"/>
              </a:cxn>
              <a:cxn ang="0">
                <a:pos x="191" y="0"/>
              </a:cxn>
              <a:cxn ang="0">
                <a:pos x="366" y="891"/>
              </a:cxn>
              <a:cxn ang="0">
                <a:pos x="511" y="748"/>
              </a:cxn>
            </a:cxnLst>
            <a:rect l="0" t="0" r="r" b="b"/>
            <a:pathLst>
              <a:path w="766" h="891">
                <a:moveTo>
                  <a:pt x="511" y="748"/>
                </a:moveTo>
                <a:cubicBezTo>
                  <a:pt x="511" y="748"/>
                  <a:pt x="511" y="748"/>
                  <a:pt x="511" y="748"/>
                </a:cubicBezTo>
                <a:cubicBezTo>
                  <a:pt x="512" y="750"/>
                  <a:pt x="512" y="750"/>
                  <a:pt x="512" y="750"/>
                </a:cubicBezTo>
                <a:cubicBezTo>
                  <a:pt x="513" y="752"/>
                  <a:pt x="513" y="752"/>
                  <a:pt x="513" y="752"/>
                </a:cubicBezTo>
                <a:cubicBezTo>
                  <a:pt x="513" y="752"/>
                  <a:pt x="513" y="752"/>
                  <a:pt x="513" y="752"/>
                </a:cubicBezTo>
                <a:cubicBezTo>
                  <a:pt x="513" y="752"/>
                  <a:pt x="513" y="752"/>
                  <a:pt x="513" y="752"/>
                </a:cubicBezTo>
                <a:cubicBezTo>
                  <a:pt x="513" y="752"/>
                  <a:pt x="513" y="752"/>
                  <a:pt x="513" y="752"/>
                </a:cubicBezTo>
                <a:cubicBezTo>
                  <a:pt x="513" y="749"/>
                  <a:pt x="513" y="749"/>
                  <a:pt x="513" y="749"/>
                </a:cubicBezTo>
                <a:cubicBezTo>
                  <a:pt x="513" y="749"/>
                  <a:pt x="515" y="749"/>
                  <a:pt x="516" y="749"/>
                </a:cubicBezTo>
                <a:cubicBezTo>
                  <a:pt x="516" y="749"/>
                  <a:pt x="516" y="749"/>
                  <a:pt x="516" y="749"/>
                </a:cubicBezTo>
                <a:cubicBezTo>
                  <a:pt x="518" y="750"/>
                  <a:pt x="518" y="750"/>
                  <a:pt x="518" y="750"/>
                </a:cubicBezTo>
                <a:cubicBezTo>
                  <a:pt x="518" y="750"/>
                  <a:pt x="518" y="750"/>
                  <a:pt x="518" y="750"/>
                </a:cubicBezTo>
                <a:cubicBezTo>
                  <a:pt x="519" y="750"/>
                  <a:pt x="519" y="750"/>
                  <a:pt x="519" y="750"/>
                </a:cubicBezTo>
                <a:cubicBezTo>
                  <a:pt x="519" y="750"/>
                  <a:pt x="520" y="750"/>
                  <a:pt x="520" y="750"/>
                </a:cubicBezTo>
                <a:cubicBezTo>
                  <a:pt x="520" y="751"/>
                  <a:pt x="520" y="751"/>
                  <a:pt x="520" y="751"/>
                </a:cubicBezTo>
                <a:cubicBezTo>
                  <a:pt x="520" y="751"/>
                  <a:pt x="520" y="751"/>
                  <a:pt x="520" y="751"/>
                </a:cubicBezTo>
                <a:cubicBezTo>
                  <a:pt x="521" y="751"/>
                  <a:pt x="521" y="751"/>
                  <a:pt x="522" y="751"/>
                </a:cubicBezTo>
                <a:cubicBezTo>
                  <a:pt x="531" y="753"/>
                  <a:pt x="541" y="758"/>
                  <a:pt x="548" y="765"/>
                </a:cubicBezTo>
                <a:cubicBezTo>
                  <a:pt x="552" y="769"/>
                  <a:pt x="556" y="774"/>
                  <a:pt x="558" y="779"/>
                </a:cubicBezTo>
                <a:cubicBezTo>
                  <a:pt x="558" y="779"/>
                  <a:pt x="558" y="779"/>
                  <a:pt x="558" y="779"/>
                </a:cubicBezTo>
                <a:cubicBezTo>
                  <a:pt x="558" y="779"/>
                  <a:pt x="558" y="779"/>
                  <a:pt x="558" y="779"/>
                </a:cubicBezTo>
                <a:cubicBezTo>
                  <a:pt x="558" y="779"/>
                  <a:pt x="558" y="779"/>
                  <a:pt x="558" y="779"/>
                </a:cubicBezTo>
                <a:cubicBezTo>
                  <a:pt x="558" y="779"/>
                  <a:pt x="558" y="779"/>
                  <a:pt x="558" y="779"/>
                </a:cubicBezTo>
                <a:cubicBezTo>
                  <a:pt x="559" y="780"/>
                  <a:pt x="559" y="780"/>
                  <a:pt x="559" y="780"/>
                </a:cubicBezTo>
                <a:cubicBezTo>
                  <a:pt x="559" y="780"/>
                  <a:pt x="559" y="780"/>
                  <a:pt x="559" y="780"/>
                </a:cubicBezTo>
                <a:cubicBezTo>
                  <a:pt x="559" y="780"/>
                  <a:pt x="559" y="780"/>
                  <a:pt x="559" y="780"/>
                </a:cubicBezTo>
                <a:cubicBezTo>
                  <a:pt x="561" y="785"/>
                  <a:pt x="562" y="790"/>
                  <a:pt x="563" y="794"/>
                </a:cubicBezTo>
                <a:cubicBezTo>
                  <a:pt x="567" y="804"/>
                  <a:pt x="573" y="814"/>
                  <a:pt x="582" y="822"/>
                </a:cubicBezTo>
                <a:cubicBezTo>
                  <a:pt x="598" y="839"/>
                  <a:pt x="619" y="847"/>
                  <a:pt x="640" y="847"/>
                </a:cubicBezTo>
                <a:cubicBezTo>
                  <a:pt x="645" y="847"/>
                  <a:pt x="651" y="846"/>
                  <a:pt x="656" y="845"/>
                </a:cubicBezTo>
                <a:cubicBezTo>
                  <a:pt x="671" y="842"/>
                  <a:pt x="685" y="834"/>
                  <a:pt x="697" y="822"/>
                </a:cubicBezTo>
                <a:cubicBezTo>
                  <a:pt x="714" y="805"/>
                  <a:pt x="722" y="783"/>
                  <a:pt x="722" y="760"/>
                </a:cubicBezTo>
                <a:cubicBezTo>
                  <a:pt x="722" y="757"/>
                  <a:pt x="722" y="755"/>
                  <a:pt x="722" y="752"/>
                </a:cubicBezTo>
                <a:cubicBezTo>
                  <a:pt x="720" y="735"/>
                  <a:pt x="712" y="719"/>
                  <a:pt x="699" y="705"/>
                </a:cubicBezTo>
                <a:cubicBezTo>
                  <a:pt x="690" y="696"/>
                  <a:pt x="679" y="690"/>
                  <a:pt x="667" y="686"/>
                </a:cubicBezTo>
                <a:cubicBezTo>
                  <a:pt x="665" y="685"/>
                  <a:pt x="662" y="684"/>
                  <a:pt x="660" y="683"/>
                </a:cubicBezTo>
                <a:cubicBezTo>
                  <a:pt x="653" y="681"/>
                  <a:pt x="647" y="677"/>
                  <a:pt x="642" y="671"/>
                </a:cubicBezTo>
                <a:cubicBezTo>
                  <a:pt x="642" y="671"/>
                  <a:pt x="642" y="671"/>
                  <a:pt x="642" y="671"/>
                </a:cubicBezTo>
                <a:cubicBezTo>
                  <a:pt x="634" y="664"/>
                  <a:pt x="629" y="654"/>
                  <a:pt x="627" y="644"/>
                </a:cubicBezTo>
                <a:cubicBezTo>
                  <a:pt x="627" y="643"/>
                  <a:pt x="626" y="642"/>
                  <a:pt x="626" y="641"/>
                </a:cubicBezTo>
                <a:cubicBezTo>
                  <a:pt x="626" y="640"/>
                  <a:pt x="626" y="640"/>
                  <a:pt x="626" y="640"/>
                </a:cubicBezTo>
                <a:cubicBezTo>
                  <a:pt x="626" y="640"/>
                  <a:pt x="626" y="640"/>
                  <a:pt x="626" y="640"/>
                </a:cubicBezTo>
                <a:cubicBezTo>
                  <a:pt x="626" y="639"/>
                  <a:pt x="626" y="638"/>
                  <a:pt x="626" y="638"/>
                </a:cubicBezTo>
                <a:cubicBezTo>
                  <a:pt x="626" y="637"/>
                  <a:pt x="625" y="636"/>
                  <a:pt x="625" y="636"/>
                </a:cubicBezTo>
                <a:cubicBezTo>
                  <a:pt x="625" y="635"/>
                  <a:pt x="625" y="635"/>
                  <a:pt x="625" y="635"/>
                </a:cubicBezTo>
                <a:cubicBezTo>
                  <a:pt x="625" y="635"/>
                  <a:pt x="625" y="635"/>
                  <a:pt x="625" y="635"/>
                </a:cubicBezTo>
                <a:cubicBezTo>
                  <a:pt x="625" y="633"/>
                  <a:pt x="626" y="632"/>
                  <a:pt x="626" y="631"/>
                </a:cubicBezTo>
                <a:cubicBezTo>
                  <a:pt x="626" y="631"/>
                  <a:pt x="626" y="631"/>
                  <a:pt x="627" y="631"/>
                </a:cubicBezTo>
                <a:cubicBezTo>
                  <a:pt x="627" y="630"/>
                  <a:pt x="627" y="630"/>
                  <a:pt x="628" y="629"/>
                </a:cubicBezTo>
                <a:cubicBezTo>
                  <a:pt x="628" y="629"/>
                  <a:pt x="628" y="629"/>
                  <a:pt x="628" y="629"/>
                </a:cubicBezTo>
                <a:cubicBezTo>
                  <a:pt x="766" y="491"/>
                  <a:pt x="766" y="491"/>
                  <a:pt x="766" y="491"/>
                </a:cubicBezTo>
                <a:cubicBezTo>
                  <a:pt x="634" y="354"/>
                  <a:pt x="567" y="180"/>
                  <a:pt x="566" y="0"/>
                </a:cubicBezTo>
                <a:cubicBezTo>
                  <a:pt x="375" y="0"/>
                  <a:pt x="375" y="0"/>
                  <a:pt x="375" y="0"/>
                </a:cubicBezTo>
                <a:cubicBezTo>
                  <a:pt x="371" y="4"/>
                  <a:pt x="369" y="12"/>
                  <a:pt x="369" y="19"/>
                </a:cubicBezTo>
                <a:cubicBezTo>
                  <a:pt x="369" y="24"/>
                  <a:pt x="369" y="28"/>
                  <a:pt x="373" y="32"/>
                </a:cubicBezTo>
                <a:cubicBezTo>
                  <a:pt x="373" y="32"/>
                  <a:pt x="373" y="32"/>
                  <a:pt x="373" y="32"/>
                </a:cubicBezTo>
                <a:cubicBezTo>
                  <a:pt x="373" y="34"/>
                  <a:pt x="374" y="35"/>
                  <a:pt x="375" y="37"/>
                </a:cubicBezTo>
                <a:cubicBezTo>
                  <a:pt x="375" y="37"/>
                  <a:pt x="375" y="37"/>
                  <a:pt x="375" y="37"/>
                </a:cubicBezTo>
                <a:cubicBezTo>
                  <a:pt x="374" y="37"/>
                  <a:pt x="374" y="37"/>
                  <a:pt x="374" y="37"/>
                </a:cubicBezTo>
                <a:cubicBezTo>
                  <a:pt x="375" y="38"/>
                  <a:pt x="375" y="38"/>
                  <a:pt x="375" y="38"/>
                </a:cubicBezTo>
                <a:cubicBezTo>
                  <a:pt x="381" y="51"/>
                  <a:pt x="385" y="67"/>
                  <a:pt x="385" y="83"/>
                </a:cubicBezTo>
                <a:cubicBezTo>
                  <a:pt x="385" y="111"/>
                  <a:pt x="373" y="137"/>
                  <a:pt x="354" y="156"/>
                </a:cubicBezTo>
                <a:cubicBezTo>
                  <a:pt x="353" y="156"/>
                  <a:pt x="353" y="157"/>
                  <a:pt x="352" y="158"/>
                </a:cubicBezTo>
                <a:cubicBezTo>
                  <a:pt x="335" y="175"/>
                  <a:pt x="310" y="186"/>
                  <a:pt x="283" y="186"/>
                </a:cubicBezTo>
                <a:cubicBezTo>
                  <a:pt x="259" y="186"/>
                  <a:pt x="237" y="178"/>
                  <a:pt x="220" y="163"/>
                </a:cubicBezTo>
                <a:cubicBezTo>
                  <a:pt x="196" y="144"/>
                  <a:pt x="180" y="115"/>
                  <a:pt x="180" y="83"/>
                </a:cubicBezTo>
                <a:cubicBezTo>
                  <a:pt x="180" y="68"/>
                  <a:pt x="184" y="54"/>
                  <a:pt x="189" y="41"/>
                </a:cubicBezTo>
                <a:cubicBezTo>
                  <a:pt x="189" y="41"/>
                  <a:pt x="190" y="41"/>
                  <a:pt x="190" y="40"/>
                </a:cubicBezTo>
                <a:cubicBezTo>
                  <a:pt x="190" y="40"/>
                  <a:pt x="190" y="40"/>
                  <a:pt x="190" y="40"/>
                </a:cubicBezTo>
                <a:cubicBezTo>
                  <a:pt x="192" y="36"/>
                  <a:pt x="194" y="33"/>
                  <a:pt x="196" y="29"/>
                </a:cubicBezTo>
                <a:cubicBezTo>
                  <a:pt x="197" y="26"/>
                  <a:pt x="197" y="23"/>
                  <a:pt x="197" y="19"/>
                </a:cubicBezTo>
                <a:cubicBezTo>
                  <a:pt x="197" y="12"/>
                  <a:pt x="195" y="4"/>
                  <a:pt x="191" y="0"/>
                </a:cubicBezTo>
                <a:cubicBezTo>
                  <a:pt x="0" y="0"/>
                  <a:pt x="0" y="0"/>
                  <a:pt x="0" y="0"/>
                </a:cubicBezTo>
                <a:cubicBezTo>
                  <a:pt x="1" y="324"/>
                  <a:pt x="123" y="644"/>
                  <a:pt x="366" y="891"/>
                </a:cubicBezTo>
                <a:cubicBezTo>
                  <a:pt x="505" y="751"/>
                  <a:pt x="505" y="751"/>
                  <a:pt x="505" y="751"/>
                </a:cubicBezTo>
                <a:cubicBezTo>
                  <a:pt x="507" y="750"/>
                  <a:pt x="509" y="748"/>
                  <a:pt x="511" y="748"/>
                </a:cubicBezTo>
                <a:close/>
              </a:path>
            </a:pathLst>
          </a:custGeom>
          <a:solidFill>
            <a:srgbClr val="BFBFBF"/>
          </a:solidFill>
          <a:ln w="317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solidFill>
                <a:schemeClr val="bg1"/>
              </a:solidFill>
            </a:endParaRPr>
          </a:p>
        </p:txBody>
      </p:sp>
      <p:grpSp>
        <p:nvGrpSpPr>
          <p:cNvPr id="44" name="Group 43">
            <a:extLst>
              <a:ext uri="{FF2B5EF4-FFF2-40B4-BE49-F238E27FC236}">
                <a16:creationId xmlns:a16="http://schemas.microsoft.com/office/drawing/2014/main" id="{3F049329-27AA-47E9-9EA6-B0B89F0B2B17}"/>
              </a:ext>
            </a:extLst>
          </p:cNvPr>
          <p:cNvGrpSpPr/>
          <p:nvPr/>
        </p:nvGrpSpPr>
        <p:grpSpPr>
          <a:xfrm>
            <a:off x="1077588" y="1640975"/>
            <a:ext cx="2834640" cy="1151922"/>
            <a:chOff x="7142434" y="1640347"/>
            <a:chExt cx="2834640" cy="1151922"/>
          </a:xfrm>
        </p:grpSpPr>
        <p:sp>
          <p:nvSpPr>
            <p:cNvPr id="46" name="TextBox 45">
              <a:extLst>
                <a:ext uri="{FF2B5EF4-FFF2-40B4-BE49-F238E27FC236}">
                  <a16:creationId xmlns:a16="http://schemas.microsoft.com/office/drawing/2014/main" id="{D27BCD60-9AEE-4106-BA2B-36A69547C98A}"/>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7" name="TextBox 46">
              <a:extLst>
                <a:ext uri="{FF2B5EF4-FFF2-40B4-BE49-F238E27FC236}">
                  <a16:creationId xmlns:a16="http://schemas.microsoft.com/office/drawing/2014/main" id="{348A8363-7F2B-4E8B-A794-0AD1B7D8940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84C2FB"/>
                  </a:solidFill>
                  <a:latin typeface="Bernard MT Condensed" panose="02050806060905020404" pitchFamily="18" charset="0"/>
                </a:rPr>
                <a:t>LOREM IPSUM</a:t>
              </a:r>
            </a:p>
          </p:txBody>
        </p:sp>
      </p:grpSp>
      <p:sp>
        <p:nvSpPr>
          <p:cNvPr id="53" name="Rounded Rectangle 47">
            <a:extLst>
              <a:ext uri="{FF2B5EF4-FFF2-40B4-BE49-F238E27FC236}">
                <a16:creationId xmlns:a16="http://schemas.microsoft.com/office/drawing/2014/main" id="{166365B9-8087-4B9D-BA66-06D4E00C1DAF}"/>
              </a:ext>
            </a:extLst>
          </p:cNvPr>
          <p:cNvSpPr/>
          <p:nvPr/>
        </p:nvSpPr>
        <p:spPr>
          <a:xfrm>
            <a:off x="885592" y="1722118"/>
            <a:ext cx="98677" cy="640080"/>
          </a:xfrm>
          <a:prstGeom prst="roundRect">
            <a:avLst/>
          </a:prstGeom>
          <a:solidFill>
            <a:srgbClr val="84C2F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1" name="Group 60">
            <a:extLst>
              <a:ext uri="{FF2B5EF4-FFF2-40B4-BE49-F238E27FC236}">
                <a16:creationId xmlns:a16="http://schemas.microsoft.com/office/drawing/2014/main" id="{BD3A58A1-53F0-4E82-969B-204E559EDFB9}"/>
              </a:ext>
            </a:extLst>
          </p:cNvPr>
          <p:cNvGrpSpPr/>
          <p:nvPr/>
        </p:nvGrpSpPr>
        <p:grpSpPr>
          <a:xfrm>
            <a:off x="366384" y="2879957"/>
            <a:ext cx="2834640" cy="1151922"/>
            <a:chOff x="7142434" y="1640347"/>
            <a:chExt cx="2834640" cy="1151922"/>
          </a:xfrm>
        </p:grpSpPr>
        <p:sp>
          <p:nvSpPr>
            <p:cNvPr id="64" name="TextBox 63">
              <a:extLst>
                <a:ext uri="{FF2B5EF4-FFF2-40B4-BE49-F238E27FC236}">
                  <a16:creationId xmlns:a16="http://schemas.microsoft.com/office/drawing/2014/main" id="{A850D18B-AF5E-44F7-B55F-1AEE778F34B7}"/>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7" name="TextBox 66">
              <a:extLst>
                <a:ext uri="{FF2B5EF4-FFF2-40B4-BE49-F238E27FC236}">
                  <a16:creationId xmlns:a16="http://schemas.microsoft.com/office/drawing/2014/main" id="{5E3B3D51-D4E7-47AF-A56E-D84D1B1B3609}"/>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F7C50"/>
                  </a:solidFill>
                  <a:latin typeface="Bernard MT Condensed" panose="02050806060905020404" pitchFamily="18" charset="0"/>
                </a:rPr>
                <a:t>LOREM IPSUM</a:t>
              </a:r>
            </a:p>
          </p:txBody>
        </p:sp>
      </p:grpSp>
      <p:sp>
        <p:nvSpPr>
          <p:cNvPr id="75" name="Rounded Rectangle 47">
            <a:extLst>
              <a:ext uri="{FF2B5EF4-FFF2-40B4-BE49-F238E27FC236}">
                <a16:creationId xmlns:a16="http://schemas.microsoft.com/office/drawing/2014/main" id="{F21C625A-E9A6-4D31-81D6-90230D246589}"/>
              </a:ext>
            </a:extLst>
          </p:cNvPr>
          <p:cNvSpPr/>
          <p:nvPr/>
        </p:nvSpPr>
        <p:spPr>
          <a:xfrm>
            <a:off x="174388" y="2961100"/>
            <a:ext cx="98677" cy="640080"/>
          </a:xfrm>
          <a:prstGeom prst="roundRect">
            <a:avLst/>
          </a:prstGeom>
          <a:solidFill>
            <a:srgbClr val="FF7C50"/>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76" name="Group 75">
            <a:extLst>
              <a:ext uri="{FF2B5EF4-FFF2-40B4-BE49-F238E27FC236}">
                <a16:creationId xmlns:a16="http://schemas.microsoft.com/office/drawing/2014/main" id="{368E76C3-E815-4C70-81E0-9D6B8BC828F3}"/>
              </a:ext>
            </a:extLst>
          </p:cNvPr>
          <p:cNvGrpSpPr/>
          <p:nvPr/>
        </p:nvGrpSpPr>
        <p:grpSpPr>
          <a:xfrm>
            <a:off x="366384" y="4161579"/>
            <a:ext cx="2834018" cy="1151923"/>
            <a:chOff x="7142434" y="1640347"/>
            <a:chExt cx="2834018" cy="1151923"/>
          </a:xfrm>
        </p:grpSpPr>
        <p:sp>
          <p:nvSpPr>
            <p:cNvPr id="78" name="TextBox 77">
              <a:extLst>
                <a:ext uri="{FF2B5EF4-FFF2-40B4-BE49-F238E27FC236}">
                  <a16:creationId xmlns:a16="http://schemas.microsoft.com/office/drawing/2014/main" id="{59FB7A62-7D0A-437C-AAD8-A40208B030AD}"/>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79" name="TextBox 78">
              <a:extLst>
                <a:ext uri="{FF2B5EF4-FFF2-40B4-BE49-F238E27FC236}">
                  <a16:creationId xmlns:a16="http://schemas.microsoft.com/office/drawing/2014/main" id="{41DD8B08-447B-403A-80EB-9B57FB8E5C61}"/>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BFBFBF"/>
                  </a:solidFill>
                  <a:latin typeface="Bernard MT Condensed" panose="02050806060905020404" pitchFamily="18" charset="0"/>
                </a:rPr>
                <a:t>LOREM IPSUM</a:t>
              </a:r>
            </a:p>
          </p:txBody>
        </p:sp>
      </p:grpSp>
      <p:sp>
        <p:nvSpPr>
          <p:cNvPr id="81" name="Rounded Rectangle 47">
            <a:extLst>
              <a:ext uri="{FF2B5EF4-FFF2-40B4-BE49-F238E27FC236}">
                <a16:creationId xmlns:a16="http://schemas.microsoft.com/office/drawing/2014/main" id="{2E5C0804-E19D-4873-92C8-3D97CF81B0E7}"/>
              </a:ext>
            </a:extLst>
          </p:cNvPr>
          <p:cNvSpPr/>
          <p:nvPr/>
        </p:nvSpPr>
        <p:spPr>
          <a:xfrm>
            <a:off x="174388" y="4242722"/>
            <a:ext cx="98677" cy="640080"/>
          </a:xfrm>
          <a:prstGeom prst="roundRect">
            <a:avLst/>
          </a:prstGeom>
          <a:solidFill>
            <a:srgbClr val="BFBFBF"/>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82" name="Group 81">
            <a:extLst>
              <a:ext uri="{FF2B5EF4-FFF2-40B4-BE49-F238E27FC236}">
                <a16:creationId xmlns:a16="http://schemas.microsoft.com/office/drawing/2014/main" id="{9E081B1C-33C4-42E4-B61B-BD69E3F01310}"/>
              </a:ext>
            </a:extLst>
          </p:cNvPr>
          <p:cNvGrpSpPr/>
          <p:nvPr/>
        </p:nvGrpSpPr>
        <p:grpSpPr>
          <a:xfrm>
            <a:off x="1077588" y="5443202"/>
            <a:ext cx="2834640" cy="1151922"/>
            <a:chOff x="7142434" y="1640347"/>
            <a:chExt cx="2834640" cy="1151922"/>
          </a:xfrm>
        </p:grpSpPr>
        <p:sp>
          <p:nvSpPr>
            <p:cNvPr id="84" name="TextBox 83">
              <a:extLst>
                <a:ext uri="{FF2B5EF4-FFF2-40B4-BE49-F238E27FC236}">
                  <a16:creationId xmlns:a16="http://schemas.microsoft.com/office/drawing/2014/main" id="{E4F335FC-E513-4259-9044-D413EE8C0F8D}"/>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85" name="TextBox 84">
              <a:extLst>
                <a:ext uri="{FF2B5EF4-FFF2-40B4-BE49-F238E27FC236}">
                  <a16:creationId xmlns:a16="http://schemas.microsoft.com/office/drawing/2014/main" id="{AE5BB917-C86B-46F2-A3B6-019DF066ECB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a:t>
              </a:r>
            </a:p>
          </p:txBody>
        </p:sp>
      </p:grpSp>
      <p:sp>
        <p:nvSpPr>
          <p:cNvPr id="92" name="Rounded Rectangle 47">
            <a:extLst>
              <a:ext uri="{FF2B5EF4-FFF2-40B4-BE49-F238E27FC236}">
                <a16:creationId xmlns:a16="http://schemas.microsoft.com/office/drawing/2014/main" id="{EC9FFB2E-6748-498D-8164-36FB7E83CF92}"/>
              </a:ext>
            </a:extLst>
          </p:cNvPr>
          <p:cNvSpPr/>
          <p:nvPr/>
        </p:nvSpPr>
        <p:spPr>
          <a:xfrm>
            <a:off x="885592" y="5524345"/>
            <a:ext cx="98677" cy="640080"/>
          </a:xfrm>
          <a:prstGeom prst="roundRect">
            <a:avLst/>
          </a:prstGeom>
          <a:solidFill>
            <a:srgbClr val="93939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3" name="Group 92">
            <a:extLst>
              <a:ext uri="{FF2B5EF4-FFF2-40B4-BE49-F238E27FC236}">
                <a16:creationId xmlns:a16="http://schemas.microsoft.com/office/drawing/2014/main" id="{07AD2DFE-8123-4D4A-8555-7A4AD2567212}"/>
              </a:ext>
            </a:extLst>
          </p:cNvPr>
          <p:cNvGrpSpPr/>
          <p:nvPr/>
        </p:nvGrpSpPr>
        <p:grpSpPr>
          <a:xfrm>
            <a:off x="8391576" y="1640619"/>
            <a:ext cx="2834640" cy="1151922"/>
            <a:chOff x="7142434" y="1640347"/>
            <a:chExt cx="2834640" cy="1151922"/>
          </a:xfrm>
        </p:grpSpPr>
        <p:sp>
          <p:nvSpPr>
            <p:cNvPr id="94" name="TextBox 93">
              <a:extLst>
                <a:ext uri="{FF2B5EF4-FFF2-40B4-BE49-F238E27FC236}">
                  <a16:creationId xmlns:a16="http://schemas.microsoft.com/office/drawing/2014/main" id="{FDCE47CB-7A9D-42B7-ACC9-74CC730D36BE}"/>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5" name="TextBox 94">
              <a:extLst>
                <a:ext uri="{FF2B5EF4-FFF2-40B4-BE49-F238E27FC236}">
                  <a16:creationId xmlns:a16="http://schemas.microsoft.com/office/drawing/2014/main" id="{9D66C1BD-9A2F-41CD-BC78-B4736C1FBC6B}"/>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p:txBody>
        </p:sp>
      </p:grpSp>
      <p:sp>
        <p:nvSpPr>
          <p:cNvPr id="96" name="Rounded Rectangle 47">
            <a:extLst>
              <a:ext uri="{FF2B5EF4-FFF2-40B4-BE49-F238E27FC236}">
                <a16:creationId xmlns:a16="http://schemas.microsoft.com/office/drawing/2014/main" id="{75D495C2-6E1E-4B6C-AD50-BA655F1E0031}"/>
              </a:ext>
            </a:extLst>
          </p:cNvPr>
          <p:cNvSpPr/>
          <p:nvPr/>
        </p:nvSpPr>
        <p:spPr>
          <a:xfrm>
            <a:off x="8199580" y="1721762"/>
            <a:ext cx="98677" cy="640080"/>
          </a:xfrm>
          <a:prstGeom prst="roundRect">
            <a:avLst/>
          </a:prstGeom>
          <a:solidFill>
            <a:srgbClr val="FE4A1E"/>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97" name="Group 96">
            <a:extLst>
              <a:ext uri="{FF2B5EF4-FFF2-40B4-BE49-F238E27FC236}">
                <a16:creationId xmlns:a16="http://schemas.microsoft.com/office/drawing/2014/main" id="{0937CD63-F92F-4FC9-A161-9A7054B4941C}"/>
              </a:ext>
            </a:extLst>
          </p:cNvPr>
          <p:cNvGrpSpPr/>
          <p:nvPr/>
        </p:nvGrpSpPr>
        <p:grpSpPr>
          <a:xfrm>
            <a:off x="9275258" y="2879601"/>
            <a:ext cx="2834640" cy="1151922"/>
            <a:chOff x="7142434" y="1640347"/>
            <a:chExt cx="2834640" cy="1151922"/>
          </a:xfrm>
        </p:grpSpPr>
        <p:sp>
          <p:nvSpPr>
            <p:cNvPr id="98" name="TextBox 97">
              <a:extLst>
                <a:ext uri="{FF2B5EF4-FFF2-40B4-BE49-F238E27FC236}">
                  <a16:creationId xmlns:a16="http://schemas.microsoft.com/office/drawing/2014/main" id="{F7C42AAB-3ACD-4962-8824-FEC7859855DB}"/>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9" name="TextBox 98">
              <a:extLst>
                <a:ext uri="{FF2B5EF4-FFF2-40B4-BE49-F238E27FC236}">
                  <a16:creationId xmlns:a16="http://schemas.microsoft.com/office/drawing/2014/main" id="{6BB4ED3F-6ECF-4F49-A321-751C91BCE3AF}"/>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p:txBody>
        </p:sp>
      </p:grpSp>
      <p:sp>
        <p:nvSpPr>
          <p:cNvPr id="100" name="Rounded Rectangle 47">
            <a:extLst>
              <a:ext uri="{FF2B5EF4-FFF2-40B4-BE49-F238E27FC236}">
                <a16:creationId xmlns:a16="http://schemas.microsoft.com/office/drawing/2014/main" id="{A1001914-A8CD-4476-89A1-C58D2FD9D018}"/>
              </a:ext>
            </a:extLst>
          </p:cNvPr>
          <p:cNvSpPr/>
          <p:nvPr/>
        </p:nvSpPr>
        <p:spPr>
          <a:xfrm>
            <a:off x="9083262" y="2960744"/>
            <a:ext cx="98677" cy="640080"/>
          </a:xfrm>
          <a:prstGeom prst="roundRect">
            <a:avLst/>
          </a:prstGeom>
          <a:solidFill>
            <a:srgbClr val="5C9AD3"/>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1" name="Group 100">
            <a:extLst>
              <a:ext uri="{FF2B5EF4-FFF2-40B4-BE49-F238E27FC236}">
                <a16:creationId xmlns:a16="http://schemas.microsoft.com/office/drawing/2014/main" id="{823FB52C-BBAE-47EB-98DD-A19E2B0D99F0}"/>
              </a:ext>
            </a:extLst>
          </p:cNvPr>
          <p:cNvGrpSpPr/>
          <p:nvPr/>
        </p:nvGrpSpPr>
        <p:grpSpPr>
          <a:xfrm>
            <a:off x="9275258" y="4161223"/>
            <a:ext cx="2834018" cy="1151923"/>
            <a:chOff x="7142434" y="1640347"/>
            <a:chExt cx="2834018" cy="1151923"/>
          </a:xfrm>
        </p:grpSpPr>
        <p:sp>
          <p:nvSpPr>
            <p:cNvPr id="102" name="TextBox 101">
              <a:extLst>
                <a:ext uri="{FF2B5EF4-FFF2-40B4-BE49-F238E27FC236}">
                  <a16:creationId xmlns:a16="http://schemas.microsoft.com/office/drawing/2014/main" id="{20E5AEEF-E0FD-47BF-AE17-80F9E678FEE5}"/>
                </a:ext>
              </a:extLst>
            </p:cNvPr>
            <p:cNvSpPr txBox="1"/>
            <p:nvPr/>
          </p:nvSpPr>
          <p:spPr>
            <a:xfrm>
              <a:off x="7142434" y="1877870"/>
              <a:ext cx="2834018"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3" name="TextBox 102">
              <a:extLst>
                <a:ext uri="{FF2B5EF4-FFF2-40B4-BE49-F238E27FC236}">
                  <a16:creationId xmlns:a16="http://schemas.microsoft.com/office/drawing/2014/main" id="{9A144BDF-5034-4DBE-86D5-5B01F56C3133}"/>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p:txBody>
        </p:sp>
      </p:grpSp>
      <p:sp>
        <p:nvSpPr>
          <p:cNvPr id="104" name="Rounded Rectangle 47">
            <a:extLst>
              <a:ext uri="{FF2B5EF4-FFF2-40B4-BE49-F238E27FC236}">
                <a16:creationId xmlns:a16="http://schemas.microsoft.com/office/drawing/2014/main" id="{EE6D1AC5-5FD4-4139-B878-B97FAD4D969D}"/>
              </a:ext>
            </a:extLst>
          </p:cNvPr>
          <p:cNvSpPr/>
          <p:nvPr/>
        </p:nvSpPr>
        <p:spPr>
          <a:xfrm>
            <a:off x="9083262" y="4242366"/>
            <a:ext cx="98677" cy="640080"/>
          </a:xfrm>
          <a:prstGeom prst="roundRect">
            <a:avLst/>
          </a:prstGeom>
          <a:solidFill>
            <a:srgbClr val="44546B"/>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105" name="Group 104">
            <a:extLst>
              <a:ext uri="{FF2B5EF4-FFF2-40B4-BE49-F238E27FC236}">
                <a16:creationId xmlns:a16="http://schemas.microsoft.com/office/drawing/2014/main" id="{30C0F2D7-E08A-473D-AEED-0FA40004E620}"/>
              </a:ext>
            </a:extLst>
          </p:cNvPr>
          <p:cNvGrpSpPr/>
          <p:nvPr/>
        </p:nvGrpSpPr>
        <p:grpSpPr>
          <a:xfrm>
            <a:off x="8391576" y="5442846"/>
            <a:ext cx="2834640" cy="1151922"/>
            <a:chOff x="7142434" y="1640347"/>
            <a:chExt cx="2834640" cy="1151922"/>
          </a:xfrm>
        </p:grpSpPr>
        <p:sp>
          <p:nvSpPr>
            <p:cNvPr id="106" name="TextBox 105">
              <a:extLst>
                <a:ext uri="{FF2B5EF4-FFF2-40B4-BE49-F238E27FC236}">
                  <a16:creationId xmlns:a16="http://schemas.microsoft.com/office/drawing/2014/main" id="{04B95B35-A57F-4914-86AF-0D8803C9883C}"/>
                </a:ext>
              </a:extLst>
            </p:cNvPr>
            <p:cNvSpPr txBox="1"/>
            <p:nvPr/>
          </p:nvSpPr>
          <p:spPr>
            <a:xfrm>
              <a:off x="7142434" y="1877869"/>
              <a:ext cx="2834640" cy="914400"/>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07" name="TextBox 106">
              <a:extLst>
                <a:ext uri="{FF2B5EF4-FFF2-40B4-BE49-F238E27FC236}">
                  <a16:creationId xmlns:a16="http://schemas.microsoft.com/office/drawing/2014/main" id="{BEE322FF-8ACB-4F9F-B978-11014F11C5D0}"/>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a:t>
              </a:r>
            </a:p>
          </p:txBody>
        </p:sp>
      </p:grpSp>
      <p:sp>
        <p:nvSpPr>
          <p:cNvPr id="108" name="Rounded Rectangle 47">
            <a:extLst>
              <a:ext uri="{FF2B5EF4-FFF2-40B4-BE49-F238E27FC236}">
                <a16:creationId xmlns:a16="http://schemas.microsoft.com/office/drawing/2014/main" id="{85BC04AF-8F3F-475C-89C6-220EB2025171}"/>
              </a:ext>
            </a:extLst>
          </p:cNvPr>
          <p:cNvSpPr/>
          <p:nvPr/>
        </p:nvSpPr>
        <p:spPr>
          <a:xfrm>
            <a:off x="8199580" y="5523989"/>
            <a:ext cx="98677" cy="640080"/>
          </a:xfrm>
          <a:prstGeom prst="roundRect">
            <a:avLst/>
          </a:prstGeom>
          <a:solidFill>
            <a:srgbClr val="7A7A7A"/>
          </a:solidFill>
          <a:ln w="3175">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
        <p:nvSpPr>
          <p:cNvPr id="109" name="TextBox 108">
            <a:extLst>
              <a:ext uri="{FF2B5EF4-FFF2-40B4-BE49-F238E27FC236}">
                <a16:creationId xmlns:a16="http://schemas.microsoft.com/office/drawing/2014/main" id="{40881E0A-806A-4875-A150-1C5C9ADDD7F8}"/>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10" name="TextBox 109">
            <a:extLst>
              <a:ext uri="{FF2B5EF4-FFF2-40B4-BE49-F238E27FC236}">
                <a16:creationId xmlns:a16="http://schemas.microsoft.com/office/drawing/2014/main" id="{1AB99B89-3757-4095-BB73-3316C05C2DCA}"/>
              </a:ext>
            </a:extLst>
          </p:cNvPr>
          <p:cNvSpPr txBox="1"/>
          <p:nvPr/>
        </p:nvSpPr>
        <p:spPr>
          <a:xfrm>
            <a:off x="6059467" y="2104508"/>
            <a:ext cx="822960" cy="400110"/>
          </a:xfrm>
          <a:prstGeom prst="rect">
            <a:avLst/>
          </a:prstGeom>
          <a:noFill/>
        </p:spPr>
        <p:txBody>
          <a:bodyPr wrap="square" rtlCol="0">
            <a:spAutoFit/>
          </a:bodyPr>
          <a:lstStyle/>
          <a:p>
            <a:pPr algn="ctr"/>
            <a:r>
              <a:rPr lang="en-US" sz="2000" dirty="0">
                <a:solidFill>
                  <a:schemeClr val="bg1"/>
                </a:solidFill>
              </a:rPr>
              <a:t>$214</a:t>
            </a:r>
          </a:p>
        </p:txBody>
      </p:sp>
      <p:sp>
        <p:nvSpPr>
          <p:cNvPr id="111" name="TextBox 110">
            <a:extLst>
              <a:ext uri="{FF2B5EF4-FFF2-40B4-BE49-F238E27FC236}">
                <a16:creationId xmlns:a16="http://schemas.microsoft.com/office/drawing/2014/main" id="{0F768868-DBE1-4CA5-9D74-4B8F4B3C2B6E}"/>
              </a:ext>
            </a:extLst>
          </p:cNvPr>
          <p:cNvSpPr txBox="1"/>
          <p:nvPr/>
        </p:nvSpPr>
        <p:spPr>
          <a:xfrm>
            <a:off x="7025565" y="2997668"/>
            <a:ext cx="822960" cy="400110"/>
          </a:xfrm>
          <a:prstGeom prst="rect">
            <a:avLst/>
          </a:prstGeom>
          <a:noFill/>
        </p:spPr>
        <p:txBody>
          <a:bodyPr wrap="square" rtlCol="0">
            <a:spAutoFit/>
          </a:bodyPr>
          <a:lstStyle/>
          <a:p>
            <a:pPr algn="ctr"/>
            <a:r>
              <a:rPr lang="en-US" sz="2000" dirty="0">
                <a:solidFill>
                  <a:schemeClr val="bg1"/>
                </a:solidFill>
              </a:rPr>
              <a:t>$269</a:t>
            </a:r>
          </a:p>
        </p:txBody>
      </p:sp>
      <p:sp>
        <p:nvSpPr>
          <p:cNvPr id="112" name="TextBox 111">
            <a:extLst>
              <a:ext uri="{FF2B5EF4-FFF2-40B4-BE49-F238E27FC236}">
                <a16:creationId xmlns:a16="http://schemas.microsoft.com/office/drawing/2014/main" id="{0E910509-76A8-4C70-B07B-50E10F1988CE}"/>
              </a:ext>
            </a:extLst>
          </p:cNvPr>
          <p:cNvSpPr txBox="1"/>
          <p:nvPr/>
        </p:nvSpPr>
        <p:spPr>
          <a:xfrm>
            <a:off x="7025565" y="4237600"/>
            <a:ext cx="822960" cy="400110"/>
          </a:xfrm>
          <a:prstGeom prst="rect">
            <a:avLst/>
          </a:prstGeom>
          <a:noFill/>
        </p:spPr>
        <p:txBody>
          <a:bodyPr wrap="square" rtlCol="0">
            <a:spAutoFit/>
          </a:bodyPr>
          <a:lstStyle/>
          <a:p>
            <a:pPr algn="ctr"/>
            <a:r>
              <a:rPr lang="en-US" sz="2000" dirty="0">
                <a:solidFill>
                  <a:schemeClr val="bg1"/>
                </a:solidFill>
              </a:rPr>
              <a:t>$287</a:t>
            </a:r>
          </a:p>
        </p:txBody>
      </p:sp>
      <p:sp>
        <p:nvSpPr>
          <p:cNvPr id="113" name="TextBox 112">
            <a:extLst>
              <a:ext uri="{FF2B5EF4-FFF2-40B4-BE49-F238E27FC236}">
                <a16:creationId xmlns:a16="http://schemas.microsoft.com/office/drawing/2014/main" id="{F6CC8CE3-7D0F-49A7-B29C-2B75A14CEC30}"/>
              </a:ext>
            </a:extLst>
          </p:cNvPr>
          <p:cNvSpPr txBox="1"/>
          <p:nvPr/>
        </p:nvSpPr>
        <p:spPr>
          <a:xfrm>
            <a:off x="6226649" y="5109386"/>
            <a:ext cx="822960" cy="400110"/>
          </a:xfrm>
          <a:prstGeom prst="rect">
            <a:avLst/>
          </a:prstGeom>
          <a:noFill/>
        </p:spPr>
        <p:txBody>
          <a:bodyPr wrap="square" rtlCol="0">
            <a:spAutoFit/>
          </a:bodyPr>
          <a:lstStyle/>
          <a:p>
            <a:pPr algn="ctr"/>
            <a:r>
              <a:rPr lang="en-US" sz="2000" dirty="0">
                <a:solidFill>
                  <a:schemeClr val="bg1"/>
                </a:solidFill>
              </a:rPr>
              <a:t>$125</a:t>
            </a:r>
          </a:p>
        </p:txBody>
      </p:sp>
      <p:sp>
        <p:nvSpPr>
          <p:cNvPr id="114" name="TextBox 113">
            <a:extLst>
              <a:ext uri="{FF2B5EF4-FFF2-40B4-BE49-F238E27FC236}">
                <a16:creationId xmlns:a16="http://schemas.microsoft.com/office/drawing/2014/main" id="{3EABC4FD-2561-42AF-B07B-251D796220E1}"/>
              </a:ext>
            </a:extLst>
          </p:cNvPr>
          <p:cNvSpPr txBox="1"/>
          <p:nvPr/>
        </p:nvSpPr>
        <p:spPr>
          <a:xfrm>
            <a:off x="4974653" y="5109386"/>
            <a:ext cx="822960" cy="400110"/>
          </a:xfrm>
          <a:prstGeom prst="rect">
            <a:avLst/>
          </a:prstGeom>
          <a:noFill/>
        </p:spPr>
        <p:txBody>
          <a:bodyPr wrap="square" rtlCol="0">
            <a:spAutoFit/>
          </a:bodyPr>
          <a:lstStyle/>
          <a:p>
            <a:pPr algn="ctr"/>
            <a:r>
              <a:rPr lang="en-US" sz="2000" dirty="0">
                <a:solidFill>
                  <a:schemeClr val="bg1"/>
                </a:solidFill>
              </a:rPr>
              <a:t>$317</a:t>
            </a:r>
          </a:p>
        </p:txBody>
      </p:sp>
      <p:sp>
        <p:nvSpPr>
          <p:cNvPr id="115" name="TextBox 114">
            <a:extLst>
              <a:ext uri="{FF2B5EF4-FFF2-40B4-BE49-F238E27FC236}">
                <a16:creationId xmlns:a16="http://schemas.microsoft.com/office/drawing/2014/main" id="{2E944838-386F-438A-A228-ABDD3C38FFCF}"/>
              </a:ext>
            </a:extLst>
          </p:cNvPr>
          <p:cNvSpPr txBox="1"/>
          <p:nvPr/>
        </p:nvSpPr>
        <p:spPr>
          <a:xfrm>
            <a:off x="4108440" y="4253582"/>
            <a:ext cx="822960" cy="400110"/>
          </a:xfrm>
          <a:prstGeom prst="rect">
            <a:avLst/>
          </a:prstGeom>
          <a:noFill/>
        </p:spPr>
        <p:txBody>
          <a:bodyPr wrap="square" rtlCol="0">
            <a:spAutoFit/>
          </a:bodyPr>
          <a:lstStyle/>
          <a:p>
            <a:pPr algn="ctr"/>
            <a:r>
              <a:rPr lang="en-US" sz="2000" dirty="0">
                <a:solidFill>
                  <a:schemeClr val="bg1"/>
                </a:solidFill>
              </a:rPr>
              <a:t>$251</a:t>
            </a:r>
          </a:p>
        </p:txBody>
      </p:sp>
      <p:sp>
        <p:nvSpPr>
          <p:cNvPr id="116" name="TextBox 115">
            <a:extLst>
              <a:ext uri="{FF2B5EF4-FFF2-40B4-BE49-F238E27FC236}">
                <a16:creationId xmlns:a16="http://schemas.microsoft.com/office/drawing/2014/main" id="{69951A82-0B96-49FA-BE0D-2C39F5054B39}"/>
              </a:ext>
            </a:extLst>
          </p:cNvPr>
          <p:cNvSpPr txBox="1"/>
          <p:nvPr/>
        </p:nvSpPr>
        <p:spPr>
          <a:xfrm>
            <a:off x="4091192" y="3076015"/>
            <a:ext cx="822960" cy="400110"/>
          </a:xfrm>
          <a:prstGeom prst="rect">
            <a:avLst/>
          </a:prstGeom>
          <a:noFill/>
        </p:spPr>
        <p:txBody>
          <a:bodyPr wrap="square" rtlCol="0">
            <a:spAutoFit/>
          </a:bodyPr>
          <a:lstStyle/>
          <a:p>
            <a:pPr algn="ctr"/>
            <a:r>
              <a:rPr lang="en-US" sz="2000" dirty="0">
                <a:solidFill>
                  <a:schemeClr val="bg1"/>
                </a:solidFill>
              </a:rPr>
              <a:t>$324</a:t>
            </a:r>
          </a:p>
        </p:txBody>
      </p:sp>
      <p:sp>
        <p:nvSpPr>
          <p:cNvPr id="117" name="TextBox 116">
            <a:extLst>
              <a:ext uri="{FF2B5EF4-FFF2-40B4-BE49-F238E27FC236}">
                <a16:creationId xmlns:a16="http://schemas.microsoft.com/office/drawing/2014/main" id="{2533E2B4-EAA6-40D5-A0F3-55609451DBD5}"/>
              </a:ext>
            </a:extLst>
          </p:cNvPr>
          <p:cNvSpPr txBox="1"/>
          <p:nvPr/>
        </p:nvSpPr>
        <p:spPr>
          <a:xfrm>
            <a:off x="4831881" y="2216776"/>
            <a:ext cx="822960" cy="400110"/>
          </a:xfrm>
          <a:prstGeom prst="rect">
            <a:avLst/>
          </a:prstGeom>
          <a:noFill/>
        </p:spPr>
        <p:txBody>
          <a:bodyPr wrap="square" rtlCol="0">
            <a:spAutoFit/>
          </a:bodyPr>
          <a:lstStyle/>
          <a:p>
            <a:pPr algn="ctr"/>
            <a:r>
              <a:rPr lang="en-US" sz="2000" dirty="0">
                <a:solidFill>
                  <a:schemeClr val="bg1"/>
                </a:solidFill>
              </a:rPr>
              <a:t>$128</a:t>
            </a:r>
          </a:p>
        </p:txBody>
      </p:sp>
    </p:spTree>
    <p:extLst>
      <p:ext uri="{BB962C8B-B14F-4D97-AF65-F5344CB8AC3E}">
        <p14:creationId xmlns:p14="http://schemas.microsoft.com/office/powerpoint/2010/main" val="318750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9"/>
                                        </p:tgtEl>
                                        <p:attrNameLst>
                                          <p:attrName>style.visibility</p:attrName>
                                        </p:attrNameLst>
                                      </p:cBhvr>
                                      <p:to>
                                        <p:strVal val="visible"/>
                                      </p:to>
                                    </p:set>
                                    <p:animEffect transition="in" filter="wipe(left)">
                                      <p:cBhvr>
                                        <p:cTn id="7" dur="500"/>
                                        <p:tgtEl>
                                          <p:spTgt spid="109"/>
                                        </p:tgtEl>
                                      </p:cBhvr>
                                    </p:animEffect>
                                  </p:childTnLst>
                                </p:cTn>
                              </p:par>
                            </p:childTnLst>
                          </p:cTn>
                        </p:par>
                        <p:par>
                          <p:cTn id="8" fill="hold">
                            <p:stCondLst>
                              <p:cond delay="500"/>
                            </p:stCondLst>
                            <p:childTnLst>
                              <p:par>
                                <p:cTn id="9" presetID="53" presetClass="entr" presetSubtype="528" fill="hold" grpId="0" nodeType="afterEffect">
                                  <p:stCondLst>
                                    <p:cond delay="0"/>
                                  </p:stCondLst>
                                  <p:childTnLst>
                                    <p:set>
                                      <p:cBhvr>
                                        <p:cTn id="10" dur="1" fill="hold">
                                          <p:stCondLst>
                                            <p:cond delay="0"/>
                                          </p:stCondLst>
                                        </p:cTn>
                                        <p:tgtEl>
                                          <p:spTgt spid="40"/>
                                        </p:tgtEl>
                                        <p:attrNameLst>
                                          <p:attrName>style.visibility</p:attrName>
                                        </p:attrNameLst>
                                      </p:cBhvr>
                                      <p:to>
                                        <p:strVal val="visible"/>
                                      </p:to>
                                    </p:set>
                                    <p:anim calcmode="lin" valueType="num">
                                      <p:cBhvr>
                                        <p:cTn id="11" dur="150" fill="hold"/>
                                        <p:tgtEl>
                                          <p:spTgt spid="40"/>
                                        </p:tgtEl>
                                        <p:attrNameLst>
                                          <p:attrName>ppt_w</p:attrName>
                                        </p:attrNameLst>
                                      </p:cBhvr>
                                      <p:tavLst>
                                        <p:tav tm="0">
                                          <p:val>
                                            <p:fltVal val="0"/>
                                          </p:val>
                                        </p:tav>
                                        <p:tav tm="100000">
                                          <p:val>
                                            <p:strVal val="#ppt_w"/>
                                          </p:val>
                                        </p:tav>
                                      </p:tavLst>
                                    </p:anim>
                                    <p:anim calcmode="lin" valueType="num">
                                      <p:cBhvr>
                                        <p:cTn id="12" dur="150" fill="hold"/>
                                        <p:tgtEl>
                                          <p:spTgt spid="40"/>
                                        </p:tgtEl>
                                        <p:attrNameLst>
                                          <p:attrName>ppt_h</p:attrName>
                                        </p:attrNameLst>
                                      </p:cBhvr>
                                      <p:tavLst>
                                        <p:tav tm="0">
                                          <p:val>
                                            <p:fltVal val="0"/>
                                          </p:val>
                                        </p:tav>
                                        <p:tav tm="100000">
                                          <p:val>
                                            <p:strVal val="#ppt_h"/>
                                          </p:val>
                                        </p:tav>
                                      </p:tavLst>
                                    </p:anim>
                                    <p:animEffect transition="in" filter="fade">
                                      <p:cBhvr>
                                        <p:cTn id="13" dur="150"/>
                                        <p:tgtEl>
                                          <p:spTgt spid="40"/>
                                        </p:tgtEl>
                                      </p:cBhvr>
                                    </p:animEffect>
                                    <p:anim calcmode="lin" valueType="num">
                                      <p:cBhvr>
                                        <p:cTn id="14" dur="150" fill="hold"/>
                                        <p:tgtEl>
                                          <p:spTgt spid="40"/>
                                        </p:tgtEl>
                                        <p:attrNameLst>
                                          <p:attrName>ppt_x</p:attrName>
                                        </p:attrNameLst>
                                      </p:cBhvr>
                                      <p:tavLst>
                                        <p:tav tm="0">
                                          <p:val>
                                            <p:fltVal val="0.5"/>
                                          </p:val>
                                        </p:tav>
                                        <p:tav tm="100000">
                                          <p:val>
                                            <p:strVal val="#ppt_x"/>
                                          </p:val>
                                        </p:tav>
                                      </p:tavLst>
                                    </p:anim>
                                    <p:anim calcmode="lin" valueType="num">
                                      <p:cBhvr>
                                        <p:cTn id="15" dur="150" fill="hold"/>
                                        <p:tgtEl>
                                          <p:spTgt spid="40"/>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grpId="0" nodeType="after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p:cTn id="19" dur="150" fill="hold"/>
                                        <p:tgtEl>
                                          <p:spTgt spid="60"/>
                                        </p:tgtEl>
                                        <p:attrNameLst>
                                          <p:attrName>ppt_w</p:attrName>
                                        </p:attrNameLst>
                                      </p:cBhvr>
                                      <p:tavLst>
                                        <p:tav tm="0">
                                          <p:val>
                                            <p:fltVal val="0"/>
                                          </p:val>
                                        </p:tav>
                                        <p:tav tm="100000">
                                          <p:val>
                                            <p:strVal val="#ppt_w"/>
                                          </p:val>
                                        </p:tav>
                                      </p:tavLst>
                                    </p:anim>
                                    <p:anim calcmode="lin" valueType="num">
                                      <p:cBhvr>
                                        <p:cTn id="20" dur="150" fill="hold"/>
                                        <p:tgtEl>
                                          <p:spTgt spid="60"/>
                                        </p:tgtEl>
                                        <p:attrNameLst>
                                          <p:attrName>ppt_h</p:attrName>
                                        </p:attrNameLst>
                                      </p:cBhvr>
                                      <p:tavLst>
                                        <p:tav tm="0">
                                          <p:val>
                                            <p:fltVal val="0"/>
                                          </p:val>
                                        </p:tav>
                                        <p:tav tm="100000">
                                          <p:val>
                                            <p:strVal val="#ppt_h"/>
                                          </p:val>
                                        </p:tav>
                                      </p:tavLst>
                                    </p:anim>
                                    <p:animEffect transition="in" filter="fade">
                                      <p:cBhvr>
                                        <p:cTn id="21" dur="150"/>
                                        <p:tgtEl>
                                          <p:spTgt spid="60"/>
                                        </p:tgtEl>
                                      </p:cBhvr>
                                    </p:animEffect>
                                    <p:anim calcmode="lin" valueType="num">
                                      <p:cBhvr>
                                        <p:cTn id="22" dur="150" fill="hold"/>
                                        <p:tgtEl>
                                          <p:spTgt spid="60"/>
                                        </p:tgtEl>
                                        <p:attrNameLst>
                                          <p:attrName>ppt_x</p:attrName>
                                        </p:attrNameLst>
                                      </p:cBhvr>
                                      <p:tavLst>
                                        <p:tav tm="0">
                                          <p:val>
                                            <p:fltVal val="0.5"/>
                                          </p:val>
                                        </p:tav>
                                        <p:tav tm="100000">
                                          <p:val>
                                            <p:strVal val="#ppt_x"/>
                                          </p:val>
                                        </p:tav>
                                      </p:tavLst>
                                    </p:anim>
                                    <p:anim calcmode="lin" valueType="num">
                                      <p:cBhvr>
                                        <p:cTn id="23" dur="150" fill="hold"/>
                                        <p:tgtEl>
                                          <p:spTgt spid="60"/>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grpId="0" nodeType="afterEffect">
                                  <p:stCondLst>
                                    <p:cond delay="0"/>
                                  </p:stCondLst>
                                  <p:childTnLst>
                                    <p:set>
                                      <p:cBhvr>
                                        <p:cTn id="26" dur="1" fill="hold">
                                          <p:stCondLst>
                                            <p:cond delay="0"/>
                                          </p:stCondLst>
                                        </p:cTn>
                                        <p:tgtEl>
                                          <p:spTgt spid="50"/>
                                        </p:tgtEl>
                                        <p:attrNameLst>
                                          <p:attrName>style.visibility</p:attrName>
                                        </p:attrNameLst>
                                      </p:cBhvr>
                                      <p:to>
                                        <p:strVal val="visible"/>
                                      </p:to>
                                    </p:set>
                                    <p:anim calcmode="lin" valueType="num">
                                      <p:cBhvr>
                                        <p:cTn id="27" dur="150" fill="hold"/>
                                        <p:tgtEl>
                                          <p:spTgt spid="50"/>
                                        </p:tgtEl>
                                        <p:attrNameLst>
                                          <p:attrName>ppt_w</p:attrName>
                                        </p:attrNameLst>
                                      </p:cBhvr>
                                      <p:tavLst>
                                        <p:tav tm="0">
                                          <p:val>
                                            <p:fltVal val="0"/>
                                          </p:val>
                                        </p:tav>
                                        <p:tav tm="100000">
                                          <p:val>
                                            <p:strVal val="#ppt_w"/>
                                          </p:val>
                                        </p:tav>
                                      </p:tavLst>
                                    </p:anim>
                                    <p:anim calcmode="lin" valueType="num">
                                      <p:cBhvr>
                                        <p:cTn id="28" dur="150" fill="hold"/>
                                        <p:tgtEl>
                                          <p:spTgt spid="50"/>
                                        </p:tgtEl>
                                        <p:attrNameLst>
                                          <p:attrName>ppt_h</p:attrName>
                                        </p:attrNameLst>
                                      </p:cBhvr>
                                      <p:tavLst>
                                        <p:tav tm="0">
                                          <p:val>
                                            <p:fltVal val="0"/>
                                          </p:val>
                                        </p:tav>
                                        <p:tav tm="100000">
                                          <p:val>
                                            <p:strVal val="#ppt_h"/>
                                          </p:val>
                                        </p:tav>
                                      </p:tavLst>
                                    </p:anim>
                                    <p:animEffect transition="in" filter="fade">
                                      <p:cBhvr>
                                        <p:cTn id="29" dur="150"/>
                                        <p:tgtEl>
                                          <p:spTgt spid="50"/>
                                        </p:tgtEl>
                                      </p:cBhvr>
                                    </p:animEffect>
                                    <p:anim calcmode="lin" valueType="num">
                                      <p:cBhvr>
                                        <p:cTn id="30" dur="150" fill="hold"/>
                                        <p:tgtEl>
                                          <p:spTgt spid="50"/>
                                        </p:tgtEl>
                                        <p:attrNameLst>
                                          <p:attrName>ppt_x</p:attrName>
                                        </p:attrNameLst>
                                      </p:cBhvr>
                                      <p:tavLst>
                                        <p:tav tm="0">
                                          <p:val>
                                            <p:fltVal val="0.5"/>
                                          </p:val>
                                        </p:tav>
                                        <p:tav tm="100000">
                                          <p:val>
                                            <p:strVal val="#ppt_x"/>
                                          </p:val>
                                        </p:tav>
                                      </p:tavLst>
                                    </p:anim>
                                    <p:anim calcmode="lin" valueType="num">
                                      <p:cBhvr>
                                        <p:cTn id="31" dur="150" fill="hold"/>
                                        <p:tgtEl>
                                          <p:spTgt spid="50"/>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grpId="0" nodeType="afterEffect">
                                  <p:stCondLst>
                                    <p:cond delay="0"/>
                                  </p:stCondLst>
                                  <p:childTnLst>
                                    <p:set>
                                      <p:cBhvr>
                                        <p:cTn id="34" dur="1" fill="hold">
                                          <p:stCondLst>
                                            <p:cond delay="0"/>
                                          </p:stCondLst>
                                        </p:cTn>
                                        <p:tgtEl>
                                          <p:spTgt spid="57"/>
                                        </p:tgtEl>
                                        <p:attrNameLst>
                                          <p:attrName>style.visibility</p:attrName>
                                        </p:attrNameLst>
                                      </p:cBhvr>
                                      <p:to>
                                        <p:strVal val="visible"/>
                                      </p:to>
                                    </p:set>
                                    <p:anim calcmode="lin" valueType="num">
                                      <p:cBhvr>
                                        <p:cTn id="35" dur="150" fill="hold"/>
                                        <p:tgtEl>
                                          <p:spTgt spid="57"/>
                                        </p:tgtEl>
                                        <p:attrNameLst>
                                          <p:attrName>ppt_w</p:attrName>
                                        </p:attrNameLst>
                                      </p:cBhvr>
                                      <p:tavLst>
                                        <p:tav tm="0">
                                          <p:val>
                                            <p:fltVal val="0"/>
                                          </p:val>
                                        </p:tav>
                                        <p:tav tm="100000">
                                          <p:val>
                                            <p:strVal val="#ppt_w"/>
                                          </p:val>
                                        </p:tav>
                                      </p:tavLst>
                                    </p:anim>
                                    <p:anim calcmode="lin" valueType="num">
                                      <p:cBhvr>
                                        <p:cTn id="36" dur="150" fill="hold"/>
                                        <p:tgtEl>
                                          <p:spTgt spid="57"/>
                                        </p:tgtEl>
                                        <p:attrNameLst>
                                          <p:attrName>ppt_h</p:attrName>
                                        </p:attrNameLst>
                                      </p:cBhvr>
                                      <p:tavLst>
                                        <p:tav tm="0">
                                          <p:val>
                                            <p:fltVal val="0"/>
                                          </p:val>
                                        </p:tav>
                                        <p:tav tm="100000">
                                          <p:val>
                                            <p:strVal val="#ppt_h"/>
                                          </p:val>
                                        </p:tav>
                                      </p:tavLst>
                                    </p:anim>
                                    <p:animEffect transition="in" filter="fade">
                                      <p:cBhvr>
                                        <p:cTn id="37" dur="150"/>
                                        <p:tgtEl>
                                          <p:spTgt spid="57"/>
                                        </p:tgtEl>
                                      </p:cBhvr>
                                    </p:animEffect>
                                    <p:anim calcmode="lin" valueType="num">
                                      <p:cBhvr>
                                        <p:cTn id="38" dur="150" fill="hold"/>
                                        <p:tgtEl>
                                          <p:spTgt spid="57"/>
                                        </p:tgtEl>
                                        <p:attrNameLst>
                                          <p:attrName>ppt_x</p:attrName>
                                        </p:attrNameLst>
                                      </p:cBhvr>
                                      <p:tavLst>
                                        <p:tav tm="0">
                                          <p:val>
                                            <p:fltVal val="0.5"/>
                                          </p:val>
                                        </p:tav>
                                        <p:tav tm="100000">
                                          <p:val>
                                            <p:strVal val="#ppt_x"/>
                                          </p:val>
                                        </p:tav>
                                      </p:tavLst>
                                    </p:anim>
                                    <p:anim calcmode="lin" valueType="num">
                                      <p:cBhvr>
                                        <p:cTn id="39" dur="150" fill="hold"/>
                                        <p:tgtEl>
                                          <p:spTgt spid="57"/>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grpId="0" nodeType="after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p:cTn id="43" dur="150" fill="hold"/>
                                        <p:tgtEl>
                                          <p:spTgt spid="68"/>
                                        </p:tgtEl>
                                        <p:attrNameLst>
                                          <p:attrName>ppt_w</p:attrName>
                                        </p:attrNameLst>
                                      </p:cBhvr>
                                      <p:tavLst>
                                        <p:tav tm="0">
                                          <p:val>
                                            <p:fltVal val="0"/>
                                          </p:val>
                                        </p:tav>
                                        <p:tav tm="100000">
                                          <p:val>
                                            <p:strVal val="#ppt_w"/>
                                          </p:val>
                                        </p:tav>
                                      </p:tavLst>
                                    </p:anim>
                                    <p:anim calcmode="lin" valueType="num">
                                      <p:cBhvr>
                                        <p:cTn id="44" dur="150" fill="hold"/>
                                        <p:tgtEl>
                                          <p:spTgt spid="68"/>
                                        </p:tgtEl>
                                        <p:attrNameLst>
                                          <p:attrName>ppt_h</p:attrName>
                                        </p:attrNameLst>
                                      </p:cBhvr>
                                      <p:tavLst>
                                        <p:tav tm="0">
                                          <p:val>
                                            <p:fltVal val="0"/>
                                          </p:val>
                                        </p:tav>
                                        <p:tav tm="100000">
                                          <p:val>
                                            <p:strVal val="#ppt_h"/>
                                          </p:val>
                                        </p:tav>
                                      </p:tavLst>
                                    </p:anim>
                                    <p:animEffect transition="in" filter="fade">
                                      <p:cBhvr>
                                        <p:cTn id="45" dur="150"/>
                                        <p:tgtEl>
                                          <p:spTgt spid="68"/>
                                        </p:tgtEl>
                                      </p:cBhvr>
                                    </p:animEffect>
                                    <p:anim calcmode="lin" valueType="num">
                                      <p:cBhvr>
                                        <p:cTn id="46" dur="150" fill="hold"/>
                                        <p:tgtEl>
                                          <p:spTgt spid="68"/>
                                        </p:tgtEl>
                                        <p:attrNameLst>
                                          <p:attrName>ppt_x</p:attrName>
                                        </p:attrNameLst>
                                      </p:cBhvr>
                                      <p:tavLst>
                                        <p:tav tm="0">
                                          <p:val>
                                            <p:fltVal val="0.5"/>
                                          </p:val>
                                        </p:tav>
                                        <p:tav tm="100000">
                                          <p:val>
                                            <p:strVal val="#ppt_x"/>
                                          </p:val>
                                        </p:tav>
                                      </p:tavLst>
                                    </p:anim>
                                    <p:anim calcmode="lin" valueType="num">
                                      <p:cBhvr>
                                        <p:cTn id="47" dur="150" fill="hold"/>
                                        <p:tgtEl>
                                          <p:spTgt spid="6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grpId="0" nodeType="afterEffect">
                                  <p:stCondLst>
                                    <p:cond delay="0"/>
                                  </p:stCondLst>
                                  <p:childTnLst>
                                    <p:set>
                                      <p:cBhvr>
                                        <p:cTn id="50" dur="1" fill="hold">
                                          <p:stCondLst>
                                            <p:cond delay="0"/>
                                          </p:stCondLst>
                                        </p:cTn>
                                        <p:tgtEl>
                                          <p:spTgt spid="45"/>
                                        </p:tgtEl>
                                        <p:attrNameLst>
                                          <p:attrName>style.visibility</p:attrName>
                                        </p:attrNameLst>
                                      </p:cBhvr>
                                      <p:to>
                                        <p:strVal val="visible"/>
                                      </p:to>
                                    </p:set>
                                    <p:anim calcmode="lin" valueType="num">
                                      <p:cBhvr>
                                        <p:cTn id="51" dur="150" fill="hold"/>
                                        <p:tgtEl>
                                          <p:spTgt spid="45"/>
                                        </p:tgtEl>
                                        <p:attrNameLst>
                                          <p:attrName>ppt_w</p:attrName>
                                        </p:attrNameLst>
                                      </p:cBhvr>
                                      <p:tavLst>
                                        <p:tav tm="0">
                                          <p:val>
                                            <p:fltVal val="0"/>
                                          </p:val>
                                        </p:tav>
                                        <p:tav tm="100000">
                                          <p:val>
                                            <p:strVal val="#ppt_w"/>
                                          </p:val>
                                        </p:tav>
                                      </p:tavLst>
                                    </p:anim>
                                    <p:anim calcmode="lin" valueType="num">
                                      <p:cBhvr>
                                        <p:cTn id="52" dur="150" fill="hold"/>
                                        <p:tgtEl>
                                          <p:spTgt spid="45"/>
                                        </p:tgtEl>
                                        <p:attrNameLst>
                                          <p:attrName>ppt_h</p:attrName>
                                        </p:attrNameLst>
                                      </p:cBhvr>
                                      <p:tavLst>
                                        <p:tav tm="0">
                                          <p:val>
                                            <p:fltVal val="0"/>
                                          </p:val>
                                        </p:tav>
                                        <p:tav tm="100000">
                                          <p:val>
                                            <p:strVal val="#ppt_h"/>
                                          </p:val>
                                        </p:tav>
                                      </p:tavLst>
                                    </p:anim>
                                    <p:animEffect transition="in" filter="fade">
                                      <p:cBhvr>
                                        <p:cTn id="53" dur="150"/>
                                        <p:tgtEl>
                                          <p:spTgt spid="45"/>
                                        </p:tgtEl>
                                      </p:cBhvr>
                                    </p:animEffect>
                                    <p:anim calcmode="lin" valueType="num">
                                      <p:cBhvr>
                                        <p:cTn id="54" dur="150" fill="hold"/>
                                        <p:tgtEl>
                                          <p:spTgt spid="45"/>
                                        </p:tgtEl>
                                        <p:attrNameLst>
                                          <p:attrName>ppt_x</p:attrName>
                                        </p:attrNameLst>
                                      </p:cBhvr>
                                      <p:tavLst>
                                        <p:tav tm="0">
                                          <p:val>
                                            <p:fltVal val="0.5"/>
                                          </p:val>
                                        </p:tav>
                                        <p:tav tm="100000">
                                          <p:val>
                                            <p:strVal val="#ppt_x"/>
                                          </p:val>
                                        </p:tav>
                                      </p:tavLst>
                                    </p:anim>
                                    <p:anim calcmode="lin" valueType="num">
                                      <p:cBhvr>
                                        <p:cTn id="55" dur="150" fill="hold"/>
                                        <p:tgtEl>
                                          <p:spTgt spid="45"/>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grpId="0" nodeType="afterEffect">
                                  <p:stCondLst>
                                    <p:cond delay="0"/>
                                  </p:stCondLst>
                                  <p:childTnLst>
                                    <p:set>
                                      <p:cBhvr>
                                        <p:cTn id="58" dur="1" fill="hold">
                                          <p:stCondLst>
                                            <p:cond delay="0"/>
                                          </p:stCondLst>
                                        </p:cTn>
                                        <p:tgtEl>
                                          <p:spTgt spid="74"/>
                                        </p:tgtEl>
                                        <p:attrNameLst>
                                          <p:attrName>style.visibility</p:attrName>
                                        </p:attrNameLst>
                                      </p:cBhvr>
                                      <p:to>
                                        <p:strVal val="visible"/>
                                      </p:to>
                                    </p:set>
                                    <p:anim calcmode="lin" valueType="num">
                                      <p:cBhvr>
                                        <p:cTn id="59" dur="150" fill="hold"/>
                                        <p:tgtEl>
                                          <p:spTgt spid="74"/>
                                        </p:tgtEl>
                                        <p:attrNameLst>
                                          <p:attrName>ppt_w</p:attrName>
                                        </p:attrNameLst>
                                      </p:cBhvr>
                                      <p:tavLst>
                                        <p:tav tm="0">
                                          <p:val>
                                            <p:fltVal val="0"/>
                                          </p:val>
                                        </p:tav>
                                        <p:tav tm="100000">
                                          <p:val>
                                            <p:strVal val="#ppt_w"/>
                                          </p:val>
                                        </p:tav>
                                      </p:tavLst>
                                    </p:anim>
                                    <p:anim calcmode="lin" valueType="num">
                                      <p:cBhvr>
                                        <p:cTn id="60" dur="150" fill="hold"/>
                                        <p:tgtEl>
                                          <p:spTgt spid="74"/>
                                        </p:tgtEl>
                                        <p:attrNameLst>
                                          <p:attrName>ppt_h</p:attrName>
                                        </p:attrNameLst>
                                      </p:cBhvr>
                                      <p:tavLst>
                                        <p:tav tm="0">
                                          <p:val>
                                            <p:fltVal val="0"/>
                                          </p:val>
                                        </p:tav>
                                        <p:tav tm="100000">
                                          <p:val>
                                            <p:strVal val="#ppt_h"/>
                                          </p:val>
                                        </p:tav>
                                      </p:tavLst>
                                    </p:anim>
                                    <p:animEffect transition="in" filter="fade">
                                      <p:cBhvr>
                                        <p:cTn id="61" dur="150"/>
                                        <p:tgtEl>
                                          <p:spTgt spid="74"/>
                                        </p:tgtEl>
                                      </p:cBhvr>
                                    </p:animEffect>
                                    <p:anim calcmode="lin" valueType="num">
                                      <p:cBhvr>
                                        <p:cTn id="62" dur="150" fill="hold"/>
                                        <p:tgtEl>
                                          <p:spTgt spid="74"/>
                                        </p:tgtEl>
                                        <p:attrNameLst>
                                          <p:attrName>ppt_x</p:attrName>
                                        </p:attrNameLst>
                                      </p:cBhvr>
                                      <p:tavLst>
                                        <p:tav tm="0">
                                          <p:val>
                                            <p:fltVal val="0.5"/>
                                          </p:val>
                                        </p:tav>
                                        <p:tav tm="100000">
                                          <p:val>
                                            <p:strVal val="#ppt_x"/>
                                          </p:val>
                                        </p:tav>
                                      </p:tavLst>
                                    </p:anim>
                                    <p:anim calcmode="lin" valueType="num">
                                      <p:cBhvr>
                                        <p:cTn id="63" dur="150" fill="hold"/>
                                        <p:tgtEl>
                                          <p:spTgt spid="74"/>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grpId="0" nodeType="afterEffect">
                                  <p:stCondLst>
                                    <p:cond delay="0"/>
                                  </p:stCondLst>
                                  <p:childTnLst>
                                    <p:set>
                                      <p:cBhvr>
                                        <p:cTn id="66" dur="1" fill="hold">
                                          <p:stCondLst>
                                            <p:cond delay="0"/>
                                          </p:stCondLst>
                                        </p:cTn>
                                        <p:tgtEl>
                                          <p:spTgt spid="71"/>
                                        </p:tgtEl>
                                        <p:attrNameLst>
                                          <p:attrName>style.visibility</p:attrName>
                                        </p:attrNameLst>
                                      </p:cBhvr>
                                      <p:to>
                                        <p:strVal val="visible"/>
                                      </p:to>
                                    </p:set>
                                    <p:anim calcmode="lin" valueType="num">
                                      <p:cBhvr>
                                        <p:cTn id="67" dur="150" fill="hold"/>
                                        <p:tgtEl>
                                          <p:spTgt spid="71"/>
                                        </p:tgtEl>
                                        <p:attrNameLst>
                                          <p:attrName>ppt_w</p:attrName>
                                        </p:attrNameLst>
                                      </p:cBhvr>
                                      <p:tavLst>
                                        <p:tav tm="0">
                                          <p:val>
                                            <p:fltVal val="0"/>
                                          </p:val>
                                        </p:tav>
                                        <p:tav tm="100000">
                                          <p:val>
                                            <p:strVal val="#ppt_w"/>
                                          </p:val>
                                        </p:tav>
                                      </p:tavLst>
                                    </p:anim>
                                    <p:anim calcmode="lin" valueType="num">
                                      <p:cBhvr>
                                        <p:cTn id="68" dur="150" fill="hold"/>
                                        <p:tgtEl>
                                          <p:spTgt spid="71"/>
                                        </p:tgtEl>
                                        <p:attrNameLst>
                                          <p:attrName>ppt_h</p:attrName>
                                        </p:attrNameLst>
                                      </p:cBhvr>
                                      <p:tavLst>
                                        <p:tav tm="0">
                                          <p:val>
                                            <p:fltVal val="0"/>
                                          </p:val>
                                        </p:tav>
                                        <p:tav tm="100000">
                                          <p:val>
                                            <p:strVal val="#ppt_h"/>
                                          </p:val>
                                        </p:tav>
                                      </p:tavLst>
                                    </p:anim>
                                    <p:animEffect transition="in" filter="fade">
                                      <p:cBhvr>
                                        <p:cTn id="69" dur="150"/>
                                        <p:tgtEl>
                                          <p:spTgt spid="71"/>
                                        </p:tgtEl>
                                      </p:cBhvr>
                                    </p:animEffect>
                                    <p:anim calcmode="lin" valueType="num">
                                      <p:cBhvr>
                                        <p:cTn id="70" dur="150" fill="hold"/>
                                        <p:tgtEl>
                                          <p:spTgt spid="71"/>
                                        </p:tgtEl>
                                        <p:attrNameLst>
                                          <p:attrName>ppt_x</p:attrName>
                                        </p:attrNameLst>
                                      </p:cBhvr>
                                      <p:tavLst>
                                        <p:tav tm="0">
                                          <p:val>
                                            <p:fltVal val="0.5"/>
                                          </p:val>
                                        </p:tav>
                                        <p:tav tm="100000">
                                          <p:val>
                                            <p:strVal val="#ppt_x"/>
                                          </p:val>
                                        </p:tav>
                                      </p:tavLst>
                                    </p:anim>
                                    <p:anim calcmode="lin" valueType="num">
                                      <p:cBhvr>
                                        <p:cTn id="71" dur="150" fill="hold"/>
                                        <p:tgtEl>
                                          <p:spTgt spid="71"/>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53" presetClass="entr" presetSubtype="16" fill="hold" grpId="0" nodeType="afterEffect">
                                  <p:stCondLst>
                                    <p:cond delay="0"/>
                                  </p:stCondLst>
                                  <p:childTnLst>
                                    <p:set>
                                      <p:cBhvr>
                                        <p:cTn id="74" dur="1" fill="hold">
                                          <p:stCondLst>
                                            <p:cond delay="0"/>
                                          </p:stCondLst>
                                        </p:cTn>
                                        <p:tgtEl>
                                          <p:spTgt spid="110"/>
                                        </p:tgtEl>
                                        <p:attrNameLst>
                                          <p:attrName>style.visibility</p:attrName>
                                        </p:attrNameLst>
                                      </p:cBhvr>
                                      <p:to>
                                        <p:strVal val="visible"/>
                                      </p:to>
                                    </p:set>
                                    <p:anim calcmode="lin" valueType="num">
                                      <p:cBhvr>
                                        <p:cTn id="75" dur="500" fill="hold"/>
                                        <p:tgtEl>
                                          <p:spTgt spid="110"/>
                                        </p:tgtEl>
                                        <p:attrNameLst>
                                          <p:attrName>ppt_w</p:attrName>
                                        </p:attrNameLst>
                                      </p:cBhvr>
                                      <p:tavLst>
                                        <p:tav tm="0">
                                          <p:val>
                                            <p:fltVal val="0"/>
                                          </p:val>
                                        </p:tav>
                                        <p:tav tm="100000">
                                          <p:val>
                                            <p:strVal val="#ppt_w"/>
                                          </p:val>
                                        </p:tav>
                                      </p:tavLst>
                                    </p:anim>
                                    <p:anim calcmode="lin" valueType="num">
                                      <p:cBhvr>
                                        <p:cTn id="76" dur="500" fill="hold"/>
                                        <p:tgtEl>
                                          <p:spTgt spid="110"/>
                                        </p:tgtEl>
                                        <p:attrNameLst>
                                          <p:attrName>ppt_h</p:attrName>
                                        </p:attrNameLst>
                                      </p:cBhvr>
                                      <p:tavLst>
                                        <p:tav tm="0">
                                          <p:val>
                                            <p:fltVal val="0"/>
                                          </p:val>
                                        </p:tav>
                                        <p:tav tm="100000">
                                          <p:val>
                                            <p:strVal val="#ppt_h"/>
                                          </p:val>
                                        </p:tav>
                                      </p:tavLst>
                                    </p:anim>
                                    <p:animEffect transition="in" filter="fade">
                                      <p:cBhvr>
                                        <p:cTn id="77" dur="500"/>
                                        <p:tgtEl>
                                          <p:spTgt spid="110"/>
                                        </p:tgtEl>
                                      </p:cBhvr>
                                    </p:animEffect>
                                  </p:childTnLst>
                                </p:cTn>
                              </p:par>
                            </p:childTnLst>
                          </p:cTn>
                        </p:par>
                        <p:par>
                          <p:cTn id="78" fill="hold">
                            <p:stCondLst>
                              <p:cond delay="2200"/>
                            </p:stCondLst>
                            <p:childTnLst>
                              <p:par>
                                <p:cTn id="79" presetID="42" presetClass="entr" presetSubtype="0" fill="hold" grpId="0" nodeType="after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childTnLst>
                          </p:cTn>
                        </p:par>
                        <p:par>
                          <p:cTn id="84" fill="hold">
                            <p:stCondLst>
                              <p:cond delay="3200"/>
                            </p:stCondLst>
                            <p:childTnLst>
                              <p:par>
                                <p:cTn id="85" presetID="22" presetClass="entr" presetSubtype="8" fill="hold" nodeType="afterEffect">
                                  <p:stCondLst>
                                    <p:cond delay="0"/>
                                  </p:stCondLst>
                                  <p:childTnLst>
                                    <p:set>
                                      <p:cBhvr>
                                        <p:cTn id="86" dur="1" fill="hold">
                                          <p:stCondLst>
                                            <p:cond delay="0"/>
                                          </p:stCondLst>
                                        </p:cTn>
                                        <p:tgtEl>
                                          <p:spTgt spid="93"/>
                                        </p:tgtEl>
                                        <p:attrNameLst>
                                          <p:attrName>style.visibility</p:attrName>
                                        </p:attrNameLst>
                                      </p:cBhvr>
                                      <p:to>
                                        <p:strVal val="visible"/>
                                      </p:to>
                                    </p:set>
                                    <p:animEffect transition="in" filter="wipe(left)">
                                      <p:cBhvr>
                                        <p:cTn id="87" dur="500"/>
                                        <p:tgtEl>
                                          <p:spTgt spid="93"/>
                                        </p:tgtEl>
                                      </p:cBhvr>
                                    </p:animEffect>
                                  </p:childTnLst>
                                </p:cTn>
                              </p:par>
                            </p:childTnLst>
                          </p:cTn>
                        </p:par>
                        <p:par>
                          <p:cTn id="88" fill="hold">
                            <p:stCondLst>
                              <p:cond delay="3700"/>
                            </p:stCondLst>
                            <p:childTnLst>
                              <p:par>
                                <p:cTn id="89" presetID="53" presetClass="entr" presetSubtype="16" fill="hold" grpId="0" nodeType="afterEffect">
                                  <p:stCondLst>
                                    <p:cond delay="0"/>
                                  </p:stCondLst>
                                  <p:childTnLst>
                                    <p:set>
                                      <p:cBhvr>
                                        <p:cTn id="90" dur="1" fill="hold">
                                          <p:stCondLst>
                                            <p:cond delay="0"/>
                                          </p:stCondLst>
                                        </p:cTn>
                                        <p:tgtEl>
                                          <p:spTgt spid="111"/>
                                        </p:tgtEl>
                                        <p:attrNameLst>
                                          <p:attrName>style.visibility</p:attrName>
                                        </p:attrNameLst>
                                      </p:cBhvr>
                                      <p:to>
                                        <p:strVal val="visible"/>
                                      </p:to>
                                    </p:set>
                                    <p:anim calcmode="lin" valueType="num">
                                      <p:cBhvr>
                                        <p:cTn id="91" dur="500" fill="hold"/>
                                        <p:tgtEl>
                                          <p:spTgt spid="111"/>
                                        </p:tgtEl>
                                        <p:attrNameLst>
                                          <p:attrName>ppt_w</p:attrName>
                                        </p:attrNameLst>
                                      </p:cBhvr>
                                      <p:tavLst>
                                        <p:tav tm="0">
                                          <p:val>
                                            <p:fltVal val="0"/>
                                          </p:val>
                                        </p:tav>
                                        <p:tav tm="100000">
                                          <p:val>
                                            <p:strVal val="#ppt_w"/>
                                          </p:val>
                                        </p:tav>
                                      </p:tavLst>
                                    </p:anim>
                                    <p:anim calcmode="lin" valueType="num">
                                      <p:cBhvr>
                                        <p:cTn id="92" dur="500" fill="hold"/>
                                        <p:tgtEl>
                                          <p:spTgt spid="111"/>
                                        </p:tgtEl>
                                        <p:attrNameLst>
                                          <p:attrName>ppt_h</p:attrName>
                                        </p:attrNameLst>
                                      </p:cBhvr>
                                      <p:tavLst>
                                        <p:tav tm="0">
                                          <p:val>
                                            <p:fltVal val="0"/>
                                          </p:val>
                                        </p:tav>
                                        <p:tav tm="100000">
                                          <p:val>
                                            <p:strVal val="#ppt_h"/>
                                          </p:val>
                                        </p:tav>
                                      </p:tavLst>
                                    </p:anim>
                                    <p:animEffect transition="in" filter="fade">
                                      <p:cBhvr>
                                        <p:cTn id="93" dur="500"/>
                                        <p:tgtEl>
                                          <p:spTgt spid="111"/>
                                        </p:tgtEl>
                                      </p:cBhvr>
                                    </p:animEffect>
                                  </p:childTnLst>
                                </p:cTn>
                              </p:par>
                            </p:childTnLst>
                          </p:cTn>
                        </p:par>
                        <p:par>
                          <p:cTn id="94" fill="hold">
                            <p:stCondLst>
                              <p:cond delay="4200"/>
                            </p:stCondLst>
                            <p:childTnLst>
                              <p:par>
                                <p:cTn id="95" presetID="42" presetClass="entr" presetSubtype="0" fill="hold" grpId="0" nodeType="afterEffect">
                                  <p:stCondLst>
                                    <p:cond delay="0"/>
                                  </p:stCondLst>
                                  <p:childTnLst>
                                    <p:set>
                                      <p:cBhvr>
                                        <p:cTn id="96" dur="1" fill="hold">
                                          <p:stCondLst>
                                            <p:cond delay="0"/>
                                          </p:stCondLst>
                                        </p:cTn>
                                        <p:tgtEl>
                                          <p:spTgt spid="100"/>
                                        </p:tgtEl>
                                        <p:attrNameLst>
                                          <p:attrName>style.visibility</p:attrName>
                                        </p:attrNameLst>
                                      </p:cBhvr>
                                      <p:to>
                                        <p:strVal val="visible"/>
                                      </p:to>
                                    </p:set>
                                    <p:animEffect transition="in" filter="fade">
                                      <p:cBhvr>
                                        <p:cTn id="97" dur="1000"/>
                                        <p:tgtEl>
                                          <p:spTgt spid="100"/>
                                        </p:tgtEl>
                                      </p:cBhvr>
                                    </p:animEffect>
                                    <p:anim calcmode="lin" valueType="num">
                                      <p:cBhvr>
                                        <p:cTn id="98" dur="1000" fill="hold"/>
                                        <p:tgtEl>
                                          <p:spTgt spid="100"/>
                                        </p:tgtEl>
                                        <p:attrNameLst>
                                          <p:attrName>ppt_x</p:attrName>
                                        </p:attrNameLst>
                                      </p:cBhvr>
                                      <p:tavLst>
                                        <p:tav tm="0">
                                          <p:val>
                                            <p:strVal val="#ppt_x"/>
                                          </p:val>
                                        </p:tav>
                                        <p:tav tm="100000">
                                          <p:val>
                                            <p:strVal val="#ppt_x"/>
                                          </p:val>
                                        </p:tav>
                                      </p:tavLst>
                                    </p:anim>
                                    <p:anim calcmode="lin" valueType="num">
                                      <p:cBhvr>
                                        <p:cTn id="99" dur="1000" fill="hold"/>
                                        <p:tgtEl>
                                          <p:spTgt spid="100"/>
                                        </p:tgtEl>
                                        <p:attrNameLst>
                                          <p:attrName>ppt_y</p:attrName>
                                        </p:attrNameLst>
                                      </p:cBhvr>
                                      <p:tavLst>
                                        <p:tav tm="0">
                                          <p:val>
                                            <p:strVal val="#ppt_y+.1"/>
                                          </p:val>
                                        </p:tav>
                                        <p:tav tm="100000">
                                          <p:val>
                                            <p:strVal val="#ppt_y"/>
                                          </p:val>
                                        </p:tav>
                                      </p:tavLst>
                                    </p:anim>
                                  </p:childTnLst>
                                </p:cTn>
                              </p:par>
                            </p:childTnLst>
                          </p:cTn>
                        </p:par>
                        <p:par>
                          <p:cTn id="100" fill="hold">
                            <p:stCondLst>
                              <p:cond delay="5200"/>
                            </p:stCondLst>
                            <p:childTnLst>
                              <p:par>
                                <p:cTn id="101" presetID="22" presetClass="entr" presetSubtype="8" fill="hold" nodeType="afterEffect">
                                  <p:stCondLst>
                                    <p:cond delay="0"/>
                                  </p:stCondLst>
                                  <p:childTnLst>
                                    <p:set>
                                      <p:cBhvr>
                                        <p:cTn id="102" dur="1" fill="hold">
                                          <p:stCondLst>
                                            <p:cond delay="0"/>
                                          </p:stCondLst>
                                        </p:cTn>
                                        <p:tgtEl>
                                          <p:spTgt spid="97"/>
                                        </p:tgtEl>
                                        <p:attrNameLst>
                                          <p:attrName>style.visibility</p:attrName>
                                        </p:attrNameLst>
                                      </p:cBhvr>
                                      <p:to>
                                        <p:strVal val="visible"/>
                                      </p:to>
                                    </p:set>
                                    <p:animEffect transition="in" filter="wipe(left)">
                                      <p:cBhvr>
                                        <p:cTn id="103" dur="500"/>
                                        <p:tgtEl>
                                          <p:spTgt spid="97"/>
                                        </p:tgtEl>
                                      </p:cBhvr>
                                    </p:animEffect>
                                  </p:childTnLst>
                                </p:cTn>
                              </p:par>
                            </p:childTnLst>
                          </p:cTn>
                        </p:par>
                        <p:par>
                          <p:cTn id="104" fill="hold">
                            <p:stCondLst>
                              <p:cond delay="5700"/>
                            </p:stCondLst>
                            <p:childTnLst>
                              <p:par>
                                <p:cTn id="105" presetID="53" presetClass="entr" presetSubtype="16" fill="hold" grpId="0" nodeType="afterEffect">
                                  <p:stCondLst>
                                    <p:cond delay="0"/>
                                  </p:stCondLst>
                                  <p:childTnLst>
                                    <p:set>
                                      <p:cBhvr>
                                        <p:cTn id="106" dur="1" fill="hold">
                                          <p:stCondLst>
                                            <p:cond delay="0"/>
                                          </p:stCondLst>
                                        </p:cTn>
                                        <p:tgtEl>
                                          <p:spTgt spid="112"/>
                                        </p:tgtEl>
                                        <p:attrNameLst>
                                          <p:attrName>style.visibility</p:attrName>
                                        </p:attrNameLst>
                                      </p:cBhvr>
                                      <p:to>
                                        <p:strVal val="visible"/>
                                      </p:to>
                                    </p:set>
                                    <p:anim calcmode="lin" valueType="num">
                                      <p:cBhvr>
                                        <p:cTn id="107" dur="500" fill="hold"/>
                                        <p:tgtEl>
                                          <p:spTgt spid="112"/>
                                        </p:tgtEl>
                                        <p:attrNameLst>
                                          <p:attrName>ppt_w</p:attrName>
                                        </p:attrNameLst>
                                      </p:cBhvr>
                                      <p:tavLst>
                                        <p:tav tm="0">
                                          <p:val>
                                            <p:fltVal val="0"/>
                                          </p:val>
                                        </p:tav>
                                        <p:tav tm="100000">
                                          <p:val>
                                            <p:strVal val="#ppt_w"/>
                                          </p:val>
                                        </p:tav>
                                      </p:tavLst>
                                    </p:anim>
                                    <p:anim calcmode="lin" valueType="num">
                                      <p:cBhvr>
                                        <p:cTn id="108" dur="500" fill="hold"/>
                                        <p:tgtEl>
                                          <p:spTgt spid="112"/>
                                        </p:tgtEl>
                                        <p:attrNameLst>
                                          <p:attrName>ppt_h</p:attrName>
                                        </p:attrNameLst>
                                      </p:cBhvr>
                                      <p:tavLst>
                                        <p:tav tm="0">
                                          <p:val>
                                            <p:fltVal val="0"/>
                                          </p:val>
                                        </p:tav>
                                        <p:tav tm="100000">
                                          <p:val>
                                            <p:strVal val="#ppt_h"/>
                                          </p:val>
                                        </p:tav>
                                      </p:tavLst>
                                    </p:anim>
                                    <p:animEffect transition="in" filter="fade">
                                      <p:cBhvr>
                                        <p:cTn id="109" dur="500"/>
                                        <p:tgtEl>
                                          <p:spTgt spid="112"/>
                                        </p:tgtEl>
                                      </p:cBhvr>
                                    </p:animEffect>
                                  </p:childTnLst>
                                </p:cTn>
                              </p:par>
                            </p:childTnLst>
                          </p:cTn>
                        </p:par>
                        <p:par>
                          <p:cTn id="110" fill="hold">
                            <p:stCondLst>
                              <p:cond delay="6200"/>
                            </p:stCondLst>
                            <p:childTnLst>
                              <p:par>
                                <p:cTn id="111" presetID="42" presetClass="entr" presetSubtype="0" fill="hold" grpId="0" nodeType="afterEffect">
                                  <p:stCondLst>
                                    <p:cond delay="0"/>
                                  </p:stCondLst>
                                  <p:childTnLst>
                                    <p:set>
                                      <p:cBhvr>
                                        <p:cTn id="112" dur="1" fill="hold">
                                          <p:stCondLst>
                                            <p:cond delay="0"/>
                                          </p:stCondLst>
                                        </p:cTn>
                                        <p:tgtEl>
                                          <p:spTgt spid="104"/>
                                        </p:tgtEl>
                                        <p:attrNameLst>
                                          <p:attrName>style.visibility</p:attrName>
                                        </p:attrNameLst>
                                      </p:cBhvr>
                                      <p:to>
                                        <p:strVal val="visible"/>
                                      </p:to>
                                    </p:set>
                                    <p:animEffect transition="in" filter="fade">
                                      <p:cBhvr>
                                        <p:cTn id="113" dur="1000"/>
                                        <p:tgtEl>
                                          <p:spTgt spid="104"/>
                                        </p:tgtEl>
                                      </p:cBhvr>
                                    </p:animEffect>
                                    <p:anim calcmode="lin" valueType="num">
                                      <p:cBhvr>
                                        <p:cTn id="114" dur="1000" fill="hold"/>
                                        <p:tgtEl>
                                          <p:spTgt spid="104"/>
                                        </p:tgtEl>
                                        <p:attrNameLst>
                                          <p:attrName>ppt_x</p:attrName>
                                        </p:attrNameLst>
                                      </p:cBhvr>
                                      <p:tavLst>
                                        <p:tav tm="0">
                                          <p:val>
                                            <p:strVal val="#ppt_x"/>
                                          </p:val>
                                        </p:tav>
                                        <p:tav tm="100000">
                                          <p:val>
                                            <p:strVal val="#ppt_x"/>
                                          </p:val>
                                        </p:tav>
                                      </p:tavLst>
                                    </p:anim>
                                    <p:anim calcmode="lin" valueType="num">
                                      <p:cBhvr>
                                        <p:cTn id="115" dur="1000" fill="hold"/>
                                        <p:tgtEl>
                                          <p:spTgt spid="104"/>
                                        </p:tgtEl>
                                        <p:attrNameLst>
                                          <p:attrName>ppt_y</p:attrName>
                                        </p:attrNameLst>
                                      </p:cBhvr>
                                      <p:tavLst>
                                        <p:tav tm="0">
                                          <p:val>
                                            <p:strVal val="#ppt_y+.1"/>
                                          </p:val>
                                        </p:tav>
                                        <p:tav tm="100000">
                                          <p:val>
                                            <p:strVal val="#ppt_y"/>
                                          </p:val>
                                        </p:tav>
                                      </p:tavLst>
                                    </p:anim>
                                  </p:childTnLst>
                                </p:cTn>
                              </p:par>
                            </p:childTnLst>
                          </p:cTn>
                        </p:par>
                        <p:par>
                          <p:cTn id="116" fill="hold">
                            <p:stCondLst>
                              <p:cond delay="7200"/>
                            </p:stCondLst>
                            <p:childTnLst>
                              <p:par>
                                <p:cTn id="117" presetID="22" presetClass="entr" presetSubtype="8" fill="hold" nodeType="afterEffect">
                                  <p:stCondLst>
                                    <p:cond delay="0"/>
                                  </p:stCondLst>
                                  <p:childTnLst>
                                    <p:set>
                                      <p:cBhvr>
                                        <p:cTn id="118" dur="1" fill="hold">
                                          <p:stCondLst>
                                            <p:cond delay="0"/>
                                          </p:stCondLst>
                                        </p:cTn>
                                        <p:tgtEl>
                                          <p:spTgt spid="101"/>
                                        </p:tgtEl>
                                        <p:attrNameLst>
                                          <p:attrName>style.visibility</p:attrName>
                                        </p:attrNameLst>
                                      </p:cBhvr>
                                      <p:to>
                                        <p:strVal val="visible"/>
                                      </p:to>
                                    </p:set>
                                    <p:animEffect transition="in" filter="wipe(left)">
                                      <p:cBhvr>
                                        <p:cTn id="119" dur="500"/>
                                        <p:tgtEl>
                                          <p:spTgt spid="101"/>
                                        </p:tgtEl>
                                      </p:cBhvr>
                                    </p:animEffect>
                                  </p:childTnLst>
                                </p:cTn>
                              </p:par>
                            </p:childTnLst>
                          </p:cTn>
                        </p:par>
                        <p:par>
                          <p:cTn id="120" fill="hold">
                            <p:stCondLst>
                              <p:cond delay="7700"/>
                            </p:stCondLst>
                            <p:childTnLst>
                              <p:par>
                                <p:cTn id="121" presetID="53" presetClass="entr" presetSubtype="16" fill="hold" grpId="0" nodeType="afterEffect">
                                  <p:stCondLst>
                                    <p:cond delay="0"/>
                                  </p:stCondLst>
                                  <p:childTnLst>
                                    <p:set>
                                      <p:cBhvr>
                                        <p:cTn id="122" dur="1" fill="hold">
                                          <p:stCondLst>
                                            <p:cond delay="0"/>
                                          </p:stCondLst>
                                        </p:cTn>
                                        <p:tgtEl>
                                          <p:spTgt spid="113"/>
                                        </p:tgtEl>
                                        <p:attrNameLst>
                                          <p:attrName>style.visibility</p:attrName>
                                        </p:attrNameLst>
                                      </p:cBhvr>
                                      <p:to>
                                        <p:strVal val="visible"/>
                                      </p:to>
                                    </p:set>
                                    <p:anim calcmode="lin" valueType="num">
                                      <p:cBhvr>
                                        <p:cTn id="123" dur="500" fill="hold"/>
                                        <p:tgtEl>
                                          <p:spTgt spid="113"/>
                                        </p:tgtEl>
                                        <p:attrNameLst>
                                          <p:attrName>ppt_w</p:attrName>
                                        </p:attrNameLst>
                                      </p:cBhvr>
                                      <p:tavLst>
                                        <p:tav tm="0">
                                          <p:val>
                                            <p:fltVal val="0"/>
                                          </p:val>
                                        </p:tav>
                                        <p:tav tm="100000">
                                          <p:val>
                                            <p:strVal val="#ppt_w"/>
                                          </p:val>
                                        </p:tav>
                                      </p:tavLst>
                                    </p:anim>
                                    <p:anim calcmode="lin" valueType="num">
                                      <p:cBhvr>
                                        <p:cTn id="124" dur="500" fill="hold"/>
                                        <p:tgtEl>
                                          <p:spTgt spid="113"/>
                                        </p:tgtEl>
                                        <p:attrNameLst>
                                          <p:attrName>ppt_h</p:attrName>
                                        </p:attrNameLst>
                                      </p:cBhvr>
                                      <p:tavLst>
                                        <p:tav tm="0">
                                          <p:val>
                                            <p:fltVal val="0"/>
                                          </p:val>
                                        </p:tav>
                                        <p:tav tm="100000">
                                          <p:val>
                                            <p:strVal val="#ppt_h"/>
                                          </p:val>
                                        </p:tav>
                                      </p:tavLst>
                                    </p:anim>
                                    <p:animEffect transition="in" filter="fade">
                                      <p:cBhvr>
                                        <p:cTn id="125" dur="500"/>
                                        <p:tgtEl>
                                          <p:spTgt spid="113"/>
                                        </p:tgtEl>
                                      </p:cBhvr>
                                    </p:animEffect>
                                  </p:childTnLst>
                                </p:cTn>
                              </p:par>
                            </p:childTnLst>
                          </p:cTn>
                        </p:par>
                        <p:par>
                          <p:cTn id="126" fill="hold">
                            <p:stCondLst>
                              <p:cond delay="8200"/>
                            </p:stCondLst>
                            <p:childTnLst>
                              <p:par>
                                <p:cTn id="127" presetID="42" presetClass="entr" presetSubtype="0" fill="hold" grpId="0" nodeType="afterEffect">
                                  <p:stCondLst>
                                    <p:cond delay="0"/>
                                  </p:stCondLst>
                                  <p:childTnLst>
                                    <p:set>
                                      <p:cBhvr>
                                        <p:cTn id="128" dur="1" fill="hold">
                                          <p:stCondLst>
                                            <p:cond delay="0"/>
                                          </p:stCondLst>
                                        </p:cTn>
                                        <p:tgtEl>
                                          <p:spTgt spid="108"/>
                                        </p:tgtEl>
                                        <p:attrNameLst>
                                          <p:attrName>style.visibility</p:attrName>
                                        </p:attrNameLst>
                                      </p:cBhvr>
                                      <p:to>
                                        <p:strVal val="visible"/>
                                      </p:to>
                                    </p:set>
                                    <p:animEffect transition="in" filter="fade">
                                      <p:cBhvr>
                                        <p:cTn id="129" dur="1000"/>
                                        <p:tgtEl>
                                          <p:spTgt spid="108"/>
                                        </p:tgtEl>
                                      </p:cBhvr>
                                    </p:animEffect>
                                    <p:anim calcmode="lin" valueType="num">
                                      <p:cBhvr>
                                        <p:cTn id="130" dur="1000" fill="hold"/>
                                        <p:tgtEl>
                                          <p:spTgt spid="108"/>
                                        </p:tgtEl>
                                        <p:attrNameLst>
                                          <p:attrName>ppt_x</p:attrName>
                                        </p:attrNameLst>
                                      </p:cBhvr>
                                      <p:tavLst>
                                        <p:tav tm="0">
                                          <p:val>
                                            <p:strVal val="#ppt_x"/>
                                          </p:val>
                                        </p:tav>
                                        <p:tav tm="100000">
                                          <p:val>
                                            <p:strVal val="#ppt_x"/>
                                          </p:val>
                                        </p:tav>
                                      </p:tavLst>
                                    </p:anim>
                                    <p:anim calcmode="lin" valueType="num">
                                      <p:cBhvr>
                                        <p:cTn id="131" dur="1000" fill="hold"/>
                                        <p:tgtEl>
                                          <p:spTgt spid="108"/>
                                        </p:tgtEl>
                                        <p:attrNameLst>
                                          <p:attrName>ppt_y</p:attrName>
                                        </p:attrNameLst>
                                      </p:cBhvr>
                                      <p:tavLst>
                                        <p:tav tm="0">
                                          <p:val>
                                            <p:strVal val="#ppt_y+.1"/>
                                          </p:val>
                                        </p:tav>
                                        <p:tav tm="100000">
                                          <p:val>
                                            <p:strVal val="#ppt_y"/>
                                          </p:val>
                                        </p:tav>
                                      </p:tavLst>
                                    </p:anim>
                                  </p:childTnLst>
                                </p:cTn>
                              </p:par>
                            </p:childTnLst>
                          </p:cTn>
                        </p:par>
                        <p:par>
                          <p:cTn id="132" fill="hold">
                            <p:stCondLst>
                              <p:cond delay="9200"/>
                            </p:stCondLst>
                            <p:childTnLst>
                              <p:par>
                                <p:cTn id="133" presetID="22" presetClass="entr" presetSubtype="8" fill="hold" nodeType="afterEffect">
                                  <p:stCondLst>
                                    <p:cond delay="0"/>
                                  </p:stCondLst>
                                  <p:childTnLst>
                                    <p:set>
                                      <p:cBhvr>
                                        <p:cTn id="134" dur="1" fill="hold">
                                          <p:stCondLst>
                                            <p:cond delay="0"/>
                                          </p:stCondLst>
                                        </p:cTn>
                                        <p:tgtEl>
                                          <p:spTgt spid="105"/>
                                        </p:tgtEl>
                                        <p:attrNameLst>
                                          <p:attrName>style.visibility</p:attrName>
                                        </p:attrNameLst>
                                      </p:cBhvr>
                                      <p:to>
                                        <p:strVal val="visible"/>
                                      </p:to>
                                    </p:set>
                                    <p:animEffect transition="in" filter="wipe(left)">
                                      <p:cBhvr>
                                        <p:cTn id="135" dur="500"/>
                                        <p:tgtEl>
                                          <p:spTgt spid="105"/>
                                        </p:tgtEl>
                                      </p:cBhvr>
                                    </p:animEffect>
                                  </p:childTnLst>
                                </p:cTn>
                              </p:par>
                            </p:childTnLst>
                          </p:cTn>
                        </p:par>
                        <p:par>
                          <p:cTn id="136" fill="hold">
                            <p:stCondLst>
                              <p:cond delay="9700"/>
                            </p:stCondLst>
                            <p:childTnLst>
                              <p:par>
                                <p:cTn id="137" presetID="53" presetClass="entr" presetSubtype="16" fill="hold" grpId="0" nodeType="afterEffect">
                                  <p:stCondLst>
                                    <p:cond delay="0"/>
                                  </p:stCondLst>
                                  <p:childTnLst>
                                    <p:set>
                                      <p:cBhvr>
                                        <p:cTn id="138" dur="1" fill="hold">
                                          <p:stCondLst>
                                            <p:cond delay="0"/>
                                          </p:stCondLst>
                                        </p:cTn>
                                        <p:tgtEl>
                                          <p:spTgt spid="114"/>
                                        </p:tgtEl>
                                        <p:attrNameLst>
                                          <p:attrName>style.visibility</p:attrName>
                                        </p:attrNameLst>
                                      </p:cBhvr>
                                      <p:to>
                                        <p:strVal val="visible"/>
                                      </p:to>
                                    </p:set>
                                    <p:anim calcmode="lin" valueType="num">
                                      <p:cBhvr>
                                        <p:cTn id="139" dur="500" fill="hold"/>
                                        <p:tgtEl>
                                          <p:spTgt spid="114"/>
                                        </p:tgtEl>
                                        <p:attrNameLst>
                                          <p:attrName>ppt_w</p:attrName>
                                        </p:attrNameLst>
                                      </p:cBhvr>
                                      <p:tavLst>
                                        <p:tav tm="0">
                                          <p:val>
                                            <p:fltVal val="0"/>
                                          </p:val>
                                        </p:tav>
                                        <p:tav tm="100000">
                                          <p:val>
                                            <p:strVal val="#ppt_w"/>
                                          </p:val>
                                        </p:tav>
                                      </p:tavLst>
                                    </p:anim>
                                    <p:anim calcmode="lin" valueType="num">
                                      <p:cBhvr>
                                        <p:cTn id="140" dur="500" fill="hold"/>
                                        <p:tgtEl>
                                          <p:spTgt spid="114"/>
                                        </p:tgtEl>
                                        <p:attrNameLst>
                                          <p:attrName>ppt_h</p:attrName>
                                        </p:attrNameLst>
                                      </p:cBhvr>
                                      <p:tavLst>
                                        <p:tav tm="0">
                                          <p:val>
                                            <p:fltVal val="0"/>
                                          </p:val>
                                        </p:tav>
                                        <p:tav tm="100000">
                                          <p:val>
                                            <p:strVal val="#ppt_h"/>
                                          </p:val>
                                        </p:tav>
                                      </p:tavLst>
                                    </p:anim>
                                    <p:animEffect transition="in" filter="fade">
                                      <p:cBhvr>
                                        <p:cTn id="141" dur="500"/>
                                        <p:tgtEl>
                                          <p:spTgt spid="114"/>
                                        </p:tgtEl>
                                      </p:cBhvr>
                                    </p:animEffect>
                                  </p:childTnLst>
                                </p:cTn>
                              </p:par>
                            </p:childTnLst>
                          </p:cTn>
                        </p:par>
                        <p:par>
                          <p:cTn id="142" fill="hold">
                            <p:stCondLst>
                              <p:cond delay="10200"/>
                            </p:stCondLst>
                            <p:childTnLst>
                              <p:par>
                                <p:cTn id="143" presetID="42" presetClass="entr" presetSubtype="0" fill="hold" grpId="0" nodeType="afterEffect">
                                  <p:stCondLst>
                                    <p:cond delay="0"/>
                                  </p:stCondLst>
                                  <p:childTnLst>
                                    <p:set>
                                      <p:cBhvr>
                                        <p:cTn id="144" dur="1" fill="hold">
                                          <p:stCondLst>
                                            <p:cond delay="0"/>
                                          </p:stCondLst>
                                        </p:cTn>
                                        <p:tgtEl>
                                          <p:spTgt spid="92"/>
                                        </p:tgtEl>
                                        <p:attrNameLst>
                                          <p:attrName>style.visibility</p:attrName>
                                        </p:attrNameLst>
                                      </p:cBhvr>
                                      <p:to>
                                        <p:strVal val="visible"/>
                                      </p:to>
                                    </p:set>
                                    <p:animEffect transition="in" filter="fade">
                                      <p:cBhvr>
                                        <p:cTn id="145" dur="1000"/>
                                        <p:tgtEl>
                                          <p:spTgt spid="92"/>
                                        </p:tgtEl>
                                      </p:cBhvr>
                                    </p:animEffect>
                                    <p:anim calcmode="lin" valueType="num">
                                      <p:cBhvr>
                                        <p:cTn id="146" dur="1000" fill="hold"/>
                                        <p:tgtEl>
                                          <p:spTgt spid="92"/>
                                        </p:tgtEl>
                                        <p:attrNameLst>
                                          <p:attrName>ppt_x</p:attrName>
                                        </p:attrNameLst>
                                      </p:cBhvr>
                                      <p:tavLst>
                                        <p:tav tm="0">
                                          <p:val>
                                            <p:strVal val="#ppt_x"/>
                                          </p:val>
                                        </p:tav>
                                        <p:tav tm="100000">
                                          <p:val>
                                            <p:strVal val="#ppt_x"/>
                                          </p:val>
                                        </p:tav>
                                      </p:tavLst>
                                    </p:anim>
                                    <p:anim calcmode="lin" valueType="num">
                                      <p:cBhvr>
                                        <p:cTn id="147" dur="1000" fill="hold"/>
                                        <p:tgtEl>
                                          <p:spTgt spid="92"/>
                                        </p:tgtEl>
                                        <p:attrNameLst>
                                          <p:attrName>ppt_y</p:attrName>
                                        </p:attrNameLst>
                                      </p:cBhvr>
                                      <p:tavLst>
                                        <p:tav tm="0">
                                          <p:val>
                                            <p:strVal val="#ppt_y+.1"/>
                                          </p:val>
                                        </p:tav>
                                        <p:tav tm="100000">
                                          <p:val>
                                            <p:strVal val="#ppt_y"/>
                                          </p:val>
                                        </p:tav>
                                      </p:tavLst>
                                    </p:anim>
                                  </p:childTnLst>
                                </p:cTn>
                              </p:par>
                            </p:childTnLst>
                          </p:cTn>
                        </p:par>
                        <p:par>
                          <p:cTn id="148" fill="hold">
                            <p:stCondLst>
                              <p:cond delay="11200"/>
                            </p:stCondLst>
                            <p:childTnLst>
                              <p:par>
                                <p:cTn id="149" presetID="22" presetClass="entr" presetSubtype="8" fill="hold" nodeType="afterEffect">
                                  <p:stCondLst>
                                    <p:cond delay="0"/>
                                  </p:stCondLst>
                                  <p:childTnLst>
                                    <p:set>
                                      <p:cBhvr>
                                        <p:cTn id="150" dur="1" fill="hold">
                                          <p:stCondLst>
                                            <p:cond delay="0"/>
                                          </p:stCondLst>
                                        </p:cTn>
                                        <p:tgtEl>
                                          <p:spTgt spid="82"/>
                                        </p:tgtEl>
                                        <p:attrNameLst>
                                          <p:attrName>style.visibility</p:attrName>
                                        </p:attrNameLst>
                                      </p:cBhvr>
                                      <p:to>
                                        <p:strVal val="visible"/>
                                      </p:to>
                                    </p:set>
                                    <p:animEffect transition="in" filter="wipe(left)">
                                      <p:cBhvr>
                                        <p:cTn id="151" dur="500"/>
                                        <p:tgtEl>
                                          <p:spTgt spid="82"/>
                                        </p:tgtEl>
                                      </p:cBhvr>
                                    </p:animEffect>
                                  </p:childTnLst>
                                </p:cTn>
                              </p:par>
                            </p:childTnLst>
                          </p:cTn>
                        </p:par>
                        <p:par>
                          <p:cTn id="152" fill="hold">
                            <p:stCondLst>
                              <p:cond delay="11700"/>
                            </p:stCondLst>
                            <p:childTnLst>
                              <p:par>
                                <p:cTn id="153" presetID="53" presetClass="entr" presetSubtype="16" fill="hold" grpId="0" nodeType="afterEffect">
                                  <p:stCondLst>
                                    <p:cond delay="0"/>
                                  </p:stCondLst>
                                  <p:childTnLst>
                                    <p:set>
                                      <p:cBhvr>
                                        <p:cTn id="154" dur="1" fill="hold">
                                          <p:stCondLst>
                                            <p:cond delay="0"/>
                                          </p:stCondLst>
                                        </p:cTn>
                                        <p:tgtEl>
                                          <p:spTgt spid="115"/>
                                        </p:tgtEl>
                                        <p:attrNameLst>
                                          <p:attrName>style.visibility</p:attrName>
                                        </p:attrNameLst>
                                      </p:cBhvr>
                                      <p:to>
                                        <p:strVal val="visible"/>
                                      </p:to>
                                    </p:set>
                                    <p:anim calcmode="lin" valueType="num">
                                      <p:cBhvr>
                                        <p:cTn id="155" dur="500" fill="hold"/>
                                        <p:tgtEl>
                                          <p:spTgt spid="115"/>
                                        </p:tgtEl>
                                        <p:attrNameLst>
                                          <p:attrName>ppt_w</p:attrName>
                                        </p:attrNameLst>
                                      </p:cBhvr>
                                      <p:tavLst>
                                        <p:tav tm="0">
                                          <p:val>
                                            <p:fltVal val="0"/>
                                          </p:val>
                                        </p:tav>
                                        <p:tav tm="100000">
                                          <p:val>
                                            <p:strVal val="#ppt_w"/>
                                          </p:val>
                                        </p:tav>
                                      </p:tavLst>
                                    </p:anim>
                                    <p:anim calcmode="lin" valueType="num">
                                      <p:cBhvr>
                                        <p:cTn id="156" dur="500" fill="hold"/>
                                        <p:tgtEl>
                                          <p:spTgt spid="115"/>
                                        </p:tgtEl>
                                        <p:attrNameLst>
                                          <p:attrName>ppt_h</p:attrName>
                                        </p:attrNameLst>
                                      </p:cBhvr>
                                      <p:tavLst>
                                        <p:tav tm="0">
                                          <p:val>
                                            <p:fltVal val="0"/>
                                          </p:val>
                                        </p:tav>
                                        <p:tav tm="100000">
                                          <p:val>
                                            <p:strVal val="#ppt_h"/>
                                          </p:val>
                                        </p:tav>
                                      </p:tavLst>
                                    </p:anim>
                                    <p:animEffect transition="in" filter="fade">
                                      <p:cBhvr>
                                        <p:cTn id="157" dur="500"/>
                                        <p:tgtEl>
                                          <p:spTgt spid="115"/>
                                        </p:tgtEl>
                                      </p:cBhvr>
                                    </p:animEffect>
                                  </p:childTnLst>
                                </p:cTn>
                              </p:par>
                            </p:childTnLst>
                          </p:cTn>
                        </p:par>
                        <p:par>
                          <p:cTn id="158" fill="hold">
                            <p:stCondLst>
                              <p:cond delay="12200"/>
                            </p:stCondLst>
                            <p:childTnLst>
                              <p:par>
                                <p:cTn id="159" presetID="42" presetClass="entr" presetSubtype="0" fill="hold" grpId="0" nodeType="afterEffect">
                                  <p:stCondLst>
                                    <p:cond delay="0"/>
                                  </p:stCondLst>
                                  <p:childTnLst>
                                    <p:set>
                                      <p:cBhvr>
                                        <p:cTn id="160" dur="1" fill="hold">
                                          <p:stCondLst>
                                            <p:cond delay="0"/>
                                          </p:stCondLst>
                                        </p:cTn>
                                        <p:tgtEl>
                                          <p:spTgt spid="81"/>
                                        </p:tgtEl>
                                        <p:attrNameLst>
                                          <p:attrName>style.visibility</p:attrName>
                                        </p:attrNameLst>
                                      </p:cBhvr>
                                      <p:to>
                                        <p:strVal val="visible"/>
                                      </p:to>
                                    </p:set>
                                    <p:animEffect transition="in" filter="fade">
                                      <p:cBhvr>
                                        <p:cTn id="161" dur="1000"/>
                                        <p:tgtEl>
                                          <p:spTgt spid="81"/>
                                        </p:tgtEl>
                                      </p:cBhvr>
                                    </p:animEffect>
                                    <p:anim calcmode="lin" valueType="num">
                                      <p:cBhvr>
                                        <p:cTn id="162" dur="1000" fill="hold"/>
                                        <p:tgtEl>
                                          <p:spTgt spid="81"/>
                                        </p:tgtEl>
                                        <p:attrNameLst>
                                          <p:attrName>ppt_x</p:attrName>
                                        </p:attrNameLst>
                                      </p:cBhvr>
                                      <p:tavLst>
                                        <p:tav tm="0">
                                          <p:val>
                                            <p:strVal val="#ppt_x"/>
                                          </p:val>
                                        </p:tav>
                                        <p:tav tm="100000">
                                          <p:val>
                                            <p:strVal val="#ppt_x"/>
                                          </p:val>
                                        </p:tav>
                                      </p:tavLst>
                                    </p:anim>
                                    <p:anim calcmode="lin" valueType="num">
                                      <p:cBhvr>
                                        <p:cTn id="163" dur="1000" fill="hold"/>
                                        <p:tgtEl>
                                          <p:spTgt spid="81"/>
                                        </p:tgtEl>
                                        <p:attrNameLst>
                                          <p:attrName>ppt_y</p:attrName>
                                        </p:attrNameLst>
                                      </p:cBhvr>
                                      <p:tavLst>
                                        <p:tav tm="0">
                                          <p:val>
                                            <p:strVal val="#ppt_y+.1"/>
                                          </p:val>
                                        </p:tav>
                                        <p:tav tm="100000">
                                          <p:val>
                                            <p:strVal val="#ppt_y"/>
                                          </p:val>
                                        </p:tav>
                                      </p:tavLst>
                                    </p:anim>
                                  </p:childTnLst>
                                </p:cTn>
                              </p:par>
                            </p:childTnLst>
                          </p:cTn>
                        </p:par>
                        <p:par>
                          <p:cTn id="164" fill="hold">
                            <p:stCondLst>
                              <p:cond delay="13200"/>
                            </p:stCondLst>
                            <p:childTnLst>
                              <p:par>
                                <p:cTn id="165" presetID="22" presetClass="entr" presetSubtype="8" fill="hold" nodeType="afterEffect">
                                  <p:stCondLst>
                                    <p:cond delay="0"/>
                                  </p:stCondLst>
                                  <p:childTnLst>
                                    <p:set>
                                      <p:cBhvr>
                                        <p:cTn id="166" dur="1" fill="hold">
                                          <p:stCondLst>
                                            <p:cond delay="0"/>
                                          </p:stCondLst>
                                        </p:cTn>
                                        <p:tgtEl>
                                          <p:spTgt spid="76"/>
                                        </p:tgtEl>
                                        <p:attrNameLst>
                                          <p:attrName>style.visibility</p:attrName>
                                        </p:attrNameLst>
                                      </p:cBhvr>
                                      <p:to>
                                        <p:strVal val="visible"/>
                                      </p:to>
                                    </p:set>
                                    <p:animEffect transition="in" filter="wipe(left)">
                                      <p:cBhvr>
                                        <p:cTn id="167" dur="500"/>
                                        <p:tgtEl>
                                          <p:spTgt spid="76"/>
                                        </p:tgtEl>
                                      </p:cBhvr>
                                    </p:animEffect>
                                  </p:childTnLst>
                                </p:cTn>
                              </p:par>
                            </p:childTnLst>
                          </p:cTn>
                        </p:par>
                        <p:par>
                          <p:cTn id="168" fill="hold">
                            <p:stCondLst>
                              <p:cond delay="13700"/>
                            </p:stCondLst>
                            <p:childTnLst>
                              <p:par>
                                <p:cTn id="169" presetID="53" presetClass="entr" presetSubtype="16" fill="hold" grpId="0" nodeType="afterEffect">
                                  <p:stCondLst>
                                    <p:cond delay="0"/>
                                  </p:stCondLst>
                                  <p:childTnLst>
                                    <p:set>
                                      <p:cBhvr>
                                        <p:cTn id="170" dur="1" fill="hold">
                                          <p:stCondLst>
                                            <p:cond delay="0"/>
                                          </p:stCondLst>
                                        </p:cTn>
                                        <p:tgtEl>
                                          <p:spTgt spid="116"/>
                                        </p:tgtEl>
                                        <p:attrNameLst>
                                          <p:attrName>style.visibility</p:attrName>
                                        </p:attrNameLst>
                                      </p:cBhvr>
                                      <p:to>
                                        <p:strVal val="visible"/>
                                      </p:to>
                                    </p:set>
                                    <p:anim calcmode="lin" valueType="num">
                                      <p:cBhvr>
                                        <p:cTn id="171" dur="500" fill="hold"/>
                                        <p:tgtEl>
                                          <p:spTgt spid="116"/>
                                        </p:tgtEl>
                                        <p:attrNameLst>
                                          <p:attrName>ppt_w</p:attrName>
                                        </p:attrNameLst>
                                      </p:cBhvr>
                                      <p:tavLst>
                                        <p:tav tm="0">
                                          <p:val>
                                            <p:fltVal val="0"/>
                                          </p:val>
                                        </p:tav>
                                        <p:tav tm="100000">
                                          <p:val>
                                            <p:strVal val="#ppt_w"/>
                                          </p:val>
                                        </p:tav>
                                      </p:tavLst>
                                    </p:anim>
                                    <p:anim calcmode="lin" valueType="num">
                                      <p:cBhvr>
                                        <p:cTn id="172" dur="500" fill="hold"/>
                                        <p:tgtEl>
                                          <p:spTgt spid="116"/>
                                        </p:tgtEl>
                                        <p:attrNameLst>
                                          <p:attrName>ppt_h</p:attrName>
                                        </p:attrNameLst>
                                      </p:cBhvr>
                                      <p:tavLst>
                                        <p:tav tm="0">
                                          <p:val>
                                            <p:fltVal val="0"/>
                                          </p:val>
                                        </p:tav>
                                        <p:tav tm="100000">
                                          <p:val>
                                            <p:strVal val="#ppt_h"/>
                                          </p:val>
                                        </p:tav>
                                      </p:tavLst>
                                    </p:anim>
                                    <p:animEffect transition="in" filter="fade">
                                      <p:cBhvr>
                                        <p:cTn id="173" dur="500"/>
                                        <p:tgtEl>
                                          <p:spTgt spid="116"/>
                                        </p:tgtEl>
                                      </p:cBhvr>
                                    </p:animEffect>
                                  </p:childTnLst>
                                </p:cTn>
                              </p:par>
                            </p:childTnLst>
                          </p:cTn>
                        </p:par>
                        <p:par>
                          <p:cTn id="174" fill="hold">
                            <p:stCondLst>
                              <p:cond delay="14200"/>
                            </p:stCondLst>
                            <p:childTnLst>
                              <p:par>
                                <p:cTn id="175" presetID="42" presetClass="entr" presetSubtype="0" fill="hold" grpId="0" nodeType="afterEffect">
                                  <p:stCondLst>
                                    <p:cond delay="0"/>
                                  </p:stCondLst>
                                  <p:childTnLst>
                                    <p:set>
                                      <p:cBhvr>
                                        <p:cTn id="176" dur="1" fill="hold">
                                          <p:stCondLst>
                                            <p:cond delay="0"/>
                                          </p:stCondLst>
                                        </p:cTn>
                                        <p:tgtEl>
                                          <p:spTgt spid="75"/>
                                        </p:tgtEl>
                                        <p:attrNameLst>
                                          <p:attrName>style.visibility</p:attrName>
                                        </p:attrNameLst>
                                      </p:cBhvr>
                                      <p:to>
                                        <p:strVal val="visible"/>
                                      </p:to>
                                    </p:set>
                                    <p:animEffect transition="in" filter="fade">
                                      <p:cBhvr>
                                        <p:cTn id="177" dur="1000"/>
                                        <p:tgtEl>
                                          <p:spTgt spid="75"/>
                                        </p:tgtEl>
                                      </p:cBhvr>
                                    </p:animEffect>
                                    <p:anim calcmode="lin" valueType="num">
                                      <p:cBhvr>
                                        <p:cTn id="178" dur="1000" fill="hold"/>
                                        <p:tgtEl>
                                          <p:spTgt spid="75"/>
                                        </p:tgtEl>
                                        <p:attrNameLst>
                                          <p:attrName>ppt_x</p:attrName>
                                        </p:attrNameLst>
                                      </p:cBhvr>
                                      <p:tavLst>
                                        <p:tav tm="0">
                                          <p:val>
                                            <p:strVal val="#ppt_x"/>
                                          </p:val>
                                        </p:tav>
                                        <p:tav tm="100000">
                                          <p:val>
                                            <p:strVal val="#ppt_x"/>
                                          </p:val>
                                        </p:tav>
                                      </p:tavLst>
                                    </p:anim>
                                    <p:anim calcmode="lin" valueType="num">
                                      <p:cBhvr>
                                        <p:cTn id="179" dur="1000" fill="hold"/>
                                        <p:tgtEl>
                                          <p:spTgt spid="75"/>
                                        </p:tgtEl>
                                        <p:attrNameLst>
                                          <p:attrName>ppt_y</p:attrName>
                                        </p:attrNameLst>
                                      </p:cBhvr>
                                      <p:tavLst>
                                        <p:tav tm="0">
                                          <p:val>
                                            <p:strVal val="#ppt_y+.1"/>
                                          </p:val>
                                        </p:tav>
                                        <p:tav tm="100000">
                                          <p:val>
                                            <p:strVal val="#ppt_y"/>
                                          </p:val>
                                        </p:tav>
                                      </p:tavLst>
                                    </p:anim>
                                  </p:childTnLst>
                                </p:cTn>
                              </p:par>
                            </p:childTnLst>
                          </p:cTn>
                        </p:par>
                        <p:par>
                          <p:cTn id="180" fill="hold">
                            <p:stCondLst>
                              <p:cond delay="15200"/>
                            </p:stCondLst>
                            <p:childTnLst>
                              <p:par>
                                <p:cTn id="181" presetID="22" presetClass="entr" presetSubtype="8" fill="hold" nodeType="afterEffect">
                                  <p:stCondLst>
                                    <p:cond delay="0"/>
                                  </p:stCondLst>
                                  <p:childTnLst>
                                    <p:set>
                                      <p:cBhvr>
                                        <p:cTn id="182" dur="1" fill="hold">
                                          <p:stCondLst>
                                            <p:cond delay="0"/>
                                          </p:stCondLst>
                                        </p:cTn>
                                        <p:tgtEl>
                                          <p:spTgt spid="61"/>
                                        </p:tgtEl>
                                        <p:attrNameLst>
                                          <p:attrName>style.visibility</p:attrName>
                                        </p:attrNameLst>
                                      </p:cBhvr>
                                      <p:to>
                                        <p:strVal val="visible"/>
                                      </p:to>
                                    </p:set>
                                    <p:animEffect transition="in" filter="wipe(left)">
                                      <p:cBhvr>
                                        <p:cTn id="183" dur="500"/>
                                        <p:tgtEl>
                                          <p:spTgt spid="61"/>
                                        </p:tgtEl>
                                      </p:cBhvr>
                                    </p:animEffect>
                                  </p:childTnLst>
                                </p:cTn>
                              </p:par>
                            </p:childTnLst>
                          </p:cTn>
                        </p:par>
                        <p:par>
                          <p:cTn id="184" fill="hold">
                            <p:stCondLst>
                              <p:cond delay="15700"/>
                            </p:stCondLst>
                            <p:childTnLst>
                              <p:par>
                                <p:cTn id="185" presetID="53" presetClass="entr" presetSubtype="16" fill="hold" grpId="0" nodeType="afterEffect">
                                  <p:stCondLst>
                                    <p:cond delay="0"/>
                                  </p:stCondLst>
                                  <p:childTnLst>
                                    <p:set>
                                      <p:cBhvr>
                                        <p:cTn id="186" dur="1" fill="hold">
                                          <p:stCondLst>
                                            <p:cond delay="0"/>
                                          </p:stCondLst>
                                        </p:cTn>
                                        <p:tgtEl>
                                          <p:spTgt spid="117"/>
                                        </p:tgtEl>
                                        <p:attrNameLst>
                                          <p:attrName>style.visibility</p:attrName>
                                        </p:attrNameLst>
                                      </p:cBhvr>
                                      <p:to>
                                        <p:strVal val="visible"/>
                                      </p:to>
                                    </p:set>
                                    <p:anim calcmode="lin" valueType="num">
                                      <p:cBhvr>
                                        <p:cTn id="187" dur="500" fill="hold"/>
                                        <p:tgtEl>
                                          <p:spTgt spid="117"/>
                                        </p:tgtEl>
                                        <p:attrNameLst>
                                          <p:attrName>ppt_w</p:attrName>
                                        </p:attrNameLst>
                                      </p:cBhvr>
                                      <p:tavLst>
                                        <p:tav tm="0">
                                          <p:val>
                                            <p:fltVal val="0"/>
                                          </p:val>
                                        </p:tav>
                                        <p:tav tm="100000">
                                          <p:val>
                                            <p:strVal val="#ppt_w"/>
                                          </p:val>
                                        </p:tav>
                                      </p:tavLst>
                                    </p:anim>
                                    <p:anim calcmode="lin" valueType="num">
                                      <p:cBhvr>
                                        <p:cTn id="188" dur="500" fill="hold"/>
                                        <p:tgtEl>
                                          <p:spTgt spid="117"/>
                                        </p:tgtEl>
                                        <p:attrNameLst>
                                          <p:attrName>ppt_h</p:attrName>
                                        </p:attrNameLst>
                                      </p:cBhvr>
                                      <p:tavLst>
                                        <p:tav tm="0">
                                          <p:val>
                                            <p:fltVal val="0"/>
                                          </p:val>
                                        </p:tav>
                                        <p:tav tm="100000">
                                          <p:val>
                                            <p:strVal val="#ppt_h"/>
                                          </p:val>
                                        </p:tav>
                                      </p:tavLst>
                                    </p:anim>
                                    <p:animEffect transition="in" filter="fade">
                                      <p:cBhvr>
                                        <p:cTn id="189" dur="500"/>
                                        <p:tgtEl>
                                          <p:spTgt spid="117"/>
                                        </p:tgtEl>
                                      </p:cBhvr>
                                    </p:animEffect>
                                  </p:childTnLst>
                                </p:cTn>
                              </p:par>
                            </p:childTnLst>
                          </p:cTn>
                        </p:par>
                        <p:par>
                          <p:cTn id="190" fill="hold">
                            <p:stCondLst>
                              <p:cond delay="16200"/>
                            </p:stCondLst>
                            <p:childTnLst>
                              <p:par>
                                <p:cTn id="191" presetID="42" presetClass="entr" presetSubtype="0" fill="hold" grpId="0" nodeType="afterEffect">
                                  <p:stCondLst>
                                    <p:cond delay="0"/>
                                  </p:stCondLst>
                                  <p:childTnLst>
                                    <p:set>
                                      <p:cBhvr>
                                        <p:cTn id="192" dur="1" fill="hold">
                                          <p:stCondLst>
                                            <p:cond delay="0"/>
                                          </p:stCondLst>
                                        </p:cTn>
                                        <p:tgtEl>
                                          <p:spTgt spid="53"/>
                                        </p:tgtEl>
                                        <p:attrNameLst>
                                          <p:attrName>style.visibility</p:attrName>
                                        </p:attrNameLst>
                                      </p:cBhvr>
                                      <p:to>
                                        <p:strVal val="visible"/>
                                      </p:to>
                                    </p:set>
                                    <p:animEffect transition="in" filter="fade">
                                      <p:cBhvr>
                                        <p:cTn id="193" dur="1000"/>
                                        <p:tgtEl>
                                          <p:spTgt spid="53"/>
                                        </p:tgtEl>
                                      </p:cBhvr>
                                    </p:animEffect>
                                    <p:anim calcmode="lin" valueType="num">
                                      <p:cBhvr>
                                        <p:cTn id="194" dur="1000" fill="hold"/>
                                        <p:tgtEl>
                                          <p:spTgt spid="53"/>
                                        </p:tgtEl>
                                        <p:attrNameLst>
                                          <p:attrName>ppt_x</p:attrName>
                                        </p:attrNameLst>
                                      </p:cBhvr>
                                      <p:tavLst>
                                        <p:tav tm="0">
                                          <p:val>
                                            <p:strVal val="#ppt_x"/>
                                          </p:val>
                                        </p:tav>
                                        <p:tav tm="100000">
                                          <p:val>
                                            <p:strVal val="#ppt_x"/>
                                          </p:val>
                                        </p:tav>
                                      </p:tavLst>
                                    </p:anim>
                                    <p:anim calcmode="lin" valueType="num">
                                      <p:cBhvr>
                                        <p:cTn id="195" dur="1000" fill="hold"/>
                                        <p:tgtEl>
                                          <p:spTgt spid="53"/>
                                        </p:tgtEl>
                                        <p:attrNameLst>
                                          <p:attrName>ppt_y</p:attrName>
                                        </p:attrNameLst>
                                      </p:cBhvr>
                                      <p:tavLst>
                                        <p:tav tm="0">
                                          <p:val>
                                            <p:strVal val="#ppt_y+.1"/>
                                          </p:val>
                                        </p:tav>
                                        <p:tav tm="100000">
                                          <p:val>
                                            <p:strVal val="#ppt_y"/>
                                          </p:val>
                                        </p:tav>
                                      </p:tavLst>
                                    </p:anim>
                                  </p:childTnLst>
                                </p:cTn>
                              </p:par>
                            </p:childTnLst>
                          </p:cTn>
                        </p:par>
                        <p:par>
                          <p:cTn id="196" fill="hold">
                            <p:stCondLst>
                              <p:cond delay="17200"/>
                            </p:stCondLst>
                            <p:childTnLst>
                              <p:par>
                                <p:cTn id="197" presetID="22" presetClass="entr" presetSubtype="8" fill="hold" nodeType="afterEffect">
                                  <p:stCondLst>
                                    <p:cond delay="0"/>
                                  </p:stCondLst>
                                  <p:childTnLst>
                                    <p:set>
                                      <p:cBhvr>
                                        <p:cTn id="198" dur="1" fill="hold">
                                          <p:stCondLst>
                                            <p:cond delay="0"/>
                                          </p:stCondLst>
                                        </p:cTn>
                                        <p:tgtEl>
                                          <p:spTgt spid="44"/>
                                        </p:tgtEl>
                                        <p:attrNameLst>
                                          <p:attrName>style.visibility</p:attrName>
                                        </p:attrNameLst>
                                      </p:cBhvr>
                                      <p:to>
                                        <p:strVal val="visible"/>
                                      </p:to>
                                    </p:set>
                                    <p:animEffect transition="in" filter="wipe(left)">
                                      <p:cBhvr>
                                        <p:cTn id="199"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5" grpId="0" animBg="1"/>
      <p:bldP spid="50" grpId="0" animBg="1"/>
      <p:bldP spid="57" grpId="0" animBg="1"/>
      <p:bldP spid="60" grpId="0" animBg="1"/>
      <p:bldP spid="68" grpId="0" animBg="1"/>
      <p:bldP spid="71" grpId="0" animBg="1"/>
      <p:bldP spid="74" grpId="0" animBg="1"/>
      <p:bldP spid="53" grpId="0" animBg="1"/>
      <p:bldP spid="75" grpId="0" animBg="1"/>
      <p:bldP spid="81" grpId="0" animBg="1"/>
      <p:bldP spid="92" grpId="0" animBg="1"/>
      <p:bldP spid="96" grpId="0" animBg="1"/>
      <p:bldP spid="100" grpId="0" animBg="1"/>
      <p:bldP spid="104" grpId="0" animBg="1"/>
      <p:bldP spid="108" grpId="0" animBg="1"/>
      <p:bldP spid="109" grpId="0"/>
      <p:bldP spid="110" grpId="0"/>
      <p:bldP spid="111" grpId="0"/>
      <p:bldP spid="112" grpId="0"/>
      <p:bldP spid="113" grpId="0"/>
      <p:bldP spid="114" grpId="0"/>
      <p:bldP spid="115" grpId="0"/>
      <p:bldP spid="116" grpId="0"/>
      <p:bldP spid="117"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2" name="Group 1"/>
          <p:cNvGrpSpPr/>
          <p:nvPr/>
        </p:nvGrpSpPr>
        <p:grpSpPr>
          <a:xfrm>
            <a:off x="1771510" y="4308479"/>
            <a:ext cx="919576" cy="1469807"/>
            <a:chOff x="1771510" y="4308479"/>
            <a:chExt cx="919576" cy="1469807"/>
          </a:xfrm>
        </p:grpSpPr>
        <p:sp>
          <p:nvSpPr>
            <p:cNvPr id="7" name="Freeform 5"/>
            <p:cNvSpPr>
              <a:spLocks/>
            </p:cNvSpPr>
            <p:nvPr/>
          </p:nvSpPr>
          <p:spPr bwMode="auto">
            <a:xfrm>
              <a:off x="1771510" y="4690384"/>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FE4A1E"/>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77" name="Group 76"/>
            <p:cNvGrpSpPr/>
            <p:nvPr/>
          </p:nvGrpSpPr>
          <p:grpSpPr>
            <a:xfrm rot="10800000">
              <a:off x="1984202" y="4308479"/>
              <a:ext cx="494193" cy="465845"/>
              <a:chOff x="6633262" y="3693515"/>
              <a:chExt cx="1154243" cy="1088035"/>
            </a:xfrm>
          </p:grpSpPr>
          <p:sp>
            <p:nvSpPr>
              <p:cNvPr id="7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7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0" name="Group 79"/>
              <p:cNvGrpSpPr/>
              <p:nvPr/>
            </p:nvGrpSpPr>
            <p:grpSpPr>
              <a:xfrm>
                <a:off x="6641438" y="3789700"/>
                <a:ext cx="1120173" cy="960621"/>
                <a:chOff x="6641438" y="3789700"/>
                <a:chExt cx="1120173" cy="960621"/>
              </a:xfrm>
            </p:grpSpPr>
            <p:sp>
              <p:nvSpPr>
                <p:cNvPr id="8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8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3" name="Group 2"/>
          <p:cNvGrpSpPr/>
          <p:nvPr/>
        </p:nvGrpSpPr>
        <p:grpSpPr>
          <a:xfrm>
            <a:off x="4133396" y="5019706"/>
            <a:ext cx="919576" cy="1469780"/>
            <a:chOff x="4133396" y="5019706"/>
            <a:chExt cx="919576" cy="1469780"/>
          </a:xfrm>
        </p:grpSpPr>
        <p:sp>
          <p:nvSpPr>
            <p:cNvPr id="31" name="Freeform 5"/>
            <p:cNvSpPr>
              <a:spLocks/>
            </p:cNvSpPr>
            <p:nvPr/>
          </p:nvSpPr>
          <p:spPr bwMode="auto">
            <a:xfrm>
              <a:off x="4133396" y="5401585"/>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5C9AD3"/>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87" name="Group 86"/>
            <p:cNvGrpSpPr/>
            <p:nvPr/>
          </p:nvGrpSpPr>
          <p:grpSpPr>
            <a:xfrm rot="10800000">
              <a:off x="4346088" y="5019706"/>
              <a:ext cx="494194" cy="465845"/>
              <a:chOff x="6633262" y="3693515"/>
              <a:chExt cx="1154243" cy="1088035"/>
            </a:xfrm>
          </p:grpSpPr>
          <p:sp>
            <p:nvSpPr>
              <p:cNvPr id="88"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89"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0" name="Group 89"/>
              <p:cNvGrpSpPr/>
              <p:nvPr/>
            </p:nvGrpSpPr>
            <p:grpSpPr>
              <a:xfrm>
                <a:off x="6641438" y="3789700"/>
                <a:ext cx="1120173" cy="960621"/>
                <a:chOff x="6641438" y="3789700"/>
                <a:chExt cx="1120173" cy="960621"/>
              </a:xfrm>
            </p:grpSpPr>
            <p:sp>
              <p:nvSpPr>
                <p:cNvPr id="93"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4"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91"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2"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4" name="Group 3"/>
          <p:cNvGrpSpPr/>
          <p:nvPr/>
        </p:nvGrpSpPr>
        <p:grpSpPr>
          <a:xfrm>
            <a:off x="6466499" y="3597276"/>
            <a:ext cx="919576" cy="1469808"/>
            <a:chOff x="6466499" y="3597276"/>
            <a:chExt cx="919576" cy="1469808"/>
          </a:xfrm>
        </p:grpSpPr>
        <p:sp>
          <p:nvSpPr>
            <p:cNvPr id="43" name="Freeform 5"/>
            <p:cNvSpPr>
              <a:spLocks/>
            </p:cNvSpPr>
            <p:nvPr/>
          </p:nvSpPr>
          <p:spPr bwMode="auto">
            <a:xfrm>
              <a:off x="6466499" y="3979183"/>
              <a:ext cx="919576" cy="1087901"/>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44546B"/>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96" name="Group 95"/>
            <p:cNvGrpSpPr/>
            <p:nvPr/>
          </p:nvGrpSpPr>
          <p:grpSpPr>
            <a:xfrm rot="10800000">
              <a:off x="6679048" y="3597276"/>
              <a:ext cx="494194" cy="465845"/>
              <a:chOff x="6633262" y="3693515"/>
              <a:chExt cx="1154243" cy="1088035"/>
            </a:xfrm>
          </p:grpSpPr>
          <p:sp>
            <p:nvSpPr>
              <p:cNvPr id="97"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98"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99" name="Group 98"/>
              <p:cNvGrpSpPr/>
              <p:nvPr/>
            </p:nvGrpSpPr>
            <p:grpSpPr>
              <a:xfrm>
                <a:off x="6641438" y="3789700"/>
                <a:ext cx="1120173" cy="960621"/>
                <a:chOff x="6641438" y="3789700"/>
                <a:chExt cx="1120173" cy="960621"/>
              </a:xfrm>
            </p:grpSpPr>
            <p:sp>
              <p:nvSpPr>
                <p:cNvPr id="102"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3"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0"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1"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grpSp>
        <p:nvGrpSpPr>
          <p:cNvPr id="5" name="Group 4"/>
          <p:cNvGrpSpPr/>
          <p:nvPr/>
        </p:nvGrpSpPr>
        <p:grpSpPr>
          <a:xfrm>
            <a:off x="8789647" y="4003678"/>
            <a:ext cx="919576" cy="1475031"/>
            <a:chOff x="8789647" y="4003678"/>
            <a:chExt cx="919576" cy="1475031"/>
          </a:xfrm>
        </p:grpSpPr>
        <p:sp>
          <p:nvSpPr>
            <p:cNvPr id="55" name="Freeform 5"/>
            <p:cNvSpPr>
              <a:spLocks/>
            </p:cNvSpPr>
            <p:nvPr/>
          </p:nvSpPr>
          <p:spPr bwMode="auto">
            <a:xfrm>
              <a:off x="8789647" y="4390807"/>
              <a:ext cx="919576" cy="1087902"/>
            </a:xfrm>
            <a:custGeom>
              <a:avLst/>
              <a:gdLst>
                <a:gd name="T0" fmla="*/ 369 w 735"/>
                <a:gd name="T1" fmla="*/ 0 h 871"/>
                <a:gd name="T2" fmla="*/ 368 w 735"/>
                <a:gd name="T3" fmla="*/ 0 h 871"/>
                <a:gd name="T4" fmla="*/ 223 w 735"/>
                <a:gd name="T5" fmla="*/ 0 h 871"/>
                <a:gd name="T6" fmla="*/ 147 w 735"/>
                <a:gd name="T7" fmla="*/ 151 h 871"/>
                <a:gd name="T8" fmla="*/ 80 w 735"/>
                <a:gd name="T9" fmla="*/ 276 h 871"/>
                <a:gd name="T10" fmla="*/ 0 w 735"/>
                <a:gd name="T11" fmla="*/ 504 h 871"/>
                <a:gd name="T12" fmla="*/ 368 w 735"/>
                <a:gd name="T13" fmla="*/ 871 h 871"/>
                <a:gd name="T14" fmla="*/ 735 w 735"/>
                <a:gd name="T15" fmla="*/ 504 h 871"/>
                <a:gd name="T16" fmla="*/ 667 w 735"/>
                <a:gd name="T17" fmla="*/ 291 h 871"/>
                <a:gd name="T18" fmla="*/ 663 w 735"/>
                <a:gd name="T19" fmla="*/ 285 h 871"/>
                <a:gd name="T20" fmla="*/ 590 w 735"/>
                <a:gd name="T21" fmla="*/ 151 h 871"/>
                <a:gd name="T22" fmla="*/ 514 w 735"/>
                <a:gd name="T23" fmla="*/ 0 h 871"/>
                <a:gd name="T24" fmla="*/ 369 w 735"/>
                <a:gd name="T25" fmla="*/ 0 h 8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35" h="871">
                  <a:moveTo>
                    <a:pt x="369" y="0"/>
                  </a:moveTo>
                  <a:cubicBezTo>
                    <a:pt x="368" y="0"/>
                    <a:pt x="368" y="0"/>
                    <a:pt x="368" y="0"/>
                  </a:cubicBezTo>
                  <a:cubicBezTo>
                    <a:pt x="223" y="0"/>
                    <a:pt x="223" y="0"/>
                    <a:pt x="223" y="0"/>
                  </a:cubicBezTo>
                  <a:cubicBezTo>
                    <a:pt x="168" y="0"/>
                    <a:pt x="169" y="89"/>
                    <a:pt x="147" y="151"/>
                  </a:cubicBezTo>
                  <a:cubicBezTo>
                    <a:pt x="130" y="199"/>
                    <a:pt x="94" y="255"/>
                    <a:pt x="80" y="276"/>
                  </a:cubicBezTo>
                  <a:cubicBezTo>
                    <a:pt x="30" y="339"/>
                    <a:pt x="0" y="418"/>
                    <a:pt x="0" y="504"/>
                  </a:cubicBezTo>
                  <a:cubicBezTo>
                    <a:pt x="0" y="707"/>
                    <a:pt x="165" y="871"/>
                    <a:pt x="368" y="871"/>
                  </a:cubicBezTo>
                  <a:cubicBezTo>
                    <a:pt x="570" y="871"/>
                    <a:pt x="735" y="707"/>
                    <a:pt x="735" y="504"/>
                  </a:cubicBezTo>
                  <a:cubicBezTo>
                    <a:pt x="735" y="425"/>
                    <a:pt x="710" y="351"/>
                    <a:pt x="667" y="291"/>
                  </a:cubicBezTo>
                  <a:cubicBezTo>
                    <a:pt x="666" y="289"/>
                    <a:pt x="665" y="287"/>
                    <a:pt x="663" y="285"/>
                  </a:cubicBezTo>
                  <a:cubicBezTo>
                    <a:pt x="663" y="285"/>
                    <a:pt x="612" y="212"/>
                    <a:pt x="590" y="151"/>
                  </a:cubicBezTo>
                  <a:cubicBezTo>
                    <a:pt x="568" y="89"/>
                    <a:pt x="570" y="0"/>
                    <a:pt x="514" y="0"/>
                  </a:cubicBezTo>
                  <a:lnTo>
                    <a:pt x="369" y="0"/>
                  </a:lnTo>
                  <a:close/>
                </a:path>
              </a:pathLst>
            </a:custGeom>
            <a:solidFill>
              <a:srgbClr val="7A7A7A"/>
            </a:solidFill>
            <a:ln>
              <a:noFill/>
            </a:ln>
          </p:spPr>
          <p:txBody>
            <a:bodyPr vert="horz" wrap="square" lIns="121920" tIns="60960" rIns="121920" bIns="60960" numCol="1" anchor="t" anchorCtr="0" compatLnSpc="1">
              <a:prstTxWarp prst="textNoShape">
                <a:avLst/>
              </a:prstTxWarp>
            </a:bodyPr>
            <a:lstStyle/>
            <a:p>
              <a:endParaRPr lang="en-US" sz="2400" dirty="0">
                <a:solidFill>
                  <a:schemeClr val="bg1"/>
                </a:solidFill>
                <a:latin typeface="Candara" panose="020E0502030303020204" pitchFamily="34" charset="0"/>
              </a:endParaRPr>
            </a:p>
          </p:txBody>
        </p:sp>
        <p:grpSp>
          <p:nvGrpSpPr>
            <p:cNvPr id="104" name="Group 103"/>
            <p:cNvGrpSpPr/>
            <p:nvPr/>
          </p:nvGrpSpPr>
          <p:grpSpPr>
            <a:xfrm rot="10800000">
              <a:off x="9002338" y="4003678"/>
              <a:ext cx="494193" cy="465845"/>
              <a:chOff x="6633262" y="3693515"/>
              <a:chExt cx="1154243" cy="1088035"/>
            </a:xfrm>
          </p:grpSpPr>
          <p:sp>
            <p:nvSpPr>
              <p:cNvPr id="105" name="Freeform 31"/>
              <p:cNvSpPr>
                <a:spLocks/>
              </p:cNvSpPr>
              <p:nvPr/>
            </p:nvSpPr>
            <p:spPr bwMode="auto">
              <a:xfrm>
                <a:off x="6633262" y="3693515"/>
                <a:ext cx="1154243" cy="223603"/>
              </a:xfrm>
              <a:custGeom>
                <a:avLst/>
                <a:gdLst>
                  <a:gd name="T0" fmla="*/ 0 w 440"/>
                  <a:gd name="T1" fmla="*/ 0 h 93"/>
                  <a:gd name="T2" fmla="*/ 92 w 440"/>
                  <a:gd name="T3" fmla="*/ 70 h 93"/>
                  <a:gd name="T4" fmla="*/ 375 w 440"/>
                  <a:gd name="T5" fmla="*/ 62 h 93"/>
                  <a:gd name="T6" fmla="*/ 425 w 440"/>
                  <a:gd name="T7" fmla="*/ 32 h 93"/>
                  <a:gd name="T8" fmla="*/ 433 w 440"/>
                  <a:gd name="T9" fmla="*/ 4 h 93"/>
                  <a:gd name="T10" fmla="*/ 258 w 440"/>
                  <a:gd name="T11" fmla="*/ 62 h 93"/>
                  <a:gd name="T12" fmla="*/ 51 w 440"/>
                  <a:gd name="T13" fmla="*/ 30 h 93"/>
                  <a:gd name="T14" fmla="*/ 0 w 440"/>
                  <a:gd name="T15" fmla="*/ 0 h 9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0" h="93">
                    <a:moveTo>
                      <a:pt x="0" y="0"/>
                    </a:moveTo>
                    <a:cubicBezTo>
                      <a:pt x="13" y="39"/>
                      <a:pt x="53" y="63"/>
                      <a:pt x="92" y="70"/>
                    </a:cubicBezTo>
                    <a:cubicBezTo>
                      <a:pt x="185" y="93"/>
                      <a:pt x="284" y="89"/>
                      <a:pt x="375" y="62"/>
                    </a:cubicBezTo>
                    <a:cubicBezTo>
                      <a:pt x="394" y="56"/>
                      <a:pt x="414" y="49"/>
                      <a:pt x="425" y="32"/>
                    </a:cubicBezTo>
                    <a:cubicBezTo>
                      <a:pt x="431" y="27"/>
                      <a:pt x="440" y="5"/>
                      <a:pt x="433" y="4"/>
                    </a:cubicBezTo>
                    <a:cubicBezTo>
                      <a:pt x="384" y="44"/>
                      <a:pt x="320" y="58"/>
                      <a:pt x="258" y="62"/>
                    </a:cubicBezTo>
                    <a:cubicBezTo>
                      <a:pt x="188" y="64"/>
                      <a:pt x="115" y="60"/>
                      <a:pt x="51" y="30"/>
                    </a:cubicBezTo>
                    <a:cubicBezTo>
                      <a:pt x="33" y="22"/>
                      <a:pt x="16" y="12"/>
                      <a:pt x="0" y="0"/>
                    </a:cubicBezTo>
                    <a:close/>
                  </a:path>
                </a:pathLst>
              </a:custGeom>
              <a:solidFill>
                <a:srgbClr val="D7DEE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6" name="Freeform 32"/>
              <p:cNvSpPr>
                <a:spLocks/>
              </p:cNvSpPr>
              <p:nvPr/>
            </p:nvSpPr>
            <p:spPr bwMode="auto">
              <a:xfrm>
                <a:off x="6927613" y="4536709"/>
                <a:ext cx="595519" cy="244841"/>
              </a:xfrm>
              <a:custGeom>
                <a:avLst/>
                <a:gdLst>
                  <a:gd name="T0" fmla="*/ 227 w 227"/>
                  <a:gd name="T1" fmla="*/ 5 h 102"/>
                  <a:gd name="T2" fmla="*/ 179 w 227"/>
                  <a:gd name="T3" fmla="*/ 76 h 102"/>
                  <a:gd name="T4" fmla="*/ 39 w 227"/>
                  <a:gd name="T5" fmla="*/ 68 h 102"/>
                  <a:gd name="T6" fmla="*/ 0 w 227"/>
                  <a:gd name="T7" fmla="*/ 0 h 102"/>
                  <a:gd name="T8" fmla="*/ 227 w 227"/>
                  <a:gd name="T9" fmla="*/ 5 h 102"/>
                </a:gdLst>
                <a:ahLst/>
                <a:cxnLst>
                  <a:cxn ang="0">
                    <a:pos x="T0" y="T1"/>
                  </a:cxn>
                  <a:cxn ang="0">
                    <a:pos x="T2" y="T3"/>
                  </a:cxn>
                  <a:cxn ang="0">
                    <a:pos x="T4" y="T5"/>
                  </a:cxn>
                  <a:cxn ang="0">
                    <a:pos x="T6" y="T7"/>
                  </a:cxn>
                  <a:cxn ang="0">
                    <a:pos x="T8" y="T9"/>
                  </a:cxn>
                </a:cxnLst>
                <a:rect l="0" t="0" r="r" b="b"/>
                <a:pathLst>
                  <a:path w="227" h="102">
                    <a:moveTo>
                      <a:pt x="227" y="5"/>
                    </a:moveTo>
                    <a:cubicBezTo>
                      <a:pt x="211" y="29"/>
                      <a:pt x="195" y="52"/>
                      <a:pt x="179" y="76"/>
                    </a:cubicBezTo>
                    <a:cubicBezTo>
                      <a:pt x="161" y="82"/>
                      <a:pt x="93" y="102"/>
                      <a:pt x="39" y="68"/>
                    </a:cubicBezTo>
                    <a:cubicBezTo>
                      <a:pt x="26" y="45"/>
                      <a:pt x="13" y="23"/>
                      <a:pt x="0" y="0"/>
                    </a:cubicBezTo>
                    <a:cubicBezTo>
                      <a:pt x="82" y="43"/>
                      <a:pt x="211" y="12"/>
                      <a:pt x="227" y="5"/>
                    </a:cubicBezTo>
                    <a:close/>
                  </a:path>
                </a:pathLst>
              </a:custGeom>
              <a:solidFill>
                <a:srgbClr val="0C0D0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nvGrpSpPr>
              <p:cNvPr id="107" name="Group 106"/>
              <p:cNvGrpSpPr/>
              <p:nvPr/>
            </p:nvGrpSpPr>
            <p:grpSpPr>
              <a:xfrm>
                <a:off x="6641438" y="3789700"/>
                <a:ext cx="1120173" cy="960621"/>
                <a:chOff x="6641438" y="3789700"/>
                <a:chExt cx="1120173" cy="960621"/>
              </a:xfrm>
            </p:grpSpPr>
            <p:sp>
              <p:nvSpPr>
                <p:cNvPr id="110" name="Freeform 33"/>
                <p:cNvSpPr>
                  <a:spLocks/>
                </p:cNvSpPr>
                <p:nvPr/>
              </p:nvSpPr>
              <p:spPr bwMode="auto">
                <a:xfrm>
                  <a:off x="6916711" y="4524218"/>
                  <a:ext cx="618685" cy="226103"/>
                </a:xfrm>
                <a:custGeom>
                  <a:avLst/>
                  <a:gdLst>
                    <a:gd name="T0" fmla="*/ 231 w 236"/>
                    <a:gd name="T1" fmla="*/ 10 h 94"/>
                    <a:gd name="T2" fmla="*/ 229 w 236"/>
                    <a:gd name="T3" fmla="*/ 9 h 94"/>
                    <a:gd name="T4" fmla="*/ 181 w 236"/>
                    <a:gd name="T5" fmla="*/ 80 h 94"/>
                    <a:gd name="T6" fmla="*/ 183 w 236"/>
                    <a:gd name="T7" fmla="*/ 81 h 94"/>
                    <a:gd name="T8" fmla="*/ 182 w 236"/>
                    <a:gd name="T9" fmla="*/ 79 h 94"/>
                    <a:gd name="T10" fmla="*/ 115 w 236"/>
                    <a:gd name="T11" fmla="*/ 91 h 94"/>
                    <a:gd name="T12" fmla="*/ 44 w 236"/>
                    <a:gd name="T13" fmla="*/ 72 h 94"/>
                    <a:gd name="T14" fmla="*/ 43 w 236"/>
                    <a:gd name="T15" fmla="*/ 73 h 94"/>
                    <a:gd name="T16" fmla="*/ 45 w 236"/>
                    <a:gd name="T17" fmla="*/ 72 h 94"/>
                    <a:gd name="T18" fmla="*/ 6 w 236"/>
                    <a:gd name="T19" fmla="*/ 4 h 94"/>
                    <a:gd name="T20" fmla="*/ 4 w 236"/>
                    <a:gd name="T21" fmla="*/ 5 h 94"/>
                    <a:gd name="T22" fmla="*/ 3 w 236"/>
                    <a:gd name="T23" fmla="*/ 6 h 94"/>
                    <a:gd name="T24" fmla="*/ 113 w 236"/>
                    <a:gd name="T25" fmla="*/ 29 h 94"/>
                    <a:gd name="T26" fmla="*/ 190 w 236"/>
                    <a:gd name="T27" fmla="*/ 22 h 94"/>
                    <a:gd name="T28" fmla="*/ 217 w 236"/>
                    <a:gd name="T29" fmla="*/ 16 h 94"/>
                    <a:gd name="T30" fmla="*/ 231 w 236"/>
                    <a:gd name="T31" fmla="*/ 12 h 94"/>
                    <a:gd name="T32" fmla="*/ 231 w 236"/>
                    <a:gd name="T33" fmla="*/ 10 h 94"/>
                    <a:gd name="T34" fmla="*/ 229 w 236"/>
                    <a:gd name="T35" fmla="*/ 9 h 94"/>
                    <a:gd name="T36" fmla="*/ 231 w 236"/>
                    <a:gd name="T37" fmla="*/ 10 h 94"/>
                    <a:gd name="T38" fmla="*/ 230 w 236"/>
                    <a:gd name="T39" fmla="*/ 8 h 94"/>
                    <a:gd name="T40" fmla="*/ 216 w 236"/>
                    <a:gd name="T41" fmla="*/ 13 h 94"/>
                    <a:gd name="T42" fmla="*/ 113 w 236"/>
                    <a:gd name="T43" fmla="*/ 25 h 94"/>
                    <a:gd name="T44" fmla="*/ 5 w 236"/>
                    <a:gd name="T45" fmla="*/ 3 h 94"/>
                    <a:gd name="T46" fmla="*/ 0 w 236"/>
                    <a:gd name="T47" fmla="*/ 0 h 94"/>
                    <a:gd name="T48" fmla="*/ 3 w 236"/>
                    <a:gd name="T49" fmla="*/ 6 h 94"/>
                    <a:gd name="T50" fmla="*/ 42 w 236"/>
                    <a:gd name="T51" fmla="*/ 74 h 94"/>
                    <a:gd name="T52" fmla="*/ 42 w 236"/>
                    <a:gd name="T53" fmla="*/ 75 h 94"/>
                    <a:gd name="T54" fmla="*/ 42 w 236"/>
                    <a:gd name="T55" fmla="*/ 75 h 94"/>
                    <a:gd name="T56" fmla="*/ 115 w 236"/>
                    <a:gd name="T57" fmla="*/ 94 h 94"/>
                    <a:gd name="T58" fmla="*/ 183 w 236"/>
                    <a:gd name="T59" fmla="*/ 83 h 94"/>
                    <a:gd name="T60" fmla="*/ 184 w 236"/>
                    <a:gd name="T61" fmla="*/ 83 h 94"/>
                    <a:gd name="T62" fmla="*/ 184 w 236"/>
                    <a:gd name="T63" fmla="*/ 82 h 94"/>
                    <a:gd name="T64" fmla="*/ 232 w 236"/>
                    <a:gd name="T65" fmla="*/ 11 h 94"/>
                    <a:gd name="T66" fmla="*/ 236 w 236"/>
                    <a:gd name="T67" fmla="*/ 6 h 94"/>
                    <a:gd name="T68" fmla="*/ 230 w 236"/>
                    <a:gd name="T69" fmla="*/ 8 h 94"/>
                    <a:gd name="T70" fmla="*/ 231 w 236"/>
                    <a:gd name="T71" fmla="*/ 1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6" h="94">
                      <a:moveTo>
                        <a:pt x="231" y="10"/>
                      </a:moveTo>
                      <a:cubicBezTo>
                        <a:pt x="229" y="9"/>
                        <a:pt x="229" y="9"/>
                        <a:pt x="229" y="9"/>
                      </a:cubicBezTo>
                      <a:cubicBezTo>
                        <a:pt x="213" y="33"/>
                        <a:pt x="197" y="56"/>
                        <a:pt x="181" y="80"/>
                      </a:cubicBezTo>
                      <a:cubicBezTo>
                        <a:pt x="183" y="81"/>
                        <a:pt x="183" y="81"/>
                        <a:pt x="183" y="81"/>
                      </a:cubicBezTo>
                      <a:cubicBezTo>
                        <a:pt x="182" y="79"/>
                        <a:pt x="182" y="79"/>
                        <a:pt x="182" y="79"/>
                      </a:cubicBezTo>
                      <a:cubicBezTo>
                        <a:pt x="172" y="83"/>
                        <a:pt x="146" y="91"/>
                        <a:pt x="115" y="91"/>
                      </a:cubicBezTo>
                      <a:cubicBezTo>
                        <a:pt x="92" y="91"/>
                        <a:pt x="67" y="86"/>
                        <a:pt x="44" y="72"/>
                      </a:cubicBezTo>
                      <a:cubicBezTo>
                        <a:pt x="43" y="73"/>
                        <a:pt x="43" y="73"/>
                        <a:pt x="43" y="73"/>
                      </a:cubicBezTo>
                      <a:cubicBezTo>
                        <a:pt x="45" y="72"/>
                        <a:pt x="45" y="72"/>
                        <a:pt x="45" y="72"/>
                      </a:cubicBezTo>
                      <a:cubicBezTo>
                        <a:pt x="32" y="50"/>
                        <a:pt x="19" y="27"/>
                        <a:pt x="6" y="4"/>
                      </a:cubicBezTo>
                      <a:cubicBezTo>
                        <a:pt x="4" y="5"/>
                        <a:pt x="4" y="5"/>
                        <a:pt x="4" y="5"/>
                      </a:cubicBezTo>
                      <a:cubicBezTo>
                        <a:pt x="3" y="6"/>
                        <a:pt x="3" y="6"/>
                        <a:pt x="3" y="6"/>
                      </a:cubicBezTo>
                      <a:cubicBezTo>
                        <a:pt x="36" y="24"/>
                        <a:pt x="76" y="29"/>
                        <a:pt x="113" y="29"/>
                      </a:cubicBezTo>
                      <a:cubicBezTo>
                        <a:pt x="142" y="29"/>
                        <a:pt x="169" y="26"/>
                        <a:pt x="190" y="22"/>
                      </a:cubicBezTo>
                      <a:cubicBezTo>
                        <a:pt x="201" y="20"/>
                        <a:pt x="210" y="18"/>
                        <a:pt x="217" y="16"/>
                      </a:cubicBezTo>
                      <a:cubicBezTo>
                        <a:pt x="224" y="14"/>
                        <a:pt x="229" y="13"/>
                        <a:pt x="231" y="12"/>
                      </a:cubicBezTo>
                      <a:cubicBezTo>
                        <a:pt x="231" y="10"/>
                        <a:pt x="231" y="10"/>
                        <a:pt x="231" y="10"/>
                      </a:cubicBezTo>
                      <a:cubicBezTo>
                        <a:pt x="229" y="9"/>
                        <a:pt x="229" y="9"/>
                        <a:pt x="229" y="9"/>
                      </a:cubicBezTo>
                      <a:cubicBezTo>
                        <a:pt x="231" y="10"/>
                        <a:pt x="231" y="10"/>
                        <a:pt x="231" y="10"/>
                      </a:cubicBezTo>
                      <a:cubicBezTo>
                        <a:pt x="230" y="8"/>
                        <a:pt x="230" y="8"/>
                        <a:pt x="230" y="8"/>
                      </a:cubicBezTo>
                      <a:cubicBezTo>
                        <a:pt x="228" y="9"/>
                        <a:pt x="223" y="11"/>
                        <a:pt x="216" y="13"/>
                      </a:cubicBezTo>
                      <a:cubicBezTo>
                        <a:pt x="195" y="18"/>
                        <a:pt x="156" y="25"/>
                        <a:pt x="113" y="25"/>
                      </a:cubicBezTo>
                      <a:cubicBezTo>
                        <a:pt x="77" y="26"/>
                        <a:pt x="37" y="20"/>
                        <a:pt x="5" y="3"/>
                      </a:cubicBezTo>
                      <a:cubicBezTo>
                        <a:pt x="0" y="0"/>
                        <a:pt x="0" y="0"/>
                        <a:pt x="0" y="0"/>
                      </a:cubicBezTo>
                      <a:cubicBezTo>
                        <a:pt x="3" y="6"/>
                        <a:pt x="3" y="6"/>
                        <a:pt x="3" y="6"/>
                      </a:cubicBezTo>
                      <a:cubicBezTo>
                        <a:pt x="16" y="29"/>
                        <a:pt x="29" y="51"/>
                        <a:pt x="42" y="74"/>
                      </a:cubicBezTo>
                      <a:cubicBezTo>
                        <a:pt x="42" y="75"/>
                        <a:pt x="42" y="75"/>
                        <a:pt x="42" y="75"/>
                      </a:cubicBezTo>
                      <a:cubicBezTo>
                        <a:pt x="42" y="75"/>
                        <a:pt x="42" y="75"/>
                        <a:pt x="42" y="75"/>
                      </a:cubicBezTo>
                      <a:cubicBezTo>
                        <a:pt x="66" y="90"/>
                        <a:pt x="92" y="94"/>
                        <a:pt x="115" y="94"/>
                      </a:cubicBezTo>
                      <a:cubicBezTo>
                        <a:pt x="146" y="94"/>
                        <a:pt x="173" y="86"/>
                        <a:pt x="183" y="83"/>
                      </a:cubicBezTo>
                      <a:cubicBezTo>
                        <a:pt x="184" y="83"/>
                        <a:pt x="184" y="83"/>
                        <a:pt x="184" y="83"/>
                      </a:cubicBezTo>
                      <a:cubicBezTo>
                        <a:pt x="184" y="82"/>
                        <a:pt x="184" y="82"/>
                        <a:pt x="184" y="82"/>
                      </a:cubicBezTo>
                      <a:cubicBezTo>
                        <a:pt x="200" y="58"/>
                        <a:pt x="216" y="35"/>
                        <a:pt x="232" y="11"/>
                      </a:cubicBezTo>
                      <a:cubicBezTo>
                        <a:pt x="236" y="6"/>
                        <a:pt x="236" y="6"/>
                        <a:pt x="236" y="6"/>
                      </a:cubicBezTo>
                      <a:cubicBezTo>
                        <a:pt x="230" y="8"/>
                        <a:pt x="230" y="8"/>
                        <a:pt x="230" y="8"/>
                      </a:cubicBezTo>
                      <a:lnTo>
                        <a:pt x="231" y="10"/>
                      </a:lnTo>
                      <a:close/>
                    </a:path>
                  </a:pathLst>
                </a:custGeom>
                <a:solidFill>
                  <a:srgbClr val="01010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11" name="Freeform 34"/>
                <p:cNvSpPr>
                  <a:spLocks/>
                </p:cNvSpPr>
                <p:nvPr/>
              </p:nvSpPr>
              <p:spPr bwMode="auto">
                <a:xfrm>
                  <a:off x="6641438" y="3789700"/>
                  <a:ext cx="1120173" cy="796976"/>
                </a:xfrm>
                <a:custGeom>
                  <a:avLst/>
                  <a:gdLst>
                    <a:gd name="T0" fmla="*/ 412 w 427"/>
                    <a:gd name="T1" fmla="*/ 4 h 332"/>
                    <a:gd name="T2" fmla="*/ 416 w 427"/>
                    <a:gd name="T3" fmla="*/ 30 h 332"/>
                    <a:gd name="T4" fmla="*/ 427 w 427"/>
                    <a:gd name="T5" fmla="*/ 34 h 332"/>
                    <a:gd name="T6" fmla="*/ 427 w 427"/>
                    <a:gd name="T7" fmla="*/ 50 h 332"/>
                    <a:gd name="T8" fmla="*/ 416 w 427"/>
                    <a:gd name="T9" fmla="*/ 54 h 332"/>
                    <a:gd name="T10" fmla="*/ 413 w 427"/>
                    <a:gd name="T11" fmla="*/ 84 h 332"/>
                    <a:gd name="T12" fmla="*/ 421 w 427"/>
                    <a:gd name="T13" fmla="*/ 85 h 332"/>
                    <a:gd name="T14" fmla="*/ 420 w 427"/>
                    <a:gd name="T15" fmla="*/ 110 h 332"/>
                    <a:gd name="T16" fmla="*/ 411 w 427"/>
                    <a:gd name="T17" fmla="*/ 119 h 332"/>
                    <a:gd name="T18" fmla="*/ 413 w 427"/>
                    <a:gd name="T19" fmla="*/ 132 h 332"/>
                    <a:gd name="T20" fmla="*/ 426 w 427"/>
                    <a:gd name="T21" fmla="*/ 144 h 332"/>
                    <a:gd name="T22" fmla="*/ 425 w 427"/>
                    <a:gd name="T23" fmla="*/ 156 h 332"/>
                    <a:gd name="T24" fmla="*/ 416 w 427"/>
                    <a:gd name="T25" fmla="*/ 166 h 332"/>
                    <a:gd name="T26" fmla="*/ 413 w 427"/>
                    <a:gd name="T27" fmla="*/ 171 h 332"/>
                    <a:gd name="T28" fmla="*/ 410 w 427"/>
                    <a:gd name="T29" fmla="*/ 180 h 332"/>
                    <a:gd name="T30" fmla="*/ 411 w 427"/>
                    <a:gd name="T31" fmla="*/ 191 h 332"/>
                    <a:gd name="T32" fmla="*/ 417 w 427"/>
                    <a:gd name="T33" fmla="*/ 200 h 332"/>
                    <a:gd name="T34" fmla="*/ 415 w 427"/>
                    <a:gd name="T35" fmla="*/ 219 h 332"/>
                    <a:gd name="T36" fmla="*/ 351 w 427"/>
                    <a:gd name="T37" fmla="*/ 306 h 332"/>
                    <a:gd name="T38" fmla="*/ 337 w 427"/>
                    <a:gd name="T39" fmla="*/ 313 h 332"/>
                    <a:gd name="T40" fmla="*/ 301 w 427"/>
                    <a:gd name="T41" fmla="*/ 324 h 332"/>
                    <a:gd name="T42" fmla="*/ 235 w 427"/>
                    <a:gd name="T43" fmla="*/ 332 h 332"/>
                    <a:gd name="T44" fmla="*/ 195 w 427"/>
                    <a:gd name="T45" fmla="*/ 330 h 332"/>
                    <a:gd name="T46" fmla="*/ 162 w 427"/>
                    <a:gd name="T47" fmla="*/ 329 h 332"/>
                    <a:gd name="T48" fmla="*/ 119 w 427"/>
                    <a:gd name="T49" fmla="*/ 318 h 332"/>
                    <a:gd name="T50" fmla="*/ 105 w 427"/>
                    <a:gd name="T51" fmla="*/ 307 h 332"/>
                    <a:gd name="T52" fmla="*/ 68 w 427"/>
                    <a:gd name="T53" fmla="*/ 282 h 332"/>
                    <a:gd name="T54" fmla="*/ 10 w 427"/>
                    <a:gd name="T55" fmla="*/ 218 h 332"/>
                    <a:gd name="T56" fmla="*/ 10 w 427"/>
                    <a:gd name="T57" fmla="*/ 203 h 332"/>
                    <a:gd name="T58" fmla="*/ 20 w 427"/>
                    <a:gd name="T59" fmla="*/ 203 h 332"/>
                    <a:gd name="T60" fmla="*/ 15 w 427"/>
                    <a:gd name="T61" fmla="*/ 189 h 332"/>
                    <a:gd name="T62" fmla="*/ 1 w 427"/>
                    <a:gd name="T63" fmla="*/ 162 h 332"/>
                    <a:gd name="T64" fmla="*/ 1 w 427"/>
                    <a:gd name="T65" fmla="*/ 153 h 332"/>
                    <a:gd name="T66" fmla="*/ 19 w 427"/>
                    <a:gd name="T67" fmla="*/ 138 h 332"/>
                    <a:gd name="T68" fmla="*/ 3 w 427"/>
                    <a:gd name="T69" fmla="*/ 112 h 332"/>
                    <a:gd name="T70" fmla="*/ 2 w 427"/>
                    <a:gd name="T71" fmla="*/ 108 h 332"/>
                    <a:gd name="T72" fmla="*/ 18 w 427"/>
                    <a:gd name="T73" fmla="*/ 86 h 332"/>
                    <a:gd name="T74" fmla="*/ 14 w 427"/>
                    <a:gd name="T75" fmla="*/ 73 h 332"/>
                    <a:gd name="T76" fmla="*/ 3 w 427"/>
                    <a:gd name="T77" fmla="*/ 60 h 332"/>
                    <a:gd name="T78" fmla="*/ 0 w 427"/>
                    <a:gd name="T79" fmla="*/ 50 h 332"/>
                    <a:gd name="T80" fmla="*/ 14 w 427"/>
                    <a:gd name="T81" fmla="*/ 33 h 332"/>
                    <a:gd name="T82" fmla="*/ 13 w 427"/>
                    <a:gd name="T83" fmla="*/ 17 h 332"/>
                    <a:gd name="T84" fmla="*/ 8 w 427"/>
                    <a:gd name="T85" fmla="*/ 9 h 332"/>
                    <a:gd name="T86" fmla="*/ 9 w 427"/>
                    <a:gd name="T87" fmla="*/ 1 h 332"/>
                    <a:gd name="T88" fmla="*/ 17 w 427"/>
                    <a:gd name="T89" fmla="*/ 0 h 332"/>
                    <a:gd name="T90" fmla="*/ 55 w 427"/>
                    <a:gd name="T91" fmla="*/ 25 h 332"/>
                    <a:gd name="T92" fmla="*/ 412 w 427"/>
                    <a:gd name="T93" fmla="*/ 4 h 3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7" h="332">
                      <a:moveTo>
                        <a:pt x="412" y="4"/>
                      </a:moveTo>
                      <a:cubicBezTo>
                        <a:pt x="414" y="13"/>
                        <a:pt x="415" y="21"/>
                        <a:pt x="416" y="30"/>
                      </a:cubicBezTo>
                      <a:cubicBezTo>
                        <a:pt x="420" y="31"/>
                        <a:pt x="423" y="32"/>
                        <a:pt x="427" y="34"/>
                      </a:cubicBezTo>
                      <a:cubicBezTo>
                        <a:pt x="427" y="39"/>
                        <a:pt x="427" y="44"/>
                        <a:pt x="427" y="50"/>
                      </a:cubicBezTo>
                      <a:cubicBezTo>
                        <a:pt x="423" y="51"/>
                        <a:pt x="420" y="53"/>
                        <a:pt x="416" y="54"/>
                      </a:cubicBezTo>
                      <a:cubicBezTo>
                        <a:pt x="415" y="64"/>
                        <a:pt x="414" y="74"/>
                        <a:pt x="413" y="84"/>
                      </a:cubicBezTo>
                      <a:cubicBezTo>
                        <a:pt x="416" y="84"/>
                        <a:pt x="418" y="85"/>
                        <a:pt x="421" y="85"/>
                      </a:cubicBezTo>
                      <a:cubicBezTo>
                        <a:pt x="421" y="94"/>
                        <a:pt x="420" y="102"/>
                        <a:pt x="420" y="110"/>
                      </a:cubicBezTo>
                      <a:cubicBezTo>
                        <a:pt x="417" y="113"/>
                        <a:pt x="414" y="116"/>
                        <a:pt x="411" y="119"/>
                      </a:cubicBezTo>
                      <a:cubicBezTo>
                        <a:pt x="412" y="123"/>
                        <a:pt x="413" y="128"/>
                        <a:pt x="413" y="132"/>
                      </a:cubicBezTo>
                      <a:cubicBezTo>
                        <a:pt x="417" y="136"/>
                        <a:pt x="422" y="140"/>
                        <a:pt x="426" y="144"/>
                      </a:cubicBezTo>
                      <a:cubicBezTo>
                        <a:pt x="425" y="148"/>
                        <a:pt x="425" y="152"/>
                        <a:pt x="425" y="156"/>
                      </a:cubicBezTo>
                      <a:cubicBezTo>
                        <a:pt x="422" y="159"/>
                        <a:pt x="419" y="162"/>
                        <a:pt x="416" y="166"/>
                      </a:cubicBezTo>
                      <a:cubicBezTo>
                        <a:pt x="415" y="167"/>
                        <a:pt x="414" y="169"/>
                        <a:pt x="413" y="171"/>
                      </a:cubicBezTo>
                      <a:cubicBezTo>
                        <a:pt x="412" y="174"/>
                        <a:pt x="411" y="177"/>
                        <a:pt x="410" y="180"/>
                      </a:cubicBezTo>
                      <a:cubicBezTo>
                        <a:pt x="410" y="184"/>
                        <a:pt x="411" y="187"/>
                        <a:pt x="411" y="191"/>
                      </a:cubicBezTo>
                      <a:cubicBezTo>
                        <a:pt x="413" y="194"/>
                        <a:pt x="415" y="197"/>
                        <a:pt x="417" y="200"/>
                      </a:cubicBezTo>
                      <a:cubicBezTo>
                        <a:pt x="417" y="206"/>
                        <a:pt x="416" y="213"/>
                        <a:pt x="415" y="219"/>
                      </a:cubicBezTo>
                      <a:cubicBezTo>
                        <a:pt x="394" y="248"/>
                        <a:pt x="373" y="277"/>
                        <a:pt x="351" y="306"/>
                      </a:cubicBezTo>
                      <a:cubicBezTo>
                        <a:pt x="346" y="308"/>
                        <a:pt x="342" y="310"/>
                        <a:pt x="337" y="313"/>
                      </a:cubicBezTo>
                      <a:cubicBezTo>
                        <a:pt x="325" y="316"/>
                        <a:pt x="313" y="320"/>
                        <a:pt x="301" y="324"/>
                      </a:cubicBezTo>
                      <a:cubicBezTo>
                        <a:pt x="279" y="327"/>
                        <a:pt x="257" y="329"/>
                        <a:pt x="235" y="332"/>
                      </a:cubicBezTo>
                      <a:cubicBezTo>
                        <a:pt x="222" y="331"/>
                        <a:pt x="208" y="330"/>
                        <a:pt x="195" y="330"/>
                      </a:cubicBezTo>
                      <a:cubicBezTo>
                        <a:pt x="184" y="329"/>
                        <a:pt x="173" y="329"/>
                        <a:pt x="162" y="329"/>
                      </a:cubicBezTo>
                      <a:cubicBezTo>
                        <a:pt x="148" y="325"/>
                        <a:pt x="133" y="322"/>
                        <a:pt x="119" y="318"/>
                      </a:cubicBezTo>
                      <a:cubicBezTo>
                        <a:pt x="115" y="315"/>
                        <a:pt x="110" y="311"/>
                        <a:pt x="105" y="307"/>
                      </a:cubicBezTo>
                      <a:cubicBezTo>
                        <a:pt x="93" y="299"/>
                        <a:pt x="81" y="290"/>
                        <a:pt x="68" y="282"/>
                      </a:cubicBezTo>
                      <a:cubicBezTo>
                        <a:pt x="49" y="261"/>
                        <a:pt x="29" y="239"/>
                        <a:pt x="10" y="218"/>
                      </a:cubicBezTo>
                      <a:cubicBezTo>
                        <a:pt x="10" y="213"/>
                        <a:pt x="10" y="208"/>
                        <a:pt x="10" y="203"/>
                      </a:cubicBezTo>
                      <a:cubicBezTo>
                        <a:pt x="13" y="203"/>
                        <a:pt x="17" y="203"/>
                        <a:pt x="20" y="203"/>
                      </a:cubicBezTo>
                      <a:cubicBezTo>
                        <a:pt x="18" y="199"/>
                        <a:pt x="16" y="194"/>
                        <a:pt x="15" y="189"/>
                      </a:cubicBezTo>
                      <a:cubicBezTo>
                        <a:pt x="10" y="180"/>
                        <a:pt x="6" y="171"/>
                        <a:pt x="1" y="162"/>
                      </a:cubicBezTo>
                      <a:cubicBezTo>
                        <a:pt x="1" y="159"/>
                        <a:pt x="1" y="156"/>
                        <a:pt x="1" y="153"/>
                      </a:cubicBezTo>
                      <a:cubicBezTo>
                        <a:pt x="7" y="148"/>
                        <a:pt x="13" y="143"/>
                        <a:pt x="19" y="138"/>
                      </a:cubicBezTo>
                      <a:cubicBezTo>
                        <a:pt x="14" y="129"/>
                        <a:pt x="9" y="121"/>
                        <a:pt x="3" y="112"/>
                      </a:cubicBezTo>
                      <a:cubicBezTo>
                        <a:pt x="3" y="111"/>
                        <a:pt x="3" y="109"/>
                        <a:pt x="2" y="108"/>
                      </a:cubicBezTo>
                      <a:cubicBezTo>
                        <a:pt x="8" y="101"/>
                        <a:pt x="13" y="94"/>
                        <a:pt x="18" y="86"/>
                      </a:cubicBezTo>
                      <a:cubicBezTo>
                        <a:pt x="17" y="82"/>
                        <a:pt x="15" y="78"/>
                        <a:pt x="14" y="73"/>
                      </a:cubicBezTo>
                      <a:cubicBezTo>
                        <a:pt x="10" y="69"/>
                        <a:pt x="7" y="64"/>
                        <a:pt x="3" y="60"/>
                      </a:cubicBezTo>
                      <a:cubicBezTo>
                        <a:pt x="2" y="57"/>
                        <a:pt x="1" y="53"/>
                        <a:pt x="0" y="50"/>
                      </a:cubicBezTo>
                      <a:cubicBezTo>
                        <a:pt x="5" y="44"/>
                        <a:pt x="9" y="38"/>
                        <a:pt x="14" y="33"/>
                      </a:cubicBezTo>
                      <a:cubicBezTo>
                        <a:pt x="13" y="27"/>
                        <a:pt x="13" y="22"/>
                        <a:pt x="13" y="17"/>
                      </a:cubicBezTo>
                      <a:cubicBezTo>
                        <a:pt x="11" y="14"/>
                        <a:pt x="10" y="12"/>
                        <a:pt x="8" y="9"/>
                      </a:cubicBezTo>
                      <a:cubicBezTo>
                        <a:pt x="8" y="6"/>
                        <a:pt x="9" y="3"/>
                        <a:pt x="9" y="1"/>
                      </a:cubicBezTo>
                      <a:cubicBezTo>
                        <a:pt x="12" y="0"/>
                        <a:pt x="15" y="0"/>
                        <a:pt x="17" y="0"/>
                      </a:cubicBezTo>
                      <a:cubicBezTo>
                        <a:pt x="30" y="8"/>
                        <a:pt x="43" y="17"/>
                        <a:pt x="55" y="25"/>
                      </a:cubicBezTo>
                      <a:cubicBezTo>
                        <a:pt x="126" y="55"/>
                        <a:pt x="301" y="72"/>
                        <a:pt x="412" y="4"/>
                      </a:cubicBezTo>
                      <a:close/>
                    </a:path>
                  </a:pathLst>
                </a:custGeom>
                <a:solidFill>
                  <a:schemeClr val="bg1">
                    <a:lumMod val="75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sp>
            <p:nvSpPr>
              <p:cNvPr id="108" name="Freeform 35"/>
              <p:cNvSpPr>
                <a:spLocks/>
              </p:cNvSpPr>
              <p:nvPr/>
            </p:nvSpPr>
            <p:spPr bwMode="auto">
              <a:xfrm>
                <a:off x="6656428" y="3802194"/>
                <a:ext cx="1039772" cy="753255"/>
              </a:xfrm>
              <a:custGeom>
                <a:avLst/>
                <a:gdLst>
                  <a:gd name="T0" fmla="*/ 287 w 396"/>
                  <a:gd name="T1" fmla="*/ 314 h 314"/>
                  <a:gd name="T2" fmla="*/ 291 w 396"/>
                  <a:gd name="T3" fmla="*/ 307 h 314"/>
                  <a:gd name="T4" fmla="*/ 202 w 396"/>
                  <a:gd name="T5" fmla="*/ 306 h 314"/>
                  <a:gd name="T6" fmla="*/ 202 w 396"/>
                  <a:gd name="T7" fmla="*/ 302 h 314"/>
                  <a:gd name="T8" fmla="*/ 269 w 396"/>
                  <a:gd name="T9" fmla="*/ 300 h 314"/>
                  <a:gd name="T10" fmla="*/ 303 w 396"/>
                  <a:gd name="T11" fmla="*/ 293 h 314"/>
                  <a:gd name="T12" fmla="*/ 321 w 396"/>
                  <a:gd name="T13" fmla="*/ 291 h 314"/>
                  <a:gd name="T14" fmla="*/ 358 w 396"/>
                  <a:gd name="T15" fmla="*/ 266 h 314"/>
                  <a:gd name="T16" fmla="*/ 357 w 396"/>
                  <a:gd name="T17" fmla="*/ 262 h 314"/>
                  <a:gd name="T18" fmla="*/ 286 w 396"/>
                  <a:gd name="T19" fmla="*/ 268 h 314"/>
                  <a:gd name="T20" fmla="*/ 260 w 396"/>
                  <a:gd name="T21" fmla="*/ 273 h 314"/>
                  <a:gd name="T22" fmla="*/ 213 w 396"/>
                  <a:gd name="T23" fmla="*/ 270 h 314"/>
                  <a:gd name="T24" fmla="*/ 195 w 396"/>
                  <a:gd name="T25" fmla="*/ 268 h 314"/>
                  <a:gd name="T26" fmla="*/ 167 w 396"/>
                  <a:gd name="T27" fmla="*/ 255 h 314"/>
                  <a:gd name="T28" fmla="*/ 388 w 396"/>
                  <a:gd name="T29" fmla="*/ 198 h 314"/>
                  <a:gd name="T30" fmla="*/ 148 w 396"/>
                  <a:gd name="T31" fmla="*/ 214 h 314"/>
                  <a:gd name="T32" fmla="*/ 396 w 396"/>
                  <a:gd name="T33" fmla="*/ 136 h 314"/>
                  <a:gd name="T34" fmla="*/ 125 w 396"/>
                  <a:gd name="T35" fmla="*/ 158 h 314"/>
                  <a:gd name="T36" fmla="*/ 385 w 396"/>
                  <a:gd name="T37" fmla="*/ 89 h 314"/>
                  <a:gd name="T38" fmla="*/ 83 w 396"/>
                  <a:gd name="T39" fmla="*/ 100 h 314"/>
                  <a:gd name="T40" fmla="*/ 252 w 396"/>
                  <a:gd name="T41" fmla="*/ 78 h 314"/>
                  <a:gd name="T42" fmla="*/ 170 w 396"/>
                  <a:gd name="T43" fmla="*/ 70 h 314"/>
                  <a:gd name="T44" fmla="*/ 324 w 396"/>
                  <a:gd name="T45" fmla="*/ 44 h 314"/>
                  <a:gd name="T46" fmla="*/ 7 w 396"/>
                  <a:gd name="T47" fmla="*/ 0 h 314"/>
                  <a:gd name="T48" fmla="*/ 53 w 396"/>
                  <a:gd name="T49" fmla="*/ 38 h 314"/>
                  <a:gd name="T50" fmla="*/ 6 w 396"/>
                  <a:gd name="T51" fmla="*/ 32 h 314"/>
                  <a:gd name="T52" fmla="*/ 8 w 396"/>
                  <a:gd name="T53" fmla="*/ 48 h 314"/>
                  <a:gd name="T54" fmla="*/ 56 w 396"/>
                  <a:gd name="T55" fmla="*/ 78 h 314"/>
                  <a:gd name="T56" fmla="*/ 0 w 396"/>
                  <a:gd name="T57" fmla="*/ 105 h 314"/>
                  <a:gd name="T58" fmla="*/ 71 w 396"/>
                  <a:gd name="T59" fmla="*/ 128 h 314"/>
                  <a:gd name="T60" fmla="*/ 3 w 396"/>
                  <a:gd name="T61" fmla="*/ 156 h 314"/>
                  <a:gd name="T62" fmla="*/ 85 w 396"/>
                  <a:gd name="T63" fmla="*/ 194 h 314"/>
                  <a:gd name="T64" fmla="*/ 14 w 396"/>
                  <a:gd name="T65" fmla="*/ 200 h 314"/>
                  <a:gd name="T66" fmla="*/ 88 w 396"/>
                  <a:gd name="T67" fmla="*/ 243 h 314"/>
                  <a:gd name="T68" fmla="*/ 47 w 396"/>
                  <a:gd name="T69" fmla="*/ 238 h 314"/>
                  <a:gd name="T70" fmla="*/ 112 w 396"/>
                  <a:gd name="T71" fmla="*/ 297 h 314"/>
                  <a:gd name="T72" fmla="*/ 287 w 396"/>
                  <a:gd name="T73" fmla="*/ 314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6" h="314">
                    <a:moveTo>
                      <a:pt x="287" y="314"/>
                    </a:moveTo>
                    <a:cubicBezTo>
                      <a:pt x="286" y="310"/>
                      <a:pt x="293" y="311"/>
                      <a:pt x="291" y="307"/>
                    </a:cubicBezTo>
                    <a:cubicBezTo>
                      <a:pt x="261" y="306"/>
                      <a:pt x="231" y="306"/>
                      <a:pt x="202" y="306"/>
                    </a:cubicBezTo>
                    <a:cubicBezTo>
                      <a:pt x="202" y="304"/>
                      <a:pt x="202" y="303"/>
                      <a:pt x="202" y="302"/>
                    </a:cubicBezTo>
                    <a:cubicBezTo>
                      <a:pt x="224" y="301"/>
                      <a:pt x="247" y="301"/>
                      <a:pt x="269" y="300"/>
                    </a:cubicBezTo>
                    <a:cubicBezTo>
                      <a:pt x="281" y="298"/>
                      <a:pt x="292" y="296"/>
                      <a:pt x="303" y="293"/>
                    </a:cubicBezTo>
                    <a:cubicBezTo>
                      <a:pt x="309" y="292"/>
                      <a:pt x="315" y="292"/>
                      <a:pt x="321" y="291"/>
                    </a:cubicBezTo>
                    <a:cubicBezTo>
                      <a:pt x="334" y="282"/>
                      <a:pt x="346" y="274"/>
                      <a:pt x="358" y="266"/>
                    </a:cubicBezTo>
                    <a:cubicBezTo>
                      <a:pt x="358" y="265"/>
                      <a:pt x="357" y="264"/>
                      <a:pt x="357" y="262"/>
                    </a:cubicBezTo>
                    <a:cubicBezTo>
                      <a:pt x="333" y="264"/>
                      <a:pt x="309" y="266"/>
                      <a:pt x="286" y="268"/>
                    </a:cubicBezTo>
                    <a:cubicBezTo>
                      <a:pt x="277" y="270"/>
                      <a:pt x="269" y="271"/>
                      <a:pt x="260" y="273"/>
                    </a:cubicBezTo>
                    <a:cubicBezTo>
                      <a:pt x="244" y="272"/>
                      <a:pt x="229" y="271"/>
                      <a:pt x="213" y="270"/>
                    </a:cubicBezTo>
                    <a:cubicBezTo>
                      <a:pt x="207" y="269"/>
                      <a:pt x="201" y="269"/>
                      <a:pt x="195" y="268"/>
                    </a:cubicBezTo>
                    <a:cubicBezTo>
                      <a:pt x="186" y="264"/>
                      <a:pt x="176" y="259"/>
                      <a:pt x="167" y="255"/>
                    </a:cubicBezTo>
                    <a:cubicBezTo>
                      <a:pt x="234" y="251"/>
                      <a:pt x="315" y="251"/>
                      <a:pt x="388" y="198"/>
                    </a:cubicBezTo>
                    <a:cubicBezTo>
                      <a:pt x="293" y="231"/>
                      <a:pt x="213" y="223"/>
                      <a:pt x="148" y="214"/>
                    </a:cubicBezTo>
                    <a:cubicBezTo>
                      <a:pt x="231" y="199"/>
                      <a:pt x="314" y="195"/>
                      <a:pt x="396" y="136"/>
                    </a:cubicBezTo>
                    <a:cubicBezTo>
                      <a:pt x="277" y="180"/>
                      <a:pt x="193" y="165"/>
                      <a:pt x="125" y="158"/>
                    </a:cubicBezTo>
                    <a:cubicBezTo>
                      <a:pt x="214" y="139"/>
                      <a:pt x="342" y="135"/>
                      <a:pt x="385" y="89"/>
                    </a:cubicBezTo>
                    <a:cubicBezTo>
                      <a:pt x="260" y="122"/>
                      <a:pt x="152" y="116"/>
                      <a:pt x="83" y="100"/>
                    </a:cubicBezTo>
                    <a:cubicBezTo>
                      <a:pt x="139" y="93"/>
                      <a:pt x="195" y="85"/>
                      <a:pt x="252" y="78"/>
                    </a:cubicBezTo>
                    <a:cubicBezTo>
                      <a:pt x="224" y="75"/>
                      <a:pt x="197" y="73"/>
                      <a:pt x="170" y="70"/>
                    </a:cubicBezTo>
                    <a:cubicBezTo>
                      <a:pt x="221" y="61"/>
                      <a:pt x="273" y="52"/>
                      <a:pt x="324" y="44"/>
                    </a:cubicBezTo>
                    <a:cubicBezTo>
                      <a:pt x="255" y="47"/>
                      <a:pt x="114" y="66"/>
                      <a:pt x="7" y="0"/>
                    </a:cubicBezTo>
                    <a:cubicBezTo>
                      <a:pt x="22" y="13"/>
                      <a:pt x="42" y="22"/>
                      <a:pt x="53" y="38"/>
                    </a:cubicBezTo>
                    <a:cubicBezTo>
                      <a:pt x="37" y="36"/>
                      <a:pt x="21" y="34"/>
                      <a:pt x="6" y="32"/>
                    </a:cubicBezTo>
                    <a:cubicBezTo>
                      <a:pt x="6" y="38"/>
                      <a:pt x="7" y="43"/>
                      <a:pt x="8" y="48"/>
                    </a:cubicBezTo>
                    <a:cubicBezTo>
                      <a:pt x="24" y="58"/>
                      <a:pt x="40" y="68"/>
                      <a:pt x="56" y="78"/>
                    </a:cubicBezTo>
                    <a:cubicBezTo>
                      <a:pt x="38" y="87"/>
                      <a:pt x="19" y="96"/>
                      <a:pt x="0" y="105"/>
                    </a:cubicBezTo>
                    <a:cubicBezTo>
                      <a:pt x="23" y="112"/>
                      <a:pt x="47" y="120"/>
                      <a:pt x="71" y="128"/>
                    </a:cubicBezTo>
                    <a:cubicBezTo>
                      <a:pt x="48" y="137"/>
                      <a:pt x="18" y="128"/>
                      <a:pt x="3" y="156"/>
                    </a:cubicBezTo>
                    <a:cubicBezTo>
                      <a:pt x="30" y="169"/>
                      <a:pt x="69" y="171"/>
                      <a:pt x="85" y="194"/>
                    </a:cubicBezTo>
                    <a:cubicBezTo>
                      <a:pt x="61" y="196"/>
                      <a:pt x="35" y="179"/>
                      <a:pt x="14" y="200"/>
                    </a:cubicBezTo>
                    <a:cubicBezTo>
                      <a:pt x="39" y="215"/>
                      <a:pt x="63" y="229"/>
                      <a:pt x="88" y="243"/>
                    </a:cubicBezTo>
                    <a:cubicBezTo>
                      <a:pt x="74" y="242"/>
                      <a:pt x="61" y="240"/>
                      <a:pt x="47" y="238"/>
                    </a:cubicBezTo>
                    <a:cubicBezTo>
                      <a:pt x="66" y="259"/>
                      <a:pt x="93" y="276"/>
                      <a:pt x="112" y="297"/>
                    </a:cubicBezTo>
                    <a:cubicBezTo>
                      <a:pt x="176" y="303"/>
                      <a:pt x="223" y="308"/>
                      <a:pt x="287" y="314"/>
                    </a:cubicBezTo>
                    <a:close/>
                  </a:path>
                </a:pathLst>
              </a:custGeom>
              <a:solidFill>
                <a:schemeClr val="bg1">
                  <a:lumMod val="65000"/>
                  <a:alpha val="63000"/>
                </a:schemeClr>
              </a:solidFill>
              <a:ln>
                <a:noFill/>
              </a:ln>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sp>
            <p:nvSpPr>
              <p:cNvPr id="109" name="Freeform 36"/>
              <p:cNvSpPr>
                <a:spLocks/>
              </p:cNvSpPr>
              <p:nvPr/>
            </p:nvSpPr>
            <p:spPr bwMode="auto">
              <a:xfrm>
                <a:off x="6788613" y="3840917"/>
                <a:ext cx="838087" cy="117423"/>
              </a:xfrm>
              <a:custGeom>
                <a:avLst/>
                <a:gdLst>
                  <a:gd name="T0" fmla="*/ 320 w 320"/>
                  <a:gd name="T1" fmla="*/ 0 h 49"/>
                  <a:gd name="T2" fmla="*/ 0 w 320"/>
                  <a:gd name="T3" fmla="*/ 0 h 49"/>
                  <a:gd name="T4" fmla="*/ 24 w 320"/>
                  <a:gd name="T5" fmla="*/ 8 h 49"/>
                  <a:gd name="T6" fmla="*/ 309 w 320"/>
                  <a:gd name="T7" fmla="*/ 7 h 49"/>
                  <a:gd name="T8" fmla="*/ 320 w 320"/>
                  <a:gd name="T9" fmla="*/ 0 h 49"/>
                </a:gdLst>
                <a:ahLst/>
                <a:cxnLst>
                  <a:cxn ang="0">
                    <a:pos x="T0" y="T1"/>
                  </a:cxn>
                  <a:cxn ang="0">
                    <a:pos x="T2" y="T3"/>
                  </a:cxn>
                  <a:cxn ang="0">
                    <a:pos x="T4" y="T5"/>
                  </a:cxn>
                  <a:cxn ang="0">
                    <a:pos x="T6" y="T7"/>
                  </a:cxn>
                  <a:cxn ang="0">
                    <a:pos x="T8" y="T9"/>
                  </a:cxn>
                </a:cxnLst>
                <a:rect l="0" t="0" r="r" b="b"/>
                <a:pathLst>
                  <a:path w="320" h="49">
                    <a:moveTo>
                      <a:pt x="320" y="0"/>
                    </a:moveTo>
                    <a:cubicBezTo>
                      <a:pt x="181" y="44"/>
                      <a:pt x="66" y="20"/>
                      <a:pt x="0" y="0"/>
                    </a:cubicBezTo>
                    <a:cubicBezTo>
                      <a:pt x="8" y="3"/>
                      <a:pt x="16" y="5"/>
                      <a:pt x="24" y="8"/>
                    </a:cubicBezTo>
                    <a:cubicBezTo>
                      <a:pt x="139" y="49"/>
                      <a:pt x="265" y="20"/>
                      <a:pt x="309" y="7"/>
                    </a:cubicBezTo>
                    <a:cubicBezTo>
                      <a:pt x="313" y="5"/>
                      <a:pt x="317" y="2"/>
                      <a:pt x="320"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solidFill>
                    <a:schemeClr val="bg1"/>
                  </a:solidFill>
                  <a:latin typeface="Candara" panose="020E0502030303020204" pitchFamily="34" charset="0"/>
                </a:endParaRPr>
              </a:p>
            </p:txBody>
          </p:sp>
        </p:grpSp>
      </p:grpSp>
      <p:cxnSp>
        <p:nvCxnSpPr>
          <p:cNvPr id="11" name="Straight Arrow Connector 10"/>
          <p:cNvCxnSpPr/>
          <p:nvPr/>
        </p:nvCxnSpPr>
        <p:spPr>
          <a:xfrm>
            <a:off x="0" y="3047123"/>
            <a:ext cx="11176000" cy="0"/>
          </a:xfrm>
          <a:prstGeom prst="straightConnector1">
            <a:avLst/>
          </a:prstGeom>
          <a:ln w="76200">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15" name="Straight Connector 14"/>
          <p:cNvCxnSpPr/>
          <p:nvPr/>
        </p:nvCxnSpPr>
        <p:spPr>
          <a:xfrm flipH="1" flipV="1">
            <a:off x="2231133" y="3047125"/>
            <a:ext cx="331" cy="12778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4592832" y="3047124"/>
            <a:ext cx="4895" cy="1989041"/>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52" name="Straight Connector 51"/>
          <p:cNvCxnSpPr/>
          <p:nvPr/>
        </p:nvCxnSpPr>
        <p:spPr>
          <a:xfrm flipV="1">
            <a:off x="6926711" y="3047123"/>
            <a:ext cx="3343" cy="566613"/>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flipV="1">
            <a:off x="9244758" y="3047125"/>
            <a:ext cx="9355" cy="969924"/>
          </a:xfrm>
          <a:prstGeom prst="line">
            <a:avLst/>
          </a:prstGeom>
          <a:ln>
            <a:solidFill>
              <a:schemeClr val="bg1">
                <a:lumMod val="65000"/>
              </a:schemeClr>
            </a:solidFill>
          </a:ln>
        </p:spPr>
        <p:style>
          <a:lnRef idx="1">
            <a:schemeClr val="accent1"/>
          </a:lnRef>
          <a:fillRef idx="0">
            <a:schemeClr val="accent1"/>
          </a:fillRef>
          <a:effectRef idx="0">
            <a:schemeClr val="accent1"/>
          </a:effectRef>
          <a:fontRef idx="minor">
            <a:schemeClr val="tx1"/>
          </a:fontRef>
        </p:style>
      </p:cxnSp>
      <p:sp>
        <p:nvSpPr>
          <p:cNvPr id="69" name="Rectangle 68"/>
          <p:cNvSpPr/>
          <p:nvPr/>
        </p:nvSpPr>
        <p:spPr>
          <a:xfrm>
            <a:off x="1776685" y="513518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35%</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0" name="Rectangle 69"/>
          <p:cNvSpPr/>
          <p:nvPr/>
        </p:nvSpPr>
        <p:spPr>
          <a:xfrm>
            <a:off x="4142761" y="5812295"/>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10%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2" name="Rectangle 71"/>
          <p:cNvSpPr/>
          <p:nvPr/>
        </p:nvSpPr>
        <p:spPr>
          <a:xfrm>
            <a:off x="6475864" y="4401407"/>
            <a:ext cx="914402"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70%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3" name="Rectangle 72"/>
          <p:cNvSpPr/>
          <p:nvPr/>
        </p:nvSpPr>
        <p:spPr>
          <a:xfrm>
            <a:off x="8792234" y="4834216"/>
            <a:ext cx="914401" cy="553998"/>
          </a:xfrm>
          <a:prstGeom prst="rect">
            <a:avLst/>
          </a:prstGeom>
        </p:spPr>
        <p:txBody>
          <a:bodyPr wrap="square">
            <a:spAutoFit/>
          </a:bodyPr>
          <a:lstStyle/>
          <a:p>
            <a:pPr algn="ctr">
              <a:lnSpc>
                <a:spcPct val="150000"/>
              </a:lnSpc>
            </a:pPr>
            <a:r>
              <a:rPr lang="en-US" sz="2000" b="1" dirty="0">
                <a:solidFill>
                  <a:schemeClr val="bg1"/>
                </a:solidFill>
                <a:latin typeface="Candara" panose="020E0502030303020204" pitchFamily="34" charset="0"/>
                <a:ea typeface="Open Sans Light" pitchFamily="34" charset="0"/>
                <a:cs typeface="Open Sans Light" pitchFamily="34" charset="0"/>
              </a:rPr>
              <a:t>50%</a:t>
            </a:r>
            <a:endParaRPr lang="en-US" sz="1200" b="1" dirty="0">
              <a:solidFill>
                <a:schemeClr val="bg1"/>
              </a:solidFill>
              <a:latin typeface="Candara" panose="020E0502030303020204" pitchFamily="34" charset="0"/>
              <a:ea typeface="Open Sans Light" pitchFamily="34" charset="0"/>
              <a:cs typeface="Open Sans Light" pitchFamily="34" charset="0"/>
            </a:endParaRPr>
          </a:p>
        </p:txBody>
      </p:sp>
      <p:sp>
        <p:nvSpPr>
          <p:cNvPr id="71" name="TextBox 7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4" name="Group 73"/>
          <p:cNvGrpSpPr/>
          <p:nvPr/>
        </p:nvGrpSpPr>
        <p:grpSpPr>
          <a:xfrm>
            <a:off x="1113097" y="1796401"/>
            <a:ext cx="2265575" cy="857586"/>
            <a:chOff x="4597685" y="3155872"/>
            <a:chExt cx="1699181" cy="643189"/>
          </a:xfrm>
        </p:grpSpPr>
        <p:sp>
          <p:nvSpPr>
            <p:cNvPr id="75" name="TextBox 74"/>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FE4A1E"/>
                  </a:solidFill>
                  <a:latin typeface="Bernard MT Condensed" panose="02050806060905020404" pitchFamily="18" charset="0"/>
                </a:rPr>
                <a:t>Lorem Ipsum</a:t>
              </a:r>
            </a:p>
          </p:txBody>
        </p:sp>
        <p:sp>
          <p:nvSpPr>
            <p:cNvPr id="76" name="TextBox 75"/>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85" name="Group 84"/>
          <p:cNvGrpSpPr/>
          <p:nvPr/>
        </p:nvGrpSpPr>
        <p:grpSpPr>
          <a:xfrm>
            <a:off x="3474984" y="1792506"/>
            <a:ext cx="2265575" cy="857586"/>
            <a:chOff x="4597685" y="3155872"/>
            <a:chExt cx="1699181" cy="643189"/>
          </a:xfrm>
        </p:grpSpPr>
        <p:sp>
          <p:nvSpPr>
            <p:cNvPr id="86" name="TextBox 8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5C9AD3"/>
                  </a:solidFill>
                  <a:latin typeface="Bernard MT Condensed" panose="02050806060905020404" pitchFamily="18" charset="0"/>
                </a:rPr>
                <a:t>Lorem Ipsum</a:t>
              </a:r>
            </a:p>
          </p:txBody>
        </p:sp>
        <p:sp>
          <p:nvSpPr>
            <p:cNvPr id="95" name="TextBox 94"/>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2" name="Group 111"/>
          <p:cNvGrpSpPr/>
          <p:nvPr/>
        </p:nvGrpSpPr>
        <p:grpSpPr>
          <a:xfrm>
            <a:off x="5786648" y="1792506"/>
            <a:ext cx="2265575" cy="857586"/>
            <a:chOff x="4597685" y="3155872"/>
            <a:chExt cx="1699181" cy="643189"/>
          </a:xfrm>
        </p:grpSpPr>
        <p:sp>
          <p:nvSpPr>
            <p:cNvPr id="113" name="TextBox 112"/>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44546B"/>
                  </a:solidFill>
                  <a:latin typeface="Bernard MT Condensed" panose="02050806060905020404" pitchFamily="18" charset="0"/>
                </a:rPr>
                <a:t>Lorem Ipsum</a:t>
              </a:r>
            </a:p>
          </p:txBody>
        </p:sp>
        <p:sp>
          <p:nvSpPr>
            <p:cNvPr id="114" name="TextBox 113"/>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grpSp>
        <p:nvGrpSpPr>
          <p:cNvPr id="115" name="Group 114"/>
          <p:cNvGrpSpPr/>
          <p:nvPr/>
        </p:nvGrpSpPr>
        <p:grpSpPr>
          <a:xfrm>
            <a:off x="8116646" y="1782771"/>
            <a:ext cx="2265575" cy="857586"/>
            <a:chOff x="4597685" y="3155872"/>
            <a:chExt cx="1699181" cy="643189"/>
          </a:xfrm>
        </p:grpSpPr>
        <p:sp>
          <p:nvSpPr>
            <p:cNvPr id="116" name="TextBox 115"/>
            <p:cNvSpPr txBox="1"/>
            <p:nvPr/>
          </p:nvSpPr>
          <p:spPr>
            <a:xfrm>
              <a:off x="4597686" y="3155872"/>
              <a:ext cx="1542506" cy="161583"/>
            </a:xfrm>
            <a:prstGeom prst="rect">
              <a:avLst/>
            </a:prstGeom>
            <a:noFill/>
          </p:spPr>
          <p:txBody>
            <a:bodyPr wrap="square" lIns="0" tIns="0" rIns="0" bIns="0" rtlCol="0" anchor="t">
              <a:spAutoFit/>
            </a:bodyPr>
            <a:lstStyle/>
            <a:p>
              <a:pPr algn="ctr"/>
              <a:r>
                <a:rPr lang="en-US" sz="1400" dirty="0">
                  <a:solidFill>
                    <a:srgbClr val="7A7A7A"/>
                  </a:solidFill>
                  <a:latin typeface="Bernard MT Condensed" panose="02050806060905020404" pitchFamily="18" charset="0"/>
                </a:rPr>
                <a:t>Lorem Ipsum</a:t>
              </a:r>
            </a:p>
          </p:txBody>
        </p:sp>
        <p:sp>
          <p:nvSpPr>
            <p:cNvPr id="117" name="TextBox 116"/>
            <p:cNvSpPr txBox="1"/>
            <p:nvPr/>
          </p:nvSpPr>
          <p:spPr>
            <a:xfrm>
              <a:off x="4597685" y="3348938"/>
              <a:ext cx="1699181" cy="450123"/>
            </a:xfrm>
            <a:prstGeom prst="rect">
              <a:avLst/>
            </a:prstGeom>
            <a:noFill/>
          </p:spPr>
          <p:txBody>
            <a:bodyPr wrap="square" lIns="0" tIns="0" rIns="0" bIns="0" rtlCol="0" anchor="t">
              <a:spAutoFit/>
            </a:bodyPr>
            <a:lstStyle/>
            <a:p>
              <a:pPr algn="ctr"/>
              <a:r>
                <a:rPr lang="en-US" sz="1300" dirty="0">
                  <a:solidFill>
                    <a:schemeClr val="bg1"/>
                  </a:solidFill>
                  <a:latin typeface="Candara" panose="020E0502030303020204" pitchFamily="34" charset="0"/>
                </a:rPr>
                <a:t>Lorem ipsum dolor sit amet, consectetur adipiscing elit, sed do eiusmod tempor incididunt.</a:t>
              </a:r>
            </a:p>
          </p:txBody>
        </p:sp>
      </p:grpSp>
    </p:spTree>
    <p:extLst>
      <p:ext uri="{BB962C8B-B14F-4D97-AF65-F5344CB8AC3E}">
        <p14:creationId xmlns:p14="http://schemas.microsoft.com/office/powerpoint/2010/main" val="14965697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1"/>
                                        </p:tgtEl>
                                        <p:attrNameLst>
                                          <p:attrName>style.visibility</p:attrName>
                                        </p:attrNameLst>
                                      </p:cBhvr>
                                      <p:to>
                                        <p:strVal val="visible"/>
                                      </p:to>
                                    </p:set>
                                    <p:animEffect transition="in" filter="wipe(left)">
                                      <p:cBhvr>
                                        <p:cTn id="7" dur="500"/>
                                        <p:tgtEl>
                                          <p:spTgt spid="71"/>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 presetClass="entr" presetSubtype="4" fill="hold" nodeType="after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ppt_x"/>
                                          </p:val>
                                        </p:tav>
                                        <p:tav tm="100000">
                                          <p:val>
                                            <p:strVal val="#ppt_x"/>
                                          </p:val>
                                        </p:tav>
                                      </p:tavLst>
                                    </p:anim>
                                    <p:anim calcmode="lin" valueType="num">
                                      <p:cBhvr additive="base">
                                        <p:cTn id="16" dur="500" fill="hold"/>
                                        <p:tgtEl>
                                          <p:spTgt spid="15"/>
                                        </p:tgtEl>
                                        <p:attrNameLst>
                                          <p:attrName>ppt_y</p:attrName>
                                        </p:attrNameLst>
                                      </p:cBhvr>
                                      <p:tavLst>
                                        <p:tav tm="0">
                                          <p:val>
                                            <p:strVal val="1+#ppt_h/2"/>
                                          </p:val>
                                        </p:tav>
                                        <p:tav tm="100000">
                                          <p:val>
                                            <p:strVal val="#ppt_y"/>
                                          </p:val>
                                        </p:tav>
                                      </p:tavLst>
                                    </p:anim>
                                  </p:childTnLst>
                                </p:cTn>
                              </p:par>
                            </p:childTnLst>
                          </p:cTn>
                        </p:par>
                        <p:par>
                          <p:cTn id="17" fill="hold">
                            <p:stCondLst>
                              <p:cond delay="1500"/>
                            </p:stCondLst>
                            <p:childTnLst>
                              <p:par>
                                <p:cTn id="18" presetID="2" presetClass="entr" presetSubtype="4"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ppt_x"/>
                                          </p:val>
                                        </p:tav>
                                        <p:tav tm="100000">
                                          <p:val>
                                            <p:strVal val="#ppt_x"/>
                                          </p:val>
                                        </p:tav>
                                      </p:tavLst>
                                    </p:anim>
                                    <p:anim calcmode="lin" valueType="num">
                                      <p:cBhvr additive="base">
                                        <p:cTn id="21" dur="500" fill="hold"/>
                                        <p:tgtEl>
                                          <p:spTgt spid="2"/>
                                        </p:tgtEl>
                                        <p:attrNameLst>
                                          <p:attrName>ppt_y</p:attrName>
                                        </p:attrNameLst>
                                      </p:cBhvr>
                                      <p:tavLst>
                                        <p:tav tm="0">
                                          <p:val>
                                            <p:strVal val="1+#ppt_h/2"/>
                                          </p:val>
                                        </p:tav>
                                        <p:tav tm="100000">
                                          <p:val>
                                            <p:strVal val="#ppt_y"/>
                                          </p:val>
                                        </p:tav>
                                      </p:tavLst>
                                    </p:anim>
                                  </p:childTnLst>
                                </p:cTn>
                              </p:par>
                            </p:childTnLst>
                          </p:cTn>
                        </p:par>
                        <p:par>
                          <p:cTn id="22" fill="hold">
                            <p:stCondLst>
                              <p:cond delay="2000"/>
                            </p:stCondLst>
                            <p:childTnLst>
                              <p:par>
                                <p:cTn id="23" presetID="2" presetClass="entr" presetSubtype="4" accel="50000" decel="50000" fill="hold" nodeType="afterEffect">
                                  <p:stCondLst>
                                    <p:cond delay="0"/>
                                  </p:stCondLst>
                                  <p:childTnLst>
                                    <p:set>
                                      <p:cBhvr>
                                        <p:cTn id="24" dur="1" fill="hold">
                                          <p:stCondLst>
                                            <p:cond delay="0"/>
                                          </p:stCondLst>
                                        </p:cTn>
                                        <p:tgtEl>
                                          <p:spTgt spid="74"/>
                                        </p:tgtEl>
                                        <p:attrNameLst>
                                          <p:attrName>style.visibility</p:attrName>
                                        </p:attrNameLst>
                                      </p:cBhvr>
                                      <p:to>
                                        <p:strVal val="visible"/>
                                      </p:to>
                                    </p:set>
                                    <p:anim calcmode="lin" valueType="num">
                                      <p:cBhvr additive="base">
                                        <p:cTn id="25" dur="500" fill="hold"/>
                                        <p:tgtEl>
                                          <p:spTgt spid="74"/>
                                        </p:tgtEl>
                                        <p:attrNameLst>
                                          <p:attrName>ppt_x</p:attrName>
                                        </p:attrNameLst>
                                      </p:cBhvr>
                                      <p:tavLst>
                                        <p:tav tm="0">
                                          <p:val>
                                            <p:strVal val="#ppt_x"/>
                                          </p:val>
                                        </p:tav>
                                        <p:tav tm="100000">
                                          <p:val>
                                            <p:strVal val="#ppt_x"/>
                                          </p:val>
                                        </p:tav>
                                      </p:tavLst>
                                    </p:anim>
                                    <p:anim calcmode="lin" valueType="num">
                                      <p:cBhvr additive="base">
                                        <p:cTn id="26" dur="500" fill="hold"/>
                                        <p:tgtEl>
                                          <p:spTgt spid="74"/>
                                        </p:tgtEl>
                                        <p:attrNameLst>
                                          <p:attrName>ppt_y</p:attrName>
                                        </p:attrNameLst>
                                      </p:cBhvr>
                                      <p:tavLst>
                                        <p:tav tm="0">
                                          <p:val>
                                            <p:strVal val="1+#ppt_h/2"/>
                                          </p:val>
                                        </p:tav>
                                        <p:tav tm="100000">
                                          <p:val>
                                            <p:strVal val="#ppt_y"/>
                                          </p:val>
                                        </p:tav>
                                      </p:tavLst>
                                    </p:anim>
                                  </p:childTnLst>
                                </p:cTn>
                              </p:par>
                            </p:childTnLst>
                          </p:cTn>
                        </p:par>
                        <p:par>
                          <p:cTn id="27" fill="hold">
                            <p:stCondLst>
                              <p:cond delay="2500"/>
                            </p:stCondLst>
                            <p:childTnLst>
                              <p:par>
                                <p:cTn id="28" presetID="53" presetClass="entr" presetSubtype="16" fill="hold" grpId="0" nodeType="afterEffect">
                                  <p:stCondLst>
                                    <p:cond delay="0"/>
                                  </p:stCondLst>
                                  <p:childTnLst>
                                    <p:set>
                                      <p:cBhvr>
                                        <p:cTn id="29" dur="1" fill="hold">
                                          <p:stCondLst>
                                            <p:cond delay="0"/>
                                          </p:stCondLst>
                                        </p:cTn>
                                        <p:tgtEl>
                                          <p:spTgt spid="69"/>
                                        </p:tgtEl>
                                        <p:attrNameLst>
                                          <p:attrName>style.visibility</p:attrName>
                                        </p:attrNameLst>
                                      </p:cBhvr>
                                      <p:to>
                                        <p:strVal val="visible"/>
                                      </p:to>
                                    </p:set>
                                    <p:anim calcmode="lin" valueType="num">
                                      <p:cBhvr>
                                        <p:cTn id="30" dur="500" fill="hold"/>
                                        <p:tgtEl>
                                          <p:spTgt spid="69"/>
                                        </p:tgtEl>
                                        <p:attrNameLst>
                                          <p:attrName>ppt_w</p:attrName>
                                        </p:attrNameLst>
                                      </p:cBhvr>
                                      <p:tavLst>
                                        <p:tav tm="0">
                                          <p:val>
                                            <p:fltVal val="0"/>
                                          </p:val>
                                        </p:tav>
                                        <p:tav tm="100000">
                                          <p:val>
                                            <p:strVal val="#ppt_w"/>
                                          </p:val>
                                        </p:tav>
                                      </p:tavLst>
                                    </p:anim>
                                    <p:anim calcmode="lin" valueType="num">
                                      <p:cBhvr>
                                        <p:cTn id="31" dur="500" fill="hold"/>
                                        <p:tgtEl>
                                          <p:spTgt spid="69"/>
                                        </p:tgtEl>
                                        <p:attrNameLst>
                                          <p:attrName>ppt_h</p:attrName>
                                        </p:attrNameLst>
                                      </p:cBhvr>
                                      <p:tavLst>
                                        <p:tav tm="0">
                                          <p:val>
                                            <p:fltVal val="0"/>
                                          </p:val>
                                        </p:tav>
                                        <p:tav tm="100000">
                                          <p:val>
                                            <p:strVal val="#ppt_h"/>
                                          </p:val>
                                        </p:tav>
                                      </p:tavLst>
                                    </p:anim>
                                    <p:animEffect transition="in" filter="fade">
                                      <p:cBhvr>
                                        <p:cTn id="32" dur="500"/>
                                        <p:tgtEl>
                                          <p:spTgt spid="69"/>
                                        </p:tgtEl>
                                      </p:cBhvr>
                                    </p:animEffect>
                                  </p:childTnLst>
                                </p:cTn>
                              </p:par>
                            </p:childTnLst>
                          </p:cTn>
                        </p:par>
                        <p:par>
                          <p:cTn id="33" fill="hold">
                            <p:stCondLst>
                              <p:cond delay="3000"/>
                            </p:stCondLst>
                            <p:childTnLst>
                              <p:par>
                                <p:cTn id="34" presetID="2" presetClass="entr" presetSubtype="4" fill="hold" nodeType="afterEffect">
                                  <p:stCondLst>
                                    <p:cond delay="0"/>
                                  </p:stCondLst>
                                  <p:childTnLst>
                                    <p:set>
                                      <p:cBhvr>
                                        <p:cTn id="35" dur="1" fill="hold">
                                          <p:stCondLst>
                                            <p:cond delay="0"/>
                                          </p:stCondLst>
                                        </p:cTn>
                                        <p:tgtEl>
                                          <p:spTgt spid="40"/>
                                        </p:tgtEl>
                                        <p:attrNameLst>
                                          <p:attrName>style.visibility</p:attrName>
                                        </p:attrNameLst>
                                      </p:cBhvr>
                                      <p:to>
                                        <p:strVal val="visible"/>
                                      </p:to>
                                    </p:set>
                                    <p:anim calcmode="lin" valueType="num">
                                      <p:cBhvr additive="base">
                                        <p:cTn id="36" dur="500" fill="hold"/>
                                        <p:tgtEl>
                                          <p:spTgt spid="40"/>
                                        </p:tgtEl>
                                        <p:attrNameLst>
                                          <p:attrName>ppt_x</p:attrName>
                                        </p:attrNameLst>
                                      </p:cBhvr>
                                      <p:tavLst>
                                        <p:tav tm="0">
                                          <p:val>
                                            <p:strVal val="#ppt_x"/>
                                          </p:val>
                                        </p:tav>
                                        <p:tav tm="100000">
                                          <p:val>
                                            <p:strVal val="#ppt_x"/>
                                          </p:val>
                                        </p:tav>
                                      </p:tavLst>
                                    </p:anim>
                                    <p:anim calcmode="lin" valueType="num">
                                      <p:cBhvr additive="base">
                                        <p:cTn id="37" dur="500" fill="hold"/>
                                        <p:tgtEl>
                                          <p:spTgt spid="40"/>
                                        </p:tgtEl>
                                        <p:attrNameLst>
                                          <p:attrName>ppt_y</p:attrName>
                                        </p:attrNameLst>
                                      </p:cBhvr>
                                      <p:tavLst>
                                        <p:tav tm="0">
                                          <p:val>
                                            <p:strVal val="1+#ppt_h/2"/>
                                          </p:val>
                                        </p:tav>
                                        <p:tav tm="100000">
                                          <p:val>
                                            <p:strVal val="#ppt_y"/>
                                          </p:val>
                                        </p:tav>
                                      </p:tavLst>
                                    </p:anim>
                                  </p:childTnLst>
                                </p:cTn>
                              </p:par>
                            </p:childTnLst>
                          </p:cTn>
                        </p:par>
                        <p:par>
                          <p:cTn id="38" fill="hold">
                            <p:stCondLst>
                              <p:cond delay="3500"/>
                            </p:stCondLst>
                            <p:childTnLst>
                              <p:par>
                                <p:cTn id="39" presetID="2" presetClass="entr" presetSubtype="4" fill="hold" nodeType="afterEffect">
                                  <p:stCondLst>
                                    <p:cond delay="0"/>
                                  </p:stCondLst>
                                  <p:childTnLst>
                                    <p:set>
                                      <p:cBhvr>
                                        <p:cTn id="40" dur="1" fill="hold">
                                          <p:stCondLst>
                                            <p:cond delay="0"/>
                                          </p:stCondLst>
                                        </p:cTn>
                                        <p:tgtEl>
                                          <p:spTgt spid="3"/>
                                        </p:tgtEl>
                                        <p:attrNameLst>
                                          <p:attrName>style.visibility</p:attrName>
                                        </p:attrNameLst>
                                      </p:cBhvr>
                                      <p:to>
                                        <p:strVal val="visible"/>
                                      </p:to>
                                    </p:set>
                                    <p:anim calcmode="lin" valueType="num">
                                      <p:cBhvr additive="base">
                                        <p:cTn id="41" dur="500" fill="hold"/>
                                        <p:tgtEl>
                                          <p:spTgt spid="3"/>
                                        </p:tgtEl>
                                        <p:attrNameLst>
                                          <p:attrName>ppt_x</p:attrName>
                                        </p:attrNameLst>
                                      </p:cBhvr>
                                      <p:tavLst>
                                        <p:tav tm="0">
                                          <p:val>
                                            <p:strVal val="#ppt_x"/>
                                          </p:val>
                                        </p:tav>
                                        <p:tav tm="100000">
                                          <p:val>
                                            <p:strVal val="#ppt_x"/>
                                          </p:val>
                                        </p:tav>
                                      </p:tavLst>
                                    </p:anim>
                                    <p:anim calcmode="lin" valueType="num">
                                      <p:cBhvr additive="base">
                                        <p:cTn id="42" dur="500" fill="hold"/>
                                        <p:tgtEl>
                                          <p:spTgt spid="3"/>
                                        </p:tgtEl>
                                        <p:attrNameLst>
                                          <p:attrName>ppt_y</p:attrName>
                                        </p:attrNameLst>
                                      </p:cBhvr>
                                      <p:tavLst>
                                        <p:tav tm="0">
                                          <p:val>
                                            <p:strVal val="1+#ppt_h/2"/>
                                          </p:val>
                                        </p:tav>
                                        <p:tav tm="100000">
                                          <p:val>
                                            <p:strVal val="#ppt_y"/>
                                          </p:val>
                                        </p:tav>
                                      </p:tavLst>
                                    </p:anim>
                                  </p:childTnLst>
                                </p:cTn>
                              </p:par>
                            </p:childTnLst>
                          </p:cTn>
                        </p:par>
                        <p:par>
                          <p:cTn id="43" fill="hold">
                            <p:stCondLst>
                              <p:cond delay="4000"/>
                            </p:stCondLst>
                            <p:childTnLst>
                              <p:par>
                                <p:cTn id="44" presetID="2" presetClass="entr" presetSubtype="4" accel="50000" decel="50000" fill="hold" nodeType="afterEffect">
                                  <p:stCondLst>
                                    <p:cond delay="0"/>
                                  </p:stCondLst>
                                  <p:childTnLst>
                                    <p:set>
                                      <p:cBhvr>
                                        <p:cTn id="45" dur="1" fill="hold">
                                          <p:stCondLst>
                                            <p:cond delay="0"/>
                                          </p:stCondLst>
                                        </p:cTn>
                                        <p:tgtEl>
                                          <p:spTgt spid="85"/>
                                        </p:tgtEl>
                                        <p:attrNameLst>
                                          <p:attrName>style.visibility</p:attrName>
                                        </p:attrNameLst>
                                      </p:cBhvr>
                                      <p:to>
                                        <p:strVal val="visible"/>
                                      </p:to>
                                    </p:set>
                                    <p:anim calcmode="lin" valueType="num">
                                      <p:cBhvr additive="base">
                                        <p:cTn id="46" dur="500" fill="hold"/>
                                        <p:tgtEl>
                                          <p:spTgt spid="85"/>
                                        </p:tgtEl>
                                        <p:attrNameLst>
                                          <p:attrName>ppt_x</p:attrName>
                                        </p:attrNameLst>
                                      </p:cBhvr>
                                      <p:tavLst>
                                        <p:tav tm="0">
                                          <p:val>
                                            <p:strVal val="#ppt_x"/>
                                          </p:val>
                                        </p:tav>
                                        <p:tav tm="100000">
                                          <p:val>
                                            <p:strVal val="#ppt_x"/>
                                          </p:val>
                                        </p:tav>
                                      </p:tavLst>
                                    </p:anim>
                                    <p:anim calcmode="lin" valueType="num">
                                      <p:cBhvr additive="base">
                                        <p:cTn id="47" dur="500" fill="hold"/>
                                        <p:tgtEl>
                                          <p:spTgt spid="85"/>
                                        </p:tgtEl>
                                        <p:attrNameLst>
                                          <p:attrName>ppt_y</p:attrName>
                                        </p:attrNameLst>
                                      </p:cBhvr>
                                      <p:tavLst>
                                        <p:tav tm="0">
                                          <p:val>
                                            <p:strVal val="1+#ppt_h/2"/>
                                          </p:val>
                                        </p:tav>
                                        <p:tav tm="100000">
                                          <p:val>
                                            <p:strVal val="#ppt_y"/>
                                          </p:val>
                                        </p:tav>
                                      </p:tavLst>
                                    </p:anim>
                                  </p:childTnLst>
                                </p:cTn>
                              </p:par>
                            </p:childTnLst>
                          </p:cTn>
                        </p:par>
                        <p:par>
                          <p:cTn id="48" fill="hold">
                            <p:stCondLst>
                              <p:cond delay="4500"/>
                            </p:stCondLst>
                            <p:childTnLst>
                              <p:par>
                                <p:cTn id="49" presetID="53" presetClass="entr" presetSubtype="16"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 calcmode="lin" valueType="num">
                                      <p:cBhvr>
                                        <p:cTn id="51" dur="500" fill="hold"/>
                                        <p:tgtEl>
                                          <p:spTgt spid="70"/>
                                        </p:tgtEl>
                                        <p:attrNameLst>
                                          <p:attrName>ppt_w</p:attrName>
                                        </p:attrNameLst>
                                      </p:cBhvr>
                                      <p:tavLst>
                                        <p:tav tm="0">
                                          <p:val>
                                            <p:fltVal val="0"/>
                                          </p:val>
                                        </p:tav>
                                        <p:tav tm="100000">
                                          <p:val>
                                            <p:strVal val="#ppt_w"/>
                                          </p:val>
                                        </p:tav>
                                      </p:tavLst>
                                    </p:anim>
                                    <p:anim calcmode="lin" valueType="num">
                                      <p:cBhvr>
                                        <p:cTn id="52" dur="500" fill="hold"/>
                                        <p:tgtEl>
                                          <p:spTgt spid="70"/>
                                        </p:tgtEl>
                                        <p:attrNameLst>
                                          <p:attrName>ppt_h</p:attrName>
                                        </p:attrNameLst>
                                      </p:cBhvr>
                                      <p:tavLst>
                                        <p:tav tm="0">
                                          <p:val>
                                            <p:fltVal val="0"/>
                                          </p:val>
                                        </p:tav>
                                        <p:tav tm="100000">
                                          <p:val>
                                            <p:strVal val="#ppt_h"/>
                                          </p:val>
                                        </p:tav>
                                      </p:tavLst>
                                    </p:anim>
                                    <p:animEffect transition="in" filter="fade">
                                      <p:cBhvr>
                                        <p:cTn id="53" dur="500"/>
                                        <p:tgtEl>
                                          <p:spTgt spid="70"/>
                                        </p:tgtEl>
                                      </p:cBhvr>
                                    </p:animEffect>
                                  </p:childTnLst>
                                </p:cTn>
                              </p:par>
                            </p:childTnLst>
                          </p:cTn>
                        </p:par>
                        <p:par>
                          <p:cTn id="54" fill="hold">
                            <p:stCondLst>
                              <p:cond delay="5000"/>
                            </p:stCondLst>
                            <p:childTnLst>
                              <p:par>
                                <p:cTn id="55" presetID="2" presetClass="entr" presetSubtype="4" fill="hold" nodeType="afterEffect">
                                  <p:stCondLst>
                                    <p:cond delay="0"/>
                                  </p:stCondLst>
                                  <p:childTnLst>
                                    <p:set>
                                      <p:cBhvr>
                                        <p:cTn id="56" dur="1" fill="hold">
                                          <p:stCondLst>
                                            <p:cond delay="0"/>
                                          </p:stCondLst>
                                        </p:cTn>
                                        <p:tgtEl>
                                          <p:spTgt spid="52"/>
                                        </p:tgtEl>
                                        <p:attrNameLst>
                                          <p:attrName>style.visibility</p:attrName>
                                        </p:attrNameLst>
                                      </p:cBhvr>
                                      <p:to>
                                        <p:strVal val="visible"/>
                                      </p:to>
                                    </p:set>
                                    <p:anim calcmode="lin" valueType="num">
                                      <p:cBhvr additive="base">
                                        <p:cTn id="57" dur="500" fill="hold"/>
                                        <p:tgtEl>
                                          <p:spTgt spid="52"/>
                                        </p:tgtEl>
                                        <p:attrNameLst>
                                          <p:attrName>ppt_x</p:attrName>
                                        </p:attrNameLst>
                                      </p:cBhvr>
                                      <p:tavLst>
                                        <p:tav tm="0">
                                          <p:val>
                                            <p:strVal val="#ppt_x"/>
                                          </p:val>
                                        </p:tav>
                                        <p:tav tm="100000">
                                          <p:val>
                                            <p:strVal val="#ppt_x"/>
                                          </p:val>
                                        </p:tav>
                                      </p:tavLst>
                                    </p:anim>
                                    <p:anim calcmode="lin" valueType="num">
                                      <p:cBhvr additive="base">
                                        <p:cTn id="58" dur="500" fill="hold"/>
                                        <p:tgtEl>
                                          <p:spTgt spid="52"/>
                                        </p:tgtEl>
                                        <p:attrNameLst>
                                          <p:attrName>ppt_y</p:attrName>
                                        </p:attrNameLst>
                                      </p:cBhvr>
                                      <p:tavLst>
                                        <p:tav tm="0">
                                          <p:val>
                                            <p:strVal val="1+#ppt_h/2"/>
                                          </p:val>
                                        </p:tav>
                                        <p:tav tm="100000">
                                          <p:val>
                                            <p:strVal val="#ppt_y"/>
                                          </p:val>
                                        </p:tav>
                                      </p:tavLst>
                                    </p:anim>
                                  </p:childTnLst>
                                </p:cTn>
                              </p:par>
                            </p:childTnLst>
                          </p:cTn>
                        </p:par>
                        <p:par>
                          <p:cTn id="59" fill="hold">
                            <p:stCondLst>
                              <p:cond delay="5500"/>
                            </p:stCondLst>
                            <p:childTnLst>
                              <p:par>
                                <p:cTn id="60" presetID="2" presetClass="entr" presetSubtype="4" fill="hold" nodeType="afterEffect">
                                  <p:stCondLst>
                                    <p:cond delay="0"/>
                                  </p:stCondLst>
                                  <p:childTnLst>
                                    <p:set>
                                      <p:cBhvr>
                                        <p:cTn id="61" dur="1" fill="hold">
                                          <p:stCondLst>
                                            <p:cond delay="0"/>
                                          </p:stCondLst>
                                        </p:cTn>
                                        <p:tgtEl>
                                          <p:spTgt spid="4"/>
                                        </p:tgtEl>
                                        <p:attrNameLst>
                                          <p:attrName>style.visibility</p:attrName>
                                        </p:attrNameLst>
                                      </p:cBhvr>
                                      <p:to>
                                        <p:strVal val="visible"/>
                                      </p:to>
                                    </p:set>
                                    <p:anim calcmode="lin" valueType="num">
                                      <p:cBhvr additive="base">
                                        <p:cTn id="62" dur="500" fill="hold"/>
                                        <p:tgtEl>
                                          <p:spTgt spid="4"/>
                                        </p:tgtEl>
                                        <p:attrNameLst>
                                          <p:attrName>ppt_x</p:attrName>
                                        </p:attrNameLst>
                                      </p:cBhvr>
                                      <p:tavLst>
                                        <p:tav tm="0">
                                          <p:val>
                                            <p:strVal val="#ppt_x"/>
                                          </p:val>
                                        </p:tav>
                                        <p:tav tm="100000">
                                          <p:val>
                                            <p:strVal val="#ppt_x"/>
                                          </p:val>
                                        </p:tav>
                                      </p:tavLst>
                                    </p:anim>
                                    <p:anim calcmode="lin" valueType="num">
                                      <p:cBhvr additive="base">
                                        <p:cTn id="63" dur="500" fill="hold"/>
                                        <p:tgtEl>
                                          <p:spTgt spid="4"/>
                                        </p:tgtEl>
                                        <p:attrNameLst>
                                          <p:attrName>ppt_y</p:attrName>
                                        </p:attrNameLst>
                                      </p:cBhvr>
                                      <p:tavLst>
                                        <p:tav tm="0">
                                          <p:val>
                                            <p:strVal val="1+#ppt_h/2"/>
                                          </p:val>
                                        </p:tav>
                                        <p:tav tm="100000">
                                          <p:val>
                                            <p:strVal val="#ppt_y"/>
                                          </p:val>
                                        </p:tav>
                                      </p:tavLst>
                                    </p:anim>
                                  </p:childTnLst>
                                </p:cTn>
                              </p:par>
                            </p:childTnLst>
                          </p:cTn>
                        </p:par>
                        <p:par>
                          <p:cTn id="64" fill="hold">
                            <p:stCondLst>
                              <p:cond delay="6000"/>
                            </p:stCondLst>
                            <p:childTnLst>
                              <p:par>
                                <p:cTn id="65" presetID="2" presetClass="entr" presetSubtype="4" accel="50000" decel="50000" fill="hold" nodeType="afterEffect">
                                  <p:stCondLst>
                                    <p:cond delay="0"/>
                                  </p:stCondLst>
                                  <p:childTnLst>
                                    <p:set>
                                      <p:cBhvr>
                                        <p:cTn id="66" dur="1" fill="hold">
                                          <p:stCondLst>
                                            <p:cond delay="0"/>
                                          </p:stCondLst>
                                        </p:cTn>
                                        <p:tgtEl>
                                          <p:spTgt spid="112"/>
                                        </p:tgtEl>
                                        <p:attrNameLst>
                                          <p:attrName>style.visibility</p:attrName>
                                        </p:attrNameLst>
                                      </p:cBhvr>
                                      <p:to>
                                        <p:strVal val="visible"/>
                                      </p:to>
                                    </p:set>
                                    <p:anim calcmode="lin" valueType="num">
                                      <p:cBhvr additive="base">
                                        <p:cTn id="67" dur="500" fill="hold"/>
                                        <p:tgtEl>
                                          <p:spTgt spid="112"/>
                                        </p:tgtEl>
                                        <p:attrNameLst>
                                          <p:attrName>ppt_x</p:attrName>
                                        </p:attrNameLst>
                                      </p:cBhvr>
                                      <p:tavLst>
                                        <p:tav tm="0">
                                          <p:val>
                                            <p:strVal val="#ppt_x"/>
                                          </p:val>
                                        </p:tav>
                                        <p:tav tm="100000">
                                          <p:val>
                                            <p:strVal val="#ppt_x"/>
                                          </p:val>
                                        </p:tav>
                                      </p:tavLst>
                                    </p:anim>
                                    <p:anim calcmode="lin" valueType="num">
                                      <p:cBhvr additive="base">
                                        <p:cTn id="68" dur="500" fill="hold"/>
                                        <p:tgtEl>
                                          <p:spTgt spid="112"/>
                                        </p:tgtEl>
                                        <p:attrNameLst>
                                          <p:attrName>ppt_y</p:attrName>
                                        </p:attrNameLst>
                                      </p:cBhvr>
                                      <p:tavLst>
                                        <p:tav tm="0">
                                          <p:val>
                                            <p:strVal val="1+#ppt_h/2"/>
                                          </p:val>
                                        </p:tav>
                                        <p:tav tm="100000">
                                          <p:val>
                                            <p:strVal val="#ppt_y"/>
                                          </p:val>
                                        </p:tav>
                                      </p:tavLst>
                                    </p:anim>
                                  </p:childTnLst>
                                </p:cTn>
                              </p:par>
                            </p:childTnLst>
                          </p:cTn>
                        </p:par>
                        <p:par>
                          <p:cTn id="69" fill="hold">
                            <p:stCondLst>
                              <p:cond delay="6500"/>
                            </p:stCondLst>
                            <p:childTnLst>
                              <p:par>
                                <p:cTn id="70" presetID="53" presetClass="entr" presetSubtype="16" fill="hold" grpId="0" nodeType="afterEffect">
                                  <p:stCondLst>
                                    <p:cond delay="0"/>
                                  </p:stCondLst>
                                  <p:childTnLst>
                                    <p:set>
                                      <p:cBhvr>
                                        <p:cTn id="71" dur="1" fill="hold">
                                          <p:stCondLst>
                                            <p:cond delay="0"/>
                                          </p:stCondLst>
                                        </p:cTn>
                                        <p:tgtEl>
                                          <p:spTgt spid="72"/>
                                        </p:tgtEl>
                                        <p:attrNameLst>
                                          <p:attrName>style.visibility</p:attrName>
                                        </p:attrNameLst>
                                      </p:cBhvr>
                                      <p:to>
                                        <p:strVal val="visible"/>
                                      </p:to>
                                    </p:set>
                                    <p:anim calcmode="lin" valueType="num">
                                      <p:cBhvr>
                                        <p:cTn id="72" dur="500" fill="hold"/>
                                        <p:tgtEl>
                                          <p:spTgt spid="72"/>
                                        </p:tgtEl>
                                        <p:attrNameLst>
                                          <p:attrName>ppt_w</p:attrName>
                                        </p:attrNameLst>
                                      </p:cBhvr>
                                      <p:tavLst>
                                        <p:tav tm="0">
                                          <p:val>
                                            <p:fltVal val="0"/>
                                          </p:val>
                                        </p:tav>
                                        <p:tav tm="100000">
                                          <p:val>
                                            <p:strVal val="#ppt_w"/>
                                          </p:val>
                                        </p:tav>
                                      </p:tavLst>
                                    </p:anim>
                                    <p:anim calcmode="lin" valueType="num">
                                      <p:cBhvr>
                                        <p:cTn id="73" dur="500" fill="hold"/>
                                        <p:tgtEl>
                                          <p:spTgt spid="72"/>
                                        </p:tgtEl>
                                        <p:attrNameLst>
                                          <p:attrName>ppt_h</p:attrName>
                                        </p:attrNameLst>
                                      </p:cBhvr>
                                      <p:tavLst>
                                        <p:tav tm="0">
                                          <p:val>
                                            <p:fltVal val="0"/>
                                          </p:val>
                                        </p:tav>
                                        <p:tav tm="100000">
                                          <p:val>
                                            <p:strVal val="#ppt_h"/>
                                          </p:val>
                                        </p:tav>
                                      </p:tavLst>
                                    </p:anim>
                                    <p:animEffect transition="in" filter="fade">
                                      <p:cBhvr>
                                        <p:cTn id="74" dur="500"/>
                                        <p:tgtEl>
                                          <p:spTgt spid="72"/>
                                        </p:tgtEl>
                                      </p:cBhvr>
                                    </p:animEffect>
                                  </p:childTnLst>
                                </p:cTn>
                              </p:par>
                            </p:childTnLst>
                          </p:cTn>
                        </p:par>
                        <p:par>
                          <p:cTn id="75" fill="hold">
                            <p:stCondLst>
                              <p:cond delay="7000"/>
                            </p:stCondLst>
                            <p:childTnLst>
                              <p:par>
                                <p:cTn id="76" presetID="2" presetClass="entr" presetSubtype="4" fill="hold" nodeType="afterEffect">
                                  <p:stCondLst>
                                    <p:cond delay="0"/>
                                  </p:stCondLst>
                                  <p:childTnLst>
                                    <p:set>
                                      <p:cBhvr>
                                        <p:cTn id="77" dur="1" fill="hold">
                                          <p:stCondLst>
                                            <p:cond delay="0"/>
                                          </p:stCondLst>
                                        </p:cTn>
                                        <p:tgtEl>
                                          <p:spTgt spid="64"/>
                                        </p:tgtEl>
                                        <p:attrNameLst>
                                          <p:attrName>style.visibility</p:attrName>
                                        </p:attrNameLst>
                                      </p:cBhvr>
                                      <p:to>
                                        <p:strVal val="visible"/>
                                      </p:to>
                                    </p:set>
                                    <p:anim calcmode="lin" valueType="num">
                                      <p:cBhvr additive="base">
                                        <p:cTn id="78" dur="500" fill="hold"/>
                                        <p:tgtEl>
                                          <p:spTgt spid="64"/>
                                        </p:tgtEl>
                                        <p:attrNameLst>
                                          <p:attrName>ppt_x</p:attrName>
                                        </p:attrNameLst>
                                      </p:cBhvr>
                                      <p:tavLst>
                                        <p:tav tm="0">
                                          <p:val>
                                            <p:strVal val="#ppt_x"/>
                                          </p:val>
                                        </p:tav>
                                        <p:tav tm="100000">
                                          <p:val>
                                            <p:strVal val="#ppt_x"/>
                                          </p:val>
                                        </p:tav>
                                      </p:tavLst>
                                    </p:anim>
                                    <p:anim calcmode="lin" valueType="num">
                                      <p:cBhvr additive="base">
                                        <p:cTn id="79" dur="500" fill="hold"/>
                                        <p:tgtEl>
                                          <p:spTgt spid="64"/>
                                        </p:tgtEl>
                                        <p:attrNameLst>
                                          <p:attrName>ppt_y</p:attrName>
                                        </p:attrNameLst>
                                      </p:cBhvr>
                                      <p:tavLst>
                                        <p:tav tm="0">
                                          <p:val>
                                            <p:strVal val="1+#ppt_h/2"/>
                                          </p:val>
                                        </p:tav>
                                        <p:tav tm="100000">
                                          <p:val>
                                            <p:strVal val="#ppt_y"/>
                                          </p:val>
                                        </p:tav>
                                      </p:tavLst>
                                    </p:anim>
                                  </p:childTnLst>
                                </p:cTn>
                              </p:par>
                            </p:childTnLst>
                          </p:cTn>
                        </p:par>
                        <p:par>
                          <p:cTn id="80" fill="hold">
                            <p:stCondLst>
                              <p:cond delay="7500"/>
                            </p:stCondLst>
                            <p:childTnLst>
                              <p:par>
                                <p:cTn id="81" presetID="2" presetClass="entr" presetSubtype="4" fill="hold" nodeType="afterEffect">
                                  <p:stCondLst>
                                    <p:cond delay="0"/>
                                  </p:stCondLst>
                                  <p:childTnLst>
                                    <p:set>
                                      <p:cBhvr>
                                        <p:cTn id="82" dur="1" fill="hold">
                                          <p:stCondLst>
                                            <p:cond delay="0"/>
                                          </p:stCondLst>
                                        </p:cTn>
                                        <p:tgtEl>
                                          <p:spTgt spid="5"/>
                                        </p:tgtEl>
                                        <p:attrNameLst>
                                          <p:attrName>style.visibility</p:attrName>
                                        </p:attrNameLst>
                                      </p:cBhvr>
                                      <p:to>
                                        <p:strVal val="visible"/>
                                      </p:to>
                                    </p:set>
                                    <p:anim calcmode="lin" valueType="num">
                                      <p:cBhvr additive="base">
                                        <p:cTn id="83" dur="500" fill="hold"/>
                                        <p:tgtEl>
                                          <p:spTgt spid="5"/>
                                        </p:tgtEl>
                                        <p:attrNameLst>
                                          <p:attrName>ppt_x</p:attrName>
                                        </p:attrNameLst>
                                      </p:cBhvr>
                                      <p:tavLst>
                                        <p:tav tm="0">
                                          <p:val>
                                            <p:strVal val="#ppt_x"/>
                                          </p:val>
                                        </p:tav>
                                        <p:tav tm="100000">
                                          <p:val>
                                            <p:strVal val="#ppt_x"/>
                                          </p:val>
                                        </p:tav>
                                      </p:tavLst>
                                    </p:anim>
                                    <p:anim calcmode="lin" valueType="num">
                                      <p:cBhvr additive="base">
                                        <p:cTn id="84" dur="500" fill="hold"/>
                                        <p:tgtEl>
                                          <p:spTgt spid="5"/>
                                        </p:tgtEl>
                                        <p:attrNameLst>
                                          <p:attrName>ppt_y</p:attrName>
                                        </p:attrNameLst>
                                      </p:cBhvr>
                                      <p:tavLst>
                                        <p:tav tm="0">
                                          <p:val>
                                            <p:strVal val="1+#ppt_h/2"/>
                                          </p:val>
                                        </p:tav>
                                        <p:tav tm="100000">
                                          <p:val>
                                            <p:strVal val="#ppt_y"/>
                                          </p:val>
                                        </p:tav>
                                      </p:tavLst>
                                    </p:anim>
                                  </p:childTnLst>
                                </p:cTn>
                              </p:par>
                            </p:childTnLst>
                          </p:cTn>
                        </p:par>
                        <p:par>
                          <p:cTn id="85" fill="hold">
                            <p:stCondLst>
                              <p:cond delay="8000"/>
                            </p:stCondLst>
                            <p:childTnLst>
                              <p:par>
                                <p:cTn id="86" presetID="2" presetClass="entr" presetSubtype="4" accel="50000" decel="50000" fill="hold" nodeType="afterEffect">
                                  <p:stCondLst>
                                    <p:cond delay="0"/>
                                  </p:stCondLst>
                                  <p:childTnLst>
                                    <p:set>
                                      <p:cBhvr>
                                        <p:cTn id="87" dur="1" fill="hold">
                                          <p:stCondLst>
                                            <p:cond delay="0"/>
                                          </p:stCondLst>
                                        </p:cTn>
                                        <p:tgtEl>
                                          <p:spTgt spid="115"/>
                                        </p:tgtEl>
                                        <p:attrNameLst>
                                          <p:attrName>style.visibility</p:attrName>
                                        </p:attrNameLst>
                                      </p:cBhvr>
                                      <p:to>
                                        <p:strVal val="visible"/>
                                      </p:to>
                                    </p:set>
                                    <p:anim calcmode="lin" valueType="num">
                                      <p:cBhvr additive="base">
                                        <p:cTn id="88" dur="500" fill="hold"/>
                                        <p:tgtEl>
                                          <p:spTgt spid="115"/>
                                        </p:tgtEl>
                                        <p:attrNameLst>
                                          <p:attrName>ppt_x</p:attrName>
                                        </p:attrNameLst>
                                      </p:cBhvr>
                                      <p:tavLst>
                                        <p:tav tm="0">
                                          <p:val>
                                            <p:strVal val="#ppt_x"/>
                                          </p:val>
                                        </p:tav>
                                        <p:tav tm="100000">
                                          <p:val>
                                            <p:strVal val="#ppt_x"/>
                                          </p:val>
                                        </p:tav>
                                      </p:tavLst>
                                    </p:anim>
                                    <p:anim calcmode="lin" valueType="num">
                                      <p:cBhvr additive="base">
                                        <p:cTn id="89" dur="500" fill="hold"/>
                                        <p:tgtEl>
                                          <p:spTgt spid="115"/>
                                        </p:tgtEl>
                                        <p:attrNameLst>
                                          <p:attrName>ppt_y</p:attrName>
                                        </p:attrNameLst>
                                      </p:cBhvr>
                                      <p:tavLst>
                                        <p:tav tm="0">
                                          <p:val>
                                            <p:strVal val="1+#ppt_h/2"/>
                                          </p:val>
                                        </p:tav>
                                        <p:tav tm="100000">
                                          <p:val>
                                            <p:strVal val="#ppt_y"/>
                                          </p:val>
                                        </p:tav>
                                      </p:tavLst>
                                    </p:anim>
                                  </p:childTnLst>
                                </p:cTn>
                              </p:par>
                            </p:childTnLst>
                          </p:cTn>
                        </p:par>
                        <p:par>
                          <p:cTn id="90" fill="hold">
                            <p:stCondLst>
                              <p:cond delay="8500"/>
                            </p:stCondLst>
                            <p:childTnLst>
                              <p:par>
                                <p:cTn id="91" presetID="53" presetClass="entr" presetSubtype="16" fill="hold" grpId="0" nodeType="afterEffect">
                                  <p:stCondLst>
                                    <p:cond delay="0"/>
                                  </p:stCondLst>
                                  <p:childTnLst>
                                    <p:set>
                                      <p:cBhvr>
                                        <p:cTn id="92" dur="1" fill="hold">
                                          <p:stCondLst>
                                            <p:cond delay="0"/>
                                          </p:stCondLst>
                                        </p:cTn>
                                        <p:tgtEl>
                                          <p:spTgt spid="73"/>
                                        </p:tgtEl>
                                        <p:attrNameLst>
                                          <p:attrName>style.visibility</p:attrName>
                                        </p:attrNameLst>
                                      </p:cBhvr>
                                      <p:to>
                                        <p:strVal val="visible"/>
                                      </p:to>
                                    </p:set>
                                    <p:anim calcmode="lin" valueType="num">
                                      <p:cBhvr>
                                        <p:cTn id="93" dur="500" fill="hold"/>
                                        <p:tgtEl>
                                          <p:spTgt spid="73"/>
                                        </p:tgtEl>
                                        <p:attrNameLst>
                                          <p:attrName>ppt_w</p:attrName>
                                        </p:attrNameLst>
                                      </p:cBhvr>
                                      <p:tavLst>
                                        <p:tav tm="0">
                                          <p:val>
                                            <p:fltVal val="0"/>
                                          </p:val>
                                        </p:tav>
                                        <p:tav tm="100000">
                                          <p:val>
                                            <p:strVal val="#ppt_w"/>
                                          </p:val>
                                        </p:tav>
                                      </p:tavLst>
                                    </p:anim>
                                    <p:anim calcmode="lin" valueType="num">
                                      <p:cBhvr>
                                        <p:cTn id="94" dur="500" fill="hold"/>
                                        <p:tgtEl>
                                          <p:spTgt spid="73"/>
                                        </p:tgtEl>
                                        <p:attrNameLst>
                                          <p:attrName>ppt_h</p:attrName>
                                        </p:attrNameLst>
                                      </p:cBhvr>
                                      <p:tavLst>
                                        <p:tav tm="0">
                                          <p:val>
                                            <p:fltVal val="0"/>
                                          </p:val>
                                        </p:tav>
                                        <p:tav tm="100000">
                                          <p:val>
                                            <p:strVal val="#ppt_h"/>
                                          </p:val>
                                        </p:tav>
                                      </p:tavLst>
                                    </p:anim>
                                    <p:animEffect transition="in" filter="fade">
                                      <p:cBhvr>
                                        <p:cTn id="95" dur="5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P spid="72" grpId="0"/>
      <p:bldP spid="73" grpId="0"/>
      <p:bldP spid="71" grpId="0"/>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Freeform 6"/>
          <p:cNvSpPr>
            <a:spLocks/>
          </p:cNvSpPr>
          <p:nvPr/>
        </p:nvSpPr>
        <p:spPr bwMode="auto">
          <a:xfrm rot="5400000">
            <a:off x="7285518" y="3277240"/>
            <a:ext cx="1775112" cy="1829583"/>
          </a:xfrm>
          <a:custGeom>
            <a:avLst/>
            <a:gdLst>
              <a:gd name="T0" fmla="*/ 806 w 1662"/>
              <a:gd name="T1" fmla="*/ 0 h 1713"/>
              <a:gd name="T2" fmla="*/ 842 w 1662"/>
              <a:gd name="T3" fmla="*/ 0 h 1713"/>
              <a:gd name="T4" fmla="*/ 878 w 1662"/>
              <a:gd name="T5" fmla="*/ 6 h 1713"/>
              <a:gd name="T6" fmla="*/ 913 w 1662"/>
              <a:gd name="T7" fmla="*/ 18 h 1713"/>
              <a:gd name="T8" fmla="*/ 945 w 1662"/>
              <a:gd name="T9" fmla="*/ 36 h 1713"/>
              <a:gd name="T10" fmla="*/ 974 w 1662"/>
              <a:gd name="T11" fmla="*/ 59 h 1713"/>
              <a:gd name="T12" fmla="*/ 1052 w 1662"/>
              <a:gd name="T13" fmla="*/ 137 h 1713"/>
              <a:gd name="T14" fmla="*/ 1601 w 1662"/>
              <a:gd name="T15" fmla="*/ 680 h 1713"/>
              <a:gd name="T16" fmla="*/ 1625 w 1662"/>
              <a:gd name="T17" fmla="*/ 709 h 1713"/>
              <a:gd name="T18" fmla="*/ 1643 w 1662"/>
              <a:gd name="T19" fmla="*/ 741 h 1713"/>
              <a:gd name="T20" fmla="*/ 1656 w 1662"/>
              <a:gd name="T21" fmla="*/ 776 h 1713"/>
              <a:gd name="T22" fmla="*/ 1662 w 1662"/>
              <a:gd name="T23" fmla="*/ 811 h 1713"/>
              <a:gd name="T24" fmla="*/ 1660 w 1662"/>
              <a:gd name="T25" fmla="*/ 846 h 1713"/>
              <a:gd name="T26" fmla="*/ 1654 w 1662"/>
              <a:gd name="T27" fmla="*/ 883 h 1713"/>
              <a:gd name="T28" fmla="*/ 1642 w 1662"/>
              <a:gd name="T29" fmla="*/ 917 h 1713"/>
              <a:gd name="T30" fmla="*/ 1624 w 1662"/>
              <a:gd name="T31" fmla="*/ 949 h 1713"/>
              <a:gd name="T32" fmla="*/ 1601 w 1662"/>
              <a:gd name="T33" fmla="*/ 980 h 1713"/>
              <a:gd name="T34" fmla="*/ 1573 w 1662"/>
              <a:gd name="T35" fmla="*/ 1004 h 1713"/>
              <a:gd name="T36" fmla="*/ 1542 w 1662"/>
              <a:gd name="T37" fmla="*/ 1023 h 1713"/>
              <a:gd name="T38" fmla="*/ 1509 w 1662"/>
              <a:gd name="T39" fmla="*/ 1033 h 1713"/>
              <a:gd name="T40" fmla="*/ 1473 w 1662"/>
              <a:gd name="T41" fmla="*/ 1039 h 1713"/>
              <a:gd name="T42" fmla="*/ 1437 w 1662"/>
              <a:gd name="T43" fmla="*/ 1039 h 1713"/>
              <a:gd name="T44" fmla="*/ 1401 w 1662"/>
              <a:gd name="T45" fmla="*/ 1033 h 1713"/>
              <a:gd name="T46" fmla="*/ 1366 w 1662"/>
              <a:gd name="T47" fmla="*/ 1023 h 1713"/>
              <a:gd name="T48" fmla="*/ 1334 w 1662"/>
              <a:gd name="T49" fmla="*/ 1006 h 1713"/>
              <a:gd name="T50" fmla="*/ 1305 w 1662"/>
              <a:gd name="T51" fmla="*/ 984 h 1713"/>
              <a:gd name="T52" fmla="*/ 1305 w 1662"/>
              <a:gd name="T53" fmla="*/ 1713 h 1713"/>
              <a:gd name="T54" fmla="*/ 357 w 1662"/>
              <a:gd name="T55" fmla="*/ 1713 h 1713"/>
              <a:gd name="T56" fmla="*/ 357 w 1662"/>
              <a:gd name="T57" fmla="*/ 984 h 1713"/>
              <a:gd name="T58" fmla="*/ 328 w 1662"/>
              <a:gd name="T59" fmla="*/ 1007 h 1713"/>
              <a:gd name="T60" fmla="*/ 296 w 1662"/>
              <a:gd name="T61" fmla="*/ 1024 h 1713"/>
              <a:gd name="T62" fmla="*/ 262 w 1662"/>
              <a:gd name="T63" fmla="*/ 1035 h 1713"/>
              <a:gd name="T64" fmla="*/ 227 w 1662"/>
              <a:gd name="T65" fmla="*/ 1039 h 1713"/>
              <a:gd name="T66" fmla="*/ 191 w 1662"/>
              <a:gd name="T67" fmla="*/ 1038 h 1713"/>
              <a:gd name="T68" fmla="*/ 156 w 1662"/>
              <a:gd name="T69" fmla="*/ 1032 h 1713"/>
              <a:gd name="T70" fmla="*/ 123 w 1662"/>
              <a:gd name="T71" fmla="*/ 1019 h 1713"/>
              <a:gd name="T72" fmla="*/ 90 w 1662"/>
              <a:gd name="T73" fmla="*/ 1001 h 1713"/>
              <a:gd name="T74" fmla="*/ 61 w 1662"/>
              <a:gd name="T75" fmla="*/ 980 h 1713"/>
              <a:gd name="T76" fmla="*/ 37 w 1662"/>
              <a:gd name="T77" fmla="*/ 951 h 1713"/>
              <a:gd name="T78" fmla="*/ 18 w 1662"/>
              <a:gd name="T79" fmla="*/ 918 h 1713"/>
              <a:gd name="T80" fmla="*/ 6 w 1662"/>
              <a:gd name="T81" fmla="*/ 885 h 1713"/>
              <a:gd name="T82" fmla="*/ 0 w 1662"/>
              <a:gd name="T83" fmla="*/ 848 h 1713"/>
              <a:gd name="T84" fmla="*/ 2 w 1662"/>
              <a:gd name="T85" fmla="*/ 811 h 1713"/>
              <a:gd name="T86" fmla="*/ 8 w 1662"/>
              <a:gd name="T87" fmla="*/ 774 h 1713"/>
              <a:gd name="T88" fmla="*/ 20 w 1662"/>
              <a:gd name="T89" fmla="*/ 739 h 1713"/>
              <a:gd name="T90" fmla="*/ 38 w 1662"/>
              <a:gd name="T91" fmla="*/ 707 h 1713"/>
              <a:gd name="T92" fmla="*/ 61 w 1662"/>
              <a:gd name="T93" fmla="*/ 680 h 1713"/>
              <a:gd name="T94" fmla="*/ 138 w 1662"/>
              <a:gd name="T95" fmla="*/ 601 h 1713"/>
              <a:gd name="T96" fmla="*/ 674 w 1662"/>
              <a:gd name="T97" fmla="*/ 59 h 1713"/>
              <a:gd name="T98" fmla="*/ 703 w 1662"/>
              <a:gd name="T99" fmla="*/ 35 h 1713"/>
              <a:gd name="T100" fmla="*/ 735 w 1662"/>
              <a:gd name="T101" fmla="*/ 16 h 1713"/>
              <a:gd name="T102" fmla="*/ 769 w 1662"/>
              <a:gd name="T103" fmla="*/ 6 h 1713"/>
              <a:gd name="T104" fmla="*/ 806 w 1662"/>
              <a:gd name="T105" fmla="*/ 0 h 1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62" h="1713">
                <a:moveTo>
                  <a:pt x="806" y="0"/>
                </a:moveTo>
                <a:lnTo>
                  <a:pt x="842" y="0"/>
                </a:lnTo>
                <a:lnTo>
                  <a:pt x="878" y="6"/>
                </a:lnTo>
                <a:lnTo>
                  <a:pt x="913" y="18"/>
                </a:lnTo>
                <a:lnTo>
                  <a:pt x="945" y="36"/>
                </a:lnTo>
                <a:lnTo>
                  <a:pt x="974" y="59"/>
                </a:lnTo>
                <a:lnTo>
                  <a:pt x="1052" y="137"/>
                </a:lnTo>
                <a:lnTo>
                  <a:pt x="1601" y="680"/>
                </a:lnTo>
                <a:lnTo>
                  <a:pt x="1625" y="709"/>
                </a:lnTo>
                <a:lnTo>
                  <a:pt x="1643" y="741"/>
                </a:lnTo>
                <a:lnTo>
                  <a:pt x="1656" y="776"/>
                </a:lnTo>
                <a:lnTo>
                  <a:pt x="1662" y="811"/>
                </a:lnTo>
                <a:lnTo>
                  <a:pt x="1660" y="846"/>
                </a:lnTo>
                <a:lnTo>
                  <a:pt x="1654" y="883"/>
                </a:lnTo>
                <a:lnTo>
                  <a:pt x="1642" y="917"/>
                </a:lnTo>
                <a:lnTo>
                  <a:pt x="1624" y="949"/>
                </a:lnTo>
                <a:lnTo>
                  <a:pt x="1601" y="980"/>
                </a:lnTo>
                <a:lnTo>
                  <a:pt x="1573" y="1004"/>
                </a:lnTo>
                <a:lnTo>
                  <a:pt x="1542" y="1023"/>
                </a:lnTo>
                <a:lnTo>
                  <a:pt x="1509" y="1033"/>
                </a:lnTo>
                <a:lnTo>
                  <a:pt x="1473" y="1039"/>
                </a:lnTo>
                <a:lnTo>
                  <a:pt x="1437" y="1039"/>
                </a:lnTo>
                <a:lnTo>
                  <a:pt x="1401" y="1033"/>
                </a:lnTo>
                <a:lnTo>
                  <a:pt x="1366" y="1023"/>
                </a:lnTo>
                <a:lnTo>
                  <a:pt x="1334" y="1006"/>
                </a:lnTo>
                <a:lnTo>
                  <a:pt x="1305" y="984"/>
                </a:lnTo>
                <a:lnTo>
                  <a:pt x="1305" y="1713"/>
                </a:lnTo>
                <a:lnTo>
                  <a:pt x="357" y="1713"/>
                </a:lnTo>
                <a:lnTo>
                  <a:pt x="357" y="984"/>
                </a:lnTo>
                <a:lnTo>
                  <a:pt x="328" y="1007"/>
                </a:lnTo>
                <a:lnTo>
                  <a:pt x="296" y="1024"/>
                </a:lnTo>
                <a:lnTo>
                  <a:pt x="262" y="1035"/>
                </a:lnTo>
                <a:lnTo>
                  <a:pt x="227" y="1039"/>
                </a:lnTo>
                <a:lnTo>
                  <a:pt x="191" y="1038"/>
                </a:lnTo>
                <a:lnTo>
                  <a:pt x="156" y="1032"/>
                </a:lnTo>
                <a:lnTo>
                  <a:pt x="123" y="1019"/>
                </a:lnTo>
                <a:lnTo>
                  <a:pt x="90" y="1001"/>
                </a:lnTo>
                <a:lnTo>
                  <a:pt x="61" y="980"/>
                </a:lnTo>
                <a:lnTo>
                  <a:pt x="37" y="951"/>
                </a:lnTo>
                <a:lnTo>
                  <a:pt x="18" y="918"/>
                </a:lnTo>
                <a:lnTo>
                  <a:pt x="6" y="885"/>
                </a:lnTo>
                <a:lnTo>
                  <a:pt x="0" y="848"/>
                </a:lnTo>
                <a:lnTo>
                  <a:pt x="2" y="811"/>
                </a:lnTo>
                <a:lnTo>
                  <a:pt x="8" y="774"/>
                </a:lnTo>
                <a:lnTo>
                  <a:pt x="20" y="739"/>
                </a:lnTo>
                <a:lnTo>
                  <a:pt x="38" y="707"/>
                </a:lnTo>
                <a:lnTo>
                  <a:pt x="61" y="680"/>
                </a:lnTo>
                <a:lnTo>
                  <a:pt x="138" y="601"/>
                </a:lnTo>
                <a:lnTo>
                  <a:pt x="674" y="59"/>
                </a:lnTo>
                <a:lnTo>
                  <a:pt x="703" y="35"/>
                </a:lnTo>
                <a:lnTo>
                  <a:pt x="735" y="16"/>
                </a:lnTo>
                <a:lnTo>
                  <a:pt x="769" y="6"/>
                </a:lnTo>
                <a:lnTo>
                  <a:pt x="80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3" name="Freeform 7"/>
          <p:cNvSpPr>
            <a:spLocks/>
          </p:cNvSpPr>
          <p:nvPr/>
        </p:nvSpPr>
        <p:spPr bwMode="auto">
          <a:xfrm rot="7505045">
            <a:off x="3428436" y="4316030"/>
            <a:ext cx="1897939" cy="1684327"/>
          </a:xfrm>
          <a:custGeom>
            <a:avLst/>
            <a:gdLst>
              <a:gd name="T0" fmla="*/ 403 w 1777"/>
              <a:gd name="T1" fmla="*/ 0 h 1577"/>
              <a:gd name="T2" fmla="*/ 1063 w 1777"/>
              <a:gd name="T3" fmla="*/ 309 h 1577"/>
              <a:gd name="T4" fmla="*/ 1054 w 1777"/>
              <a:gd name="T5" fmla="*/ 268 h 1577"/>
              <a:gd name="T6" fmla="*/ 1052 w 1777"/>
              <a:gd name="T7" fmla="*/ 228 h 1577"/>
              <a:gd name="T8" fmla="*/ 1060 w 1777"/>
              <a:gd name="T9" fmla="*/ 189 h 1577"/>
              <a:gd name="T10" fmla="*/ 1075 w 1777"/>
              <a:gd name="T11" fmla="*/ 152 h 1577"/>
              <a:gd name="T12" fmla="*/ 1095 w 1777"/>
              <a:gd name="T13" fmla="*/ 118 h 1577"/>
              <a:gd name="T14" fmla="*/ 1123 w 1777"/>
              <a:gd name="T15" fmla="*/ 89 h 1577"/>
              <a:gd name="T16" fmla="*/ 1155 w 1777"/>
              <a:gd name="T17" fmla="*/ 64 h 1577"/>
              <a:gd name="T18" fmla="*/ 1192 w 1777"/>
              <a:gd name="T19" fmla="*/ 45 h 1577"/>
              <a:gd name="T20" fmla="*/ 1229 w 1777"/>
              <a:gd name="T21" fmla="*/ 34 h 1577"/>
              <a:gd name="T22" fmla="*/ 1265 w 1777"/>
              <a:gd name="T23" fmla="*/ 31 h 1577"/>
              <a:gd name="T24" fmla="*/ 1301 w 1777"/>
              <a:gd name="T25" fmla="*/ 35 h 1577"/>
              <a:gd name="T26" fmla="*/ 1336 w 1777"/>
              <a:gd name="T27" fmla="*/ 45 h 1577"/>
              <a:gd name="T28" fmla="*/ 1369 w 1777"/>
              <a:gd name="T29" fmla="*/ 61 h 1577"/>
              <a:gd name="T30" fmla="*/ 1400 w 1777"/>
              <a:gd name="T31" fmla="*/ 83 h 1577"/>
              <a:gd name="T32" fmla="*/ 1426 w 1777"/>
              <a:gd name="T33" fmla="*/ 109 h 1577"/>
              <a:gd name="T34" fmla="*/ 1448 w 1777"/>
              <a:gd name="T35" fmla="*/ 138 h 1577"/>
              <a:gd name="T36" fmla="*/ 1464 w 1777"/>
              <a:gd name="T37" fmla="*/ 172 h 1577"/>
              <a:gd name="T38" fmla="*/ 1501 w 1777"/>
              <a:gd name="T39" fmla="*/ 273 h 1577"/>
              <a:gd name="T40" fmla="*/ 1765 w 1777"/>
              <a:gd name="T41" fmla="*/ 989 h 1577"/>
              <a:gd name="T42" fmla="*/ 1775 w 1777"/>
              <a:gd name="T43" fmla="*/ 1026 h 1577"/>
              <a:gd name="T44" fmla="*/ 1777 w 1777"/>
              <a:gd name="T45" fmla="*/ 1063 h 1577"/>
              <a:gd name="T46" fmla="*/ 1774 w 1777"/>
              <a:gd name="T47" fmla="*/ 1098 h 1577"/>
              <a:gd name="T48" fmla="*/ 1763 w 1777"/>
              <a:gd name="T49" fmla="*/ 1133 h 1577"/>
              <a:gd name="T50" fmla="*/ 1748 w 1777"/>
              <a:gd name="T51" fmla="*/ 1167 h 1577"/>
              <a:gd name="T52" fmla="*/ 1728 w 1777"/>
              <a:gd name="T53" fmla="*/ 1196 h 1577"/>
              <a:gd name="T54" fmla="*/ 1702 w 1777"/>
              <a:gd name="T55" fmla="*/ 1224 h 1577"/>
              <a:gd name="T56" fmla="*/ 1671 w 1777"/>
              <a:gd name="T57" fmla="*/ 1245 h 1577"/>
              <a:gd name="T58" fmla="*/ 1637 w 1777"/>
              <a:gd name="T59" fmla="*/ 1260 h 1577"/>
              <a:gd name="T60" fmla="*/ 1535 w 1777"/>
              <a:gd name="T61" fmla="*/ 1299 h 1577"/>
              <a:gd name="T62" fmla="*/ 810 w 1777"/>
              <a:gd name="T63" fmla="*/ 1565 h 1577"/>
              <a:gd name="T64" fmla="*/ 769 w 1777"/>
              <a:gd name="T65" fmla="*/ 1576 h 1577"/>
              <a:gd name="T66" fmla="*/ 728 w 1777"/>
              <a:gd name="T67" fmla="*/ 1577 h 1577"/>
              <a:gd name="T68" fmla="*/ 688 w 1777"/>
              <a:gd name="T69" fmla="*/ 1571 h 1577"/>
              <a:gd name="T70" fmla="*/ 650 w 1777"/>
              <a:gd name="T71" fmla="*/ 1558 h 1577"/>
              <a:gd name="T72" fmla="*/ 614 w 1777"/>
              <a:gd name="T73" fmla="*/ 1536 h 1577"/>
              <a:gd name="T74" fmla="*/ 584 w 1777"/>
              <a:gd name="T75" fmla="*/ 1509 h 1577"/>
              <a:gd name="T76" fmla="*/ 559 w 1777"/>
              <a:gd name="T77" fmla="*/ 1476 h 1577"/>
              <a:gd name="T78" fmla="*/ 539 w 1777"/>
              <a:gd name="T79" fmla="*/ 1438 h 1577"/>
              <a:gd name="T80" fmla="*/ 527 w 1777"/>
              <a:gd name="T81" fmla="*/ 1398 h 1577"/>
              <a:gd name="T82" fmla="*/ 525 w 1777"/>
              <a:gd name="T83" fmla="*/ 1358 h 1577"/>
              <a:gd name="T84" fmla="*/ 532 w 1777"/>
              <a:gd name="T85" fmla="*/ 1319 h 1577"/>
              <a:gd name="T86" fmla="*/ 545 w 1777"/>
              <a:gd name="T87" fmla="*/ 1280 h 1577"/>
              <a:gd name="T88" fmla="*/ 565 w 1777"/>
              <a:gd name="T89" fmla="*/ 1245 h 1577"/>
              <a:gd name="T90" fmla="*/ 593 w 1777"/>
              <a:gd name="T91" fmla="*/ 1215 h 1577"/>
              <a:gd name="T92" fmla="*/ 624 w 1777"/>
              <a:gd name="T93" fmla="*/ 1189 h 1577"/>
              <a:gd name="T94" fmla="*/ 660 w 1777"/>
              <a:gd name="T95" fmla="*/ 1169 h 1577"/>
              <a:gd name="T96" fmla="*/ 0 w 1777"/>
              <a:gd name="T97" fmla="*/ 861 h 1577"/>
              <a:gd name="T98" fmla="*/ 403 w 1777"/>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7" h="1577">
                <a:moveTo>
                  <a:pt x="403" y="0"/>
                </a:moveTo>
                <a:lnTo>
                  <a:pt x="1063" y="309"/>
                </a:lnTo>
                <a:lnTo>
                  <a:pt x="1054" y="268"/>
                </a:lnTo>
                <a:lnTo>
                  <a:pt x="1052" y="228"/>
                </a:lnTo>
                <a:lnTo>
                  <a:pt x="1060" y="189"/>
                </a:lnTo>
                <a:lnTo>
                  <a:pt x="1075" y="152"/>
                </a:lnTo>
                <a:lnTo>
                  <a:pt x="1095" y="118"/>
                </a:lnTo>
                <a:lnTo>
                  <a:pt x="1123" y="89"/>
                </a:lnTo>
                <a:lnTo>
                  <a:pt x="1155" y="64"/>
                </a:lnTo>
                <a:lnTo>
                  <a:pt x="1192" y="45"/>
                </a:lnTo>
                <a:lnTo>
                  <a:pt x="1229" y="34"/>
                </a:lnTo>
                <a:lnTo>
                  <a:pt x="1265" y="31"/>
                </a:lnTo>
                <a:lnTo>
                  <a:pt x="1301" y="35"/>
                </a:lnTo>
                <a:lnTo>
                  <a:pt x="1336" y="45"/>
                </a:lnTo>
                <a:lnTo>
                  <a:pt x="1369" y="61"/>
                </a:lnTo>
                <a:lnTo>
                  <a:pt x="1400" y="83"/>
                </a:lnTo>
                <a:lnTo>
                  <a:pt x="1426" y="109"/>
                </a:lnTo>
                <a:lnTo>
                  <a:pt x="1448" y="138"/>
                </a:lnTo>
                <a:lnTo>
                  <a:pt x="1464" y="172"/>
                </a:lnTo>
                <a:lnTo>
                  <a:pt x="1501" y="273"/>
                </a:lnTo>
                <a:lnTo>
                  <a:pt x="1765" y="989"/>
                </a:lnTo>
                <a:lnTo>
                  <a:pt x="1775" y="1026"/>
                </a:lnTo>
                <a:lnTo>
                  <a:pt x="1777" y="1063"/>
                </a:lnTo>
                <a:lnTo>
                  <a:pt x="1774" y="1098"/>
                </a:lnTo>
                <a:lnTo>
                  <a:pt x="1763" y="1133"/>
                </a:lnTo>
                <a:lnTo>
                  <a:pt x="1748" y="1167"/>
                </a:lnTo>
                <a:lnTo>
                  <a:pt x="1728" y="1196"/>
                </a:lnTo>
                <a:lnTo>
                  <a:pt x="1702" y="1224"/>
                </a:lnTo>
                <a:lnTo>
                  <a:pt x="1671" y="1245"/>
                </a:lnTo>
                <a:lnTo>
                  <a:pt x="1637" y="1260"/>
                </a:lnTo>
                <a:lnTo>
                  <a:pt x="1535" y="1299"/>
                </a:lnTo>
                <a:lnTo>
                  <a:pt x="810" y="1565"/>
                </a:lnTo>
                <a:lnTo>
                  <a:pt x="769" y="1576"/>
                </a:lnTo>
                <a:lnTo>
                  <a:pt x="728" y="1577"/>
                </a:lnTo>
                <a:lnTo>
                  <a:pt x="688" y="1571"/>
                </a:lnTo>
                <a:lnTo>
                  <a:pt x="650" y="1558"/>
                </a:lnTo>
                <a:lnTo>
                  <a:pt x="614" y="1536"/>
                </a:lnTo>
                <a:lnTo>
                  <a:pt x="584" y="1509"/>
                </a:lnTo>
                <a:lnTo>
                  <a:pt x="559" y="1476"/>
                </a:lnTo>
                <a:lnTo>
                  <a:pt x="539" y="1438"/>
                </a:lnTo>
                <a:lnTo>
                  <a:pt x="527" y="1398"/>
                </a:lnTo>
                <a:lnTo>
                  <a:pt x="525" y="1358"/>
                </a:lnTo>
                <a:lnTo>
                  <a:pt x="532" y="1319"/>
                </a:lnTo>
                <a:lnTo>
                  <a:pt x="545" y="1280"/>
                </a:lnTo>
                <a:lnTo>
                  <a:pt x="565" y="1245"/>
                </a:lnTo>
                <a:lnTo>
                  <a:pt x="593" y="1215"/>
                </a:lnTo>
                <a:lnTo>
                  <a:pt x="624" y="1189"/>
                </a:lnTo>
                <a:lnTo>
                  <a:pt x="660" y="1169"/>
                </a:lnTo>
                <a:lnTo>
                  <a:pt x="0" y="861"/>
                </a:lnTo>
                <a:lnTo>
                  <a:pt x="403"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4" name="Freeform 8"/>
          <p:cNvSpPr>
            <a:spLocks/>
          </p:cNvSpPr>
          <p:nvPr/>
        </p:nvSpPr>
        <p:spPr bwMode="auto">
          <a:xfrm rot="3606395">
            <a:off x="3384011" y="2212831"/>
            <a:ext cx="1900075" cy="1684327"/>
          </a:xfrm>
          <a:custGeom>
            <a:avLst/>
            <a:gdLst>
              <a:gd name="T0" fmla="*/ 1376 w 1779"/>
              <a:gd name="T1" fmla="*/ 0 h 1577"/>
              <a:gd name="T2" fmla="*/ 1779 w 1779"/>
              <a:gd name="T3" fmla="*/ 861 h 1577"/>
              <a:gd name="T4" fmla="*/ 1119 w 1779"/>
              <a:gd name="T5" fmla="*/ 1169 h 1577"/>
              <a:gd name="T6" fmla="*/ 1154 w 1779"/>
              <a:gd name="T7" fmla="*/ 1189 h 1577"/>
              <a:gd name="T8" fmla="*/ 1186 w 1779"/>
              <a:gd name="T9" fmla="*/ 1215 h 1577"/>
              <a:gd name="T10" fmla="*/ 1212 w 1779"/>
              <a:gd name="T11" fmla="*/ 1245 h 1577"/>
              <a:gd name="T12" fmla="*/ 1232 w 1779"/>
              <a:gd name="T13" fmla="*/ 1280 h 1577"/>
              <a:gd name="T14" fmla="*/ 1246 w 1779"/>
              <a:gd name="T15" fmla="*/ 1319 h 1577"/>
              <a:gd name="T16" fmla="*/ 1252 w 1779"/>
              <a:gd name="T17" fmla="*/ 1358 h 1577"/>
              <a:gd name="T18" fmla="*/ 1250 w 1779"/>
              <a:gd name="T19" fmla="*/ 1398 h 1577"/>
              <a:gd name="T20" fmla="*/ 1240 w 1779"/>
              <a:gd name="T21" fmla="*/ 1438 h 1577"/>
              <a:gd name="T22" fmla="*/ 1220 w 1779"/>
              <a:gd name="T23" fmla="*/ 1476 h 1577"/>
              <a:gd name="T24" fmla="*/ 1194 w 1779"/>
              <a:gd name="T25" fmla="*/ 1509 h 1577"/>
              <a:gd name="T26" fmla="*/ 1163 w 1779"/>
              <a:gd name="T27" fmla="*/ 1536 h 1577"/>
              <a:gd name="T28" fmla="*/ 1129 w 1779"/>
              <a:gd name="T29" fmla="*/ 1558 h 1577"/>
              <a:gd name="T30" fmla="*/ 1091 w 1779"/>
              <a:gd name="T31" fmla="*/ 1571 h 1577"/>
              <a:gd name="T32" fmla="*/ 1051 w 1779"/>
              <a:gd name="T33" fmla="*/ 1577 h 1577"/>
              <a:gd name="T34" fmla="*/ 1010 w 1779"/>
              <a:gd name="T35" fmla="*/ 1576 h 1577"/>
              <a:gd name="T36" fmla="*/ 967 w 1779"/>
              <a:gd name="T37" fmla="*/ 1565 h 1577"/>
              <a:gd name="T38" fmla="*/ 244 w 1779"/>
              <a:gd name="T39" fmla="*/ 1299 h 1577"/>
              <a:gd name="T40" fmla="*/ 140 w 1779"/>
              <a:gd name="T41" fmla="*/ 1260 h 1577"/>
              <a:gd name="T42" fmla="*/ 106 w 1779"/>
              <a:gd name="T43" fmla="*/ 1245 h 1577"/>
              <a:gd name="T44" fmla="*/ 77 w 1779"/>
              <a:gd name="T45" fmla="*/ 1224 h 1577"/>
              <a:gd name="T46" fmla="*/ 51 w 1779"/>
              <a:gd name="T47" fmla="*/ 1196 h 1577"/>
              <a:gd name="T48" fmla="*/ 30 w 1779"/>
              <a:gd name="T49" fmla="*/ 1167 h 1577"/>
              <a:gd name="T50" fmla="*/ 14 w 1779"/>
              <a:gd name="T51" fmla="*/ 1133 h 1577"/>
              <a:gd name="T52" fmla="*/ 5 w 1779"/>
              <a:gd name="T53" fmla="*/ 1098 h 1577"/>
              <a:gd name="T54" fmla="*/ 0 w 1779"/>
              <a:gd name="T55" fmla="*/ 1063 h 1577"/>
              <a:gd name="T56" fmla="*/ 4 w 1779"/>
              <a:gd name="T57" fmla="*/ 1026 h 1577"/>
              <a:gd name="T58" fmla="*/ 13 w 1779"/>
              <a:gd name="T59" fmla="*/ 989 h 1577"/>
              <a:gd name="T60" fmla="*/ 276 w 1779"/>
              <a:gd name="T61" fmla="*/ 273 h 1577"/>
              <a:gd name="T62" fmla="*/ 314 w 1779"/>
              <a:gd name="T63" fmla="*/ 172 h 1577"/>
              <a:gd name="T64" fmla="*/ 330 w 1779"/>
              <a:gd name="T65" fmla="*/ 138 h 1577"/>
              <a:gd name="T66" fmla="*/ 351 w 1779"/>
              <a:gd name="T67" fmla="*/ 109 h 1577"/>
              <a:gd name="T68" fmla="*/ 379 w 1779"/>
              <a:gd name="T69" fmla="*/ 83 h 1577"/>
              <a:gd name="T70" fmla="*/ 408 w 1779"/>
              <a:gd name="T71" fmla="*/ 61 h 1577"/>
              <a:gd name="T72" fmla="*/ 442 w 1779"/>
              <a:gd name="T73" fmla="*/ 45 h 1577"/>
              <a:gd name="T74" fmla="*/ 477 w 1779"/>
              <a:gd name="T75" fmla="*/ 35 h 1577"/>
              <a:gd name="T76" fmla="*/ 514 w 1779"/>
              <a:gd name="T77" fmla="*/ 31 h 1577"/>
              <a:gd name="T78" fmla="*/ 550 w 1779"/>
              <a:gd name="T79" fmla="*/ 34 h 1577"/>
              <a:gd name="T80" fmla="*/ 586 w 1779"/>
              <a:gd name="T81" fmla="*/ 45 h 1577"/>
              <a:gd name="T82" fmla="*/ 622 w 1779"/>
              <a:gd name="T83" fmla="*/ 64 h 1577"/>
              <a:gd name="T84" fmla="*/ 654 w 1779"/>
              <a:gd name="T85" fmla="*/ 89 h 1577"/>
              <a:gd name="T86" fmla="*/ 682 w 1779"/>
              <a:gd name="T87" fmla="*/ 118 h 1577"/>
              <a:gd name="T88" fmla="*/ 704 w 1779"/>
              <a:gd name="T89" fmla="*/ 152 h 1577"/>
              <a:gd name="T90" fmla="*/ 717 w 1779"/>
              <a:gd name="T91" fmla="*/ 189 h 1577"/>
              <a:gd name="T92" fmla="*/ 725 w 1779"/>
              <a:gd name="T93" fmla="*/ 228 h 1577"/>
              <a:gd name="T94" fmla="*/ 725 w 1779"/>
              <a:gd name="T95" fmla="*/ 268 h 1577"/>
              <a:gd name="T96" fmla="*/ 716 w 1779"/>
              <a:gd name="T97" fmla="*/ 309 h 1577"/>
              <a:gd name="T98" fmla="*/ 1376 w 1779"/>
              <a:gd name="T99" fmla="*/ 0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79" h="1577">
                <a:moveTo>
                  <a:pt x="1376" y="0"/>
                </a:moveTo>
                <a:lnTo>
                  <a:pt x="1779" y="861"/>
                </a:lnTo>
                <a:lnTo>
                  <a:pt x="1119" y="1169"/>
                </a:lnTo>
                <a:lnTo>
                  <a:pt x="1154" y="1189"/>
                </a:lnTo>
                <a:lnTo>
                  <a:pt x="1186" y="1215"/>
                </a:lnTo>
                <a:lnTo>
                  <a:pt x="1212" y="1245"/>
                </a:lnTo>
                <a:lnTo>
                  <a:pt x="1232" y="1280"/>
                </a:lnTo>
                <a:lnTo>
                  <a:pt x="1246" y="1319"/>
                </a:lnTo>
                <a:lnTo>
                  <a:pt x="1252" y="1358"/>
                </a:lnTo>
                <a:lnTo>
                  <a:pt x="1250" y="1398"/>
                </a:lnTo>
                <a:lnTo>
                  <a:pt x="1240" y="1438"/>
                </a:lnTo>
                <a:lnTo>
                  <a:pt x="1220" y="1476"/>
                </a:lnTo>
                <a:lnTo>
                  <a:pt x="1194" y="1509"/>
                </a:lnTo>
                <a:lnTo>
                  <a:pt x="1163" y="1536"/>
                </a:lnTo>
                <a:lnTo>
                  <a:pt x="1129" y="1558"/>
                </a:lnTo>
                <a:lnTo>
                  <a:pt x="1091" y="1571"/>
                </a:lnTo>
                <a:lnTo>
                  <a:pt x="1051" y="1577"/>
                </a:lnTo>
                <a:lnTo>
                  <a:pt x="1010" y="1576"/>
                </a:lnTo>
                <a:lnTo>
                  <a:pt x="967" y="1565"/>
                </a:lnTo>
                <a:lnTo>
                  <a:pt x="244" y="1299"/>
                </a:lnTo>
                <a:lnTo>
                  <a:pt x="140" y="1260"/>
                </a:lnTo>
                <a:lnTo>
                  <a:pt x="106" y="1245"/>
                </a:lnTo>
                <a:lnTo>
                  <a:pt x="77" y="1224"/>
                </a:lnTo>
                <a:lnTo>
                  <a:pt x="51" y="1196"/>
                </a:lnTo>
                <a:lnTo>
                  <a:pt x="30" y="1167"/>
                </a:lnTo>
                <a:lnTo>
                  <a:pt x="14" y="1133"/>
                </a:lnTo>
                <a:lnTo>
                  <a:pt x="5" y="1098"/>
                </a:lnTo>
                <a:lnTo>
                  <a:pt x="0" y="1063"/>
                </a:lnTo>
                <a:lnTo>
                  <a:pt x="4" y="1026"/>
                </a:lnTo>
                <a:lnTo>
                  <a:pt x="13" y="989"/>
                </a:lnTo>
                <a:lnTo>
                  <a:pt x="276" y="273"/>
                </a:lnTo>
                <a:lnTo>
                  <a:pt x="314" y="172"/>
                </a:lnTo>
                <a:lnTo>
                  <a:pt x="330" y="138"/>
                </a:lnTo>
                <a:lnTo>
                  <a:pt x="351" y="109"/>
                </a:lnTo>
                <a:lnTo>
                  <a:pt x="379" y="83"/>
                </a:lnTo>
                <a:lnTo>
                  <a:pt x="408" y="61"/>
                </a:lnTo>
                <a:lnTo>
                  <a:pt x="442" y="45"/>
                </a:lnTo>
                <a:lnTo>
                  <a:pt x="477" y="35"/>
                </a:lnTo>
                <a:lnTo>
                  <a:pt x="514" y="31"/>
                </a:lnTo>
                <a:lnTo>
                  <a:pt x="550" y="34"/>
                </a:lnTo>
                <a:lnTo>
                  <a:pt x="586" y="45"/>
                </a:lnTo>
                <a:lnTo>
                  <a:pt x="622" y="64"/>
                </a:lnTo>
                <a:lnTo>
                  <a:pt x="654" y="89"/>
                </a:lnTo>
                <a:lnTo>
                  <a:pt x="682" y="118"/>
                </a:lnTo>
                <a:lnTo>
                  <a:pt x="704" y="152"/>
                </a:lnTo>
                <a:lnTo>
                  <a:pt x="717" y="189"/>
                </a:lnTo>
                <a:lnTo>
                  <a:pt x="725" y="228"/>
                </a:lnTo>
                <a:lnTo>
                  <a:pt x="725" y="268"/>
                </a:lnTo>
                <a:lnTo>
                  <a:pt x="716" y="309"/>
                </a:lnTo>
                <a:lnTo>
                  <a:pt x="1376" y="0"/>
                </a:lnTo>
                <a:close/>
              </a:path>
            </a:pathLst>
          </a:custGeom>
          <a:solidFill>
            <a:schemeClr val="bg1">
              <a:lumMod val="75000"/>
              <a:lumOff val="25000"/>
            </a:schemeClr>
          </a:solidFill>
          <a:ln w="0">
            <a:solidFill>
              <a:schemeClr val="bg2">
                <a:lumMod val="50000"/>
              </a:schemeClr>
            </a:solidFill>
            <a:prstDash val="solid"/>
            <a:round/>
            <a:headEnd/>
            <a:tailEnd/>
          </a:ln>
          <a:effectLst>
            <a:outerShdw blurRad="63500" sx="102000" sy="102000" algn="c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15" name="Freeform 9"/>
          <p:cNvSpPr>
            <a:spLocks/>
          </p:cNvSpPr>
          <p:nvPr/>
        </p:nvSpPr>
        <p:spPr bwMode="auto">
          <a:xfrm rot="5400000">
            <a:off x="5053811" y="2206512"/>
            <a:ext cx="1454695" cy="2383905"/>
          </a:xfrm>
          <a:custGeom>
            <a:avLst/>
            <a:gdLst>
              <a:gd name="T0" fmla="*/ 348 w 1362"/>
              <a:gd name="T1" fmla="*/ 0 h 2232"/>
              <a:gd name="T2" fmla="*/ 375 w 1362"/>
              <a:gd name="T3" fmla="*/ 4 h 2232"/>
              <a:gd name="T4" fmla="*/ 402 w 1362"/>
              <a:gd name="T5" fmla="*/ 17 h 2232"/>
              <a:gd name="T6" fmla="*/ 426 w 1362"/>
              <a:gd name="T7" fmla="*/ 33 h 2232"/>
              <a:gd name="T8" fmla="*/ 1319 w 1362"/>
              <a:gd name="T9" fmla="*/ 856 h 2232"/>
              <a:gd name="T10" fmla="*/ 1337 w 1362"/>
              <a:gd name="T11" fmla="*/ 879 h 2232"/>
              <a:gd name="T12" fmla="*/ 1351 w 1362"/>
              <a:gd name="T13" fmla="*/ 903 h 2232"/>
              <a:gd name="T14" fmla="*/ 1359 w 1362"/>
              <a:gd name="T15" fmla="*/ 931 h 2232"/>
              <a:gd name="T16" fmla="*/ 1362 w 1362"/>
              <a:gd name="T17" fmla="*/ 958 h 2232"/>
              <a:gd name="T18" fmla="*/ 1313 w 1362"/>
              <a:gd name="T19" fmla="*/ 2107 h 2232"/>
              <a:gd name="T20" fmla="*/ 1308 w 1362"/>
              <a:gd name="T21" fmla="*/ 2139 h 2232"/>
              <a:gd name="T22" fmla="*/ 1294 w 1362"/>
              <a:gd name="T23" fmla="*/ 2168 h 2232"/>
              <a:gd name="T24" fmla="*/ 1276 w 1362"/>
              <a:gd name="T25" fmla="*/ 2194 h 2232"/>
              <a:gd name="T26" fmla="*/ 1252 w 1362"/>
              <a:gd name="T27" fmla="*/ 2212 h 2232"/>
              <a:gd name="T28" fmla="*/ 1222 w 1362"/>
              <a:gd name="T29" fmla="*/ 2226 h 2232"/>
              <a:gd name="T30" fmla="*/ 1190 w 1362"/>
              <a:gd name="T31" fmla="*/ 2232 h 2232"/>
              <a:gd name="T32" fmla="*/ 1158 w 1362"/>
              <a:gd name="T33" fmla="*/ 2229 h 2232"/>
              <a:gd name="T34" fmla="*/ 1049 w 1362"/>
              <a:gd name="T35" fmla="*/ 2205 h 2232"/>
              <a:gd name="T36" fmla="*/ 944 w 1362"/>
              <a:gd name="T37" fmla="*/ 2171 h 2232"/>
              <a:gd name="T38" fmla="*/ 843 w 1362"/>
              <a:gd name="T39" fmla="*/ 2131 h 2232"/>
              <a:gd name="T40" fmla="*/ 746 w 1362"/>
              <a:gd name="T41" fmla="*/ 2082 h 2232"/>
              <a:gd name="T42" fmla="*/ 653 w 1362"/>
              <a:gd name="T43" fmla="*/ 2027 h 2232"/>
              <a:gd name="T44" fmla="*/ 564 w 1362"/>
              <a:gd name="T45" fmla="*/ 1966 h 2232"/>
              <a:gd name="T46" fmla="*/ 481 w 1362"/>
              <a:gd name="T47" fmla="*/ 1897 h 2232"/>
              <a:gd name="T48" fmla="*/ 405 w 1362"/>
              <a:gd name="T49" fmla="*/ 1824 h 2232"/>
              <a:gd name="T50" fmla="*/ 333 w 1362"/>
              <a:gd name="T51" fmla="*/ 1742 h 2232"/>
              <a:gd name="T52" fmla="*/ 267 w 1362"/>
              <a:gd name="T53" fmla="*/ 1658 h 2232"/>
              <a:gd name="T54" fmla="*/ 207 w 1362"/>
              <a:gd name="T55" fmla="*/ 1568 h 2232"/>
              <a:gd name="T56" fmla="*/ 153 w 1362"/>
              <a:gd name="T57" fmla="*/ 1473 h 2232"/>
              <a:gd name="T58" fmla="*/ 109 w 1362"/>
              <a:gd name="T59" fmla="*/ 1375 h 2232"/>
              <a:gd name="T60" fmla="*/ 71 w 1362"/>
              <a:gd name="T61" fmla="*/ 1272 h 2232"/>
              <a:gd name="T62" fmla="*/ 40 w 1362"/>
              <a:gd name="T63" fmla="*/ 1165 h 2232"/>
              <a:gd name="T64" fmla="*/ 19 w 1362"/>
              <a:gd name="T65" fmla="*/ 1056 h 2232"/>
              <a:gd name="T66" fmla="*/ 5 w 1362"/>
              <a:gd name="T67" fmla="*/ 943 h 2232"/>
              <a:gd name="T68" fmla="*/ 0 w 1362"/>
              <a:gd name="T69" fmla="*/ 828 h 2232"/>
              <a:gd name="T70" fmla="*/ 5 w 1362"/>
              <a:gd name="T71" fmla="*/ 724 h 2232"/>
              <a:gd name="T72" fmla="*/ 16 w 1362"/>
              <a:gd name="T73" fmla="*/ 620 h 2232"/>
              <a:gd name="T74" fmla="*/ 34 w 1362"/>
              <a:gd name="T75" fmla="*/ 519 h 2232"/>
              <a:gd name="T76" fmla="*/ 60 w 1362"/>
              <a:gd name="T77" fmla="*/ 421 h 2232"/>
              <a:gd name="T78" fmla="*/ 92 w 1362"/>
              <a:gd name="T79" fmla="*/ 324 h 2232"/>
              <a:gd name="T80" fmla="*/ 130 w 1362"/>
              <a:gd name="T81" fmla="*/ 232 h 2232"/>
              <a:gd name="T82" fmla="*/ 176 w 1362"/>
              <a:gd name="T83" fmla="*/ 144 h 2232"/>
              <a:gd name="T84" fmla="*/ 227 w 1362"/>
              <a:gd name="T85" fmla="*/ 58 h 2232"/>
              <a:gd name="T86" fmla="*/ 245 w 1362"/>
              <a:gd name="T87" fmla="*/ 35 h 2232"/>
              <a:gd name="T88" fmla="*/ 268 w 1362"/>
              <a:gd name="T89" fmla="*/ 18 h 2232"/>
              <a:gd name="T90" fmla="*/ 293 w 1362"/>
              <a:gd name="T91" fmla="*/ 6 h 2232"/>
              <a:gd name="T92" fmla="*/ 320 w 1362"/>
              <a:gd name="T93" fmla="*/ 0 h 2232"/>
              <a:gd name="T94" fmla="*/ 348 w 1362"/>
              <a:gd name="T95" fmla="*/ 0 h 2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2" h="2232">
                <a:moveTo>
                  <a:pt x="348" y="0"/>
                </a:moveTo>
                <a:lnTo>
                  <a:pt x="375" y="4"/>
                </a:lnTo>
                <a:lnTo>
                  <a:pt x="402" y="17"/>
                </a:lnTo>
                <a:lnTo>
                  <a:pt x="426" y="33"/>
                </a:lnTo>
                <a:lnTo>
                  <a:pt x="1319" y="856"/>
                </a:lnTo>
                <a:lnTo>
                  <a:pt x="1337" y="879"/>
                </a:lnTo>
                <a:lnTo>
                  <a:pt x="1351" y="903"/>
                </a:lnTo>
                <a:lnTo>
                  <a:pt x="1359" y="931"/>
                </a:lnTo>
                <a:lnTo>
                  <a:pt x="1362" y="958"/>
                </a:lnTo>
                <a:lnTo>
                  <a:pt x="1313" y="2107"/>
                </a:lnTo>
                <a:lnTo>
                  <a:pt x="1308" y="2139"/>
                </a:lnTo>
                <a:lnTo>
                  <a:pt x="1294" y="2168"/>
                </a:lnTo>
                <a:lnTo>
                  <a:pt x="1276" y="2194"/>
                </a:lnTo>
                <a:lnTo>
                  <a:pt x="1252" y="2212"/>
                </a:lnTo>
                <a:lnTo>
                  <a:pt x="1222" y="2226"/>
                </a:lnTo>
                <a:lnTo>
                  <a:pt x="1190" y="2232"/>
                </a:lnTo>
                <a:lnTo>
                  <a:pt x="1158" y="2229"/>
                </a:lnTo>
                <a:lnTo>
                  <a:pt x="1049" y="2205"/>
                </a:lnTo>
                <a:lnTo>
                  <a:pt x="944" y="2171"/>
                </a:lnTo>
                <a:lnTo>
                  <a:pt x="843" y="2131"/>
                </a:lnTo>
                <a:lnTo>
                  <a:pt x="746" y="2082"/>
                </a:lnTo>
                <a:lnTo>
                  <a:pt x="653" y="2027"/>
                </a:lnTo>
                <a:lnTo>
                  <a:pt x="564" y="1966"/>
                </a:lnTo>
                <a:lnTo>
                  <a:pt x="481" y="1897"/>
                </a:lnTo>
                <a:lnTo>
                  <a:pt x="405" y="1824"/>
                </a:lnTo>
                <a:lnTo>
                  <a:pt x="333" y="1742"/>
                </a:lnTo>
                <a:lnTo>
                  <a:pt x="267" y="1658"/>
                </a:lnTo>
                <a:lnTo>
                  <a:pt x="207" y="1568"/>
                </a:lnTo>
                <a:lnTo>
                  <a:pt x="153" y="1473"/>
                </a:lnTo>
                <a:lnTo>
                  <a:pt x="109" y="1375"/>
                </a:lnTo>
                <a:lnTo>
                  <a:pt x="71" y="1272"/>
                </a:lnTo>
                <a:lnTo>
                  <a:pt x="40" y="1165"/>
                </a:lnTo>
                <a:lnTo>
                  <a:pt x="19" y="1056"/>
                </a:lnTo>
                <a:lnTo>
                  <a:pt x="5" y="943"/>
                </a:lnTo>
                <a:lnTo>
                  <a:pt x="0" y="828"/>
                </a:lnTo>
                <a:lnTo>
                  <a:pt x="5" y="724"/>
                </a:lnTo>
                <a:lnTo>
                  <a:pt x="16" y="620"/>
                </a:lnTo>
                <a:lnTo>
                  <a:pt x="34" y="519"/>
                </a:lnTo>
                <a:lnTo>
                  <a:pt x="60" y="421"/>
                </a:lnTo>
                <a:lnTo>
                  <a:pt x="92" y="324"/>
                </a:lnTo>
                <a:lnTo>
                  <a:pt x="130" y="232"/>
                </a:lnTo>
                <a:lnTo>
                  <a:pt x="176" y="144"/>
                </a:lnTo>
                <a:lnTo>
                  <a:pt x="227" y="58"/>
                </a:lnTo>
                <a:lnTo>
                  <a:pt x="245" y="35"/>
                </a:lnTo>
                <a:lnTo>
                  <a:pt x="268" y="18"/>
                </a:lnTo>
                <a:lnTo>
                  <a:pt x="293" y="6"/>
                </a:lnTo>
                <a:lnTo>
                  <a:pt x="320" y="0"/>
                </a:lnTo>
                <a:lnTo>
                  <a:pt x="348" y="0"/>
                </a:lnTo>
                <a:close/>
              </a:path>
            </a:pathLst>
          </a:custGeom>
          <a:solidFill>
            <a:srgbClr val="FE4A1E"/>
          </a:solidFill>
          <a:ln w="0">
            <a:noFill/>
            <a:prstDash val="solid"/>
            <a:round/>
            <a:headEnd/>
            <a:tailEnd/>
          </a:ln>
          <a:effectLst>
            <a:outerShdw blurRad="50800" dist="38100" dir="13500000" algn="b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2" name="Freeform 10"/>
          <p:cNvSpPr>
            <a:spLocks/>
          </p:cNvSpPr>
          <p:nvPr/>
        </p:nvSpPr>
        <p:spPr bwMode="auto">
          <a:xfrm rot="5400000">
            <a:off x="5965398" y="3486579"/>
            <a:ext cx="1884054" cy="1408768"/>
          </a:xfrm>
          <a:custGeom>
            <a:avLst/>
            <a:gdLst>
              <a:gd name="T0" fmla="*/ 885 w 1764"/>
              <a:gd name="T1" fmla="*/ 0 h 1319"/>
              <a:gd name="T2" fmla="*/ 1000 w 1764"/>
              <a:gd name="T3" fmla="*/ 5 h 1319"/>
              <a:gd name="T4" fmla="*/ 1112 w 1764"/>
              <a:gd name="T5" fmla="*/ 17 h 1319"/>
              <a:gd name="T6" fmla="*/ 1221 w 1764"/>
              <a:gd name="T7" fmla="*/ 39 h 1319"/>
              <a:gd name="T8" fmla="*/ 1326 w 1764"/>
              <a:gd name="T9" fmla="*/ 69 h 1319"/>
              <a:gd name="T10" fmla="*/ 1429 w 1764"/>
              <a:gd name="T11" fmla="*/ 106 h 1319"/>
              <a:gd name="T12" fmla="*/ 1527 w 1764"/>
              <a:gd name="T13" fmla="*/ 150 h 1319"/>
              <a:gd name="T14" fmla="*/ 1620 w 1764"/>
              <a:gd name="T15" fmla="*/ 203 h 1319"/>
              <a:gd name="T16" fmla="*/ 1711 w 1764"/>
              <a:gd name="T17" fmla="*/ 262 h 1319"/>
              <a:gd name="T18" fmla="*/ 1732 w 1764"/>
              <a:gd name="T19" fmla="*/ 281 h 1319"/>
              <a:gd name="T20" fmla="*/ 1749 w 1764"/>
              <a:gd name="T21" fmla="*/ 304 h 1319"/>
              <a:gd name="T22" fmla="*/ 1760 w 1764"/>
              <a:gd name="T23" fmla="*/ 328 h 1319"/>
              <a:gd name="T24" fmla="*/ 1764 w 1764"/>
              <a:gd name="T25" fmla="*/ 356 h 1319"/>
              <a:gd name="T26" fmla="*/ 1764 w 1764"/>
              <a:gd name="T27" fmla="*/ 382 h 1319"/>
              <a:gd name="T28" fmla="*/ 1760 w 1764"/>
              <a:gd name="T29" fmla="*/ 409 h 1319"/>
              <a:gd name="T30" fmla="*/ 1748 w 1764"/>
              <a:gd name="T31" fmla="*/ 434 h 1319"/>
              <a:gd name="T32" fmla="*/ 1731 w 1764"/>
              <a:gd name="T33" fmla="*/ 458 h 1319"/>
              <a:gd name="T34" fmla="*/ 977 w 1764"/>
              <a:gd name="T35" fmla="*/ 1278 h 1319"/>
              <a:gd name="T36" fmla="*/ 953 w 1764"/>
              <a:gd name="T37" fmla="*/ 1297 h 1319"/>
              <a:gd name="T38" fmla="*/ 925 w 1764"/>
              <a:gd name="T39" fmla="*/ 1311 h 1319"/>
              <a:gd name="T40" fmla="*/ 894 w 1764"/>
              <a:gd name="T41" fmla="*/ 1319 h 1319"/>
              <a:gd name="T42" fmla="*/ 865 w 1764"/>
              <a:gd name="T43" fmla="*/ 1319 h 1319"/>
              <a:gd name="T44" fmla="*/ 835 w 1764"/>
              <a:gd name="T45" fmla="*/ 1311 h 1319"/>
              <a:gd name="T46" fmla="*/ 807 w 1764"/>
              <a:gd name="T47" fmla="*/ 1297 h 1319"/>
              <a:gd name="T48" fmla="*/ 783 w 1764"/>
              <a:gd name="T49" fmla="*/ 1278 h 1319"/>
              <a:gd name="T50" fmla="*/ 35 w 1764"/>
              <a:gd name="T51" fmla="*/ 463 h 1319"/>
              <a:gd name="T52" fmla="*/ 17 w 1764"/>
              <a:gd name="T53" fmla="*/ 440 h 1319"/>
              <a:gd name="T54" fmla="*/ 6 w 1764"/>
              <a:gd name="T55" fmla="*/ 415 h 1319"/>
              <a:gd name="T56" fmla="*/ 0 w 1764"/>
              <a:gd name="T57" fmla="*/ 388 h 1319"/>
              <a:gd name="T58" fmla="*/ 0 w 1764"/>
              <a:gd name="T59" fmla="*/ 362 h 1319"/>
              <a:gd name="T60" fmla="*/ 6 w 1764"/>
              <a:gd name="T61" fmla="*/ 334 h 1319"/>
              <a:gd name="T62" fmla="*/ 17 w 1764"/>
              <a:gd name="T63" fmla="*/ 310 h 1319"/>
              <a:gd name="T64" fmla="*/ 32 w 1764"/>
              <a:gd name="T65" fmla="*/ 287 h 1319"/>
              <a:gd name="T66" fmla="*/ 54 w 1764"/>
              <a:gd name="T67" fmla="*/ 268 h 1319"/>
              <a:gd name="T68" fmla="*/ 144 w 1764"/>
              <a:gd name="T69" fmla="*/ 209 h 1319"/>
              <a:gd name="T70" fmla="*/ 239 w 1764"/>
              <a:gd name="T71" fmla="*/ 155 h 1319"/>
              <a:gd name="T72" fmla="*/ 338 w 1764"/>
              <a:gd name="T73" fmla="*/ 109 h 1319"/>
              <a:gd name="T74" fmla="*/ 441 w 1764"/>
              <a:gd name="T75" fmla="*/ 71 h 1319"/>
              <a:gd name="T76" fmla="*/ 548 w 1764"/>
              <a:gd name="T77" fmla="*/ 40 h 1319"/>
              <a:gd name="T78" fmla="*/ 659 w 1764"/>
              <a:gd name="T79" fmla="*/ 19 h 1319"/>
              <a:gd name="T80" fmla="*/ 772 w 1764"/>
              <a:gd name="T81" fmla="*/ 5 h 1319"/>
              <a:gd name="T82" fmla="*/ 885 w 1764"/>
              <a:gd name="T83" fmla="*/ 0 h 1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764" h="1319">
                <a:moveTo>
                  <a:pt x="885" y="0"/>
                </a:moveTo>
                <a:lnTo>
                  <a:pt x="1000" y="5"/>
                </a:lnTo>
                <a:lnTo>
                  <a:pt x="1112" y="17"/>
                </a:lnTo>
                <a:lnTo>
                  <a:pt x="1221" y="39"/>
                </a:lnTo>
                <a:lnTo>
                  <a:pt x="1326" y="69"/>
                </a:lnTo>
                <a:lnTo>
                  <a:pt x="1429" y="106"/>
                </a:lnTo>
                <a:lnTo>
                  <a:pt x="1527" y="150"/>
                </a:lnTo>
                <a:lnTo>
                  <a:pt x="1620" y="203"/>
                </a:lnTo>
                <a:lnTo>
                  <a:pt x="1711" y="262"/>
                </a:lnTo>
                <a:lnTo>
                  <a:pt x="1732" y="281"/>
                </a:lnTo>
                <a:lnTo>
                  <a:pt x="1749" y="304"/>
                </a:lnTo>
                <a:lnTo>
                  <a:pt x="1760" y="328"/>
                </a:lnTo>
                <a:lnTo>
                  <a:pt x="1764" y="356"/>
                </a:lnTo>
                <a:lnTo>
                  <a:pt x="1764" y="382"/>
                </a:lnTo>
                <a:lnTo>
                  <a:pt x="1760" y="409"/>
                </a:lnTo>
                <a:lnTo>
                  <a:pt x="1748" y="434"/>
                </a:lnTo>
                <a:lnTo>
                  <a:pt x="1731" y="458"/>
                </a:lnTo>
                <a:lnTo>
                  <a:pt x="977" y="1278"/>
                </a:lnTo>
                <a:lnTo>
                  <a:pt x="953" y="1297"/>
                </a:lnTo>
                <a:lnTo>
                  <a:pt x="925" y="1311"/>
                </a:lnTo>
                <a:lnTo>
                  <a:pt x="894" y="1319"/>
                </a:lnTo>
                <a:lnTo>
                  <a:pt x="865" y="1319"/>
                </a:lnTo>
                <a:lnTo>
                  <a:pt x="835" y="1311"/>
                </a:lnTo>
                <a:lnTo>
                  <a:pt x="807" y="1297"/>
                </a:lnTo>
                <a:lnTo>
                  <a:pt x="783" y="1278"/>
                </a:lnTo>
                <a:lnTo>
                  <a:pt x="35" y="463"/>
                </a:lnTo>
                <a:lnTo>
                  <a:pt x="17" y="440"/>
                </a:lnTo>
                <a:lnTo>
                  <a:pt x="6" y="415"/>
                </a:lnTo>
                <a:lnTo>
                  <a:pt x="0" y="388"/>
                </a:lnTo>
                <a:lnTo>
                  <a:pt x="0" y="362"/>
                </a:lnTo>
                <a:lnTo>
                  <a:pt x="6" y="334"/>
                </a:lnTo>
                <a:lnTo>
                  <a:pt x="17" y="310"/>
                </a:lnTo>
                <a:lnTo>
                  <a:pt x="32" y="287"/>
                </a:lnTo>
                <a:lnTo>
                  <a:pt x="54" y="268"/>
                </a:lnTo>
                <a:lnTo>
                  <a:pt x="144" y="209"/>
                </a:lnTo>
                <a:lnTo>
                  <a:pt x="239" y="155"/>
                </a:lnTo>
                <a:lnTo>
                  <a:pt x="338" y="109"/>
                </a:lnTo>
                <a:lnTo>
                  <a:pt x="441" y="71"/>
                </a:lnTo>
                <a:lnTo>
                  <a:pt x="548" y="40"/>
                </a:lnTo>
                <a:lnTo>
                  <a:pt x="659" y="19"/>
                </a:lnTo>
                <a:lnTo>
                  <a:pt x="772" y="5"/>
                </a:lnTo>
                <a:lnTo>
                  <a:pt x="885" y="0"/>
                </a:lnTo>
                <a:close/>
              </a:path>
            </a:pathLst>
          </a:custGeom>
          <a:solidFill>
            <a:srgbClr val="5C9AD3"/>
          </a:solidFill>
          <a:ln w="0">
            <a:noFill/>
            <a:prstDash val="solid"/>
            <a:round/>
            <a:headEnd/>
            <a:tailEnd/>
          </a:ln>
          <a:effectLst>
            <a:outerShdw blurRad="50800" dist="38100" algn="l"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3" name="Freeform 11"/>
          <p:cNvSpPr>
            <a:spLocks/>
          </p:cNvSpPr>
          <p:nvPr/>
        </p:nvSpPr>
        <p:spPr bwMode="auto">
          <a:xfrm rot="5400000">
            <a:off x="5054879" y="3791510"/>
            <a:ext cx="1461103" cy="2396722"/>
          </a:xfrm>
          <a:custGeom>
            <a:avLst/>
            <a:gdLst>
              <a:gd name="T0" fmla="*/ 1014 w 1368"/>
              <a:gd name="T1" fmla="*/ 0 h 2244"/>
              <a:gd name="T2" fmla="*/ 1042 w 1368"/>
              <a:gd name="T3" fmla="*/ 2 h 2244"/>
              <a:gd name="T4" fmla="*/ 1070 w 1368"/>
              <a:gd name="T5" fmla="*/ 8 h 2244"/>
              <a:gd name="T6" fmla="*/ 1096 w 1368"/>
              <a:gd name="T7" fmla="*/ 19 h 2244"/>
              <a:gd name="T8" fmla="*/ 1117 w 1368"/>
              <a:gd name="T9" fmla="*/ 37 h 2244"/>
              <a:gd name="T10" fmla="*/ 1137 w 1368"/>
              <a:gd name="T11" fmla="*/ 60 h 2244"/>
              <a:gd name="T12" fmla="*/ 1189 w 1368"/>
              <a:gd name="T13" fmla="*/ 146 h 2244"/>
              <a:gd name="T14" fmla="*/ 1235 w 1368"/>
              <a:gd name="T15" fmla="*/ 235 h 2244"/>
              <a:gd name="T16" fmla="*/ 1273 w 1368"/>
              <a:gd name="T17" fmla="*/ 328 h 2244"/>
              <a:gd name="T18" fmla="*/ 1307 w 1368"/>
              <a:gd name="T19" fmla="*/ 425 h 2244"/>
              <a:gd name="T20" fmla="*/ 1333 w 1368"/>
              <a:gd name="T21" fmla="*/ 524 h 2244"/>
              <a:gd name="T22" fmla="*/ 1353 w 1368"/>
              <a:gd name="T23" fmla="*/ 627 h 2244"/>
              <a:gd name="T24" fmla="*/ 1364 w 1368"/>
              <a:gd name="T25" fmla="*/ 732 h 2244"/>
              <a:gd name="T26" fmla="*/ 1368 w 1368"/>
              <a:gd name="T27" fmla="*/ 838 h 2244"/>
              <a:gd name="T28" fmla="*/ 1364 w 1368"/>
              <a:gd name="T29" fmla="*/ 955 h 2244"/>
              <a:gd name="T30" fmla="*/ 1350 w 1368"/>
              <a:gd name="T31" fmla="*/ 1066 h 2244"/>
              <a:gd name="T32" fmla="*/ 1328 w 1368"/>
              <a:gd name="T33" fmla="*/ 1177 h 2244"/>
              <a:gd name="T34" fmla="*/ 1298 w 1368"/>
              <a:gd name="T35" fmla="*/ 1284 h 2244"/>
              <a:gd name="T36" fmla="*/ 1260 w 1368"/>
              <a:gd name="T37" fmla="*/ 1386 h 2244"/>
              <a:gd name="T38" fmla="*/ 1214 w 1368"/>
              <a:gd name="T39" fmla="*/ 1486 h 2244"/>
              <a:gd name="T40" fmla="*/ 1160 w 1368"/>
              <a:gd name="T41" fmla="*/ 1581 h 2244"/>
              <a:gd name="T42" fmla="*/ 1100 w 1368"/>
              <a:gd name="T43" fmla="*/ 1671 h 2244"/>
              <a:gd name="T44" fmla="*/ 1034 w 1368"/>
              <a:gd name="T45" fmla="*/ 1755 h 2244"/>
              <a:gd name="T46" fmla="*/ 962 w 1368"/>
              <a:gd name="T47" fmla="*/ 1835 h 2244"/>
              <a:gd name="T48" fmla="*/ 883 w 1368"/>
              <a:gd name="T49" fmla="*/ 1910 h 2244"/>
              <a:gd name="T50" fmla="*/ 800 w 1368"/>
              <a:gd name="T51" fmla="*/ 1979 h 2244"/>
              <a:gd name="T52" fmla="*/ 711 w 1368"/>
              <a:gd name="T53" fmla="*/ 2040 h 2244"/>
              <a:gd name="T54" fmla="*/ 618 w 1368"/>
              <a:gd name="T55" fmla="*/ 2095 h 2244"/>
              <a:gd name="T56" fmla="*/ 520 w 1368"/>
              <a:gd name="T57" fmla="*/ 2143 h 2244"/>
              <a:gd name="T58" fmla="*/ 417 w 1368"/>
              <a:gd name="T59" fmla="*/ 2184 h 2244"/>
              <a:gd name="T60" fmla="*/ 313 w 1368"/>
              <a:gd name="T61" fmla="*/ 2216 h 2244"/>
              <a:gd name="T62" fmla="*/ 203 w 1368"/>
              <a:gd name="T63" fmla="*/ 2241 h 2244"/>
              <a:gd name="T64" fmla="*/ 170 w 1368"/>
              <a:gd name="T65" fmla="*/ 2244 h 2244"/>
              <a:gd name="T66" fmla="*/ 138 w 1368"/>
              <a:gd name="T67" fmla="*/ 2238 h 2244"/>
              <a:gd name="T68" fmla="*/ 111 w 1368"/>
              <a:gd name="T69" fmla="*/ 2224 h 2244"/>
              <a:gd name="T70" fmla="*/ 86 w 1368"/>
              <a:gd name="T71" fmla="*/ 2204 h 2244"/>
              <a:gd name="T72" fmla="*/ 66 w 1368"/>
              <a:gd name="T73" fmla="*/ 2180 h 2244"/>
              <a:gd name="T74" fmla="*/ 53 w 1368"/>
              <a:gd name="T75" fmla="*/ 2151 h 2244"/>
              <a:gd name="T76" fmla="*/ 48 w 1368"/>
              <a:gd name="T77" fmla="*/ 2117 h 2244"/>
              <a:gd name="T78" fmla="*/ 0 w 1368"/>
              <a:gd name="T79" fmla="*/ 962 h 2244"/>
              <a:gd name="T80" fmla="*/ 2 w 1368"/>
              <a:gd name="T81" fmla="*/ 935 h 2244"/>
              <a:gd name="T82" fmla="*/ 10 w 1368"/>
              <a:gd name="T83" fmla="*/ 907 h 2244"/>
              <a:gd name="T84" fmla="*/ 23 w 1368"/>
              <a:gd name="T85" fmla="*/ 883 h 2244"/>
              <a:gd name="T86" fmla="*/ 42 w 1368"/>
              <a:gd name="T87" fmla="*/ 861 h 2244"/>
              <a:gd name="T88" fmla="*/ 938 w 1368"/>
              <a:gd name="T89" fmla="*/ 36 h 2244"/>
              <a:gd name="T90" fmla="*/ 961 w 1368"/>
              <a:gd name="T91" fmla="*/ 17 h 2244"/>
              <a:gd name="T92" fmla="*/ 987 w 1368"/>
              <a:gd name="T93" fmla="*/ 7 h 2244"/>
              <a:gd name="T94" fmla="*/ 1014 w 1368"/>
              <a:gd name="T95" fmla="*/ 0 h 2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68" h="2244">
                <a:moveTo>
                  <a:pt x="1014" y="0"/>
                </a:moveTo>
                <a:lnTo>
                  <a:pt x="1042" y="2"/>
                </a:lnTo>
                <a:lnTo>
                  <a:pt x="1070" y="8"/>
                </a:lnTo>
                <a:lnTo>
                  <a:pt x="1096" y="19"/>
                </a:lnTo>
                <a:lnTo>
                  <a:pt x="1117" y="37"/>
                </a:lnTo>
                <a:lnTo>
                  <a:pt x="1137" y="60"/>
                </a:lnTo>
                <a:lnTo>
                  <a:pt x="1189" y="146"/>
                </a:lnTo>
                <a:lnTo>
                  <a:pt x="1235" y="235"/>
                </a:lnTo>
                <a:lnTo>
                  <a:pt x="1273" y="328"/>
                </a:lnTo>
                <a:lnTo>
                  <a:pt x="1307" y="425"/>
                </a:lnTo>
                <a:lnTo>
                  <a:pt x="1333" y="524"/>
                </a:lnTo>
                <a:lnTo>
                  <a:pt x="1353" y="627"/>
                </a:lnTo>
                <a:lnTo>
                  <a:pt x="1364" y="732"/>
                </a:lnTo>
                <a:lnTo>
                  <a:pt x="1368" y="838"/>
                </a:lnTo>
                <a:lnTo>
                  <a:pt x="1364" y="955"/>
                </a:lnTo>
                <a:lnTo>
                  <a:pt x="1350" y="1066"/>
                </a:lnTo>
                <a:lnTo>
                  <a:pt x="1328" y="1177"/>
                </a:lnTo>
                <a:lnTo>
                  <a:pt x="1298" y="1284"/>
                </a:lnTo>
                <a:lnTo>
                  <a:pt x="1260" y="1386"/>
                </a:lnTo>
                <a:lnTo>
                  <a:pt x="1214" y="1486"/>
                </a:lnTo>
                <a:lnTo>
                  <a:pt x="1160" y="1581"/>
                </a:lnTo>
                <a:lnTo>
                  <a:pt x="1100" y="1671"/>
                </a:lnTo>
                <a:lnTo>
                  <a:pt x="1034" y="1755"/>
                </a:lnTo>
                <a:lnTo>
                  <a:pt x="962" y="1835"/>
                </a:lnTo>
                <a:lnTo>
                  <a:pt x="883" y="1910"/>
                </a:lnTo>
                <a:lnTo>
                  <a:pt x="800" y="1979"/>
                </a:lnTo>
                <a:lnTo>
                  <a:pt x="711" y="2040"/>
                </a:lnTo>
                <a:lnTo>
                  <a:pt x="618" y="2095"/>
                </a:lnTo>
                <a:lnTo>
                  <a:pt x="520" y="2143"/>
                </a:lnTo>
                <a:lnTo>
                  <a:pt x="417" y="2184"/>
                </a:lnTo>
                <a:lnTo>
                  <a:pt x="313" y="2216"/>
                </a:lnTo>
                <a:lnTo>
                  <a:pt x="203" y="2241"/>
                </a:lnTo>
                <a:lnTo>
                  <a:pt x="170" y="2244"/>
                </a:lnTo>
                <a:lnTo>
                  <a:pt x="138" y="2238"/>
                </a:lnTo>
                <a:lnTo>
                  <a:pt x="111" y="2224"/>
                </a:lnTo>
                <a:lnTo>
                  <a:pt x="86" y="2204"/>
                </a:lnTo>
                <a:lnTo>
                  <a:pt x="66" y="2180"/>
                </a:lnTo>
                <a:lnTo>
                  <a:pt x="53" y="2151"/>
                </a:lnTo>
                <a:lnTo>
                  <a:pt x="48" y="2117"/>
                </a:lnTo>
                <a:lnTo>
                  <a:pt x="0" y="962"/>
                </a:lnTo>
                <a:lnTo>
                  <a:pt x="2" y="935"/>
                </a:lnTo>
                <a:lnTo>
                  <a:pt x="10" y="907"/>
                </a:lnTo>
                <a:lnTo>
                  <a:pt x="23" y="883"/>
                </a:lnTo>
                <a:lnTo>
                  <a:pt x="42" y="861"/>
                </a:lnTo>
                <a:lnTo>
                  <a:pt x="938" y="36"/>
                </a:lnTo>
                <a:lnTo>
                  <a:pt x="961" y="17"/>
                </a:lnTo>
                <a:lnTo>
                  <a:pt x="987" y="7"/>
                </a:lnTo>
                <a:lnTo>
                  <a:pt x="1014" y="0"/>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bodyPr>
          <a:lstStyle/>
          <a:p>
            <a:endParaRPr lang="ru-RU"/>
          </a:p>
        </p:txBody>
      </p:sp>
      <p:sp>
        <p:nvSpPr>
          <p:cNvPr id="25" name="TextBox 24"/>
          <p:cNvSpPr txBox="1"/>
          <p:nvPr/>
        </p:nvSpPr>
        <p:spPr>
          <a:xfrm>
            <a:off x="410548" y="1561120"/>
            <a:ext cx="2743200" cy="174817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26" name="Group 25"/>
          <p:cNvGrpSpPr/>
          <p:nvPr/>
        </p:nvGrpSpPr>
        <p:grpSpPr>
          <a:xfrm>
            <a:off x="3341511" y="258228"/>
            <a:ext cx="5508978" cy="954108"/>
            <a:chOff x="3341511" y="258228"/>
            <a:chExt cx="5508978" cy="954108"/>
          </a:xfrm>
        </p:grpSpPr>
        <p:sp>
          <p:nvSpPr>
            <p:cNvPr id="27" name="TextBox 2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28" name="TextBox 2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29" name="TextBox 28"/>
          <p:cNvSpPr txBox="1"/>
          <p:nvPr/>
        </p:nvSpPr>
        <p:spPr>
          <a:xfrm>
            <a:off x="9227173" y="3248936"/>
            <a:ext cx="2743200" cy="174817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
        <p:nvSpPr>
          <p:cNvPr id="30" name="TextBox 29"/>
          <p:cNvSpPr txBox="1"/>
          <p:nvPr/>
        </p:nvSpPr>
        <p:spPr>
          <a:xfrm>
            <a:off x="412773" y="4548869"/>
            <a:ext cx="2743200" cy="174817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a:t>
            </a:r>
          </a:p>
          <a:p>
            <a:pPr defTabSz="1219170">
              <a:spcBef>
                <a:spcPct val="20000"/>
              </a:spcBef>
              <a:defRPr/>
            </a:pPr>
            <a:endParaRPr lang="en-US" sz="8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nvGrpSpPr>
          <p:cNvPr id="31" name="Group 30"/>
          <p:cNvGrpSpPr/>
          <p:nvPr/>
        </p:nvGrpSpPr>
        <p:grpSpPr>
          <a:xfrm>
            <a:off x="6951076" y="3900561"/>
            <a:ext cx="304371" cy="512235"/>
            <a:chOff x="533400" y="2800350"/>
            <a:chExt cx="325437" cy="547687"/>
          </a:xfrm>
          <a:solidFill>
            <a:schemeClr val="bg1"/>
          </a:solidFill>
          <a:effectLst>
            <a:outerShdw blurRad="50800" dist="38100" dir="2700000" algn="tl" rotWithShape="0">
              <a:prstClr val="black">
                <a:alpha val="40000"/>
              </a:prstClr>
            </a:outerShdw>
          </a:effectLst>
        </p:grpSpPr>
        <p:sp>
          <p:nvSpPr>
            <p:cNvPr id="32" name="Freeform 30"/>
            <p:cNvSpPr>
              <a:spLocks noEditPoints="1"/>
            </p:cNvSpPr>
            <p:nvPr/>
          </p:nvSpPr>
          <p:spPr bwMode="auto">
            <a:xfrm>
              <a:off x="533400" y="2800350"/>
              <a:ext cx="325437" cy="547687"/>
            </a:xfrm>
            <a:custGeom>
              <a:avLst/>
              <a:gdLst/>
              <a:ahLst/>
              <a:cxnLst>
                <a:cxn ang="0">
                  <a:pos x="104" y="0"/>
                </a:cxn>
                <a:cxn ang="0">
                  <a:pos x="18" y="0"/>
                </a:cxn>
                <a:cxn ang="0">
                  <a:pos x="0" y="17"/>
                </a:cxn>
                <a:cxn ang="0">
                  <a:pos x="0" y="189"/>
                </a:cxn>
                <a:cxn ang="0">
                  <a:pos x="18" y="206"/>
                </a:cxn>
                <a:cxn ang="0">
                  <a:pos x="104" y="206"/>
                </a:cxn>
                <a:cxn ang="0">
                  <a:pos x="122" y="189"/>
                </a:cxn>
                <a:cxn ang="0">
                  <a:pos x="122" y="17"/>
                </a:cxn>
                <a:cxn ang="0">
                  <a:pos x="104" y="0"/>
                </a:cxn>
                <a:cxn ang="0">
                  <a:pos x="47" y="12"/>
                </a:cxn>
                <a:cxn ang="0">
                  <a:pos x="75" y="12"/>
                </a:cxn>
                <a:cxn ang="0">
                  <a:pos x="77" y="15"/>
                </a:cxn>
                <a:cxn ang="0">
                  <a:pos x="75" y="18"/>
                </a:cxn>
                <a:cxn ang="0">
                  <a:pos x="47" y="18"/>
                </a:cxn>
                <a:cxn ang="0">
                  <a:pos x="45" y="15"/>
                </a:cxn>
                <a:cxn ang="0">
                  <a:pos x="47" y="12"/>
                </a:cxn>
                <a:cxn ang="0">
                  <a:pos x="61" y="203"/>
                </a:cxn>
                <a:cxn ang="0">
                  <a:pos x="53" y="196"/>
                </a:cxn>
                <a:cxn ang="0">
                  <a:pos x="61" y="188"/>
                </a:cxn>
                <a:cxn ang="0">
                  <a:pos x="69" y="196"/>
                </a:cxn>
                <a:cxn ang="0">
                  <a:pos x="61" y="203"/>
                </a:cxn>
                <a:cxn ang="0">
                  <a:pos x="109" y="181"/>
                </a:cxn>
                <a:cxn ang="0">
                  <a:pos x="13" y="181"/>
                </a:cxn>
                <a:cxn ang="0">
                  <a:pos x="13" y="25"/>
                </a:cxn>
                <a:cxn ang="0">
                  <a:pos x="109" y="25"/>
                </a:cxn>
                <a:cxn ang="0">
                  <a:pos x="109" y="181"/>
                </a:cxn>
              </a:cxnLst>
              <a:rect l="0" t="0" r="r" b="b"/>
              <a:pathLst>
                <a:path w="122" h="206">
                  <a:moveTo>
                    <a:pt x="104" y="0"/>
                  </a:moveTo>
                  <a:cubicBezTo>
                    <a:pt x="18" y="0"/>
                    <a:pt x="18" y="0"/>
                    <a:pt x="18" y="0"/>
                  </a:cubicBezTo>
                  <a:cubicBezTo>
                    <a:pt x="8" y="0"/>
                    <a:pt x="0" y="8"/>
                    <a:pt x="0" y="17"/>
                  </a:cubicBezTo>
                  <a:cubicBezTo>
                    <a:pt x="0" y="189"/>
                    <a:pt x="0" y="189"/>
                    <a:pt x="0" y="189"/>
                  </a:cubicBezTo>
                  <a:cubicBezTo>
                    <a:pt x="0" y="199"/>
                    <a:pt x="8" y="206"/>
                    <a:pt x="18" y="206"/>
                  </a:cubicBezTo>
                  <a:cubicBezTo>
                    <a:pt x="104" y="206"/>
                    <a:pt x="104" y="206"/>
                    <a:pt x="104" y="206"/>
                  </a:cubicBezTo>
                  <a:cubicBezTo>
                    <a:pt x="114" y="206"/>
                    <a:pt x="122" y="199"/>
                    <a:pt x="122" y="189"/>
                  </a:cubicBezTo>
                  <a:cubicBezTo>
                    <a:pt x="122" y="17"/>
                    <a:pt x="122" y="17"/>
                    <a:pt x="122" y="17"/>
                  </a:cubicBezTo>
                  <a:cubicBezTo>
                    <a:pt x="122" y="8"/>
                    <a:pt x="114" y="0"/>
                    <a:pt x="104" y="0"/>
                  </a:cubicBezTo>
                  <a:close/>
                  <a:moveTo>
                    <a:pt x="47" y="12"/>
                  </a:moveTo>
                  <a:cubicBezTo>
                    <a:pt x="75" y="12"/>
                    <a:pt x="75" y="12"/>
                    <a:pt x="75" y="12"/>
                  </a:cubicBezTo>
                  <a:cubicBezTo>
                    <a:pt x="76" y="12"/>
                    <a:pt x="77" y="14"/>
                    <a:pt x="77" y="15"/>
                  </a:cubicBezTo>
                  <a:cubicBezTo>
                    <a:pt x="77" y="17"/>
                    <a:pt x="76" y="18"/>
                    <a:pt x="75" y="18"/>
                  </a:cubicBezTo>
                  <a:cubicBezTo>
                    <a:pt x="47" y="18"/>
                    <a:pt x="47" y="18"/>
                    <a:pt x="47" y="18"/>
                  </a:cubicBezTo>
                  <a:cubicBezTo>
                    <a:pt x="46" y="18"/>
                    <a:pt x="45" y="17"/>
                    <a:pt x="45" y="15"/>
                  </a:cubicBezTo>
                  <a:cubicBezTo>
                    <a:pt x="45" y="14"/>
                    <a:pt x="46" y="12"/>
                    <a:pt x="47" y="12"/>
                  </a:cubicBezTo>
                  <a:close/>
                  <a:moveTo>
                    <a:pt x="61" y="203"/>
                  </a:moveTo>
                  <a:cubicBezTo>
                    <a:pt x="57" y="203"/>
                    <a:pt x="53" y="200"/>
                    <a:pt x="53" y="196"/>
                  </a:cubicBezTo>
                  <a:cubicBezTo>
                    <a:pt x="53" y="191"/>
                    <a:pt x="57" y="188"/>
                    <a:pt x="61" y="188"/>
                  </a:cubicBezTo>
                  <a:cubicBezTo>
                    <a:pt x="65" y="188"/>
                    <a:pt x="69" y="191"/>
                    <a:pt x="69" y="196"/>
                  </a:cubicBezTo>
                  <a:cubicBezTo>
                    <a:pt x="69" y="200"/>
                    <a:pt x="65" y="203"/>
                    <a:pt x="61" y="203"/>
                  </a:cubicBezTo>
                  <a:close/>
                  <a:moveTo>
                    <a:pt x="109" y="181"/>
                  </a:moveTo>
                  <a:cubicBezTo>
                    <a:pt x="13" y="181"/>
                    <a:pt x="13" y="181"/>
                    <a:pt x="13" y="181"/>
                  </a:cubicBezTo>
                  <a:cubicBezTo>
                    <a:pt x="13" y="25"/>
                    <a:pt x="13" y="25"/>
                    <a:pt x="13" y="25"/>
                  </a:cubicBezTo>
                  <a:cubicBezTo>
                    <a:pt x="109" y="25"/>
                    <a:pt x="109" y="25"/>
                    <a:pt x="109" y="25"/>
                  </a:cubicBezTo>
                  <a:lnTo>
                    <a:pt x="109" y="181"/>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Rectangle 31"/>
            <p:cNvSpPr>
              <a:spLocks noChangeArrowheads="1"/>
            </p:cNvSpPr>
            <p:nvPr/>
          </p:nvSpPr>
          <p:spPr bwMode="auto">
            <a:xfrm>
              <a:off x="600075" y="3140075"/>
              <a:ext cx="42862" cy="11747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4" name="Rectangle 32"/>
            <p:cNvSpPr>
              <a:spLocks noChangeArrowheads="1"/>
            </p:cNvSpPr>
            <p:nvPr/>
          </p:nvSpPr>
          <p:spPr bwMode="auto">
            <a:xfrm>
              <a:off x="674687" y="3095625"/>
              <a:ext cx="42862" cy="161925"/>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5" name="Rectangle 33"/>
            <p:cNvSpPr>
              <a:spLocks noChangeArrowheads="1"/>
            </p:cNvSpPr>
            <p:nvPr/>
          </p:nvSpPr>
          <p:spPr bwMode="auto">
            <a:xfrm>
              <a:off x="749300" y="3049587"/>
              <a:ext cx="42862" cy="207962"/>
            </a:xfrm>
            <a:prstGeom prst="rect">
              <a:avLst/>
            </a:prstGeom>
            <a:grp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6" name="Freeform 296"/>
          <p:cNvSpPr>
            <a:spLocks noChangeAspect="1" noEditPoints="1"/>
          </p:cNvSpPr>
          <p:nvPr/>
        </p:nvSpPr>
        <p:spPr bwMode="auto">
          <a:xfrm>
            <a:off x="5558058" y="4700993"/>
            <a:ext cx="327950" cy="457200"/>
          </a:xfrm>
          <a:custGeom>
            <a:avLst/>
            <a:gdLst/>
            <a:ahLst/>
            <a:cxnLst>
              <a:cxn ang="0">
                <a:pos x="103" y="135"/>
              </a:cxn>
              <a:cxn ang="0">
                <a:pos x="96" y="142"/>
              </a:cxn>
              <a:cxn ang="0">
                <a:pos x="21" y="142"/>
              </a:cxn>
              <a:cxn ang="0">
                <a:pos x="14" y="135"/>
              </a:cxn>
              <a:cxn ang="0">
                <a:pos x="14" y="29"/>
              </a:cxn>
              <a:cxn ang="0">
                <a:pos x="21" y="22"/>
              </a:cxn>
              <a:cxn ang="0">
                <a:pos x="96" y="22"/>
              </a:cxn>
              <a:cxn ang="0">
                <a:pos x="103" y="29"/>
              </a:cxn>
              <a:cxn ang="0">
                <a:pos x="103" y="135"/>
              </a:cxn>
              <a:cxn ang="0">
                <a:pos x="59" y="160"/>
              </a:cxn>
              <a:cxn ang="0">
                <a:pos x="52" y="153"/>
              </a:cxn>
              <a:cxn ang="0">
                <a:pos x="59" y="147"/>
              </a:cxn>
              <a:cxn ang="0">
                <a:pos x="65" y="153"/>
              </a:cxn>
              <a:cxn ang="0">
                <a:pos x="59" y="160"/>
              </a:cxn>
              <a:cxn ang="0">
                <a:pos x="37" y="8"/>
              </a:cxn>
              <a:cxn ang="0">
                <a:pos x="80" y="8"/>
              </a:cxn>
              <a:cxn ang="0">
                <a:pos x="83" y="11"/>
              </a:cxn>
              <a:cxn ang="0">
                <a:pos x="80" y="14"/>
              </a:cxn>
              <a:cxn ang="0">
                <a:pos x="37" y="14"/>
              </a:cxn>
              <a:cxn ang="0">
                <a:pos x="34" y="11"/>
              </a:cxn>
              <a:cxn ang="0">
                <a:pos x="37" y="8"/>
              </a:cxn>
              <a:cxn ang="0">
                <a:pos x="110" y="0"/>
              </a:cxn>
              <a:cxn ang="0">
                <a:pos x="7" y="0"/>
              </a:cxn>
              <a:cxn ang="0">
                <a:pos x="0" y="8"/>
              </a:cxn>
              <a:cxn ang="0">
                <a:pos x="0" y="156"/>
              </a:cxn>
              <a:cxn ang="0">
                <a:pos x="7" y="164"/>
              </a:cxn>
              <a:cxn ang="0">
                <a:pos x="110" y="164"/>
              </a:cxn>
              <a:cxn ang="0">
                <a:pos x="118" y="156"/>
              </a:cxn>
              <a:cxn ang="0">
                <a:pos x="118" y="8"/>
              </a:cxn>
              <a:cxn ang="0">
                <a:pos x="110" y="0"/>
              </a:cxn>
            </a:cxnLst>
            <a:rect l="0" t="0" r="r" b="b"/>
            <a:pathLst>
              <a:path w="118" h="164">
                <a:moveTo>
                  <a:pt x="103" y="135"/>
                </a:moveTo>
                <a:cubicBezTo>
                  <a:pt x="103" y="139"/>
                  <a:pt x="100" y="142"/>
                  <a:pt x="96" y="142"/>
                </a:cubicBezTo>
                <a:cubicBezTo>
                  <a:pt x="21" y="142"/>
                  <a:pt x="21" y="142"/>
                  <a:pt x="21" y="142"/>
                </a:cubicBezTo>
                <a:cubicBezTo>
                  <a:pt x="17" y="142"/>
                  <a:pt x="14" y="139"/>
                  <a:pt x="14" y="135"/>
                </a:cubicBezTo>
                <a:cubicBezTo>
                  <a:pt x="14" y="29"/>
                  <a:pt x="14" y="29"/>
                  <a:pt x="14" y="29"/>
                </a:cubicBezTo>
                <a:cubicBezTo>
                  <a:pt x="14" y="25"/>
                  <a:pt x="17" y="22"/>
                  <a:pt x="21" y="22"/>
                </a:cubicBezTo>
                <a:cubicBezTo>
                  <a:pt x="96" y="22"/>
                  <a:pt x="96" y="22"/>
                  <a:pt x="96" y="22"/>
                </a:cubicBezTo>
                <a:cubicBezTo>
                  <a:pt x="100" y="22"/>
                  <a:pt x="103" y="25"/>
                  <a:pt x="103" y="29"/>
                </a:cubicBezTo>
                <a:lnTo>
                  <a:pt x="103" y="135"/>
                </a:lnTo>
                <a:close/>
                <a:moveTo>
                  <a:pt x="59" y="160"/>
                </a:moveTo>
                <a:cubicBezTo>
                  <a:pt x="55" y="160"/>
                  <a:pt x="52" y="157"/>
                  <a:pt x="52" y="153"/>
                </a:cubicBezTo>
                <a:cubicBezTo>
                  <a:pt x="52" y="150"/>
                  <a:pt x="55" y="147"/>
                  <a:pt x="59" y="147"/>
                </a:cubicBezTo>
                <a:cubicBezTo>
                  <a:pt x="62" y="147"/>
                  <a:pt x="65" y="150"/>
                  <a:pt x="65" y="153"/>
                </a:cubicBezTo>
                <a:cubicBezTo>
                  <a:pt x="65" y="157"/>
                  <a:pt x="62" y="160"/>
                  <a:pt x="59" y="160"/>
                </a:cubicBezTo>
                <a:moveTo>
                  <a:pt x="37" y="8"/>
                </a:moveTo>
                <a:cubicBezTo>
                  <a:pt x="80" y="8"/>
                  <a:pt x="80" y="8"/>
                  <a:pt x="80" y="8"/>
                </a:cubicBezTo>
                <a:cubicBezTo>
                  <a:pt x="82" y="8"/>
                  <a:pt x="83" y="9"/>
                  <a:pt x="83" y="11"/>
                </a:cubicBezTo>
                <a:cubicBezTo>
                  <a:pt x="83" y="13"/>
                  <a:pt x="82" y="14"/>
                  <a:pt x="80" y="14"/>
                </a:cubicBezTo>
                <a:cubicBezTo>
                  <a:pt x="37" y="14"/>
                  <a:pt x="37" y="14"/>
                  <a:pt x="37" y="14"/>
                </a:cubicBezTo>
                <a:cubicBezTo>
                  <a:pt x="35" y="14"/>
                  <a:pt x="34" y="13"/>
                  <a:pt x="34" y="11"/>
                </a:cubicBezTo>
                <a:cubicBezTo>
                  <a:pt x="34" y="9"/>
                  <a:pt x="35" y="8"/>
                  <a:pt x="37" y="8"/>
                </a:cubicBezTo>
                <a:moveTo>
                  <a:pt x="110" y="0"/>
                </a:moveTo>
                <a:cubicBezTo>
                  <a:pt x="7" y="0"/>
                  <a:pt x="7" y="0"/>
                  <a:pt x="7" y="0"/>
                </a:cubicBezTo>
                <a:cubicBezTo>
                  <a:pt x="3" y="0"/>
                  <a:pt x="0" y="3"/>
                  <a:pt x="0" y="8"/>
                </a:cubicBezTo>
                <a:cubicBezTo>
                  <a:pt x="0" y="156"/>
                  <a:pt x="0" y="156"/>
                  <a:pt x="0" y="156"/>
                </a:cubicBezTo>
                <a:cubicBezTo>
                  <a:pt x="0" y="161"/>
                  <a:pt x="3" y="164"/>
                  <a:pt x="7" y="164"/>
                </a:cubicBezTo>
                <a:cubicBezTo>
                  <a:pt x="110" y="164"/>
                  <a:pt x="110" y="164"/>
                  <a:pt x="110" y="164"/>
                </a:cubicBezTo>
                <a:cubicBezTo>
                  <a:pt x="114" y="164"/>
                  <a:pt x="118" y="161"/>
                  <a:pt x="118" y="156"/>
                </a:cubicBezTo>
                <a:cubicBezTo>
                  <a:pt x="118" y="8"/>
                  <a:pt x="118" y="8"/>
                  <a:pt x="118" y="8"/>
                </a:cubicBezTo>
                <a:cubicBezTo>
                  <a:pt x="118" y="3"/>
                  <a:pt x="114" y="0"/>
                  <a:pt x="110" y="0"/>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144"/>
          <p:cNvSpPr>
            <a:spLocks noChangeAspect="1" noEditPoints="1"/>
          </p:cNvSpPr>
          <p:nvPr/>
        </p:nvSpPr>
        <p:spPr bwMode="auto">
          <a:xfrm>
            <a:off x="5511204" y="3163794"/>
            <a:ext cx="457200" cy="457200"/>
          </a:xfrm>
          <a:custGeom>
            <a:avLst/>
            <a:gdLst/>
            <a:ahLst/>
            <a:cxnLst>
              <a:cxn ang="0">
                <a:pos x="324" y="324"/>
              </a:cxn>
              <a:cxn ang="0">
                <a:pos x="50" y="324"/>
              </a:cxn>
              <a:cxn ang="0">
                <a:pos x="0" y="274"/>
              </a:cxn>
              <a:cxn ang="0">
                <a:pos x="0" y="50"/>
              </a:cxn>
              <a:cxn ang="0">
                <a:pos x="50" y="0"/>
              </a:cxn>
              <a:cxn ang="0">
                <a:pos x="324" y="0"/>
              </a:cxn>
              <a:cxn ang="0">
                <a:pos x="374" y="50"/>
              </a:cxn>
              <a:cxn ang="0">
                <a:pos x="374" y="274"/>
              </a:cxn>
              <a:cxn ang="0">
                <a:pos x="324" y="324"/>
              </a:cxn>
              <a:cxn ang="0">
                <a:pos x="187" y="299"/>
              </a:cxn>
              <a:cxn ang="0">
                <a:pos x="200" y="287"/>
              </a:cxn>
              <a:cxn ang="0">
                <a:pos x="187" y="274"/>
              </a:cxn>
              <a:cxn ang="0">
                <a:pos x="175" y="287"/>
              </a:cxn>
              <a:cxn ang="0">
                <a:pos x="187" y="299"/>
              </a:cxn>
              <a:cxn ang="0">
                <a:pos x="349" y="25"/>
              </a:cxn>
              <a:cxn ang="0">
                <a:pos x="25" y="25"/>
              </a:cxn>
              <a:cxn ang="0">
                <a:pos x="25" y="249"/>
              </a:cxn>
              <a:cxn ang="0">
                <a:pos x="349" y="249"/>
              </a:cxn>
              <a:cxn ang="0">
                <a:pos x="349" y="25"/>
              </a:cxn>
              <a:cxn ang="0">
                <a:pos x="250" y="374"/>
              </a:cxn>
              <a:cxn ang="0">
                <a:pos x="125" y="374"/>
              </a:cxn>
              <a:cxn ang="0">
                <a:pos x="125" y="349"/>
              </a:cxn>
              <a:cxn ang="0">
                <a:pos x="250" y="349"/>
              </a:cxn>
              <a:cxn ang="0">
                <a:pos x="250" y="374"/>
              </a:cxn>
            </a:cxnLst>
            <a:rect l="0" t="0" r="r" b="b"/>
            <a:pathLst>
              <a:path w="374" h="374">
                <a:moveTo>
                  <a:pt x="324" y="324"/>
                </a:moveTo>
                <a:cubicBezTo>
                  <a:pt x="50" y="324"/>
                  <a:pt x="50" y="324"/>
                  <a:pt x="50" y="324"/>
                </a:cubicBezTo>
                <a:cubicBezTo>
                  <a:pt x="25" y="324"/>
                  <a:pt x="0" y="299"/>
                  <a:pt x="0" y="274"/>
                </a:cubicBezTo>
                <a:cubicBezTo>
                  <a:pt x="0" y="50"/>
                  <a:pt x="0" y="50"/>
                  <a:pt x="0" y="50"/>
                </a:cubicBezTo>
                <a:cubicBezTo>
                  <a:pt x="0" y="25"/>
                  <a:pt x="25" y="0"/>
                  <a:pt x="50" y="0"/>
                </a:cubicBezTo>
                <a:cubicBezTo>
                  <a:pt x="324" y="0"/>
                  <a:pt x="324" y="0"/>
                  <a:pt x="324" y="0"/>
                </a:cubicBezTo>
                <a:cubicBezTo>
                  <a:pt x="349" y="0"/>
                  <a:pt x="374" y="25"/>
                  <a:pt x="374" y="50"/>
                </a:cubicBezTo>
                <a:cubicBezTo>
                  <a:pt x="374" y="274"/>
                  <a:pt x="374" y="274"/>
                  <a:pt x="374" y="274"/>
                </a:cubicBezTo>
                <a:cubicBezTo>
                  <a:pt x="374" y="299"/>
                  <a:pt x="349" y="324"/>
                  <a:pt x="324" y="324"/>
                </a:cubicBezTo>
                <a:close/>
                <a:moveTo>
                  <a:pt x="187" y="299"/>
                </a:moveTo>
                <a:cubicBezTo>
                  <a:pt x="194" y="299"/>
                  <a:pt x="200" y="294"/>
                  <a:pt x="200" y="287"/>
                </a:cubicBezTo>
                <a:cubicBezTo>
                  <a:pt x="200" y="280"/>
                  <a:pt x="194" y="274"/>
                  <a:pt x="187" y="274"/>
                </a:cubicBezTo>
                <a:cubicBezTo>
                  <a:pt x="180" y="274"/>
                  <a:pt x="175" y="280"/>
                  <a:pt x="175" y="287"/>
                </a:cubicBezTo>
                <a:cubicBezTo>
                  <a:pt x="175" y="294"/>
                  <a:pt x="180" y="299"/>
                  <a:pt x="187" y="299"/>
                </a:cubicBezTo>
                <a:close/>
                <a:moveTo>
                  <a:pt x="349" y="25"/>
                </a:moveTo>
                <a:cubicBezTo>
                  <a:pt x="25" y="25"/>
                  <a:pt x="25" y="25"/>
                  <a:pt x="25" y="25"/>
                </a:cubicBezTo>
                <a:cubicBezTo>
                  <a:pt x="25" y="249"/>
                  <a:pt x="25" y="249"/>
                  <a:pt x="25" y="249"/>
                </a:cubicBezTo>
                <a:cubicBezTo>
                  <a:pt x="349" y="249"/>
                  <a:pt x="349" y="249"/>
                  <a:pt x="349" y="249"/>
                </a:cubicBezTo>
                <a:cubicBezTo>
                  <a:pt x="349" y="25"/>
                  <a:pt x="349" y="25"/>
                  <a:pt x="349" y="25"/>
                </a:cubicBezTo>
                <a:close/>
                <a:moveTo>
                  <a:pt x="250" y="374"/>
                </a:moveTo>
                <a:cubicBezTo>
                  <a:pt x="125" y="374"/>
                  <a:pt x="125" y="374"/>
                  <a:pt x="125" y="374"/>
                </a:cubicBezTo>
                <a:cubicBezTo>
                  <a:pt x="125" y="349"/>
                  <a:pt x="125" y="349"/>
                  <a:pt x="125" y="349"/>
                </a:cubicBezTo>
                <a:cubicBezTo>
                  <a:pt x="250" y="349"/>
                  <a:pt x="250" y="349"/>
                  <a:pt x="250" y="349"/>
                </a:cubicBezTo>
                <a:cubicBezTo>
                  <a:pt x="250" y="374"/>
                  <a:pt x="250" y="374"/>
                  <a:pt x="250" y="374"/>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1169153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750"/>
                                        <p:tgtEl>
                                          <p:spTgt spid="26"/>
                                        </p:tgtEl>
                                      </p:cBhvr>
                                    </p:animEffect>
                                  </p:childTnLst>
                                </p:cTn>
                              </p:par>
                            </p:childTnLst>
                          </p:cTn>
                        </p:par>
                        <p:par>
                          <p:cTn id="8" fill="hold">
                            <p:stCondLst>
                              <p:cond delay="750"/>
                            </p:stCondLst>
                            <p:childTnLst>
                              <p:par>
                                <p:cTn id="9" presetID="2" presetClass="entr" presetSubtype="2"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par>
                                <p:cTn id="13" presetID="2" presetClass="entr" presetSubtype="9"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0-#ppt_h/2"/>
                                          </p:val>
                                        </p:tav>
                                        <p:tav tm="100000">
                                          <p:val>
                                            <p:strVal val="#ppt_y"/>
                                          </p:val>
                                        </p:tav>
                                      </p:tavLst>
                                    </p:anim>
                                  </p:childTnLst>
                                </p:cTn>
                              </p:par>
                              <p:par>
                                <p:cTn id="17" presetID="2" presetClass="entr" presetSubtype="12" fill="hold" grpId="0" nodeType="withEffect">
                                  <p:stCondLst>
                                    <p:cond delay="0"/>
                                  </p:stCondLst>
                                  <p:childTnLst>
                                    <p:set>
                                      <p:cBhvr>
                                        <p:cTn id="18" dur="1" fill="hold">
                                          <p:stCondLst>
                                            <p:cond delay="0"/>
                                          </p:stCondLst>
                                        </p:cTn>
                                        <p:tgtEl>
                                          <p:spTgt spid="23"/>
                                        </p:tgtEl>
                                        <p:attrNameLst>
                                          <p:attrName>style.visibility</p:attrName>
                                        </p:attrNameLst>
                                      </p:cBhvr>
                                      <p:to>
                                        <p:strVal val="visible"/>
                                      </p:to>
                                    </p:set>
                                    <p:anim calcmode="lin" valueType="num">
                                      <p:cBhvr additive="base">
                                        <p:cTn id="19" dur="500" fill="hold"/>
                                        <p:tgtEl>
                                          <p:spTgt spid="23"/>
                                        </p:tgtEl>
                                        <p:attrNameLst>
                                          <p:attrName>ppt_x</p:attrName>
                                        </p:attrNameLst>
                                      </p:cBhvr>
                                      <p:tavLst>
                                        <p:tav tm="0">
                                          <p:val>
                                            <p:strVal val="0-#ppt_w/2"/>
                                          </p:val>
                                        </p:tav>
                                        <p:tav tm="100000">
                                          <p:val>
                                            <p:strVal val="#ppt_x"/>
                                          </p:val>
                                        </p:tav>
                                      </p:tavLst>
                                    </p:anim>
                                    <p:anim calcmode="lin" valueType="num">
                                      <p:cBhvr additive="base">
                                        <p:cTn id="20" dur="500" fill="hold"/>
                                        <p:tgtEl>
                                          <p:spTgt spid="23"/>
                                        </p:tgtEl>
                                        <p:attrNameLst>
                                          <p:attrName>ppt_y</p:attrName>
                                        </p:attrNameLst>
                                      </p:cBhvr>
                                      <p:tavLst>
                                        <p:tav tm="0">
                                          <p:val>
                                            <p:strVal val="1+#ppt_h/2"/>
                                          </p:val>
                                        </p:tav>
                                        <p:tav tm="100000">
                                          <p:val>
                                            <p:strVal val="#ppt_y"/>
                                          </p:val>
                                        </p:tav>
                                      </p:tavLst>
                                    </p:anim>
                                  </p:childTnLst>
                                </p:cTn>
                              </p:par>
                            </p:childTnLst>
                          </p:cTn>
                        </p:par>
                        <p:par>
                          <p:cTn id="21" fill="hold">
                            <p:stCondLst>
                              <p:cond delay="1250"/>
                            </p:stCondLst>
                            <p:childTnLst>
                              <p:par>
                                <p:cTn id="22" presetID="53" presetClass="entr" presetSubtype="16" fill="hold" grpId="0" nodeType="afterEffect">
                                  <p:stCondLst>
                                    <p:cond delay="0"/>
                                  </p:stCondLst>
                                  <p:childTnLst>
                                    <p:set>
                                      <p:cBhvr>
                                        <p:cTn id="23" dur="1" fill="hold">
                                          <p:stCondLst>
                                            <p:cond delay="0"/>
                                          </p:stCondLst>
                                        </p:cTn>
                                        <p:tgtEl>
                                          <p:spTgt spid="37"/>
                                        </p:tgtEl>
                                        <p:attrNameLst>
                                          <p:attrName>style.visibility</p:attrName>
                                        </p:attrNameLst>
                                      </p:cBhvr>
                                      <p:to>
                                        <p:strVal val="visible"/>
                                      </p:to>
                                    </p:set>
                                    <p:anim calcmode="lin" valueType="num">
                                      <p:cBhvr>
                                        <p:cTn id="24" dur="500" fill="hold"/>
                                        <p:tgtEl>
                                          <p:spTgt spid="37"/>
                                        </p:tgtEl>
                                        <p:attrNameLst>
                                          <p:attrName>ppt_w</p:attrName>
                                        </p:attrNameLst>
                                      </p:cBhvr>
                                      <p:tavLst>
                                        <p:tav tm="0">
                                          <p:val>
                                            <p:fltVal val="0"/>
                                          </p:val>
                                        </p:tav>
                                        <p:tav tm="100000">
                                          <p:val>
                                            <p:strVal val="#ppt_w"/>
                                          </p:val>
                                        </p:tav>
                                      </p:tavLst>
                                    </p:anim>
                                    <p:anim calcmode="lin" valueType="num">
                                      <p:cBhvr>
                                        <p:cTn id="25" dur="500" fill="hold"/>
                                        <p:tgtEl>
                                          <p:spTgt spid="37"/>
                                        </p:tgtEl>
                                        <p:attrNameLst>
                                          <p:attrName>ppt_h</p:attrName>
                                        </p:attrNameLst>
                                      </p:cBhvr>
                                      <p:tavLst>
                                        <p:tav tm="0">
                                          <p:val>
                                            <p:fltVal val="0"/>
                                          </p:val>
                                        </p:tav>
                                        <p:tav tm="100000">
                                          <p:val>
                                            <p:strVal val="#ppt_h"/>
                                          </p:val>
                                        </p:tav>
                                      </p:tavLst>
                                    </p:anim>
                                    <p:animEffect transition="in" filter="fade">
                                      <p:cBhvr>
                                        <p:cTn id="26" dur="500"/>
                                        <p:tgtEl>
                                          <p:spTgt spid="37"/>
                                        </p:tgtEl>
                                      </p:cBhvr>
                                    </p:animEffect>
                                  </p:childTnLst>
                                </p:cTn>
                              </p:par>
                            </p:childTnLst>
                          </p:cTn>
                        </p:par>
                        <p:par>
                          <p:cTn id="27" fill="hold">
                            <p:stCondLst>
                              <p:cond delay="1750"/>
                            </p:stCondLst>
                            <p:childTnLst>
                              <p:par>
                                <p:cTn id="28" presetID="53" presetClass="entr" presetSubtype="528" fill="hold" grpId="0" nodeType="afterEffect">
                                  <p:stCondLst>
                                    <p:cond delay="0"/>
                                  </p:stCondLst>
                                  <p:childTnLst>
                                    <p:set>
                                      <p:cBhvr>
                                        <p:cTn id="29" dur="1" fill="hold">
                                          <p:stCondLst>
                                            <p:cond delay="0"/>
                                          </p:stCondLst>
                                        </p:cTn>
                                        <p:tgtEl>
                                          <p:spTgt spid="14"/>
                                        </p:tgtEl>
                                        <p:attrNameLst>
                                          <p:attrName>style.visibility</p:attrName>
                                        </p:attrNameLst>
                                      </p:cBhvr>
                                      <p:to>
                                        <p:strVal val="visible"/>
                                      </p:to>
                                    </p:set>
                                    <p:anim calcmode="lin" valueType="num">
                                      <p:cBhvr>
                                        <p:cTn id="30" dur="500" fill="hold"/>
                                        <p:tgtEl>
                                          <p:spTgt spid="14"/>
                                        </p:tgtEl>
                                        <p:attrNameLst>
                                          <p:attrName>ppt_w</p:attrName>
                                        </p:attrNameLst>
                                      </p:cBhvr>
                                      <p:tavLst>
                                        <p:tav tm="0">
                                          <p:val>
                                            <p:fltVal val="0"/>
                                          </p:val>
                                        </p:tav>
                                        <p:tav tm="100000">
                                          <p:val>
                                            <p:strVal val="#ppt_w"/>
                                          </p:val>
                                        </p:tav>
                                      </p:tavLst>
                                    </p:anim>
                                    <p:anim calcmode="lin" valueType="num">
                                      <p:cBhvr>
                                        <p:cTn id="31" dur="500" fill="hold"/>
                                        <p:tgtEl>
                                          <p:spTgt spid="14"/>
                                        </p:tgtEl>
                                        <p:attrNameLst>
                                          <p:attrName>ppt_h</p:attrName>
                                        </p:attrNameLst>
                                      </p:cBhvr>
                                      <p:tavLst>
                                        <p:tav tm="0">
                                          <p:val>
                                            <p:fltVal val="0"/>
                                          </p:val>
                                        </p:tav>
                                        <p:tav tm="100000">
                                          <p:val>
                                            <p:strVal val="#ppt_h"/>
                                          </p:val>
                                        </p:tav>
                                      </p:tavLst>
                                    </p:anim>
                                    <p:animEffect transition="in" filter="fade">
                                      <p:cBhvr>
                                        <p:cTn id="32" dur="500"/>
                                        <p:tgtEl>
                                          <p:spTgt spid="14"/>
                                        </p:tgtEl>
                                      </p:cBhvr>
                                    </p:animEffect>
                                    <p:anim calcmode="lin" valueType="num">
                                      <p:cBhvr>
                                        <p:cTn id="33" dur="500" fill="hold"/>
                                        <p:tgtEl>
                                          <p:spTgt spid="14"/>
                                        </p:tgtEl>
                                        <p:attrNameLst>
                                          <p:attrName>ppt_x</p:attrName>
                                        </p:attrNameLst>
                                      </p:cBhvr>
                                      <p:tavLst>
                                        <p:tav tm="0">
                                          <p:val>
                                            <p:fltVal val="0.5"/>
                                          </p:val>
                                        </p:tav>
                                        <p:tav tm="100000">
                                          <p:val>
                                            <p:strVal val="#ppt_x"/>
                                          </p:val>
                                        </p:tav>
                                      </p:tavLst>
                                    </p:anim>
                                    <p:anim calcmode="lin" valueType="num">
                                      <p:cBhvr>
                                        <p:cTn id="34" dur="500" fill="hold"/>
                                        <p:tgtEl>
                                          <p:spTgt spid="14"/>
                                        </p:tgtEl>
                                        <p:attrNameLst>
                                          <p:attrName>ppt_y</p:attrName>
                                        </p:attrNameLst>
                                      </p:cBhvr>
                                      <p:tavLst>
                                        <p:tav tm="0">
                                          <p:val>
                                            <p:fltVal val="0.5"/>
                                          </p:val>
                                        </p:tav>
                                        <p:tav tm="100000">
                                          <p:val>
                                            <p:strVal val="#ppt_y"/>
                                          </p:val>
                                        </p:tav>
                                      </p:tavLst>
                                    </p:anim>
                                  </p:childTnLst>
                                </p:cTn>
                              </p:par>
                            </p:childTnLst>
                          </p:cTn>
                        </p:par>
                        <p:par>
                          <p:cTn id="35" fill="hold">
                            <p:stCondLst>
                              <p:cond delay="2250"/>
                            </p:stCondLst>
                            <p:childTnLst>
                              <p:par>
                                <p:cTn id="36" presetID="22" presetClass="entr" presetSubtype="8"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left)">
                                      <p:cBhvr>
                                        <p:cTn id="38" dur="500"/>
                                        <p:tgtEl>
                                          <p:spTgt spid="25"/>
                                        </p:tgtEl>
                                      </p:cBhvr>
                                    </p:animEffect>
                                  </p:childTnLst>
                                </p:cTn>
                              </p:par>
                            </p:childTnLst>
                          </p:cTn>
                        </p:par>
                        <p:par>
                          <p:cTn id="39" fill="hold">
                            <p:stCondLst>
                              <p:cond delay="2750"/>
                            </p:stCondLst>
                            <p:childTnLst>
                              <p:par>
                                <p:cTn id="40" presetID="53" presetClass="entr" presetSubtype="16"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 calcmode="lin" valueType="num">
                                      <p:cBhvr>
                                        <p:cTn id="42" dur="500" fill="hold"/>
                                        <p:tgtEl>
                                          <p:spTgt spid="31"/>
                                        </p:tgtEl>
                                        <p:attrNameLst>
                                          <p:attrName>ppt_w</p:attrName>
                                        </p:attrNameLst>
                                      </p:cBhvr>
                                      <p:tavLst>
                                        <p:tav tm="0">
                                          <p:val>
                                            <p:fltVal val="0"/>
                                          </p:val>
                                        </p:tav>
                                        <p:tav tm="100000">
                                          <p:val>
                                            <p:strVal val="#ppt_w"/>
                                          </p:val>
                                        </p:tav>
                                      </p:tavLst>
                                    </p:anim>
                                    <p:anim calcmode="lin" valueType="num">
                                      <p:cBhvr>
                                        <p:cTn id="43" dur="500" fill="hold"/>
                                        <p:tgtEl>
                                          <p:spTgt spid="31"/>
                                        </p:tgtEl>
                                        <p:attrNameLst>
                                          <p:attrName>ppt_h</p:attrName>
                                        </p:attrNameLst>
                                      </p:cBhvr>
                                      <p:tavLst>
                                        <p:tav tm="0">
                                          <p:val>
                                            <p:fltVal val="0"/>
                                          </p:val>
                                        </p:tav>
                                        <p:tav tm="100000">
                                          <p:val>
                                            <p:strVal val="#ppt_h"/>
                                          </p:val>
                                        </p:tav>
                                      </p:tavLst>
                                    </p:anim>
                                    <p:animEffect transition="in" filter="fade">
                                      <p:cBhvr>
                                        <p:cTn id="44" dur="500"/>
                                        <p:tgtEl>
                                          <p:spTgt spid="31"/>
                                        </p:tgtEl>
                                      </p:cBhvr>
                                    </p:animEffect>
                                  </p:childTnLst>
                                </p:cTn>
                              </p:par>
                            </p:childTnLst>
                          </p:cTn>
                        </p:par>
                        <p:par>
                          <p:cTn id="45" fill="hold">
                            <p:stCondLst>
                              <p:cond delay="3250"/>
                            </p:stCondLst>
                            <p:childTnLst>
                              <p:par>
                                <p:cTn id="46" presetID="53" presetClass="entr" presetSubtype="528" fill="hold" grpId="0" nodeType="afterEffect">
                                  <p:stCondLst>
                                    <p:cond delay="0"/>
                                  </p:stCondLst>
                                  <p:childTnLst>
                                    <p:set>
                                      <p:cBhvr>
                                        <p:cTn id="47" dur="1" fill="hold">
                                          <p:stCondLst>
                                            <p:cond delay="0"/>
                                          </p:stCondLst>
                                        </p:cTn>
                                        <p:tgtEl>
                                          <p:spTgt spid="12"/>
                                        </p:tgtEl>
                                        <p:attrNameLst>
                                          <p:attrName>style.visibility</p:attrName>
                                        </p:attrNameLst>
                                      </p:cBhvr>
                                      <p:to>
                                        <p:strVal val="visible"/>
                                      </p:to>
                                    </p:set>
                                    <p:anim calcmode="lin" valueType="num">
                                      <p:cBhvr>
                                        <p:cTn id="48" dur="500" fill="hold"/>
                                        <p:tgtEl>
                                          <p:spTgt spid="12"/>
                                        </p:tgtEl>
                                        <p:attrNameLst>
                                          <p:attrName>ppt_w</p:attrName>
                                        </p:attrNameLst>
                                      </p:cBhvr>
                                      <p:tavLst>
                                        <p:tav tm="0">
                                          <p:val>
                                            <p:fltVal val="0"/>
                                          </p:val>
                                        </p:tav>
                                        <p:tav tm="100000">
                                          <p:val>
                                            <p:strVal val="#ppt_w"/>
                                          </p:val>
                                        </p:tav>
                                      </p:tavLst>
                                    </p:anim>
                                    <p:anim calcmode="lin" valueType="num">
                                      <p:cBhvr>
                                        <p:cTn id="49" dur="500" fill="hold"/>
                                        <p:tgtEl>
                                          <p:spTgt spid="12"/>
                                        </p:tgtEl>
                                        <p:attrNameLst>
                                          <p:attrName>ppt_h</p:attrName>
                                        </p:attrNameLst>
                                      </p:cBhvr>
                                      <p:tavLst>
                                        <p:tav tm="0">
                                          <p:val>
                                            <p:fltVal val="0"/>
                                          </p:val>
                                        </p:tav>
                                        <p:tav tm="100000">
                                          <p:val>
                                            <p:strVal val="#ppt_h"/>
                                          </p:val>
                                        </p:tav>
                                      </p:tavLst>
                                    </p:anim>
                                    <p:animEffect transition="in" filter="fade">
                                      <p:cBhvr>
                                        <p:cTn id="50" dur="500"/>
                                        <p:tgtEl>
                                          <p:spTgt spid="12"/>
                                        </p:tgtEl>
                                      </p:cBhvr>
                                    </p:animEffect>
                                    <p:anim calcmode="lin" valueType="num">
                                      <p:cBhvr>
                                        <p:cTn id="51" dur="500" fill="hold"/>
                                        <p:tgtEl>
                                          <p:spTgt spid="12"/>
                                        </p:tgtEl>
                                        <p:attrNameLst>
                                          <p:attrName>ppt_x</p:attrName>
                                        </p:attrNameLst>
                                      </p:cBhvr>
                                      <p:tavLst>
                                        <p:tav tm="0">
                                          <p:val>
                                            <p:fltVal val="0.5"/>
                                          </p:val>
                                        </p:tav>
                                        <p:tav tm="100000">
                                          <p:val>
                                            <p:strVal val="#ppt_x"/>
                                          </p:val>
                                        </p:tav>
                                      </p:tavLst>
                                    </p:anim>
                                    <p:anim calcmode="lin" valueType="num">
                                      <p:cBhvr>
                                        <p:cTn id="52" dur="500" fill="hold"/>
                                        <p:tgtEl>
                                          <p:spTgt spid="12"/>
                                        </p:tgtEl>
                                        <p:attrNameLst>
                                          <p:attrName>ppt_y</p:attrName>
                                        </p:attrNameLst>
                                      </p:cBhvr>
                                      <p:tavLst>
                                        <p:tav tm="0">
                                          <p:val>
                                            <p:fltVal val="0.5"/>
                                          </p:val>
                                        </p:tav>
                                        <p:tav tm="100000">
                                          <p:val>
                                            <p:strVal val="#ppt_y"/>
                                          </p:val>
                                        </p:tav>
                                      </p:tavLst>
                                    </p:anim>
                                  </p:childTnLst>
                                </p:cTn>
                              </p:par>
                            </p:childTnLst>
                          </p:cTn>
                        </p:par>
                        <p:par>
                          <p:cTn id="53" fill="hold">
                            <p:stCondLst>
                              <p:cond delay="3750"/>
                            </p:stCondLst>
                            <p:childTnLst>
                              <p:par>
                                <p:cTn id="54" presetID="22" presetClass="entr" presetSubtype="8" fill="hold" grpId="0" nodeType="afterEffect">
                                  <p:stCondLst>
                                    <p:cond delay="0"/>
                                  </p:stCondLst>
                                  <p:childTnLst>
                                    <p:set>
                                      <p:cBhvr>
                                        <p:cTn id="55" dur="1" fill="hold">
                                          <p:stCondLst>
                                            <p:cond delay="0"/>
                                          </p:stCondLst>
                                        </p:cTn>
                                        <p:tgtEl>
                                          <p:spTgt spid="29"/>
                                        </p:tgtEl>
                                        <p:attrNameLst>
                                          <p:attrName>style.visibility</p:attrName>
                                        </p:attrNameLst>
                                      </p:cBhvr>
                                      <p:to>
                                        <p:strVal val="visible"/>
                                      </p:to>
                                    </p:set>
                                    <p:animEffect transition="in" filter="wipe(left)">
                                      <p:cBhvr>
                                        <p:cTn id="56" dur="500"/>
                                        <p:tgtEl>
                                          <p:spTgt spid="29"/>
                                        </p:tgtEl>
                                      </p:cBhvr>
                                    </p:animEffect>
                                  </p:childTnLst>
                                </p:cTn>
                              </p:par>
                            </p:childTnLst>
                          </p:cTn>
                        </p:par>
                        <p:par>
                          <p:cTn id="57" fill="hold">
                            <p:stCondLst>
                              <p:cond delay="4250"/>
                            </p:stCondLst>
                            <p:childTnLst>
                              <p:par>
                                <p:cTn id="58" presetID="53" presetClass="entr" presetSubtype="16" fill="hold" grpId="0" nodeType="after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p:cTn id="60" dur="500" fill="hold"/>
                                        <p:tgtEl>
                                          <p:spTgt spid="36"/>
                                        </p:tgtEl>
                                        <p:attrNameLst>
                                          <p:attrName>ppt_w</p:attrName>
                                        </p:attrNameLst>
                                      </p:cBhvr>
                                      <p:tavLst>
                                        <p:tav tm="0">
                                          <p:val>
                                            <p:fltVal val="0"/>
                                          </p:val>
                                        </p:tav>
                                        <p:tav tm="100000">
                                          <p:val>
                                            <p:strVal val="#ppt_w"/>
                                          </p:val>
                                        </p:tav>
                                      </p:tavLst>
                                    </p:anim>
                                    <p:anim calcmode="lin" valueType="num">
                                      <p:cBhvr>
                                        <p:cTn id="61" dur="500" fill="hold"/>
                                        <p:tgtEl>
                                          <p:spTgt spid="36"/>
                                        </p:tgtEl>
                                        <p:attrNameLst>
                                          <p:attrName>ppt_h</p:attrName>
                                        </p:attrNameLst>
                                      </p:cBhvr>
                                      <p:tavLst>
                                        <p:tav tm="0">
                                          <p:val>
                                            <p:fltVal val="0"/>
                                          </p:val>
                                        </p:tav>
                                        <p:tav tm="100000">
                                          <p:val>
                                            <p:strVal val="#ppt_h"/>
                                          </p:val>
                                        </p:tav>
                                      </p:tavLst>
                                    </p:anim>
                                    <p:animEffect transition="in" filter="fade">
                                      <p:cBhvr>
                                        <p:cTn id="62" dur="500"/>
                                        <p:tgtEl>
                                          <p:spTgt spid="36"/>
                                        </p:tgtEl>
                                      </p:cBhvr>
                                    </p:animEffect>
                                  </p:childTnLst>
                                </p:cTn>
                              </p:par>
                            </p:childTnLst>
                          </p:cTn>
                        </p:par>
                        <p:par>
                          <p:cTn id="63" fill="hold">
                            <p:stCondLst>
                              <p:cond delay="4750"/>
                            </p:stCondLst>
                            <p:childTnLst>
                              <p:par>
                                <p:cTn id="64" presetID="53" presetClass="entr" presetSubtype="528" fill="hold" grpId="0" nodeType="afterEffect">
                                  <p:stCondLst>
                                    <p:cond delay="0"/>
                                  </p:stCondLst>
                                  <p:childTnLst>
                                    <p:set>
                                      <p:cBhvr>
                                        <p:cTn id="65" dur="1" fill="hold">
                                          <p:stCondLst>
                                            <p:cond delay="0"/>
                                          </p:stCondLst>
                                        </p:cTn>
                                        <p:tgtEl>
                                          <p:spTgt spid="13"/>
                                        </p:tgtEl>
                                        <p:attrNameLst>
                                          <p:attrName>style.visibility</p:attrName>
                                        </p:attrNameLst>
                                      </p:cBhvr>
                                      <p:to>
                                        <p:strVal val="visible"/>
                                      </p:to>
                                    </p:set>
                                    <p:anim calcmode="lin" valueType="num">
                                      <p:cBhvr>
                                        <p:cTn id="66" dur="500" fill="hold"/>
                                        <p:tgtEl>
                                          <p:spTgt spid="13"/>
                                        </p:tgtEl>
                                        <p:attrNameLst>
                                          <p:attrName>ppt_w</p:attrName>
                                        </p:attrNameLst>
                                      </p:cBhvr>
                                      <p:tavLst>
                                        <p:tav tm="0">
                                          <p:val>
                                            <p:fltVal val="0"/>
                                          </p:val>
                                        </p:tav>
                                        <p:tav tm="100000">
                                          <p:val>
                                            <p:strVal val="#ppt_w"/>
                                          </p:val>
                                        </p:tav>
                                      </p:tavLst>
                                    </p:anim>
                                    <p:anim calcmode="lin" valueType="num">
                                      <p:cBhvr>
                                        <p:cTn id="67" dur="500" fill="hold"/>
                                        <p:tgtEl>
                                          <p:spTgt spid="13"/>
                                        </p:tgtEl>
                                        <p:attrNameLst>
                                          <p:attrName>ppt_h</p:attrName>
                                        </p:attrNameLst>
                                      </p:cBhvr>
                                      <p:tavLst>
                                        <p:tav tm="0">
                                          <p:val>
                                            <p:fltVal val="0"/>
                                          </p:val>
                                        </p:tav>
                                        <p:tav tm="100000">
                                          <p:val>
                                            <p:strVal val="#ppt_h"/>
                                          </p:val>
                                        </p:tav>
                                      </p:tavLst>
                                    </p:anim>
                                    <p:animEffect transition="in" filter="fade">
                                      <p:cBhvr>
                                        <p:cTn id="68" dur="500"/>
                                        <p:tgtEl>
                                          <p:spTgt spid="13"/>
                                        </p:tgtEl>
                                      </p:cBhvr>
                                    </p:animEffect>
                                    <p:anim calcmode="lin" valueType="num">
                                      <p:cBhvr>
                                        <p:cTn id="69" dur="500" fill="hold"/>
                                        <p:tgtEl>
                                          <p:spTgt spid="13"/>
                                        </p:tgtEl>
                                        <p:attrNameLst>
                                          <p:attrName>ppt_x</p:attrName>
                                        </p:attrNameLst>
                                      </p:cBhvr>
                                      <p:tavLst>
                                        <p:tav tm="0">
                                          <p:val>
                                            <p:fltVal val="0.5"/>
                                          </p:val>
                                        </p:tav>
                                        <p:tav tm="100000">
                                          <p:val>
                                            <p:strVal val="#ppt_x"/>
                                          </p:val>
                                        </p:tav>
                                      </p:tavLst>
                                    </p:anim>
                                    <p:anim calcmode="lin" valueType="num">
                                      <p:cBhvr>
                                        <p:cTn id="70" dur="500" fill="hold"/>
                                        <p:tgtEl>
                                          <p:spTgt spid="13"/>
                                        </p:tgtEl>
                                        <p:attrNameLst>
                                          <p:attrName>ppt_y</p:attrName>
                                        </p:attrNameLst>
                                      </p:cBhvr>
                                      <p:tavLst>
                                        <p:tav tm="0">
                                          <p:val>
                                            <p:fltVal val="0.5"/>
                                          </p:val>
                                        </p:tav>
                                        <p:tav tm="100000">
                                          <p:val>
                                            <p:strVal val="#ppt_y"/>
                                          </p:val>
                                        </p:tav>
                                      </p:tavLst>
                                    </p:anim>
                                  </p:childTnLst>
                                </p:cTn>
                              </p:par>
                            </p:childTnLst>
                          </p:cTn>
                        </p:par>
                        <p:par>
                          <p:cTn id="71" fill="hold">
                            <p:stCondLst>
                              <p:cond delay="5250"/>
                            </p:stCondLst>
                            <p:childTnLst>
                              <p:par>
                                <p:cTn id="72" presetID="22" presetClass="entr" presetSubtype="8" fill="hold" grpId="0" nodeType="afterEffect">
                                  <p:stCondLst>
                                    <p:cond delay="0"/>
                                  </p:stCondLst>
                                  <p:childTnLst>
                                    <p:set>
                                      <p:cBhvr>
                                        <p:cTn id="73" dur="1" fill="hold">
                                          <p:stCondLst>
                                            <p:cond delay="0"/>
                                          </p:stCondLst>
                                        </p:cTn>
                                        <p:tgtEl>
                                          <p:spTgt spid="30"/>
                                        </p:tgtEl>
                                        <p:attrNameLst>
                                          <p:attrName>style.visibility</p:attrName>
                                        </p:attrNameLst>
                                      </p:cBhvr>
                                      <p:to>
                                        <p:strVal val="visible"/>
                                      </p:to>
                                    </p:set>
                                    <p:animEffect transition="in" filter="wipe(left)">
                                      <p:cBhvr>
                                        <p:cTn id="74"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5" grpId="0" animBg="1"/>
      <p:bldP spid="22" grpId="0" animBg="1"/>
      <p:bldP spid="23" grpId="0" animBg="1"/>
      <p:bldP spid="25" grpId="0"/>
      <p:bldP spid="29" grpId="0"/>
      <p:bldP spid="30" grpId="0"/>
      <p:bldP spid="36" grpId="0" animBg="1"/>
      <p:bldP spid="37" grpId="0" animBg="1"/>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4076045801"/>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5C9AD3"/>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44546B"/>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FE4A1E"/>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solidFill>
            <a:schemeClr val="tx1"/>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FE4A1E"/>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3112178" y="365872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3502611" y="469078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5C9AD3"/>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6350">
                <a:solidFill>
                  <a:schemeClr val="bg1">
                    <a:alpha val="25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p:spPr>
          <p:txBody>
            <a:bodyPr wrap="square" rtlCol="0">
              <a:spAutoFit/>
            </a:bodyPr>
            <a:lstStyle/>
            <a:p>
              <a:r>
                <a:rPr lang="en-US" sz="1600" b="1" dirty="0">
                  <a:solidFill>
                    <a:srgbClr val="44546B"/>
                  </a:solidFill>
                  <a:latin typeface="Candara" panose="020E0502030303020204" pitchFamily="34" charset="0"/>
                </a:rPr>
                <a:t>LOREM IPSUM</a:t>
              </a:r>
            </a:p>
            <a:p>
              <a:r>
                <a:rPr lang="en-US" sz="1200" dirty="0">
                  <a:solidFill>
                    <a:srgbClr val="464646"/>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solidFill>
            <a:schemeClr val="tx1">
              <a:alpha val="75000"/>
            </a:schemeClr>
          </a:soli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solidFill>
            <a:schemeClr val="tx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FE4A1E"/>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2988858" y="3533119"/>
            <a:ext cx="1188720" cy="1188682"/>
          </a:xfrm>
          <a:prstGeom prst="blockArc">
            <a:avLst>
              <a:gd name="adj1" fmla="val 14423919"/>
              <a:gd name="adj2" fmla="val 10822413"/>
              <a:gd name="adj3" fmla="val 14427"/>
            </a:avLst>
          </a:prstGeom>
          <a:solidFill>
            <a:srgbClr val="44546B"/>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5C9AD3"/>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60538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3" name="Rectangle: Rounded Corners 132">
            <a:extLst>
              <a:ext uri="{FF2B5EF4-FFF2-40B4-BE49-F238E27FC236}">
                <a16:creationId xmlns:a16="http://schemas.microsoft.com/office/drawing/2014/main" id="{660BBC7D-D22C-43DD-8242-0426CAF2A8FA}"/>
              </a:ext>
            </a:extLst>
          </p:cNvPr>
          <p:cNvSpPr>
            <a:spLocks noChangeAspect="1"/>
          </p:cNvSpPr>
          <p:nvPr/>
        </p:nvSpPr>
        <p:spPr>
          <a:xfrm>
            <a:off x="1342269" y="1112516"/>
            <a:ext cx="961426" cy="961426"/>
          </a:xfrm>
          <a:prstGeom prst="roundRect">
            <a:avLst>
              <a:gd name="adj" fmla="val 4182"/>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Rectangle: Rounded Corners 133">
            <a:extLst>
              <a:ext uri="{FF2B5EF4-FFF2-40B4-BE49-F238E27FC236}">
                <a16:creationId xmlns:a16="http://schemas.microsoft.com/office/drawing/2014/main" id="{2A292B78-1E18-4676-A751-A1F557EB8EFC}"/>
              </a:ext>
            </a:extLst>
          </p:cNvPr>
          <p:cNvSpPr>
            <a:spLocks noChangeAspect="1"/>
          </p:cNvSpPr>
          <p:nvPr/>
        </p:nvSpPr>
        <p:spPr>
          <a:xfrm>
            <a:off x="1342269" y="2176546"/>
            <a:ext cx="961426" cy="961426"/>
          </a:xfrm>
          <a:prstGeom prst="roundRect">
            <a:avLst>
              <a:gd name="adj" fmla="val 4182"/>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Rectangle: Rounded Corners 134">
            <a:extLst>
              <a:ext uri="{FF2B5EF4-FFF2-40B4-BE49-F238E27FC236}">
                <a16:creationId xmlns:a16="http://schemas.microsoft.com/office/drawing/2014/main" id="{8CA3A23B-6E6D-4D19-AE9C-B5C7F1BEC16A}"/>
              </a:ext>
            </a:extLst>
          </p:cNvPr>
          <p:cNvSpPr>
            <a:spLocks noChangeAspect="1"/>
          </p:cNvSpPr>
          <p:nvPr/>
        </p:nvSpPr>
        <p:spPr>
          <a:xfrm>
            <a:off x="1342269" y="3240574"/>
            <a:ext cx="961426" cy="961426"/>
          </a:xfrm>
          <a:prstGeom prst="roundRect">
            <a:avLst>
              <a:gd name="adj" fmla="val 4182"/>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6" name="Rectangle: Rounded Corners 135">
            <a:extLst>
              <a:ext uri="{FF2B5EF4-FFF2-40B4-BE49-F238E27FC236}">
                <a16:creationId xmlns:a16="http://schemas.microsoft.com/office/drawing/2014/main" id="{0C67977E-FCE0-4E7F-92D6-6DF50719851C}"/>
              </a:ext>
            </a:extLst>
          </p:cNvPr>
          <p:cNvSpPr>
            <a:spLocks noChangeAspect="1"/>
          </p:cNvSpPr>
          <p:nvPr/>
        </p:nvSpPr>
        <p:spPr>
          <a:xfrm>
            <a:off x="1342269" y="4304604"/>
            <a:ext cx="961426" cy="961426"/>
          </a:xfrm>
          <a:prstGeom prst="roundRect">
            <a:avLst>
              <a:gd name="adj" fmla="val 4182"/>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Rounded Corners 136">
            <a:extLst>
              <a:ext uri="{FF2B5EF4-FFF2-40B4-BE49-F238E27FC236}">
                <a16:creationId xmlns:a16="http://schemas.microsoft.com/office/drawing/2014/main" id="{2DC07218-52D3-4637-9E04-6FAD44F3D777}"/>
              </a:ext>
            </a:extLst>
          </p:cNvPr>
          <p:cNvSpPr>
            <a:spLocks noChangeAspect="1"/>
          </p:cNvSpPr>
          <p:nvPr/>
        </p:nvSpPr>
        <p:spPr>
          <a:xfrm>
            <a:off x="1342269" y="5368632"/>
            <a:ext cx="961426" cy="961426"/>
          </a:xfrm>
          <a:prstGeom prst="roundRect">
            <a:avLst>
              <a:gd name="adj" fmla="val 4182"/>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Freeform: Shape 131">
            <a:extLst>
              <a:ext uri="{FF2B5EF4-FFF2-40B4-BE49-F238E27FC236}">
                <a16:creationId xmlns:a16="http://schemas.microsoft.com/office/drawing/2014/main" id="{BD69616C-A38F-4B9D-B1C4-D7D04C0B3DFC}"/>
              </a:ext>
            </a:extLst>
          </p:cNvPr>
          <p:cNvSpPr/>
          <p:nvPr/>
        </p:nvSpPr>
        <p:spPr>
          <a:xfrm>
            <a:off x="1084495" y="913586"/>
            <a:ext cx="1463040" cy="5563414"/>
          </a:xfrm>
          <a:custGeom>
            <a:avLst/>
            <a:gdLst>
              <a:gd name="connsiteX0" fmla="*/ 1305911 w 1508760"/>
              <a:gd name="connsiteY0" fmla="*/ 5554391 h 5737271"/>
              <a:gd name="connsiteX1" fmla="*/ 1286763 w 1508760"/>
              <a:gd name="connsiteY1" fmla="*/ 5573539 h 5737271"/>
              <a:gd name="connsiteX2" fmla="*/ 1286763 w 1508760"/>
              <a:gd name="connsiteY2" fmla="*/ 5650127 h 5737271"/>
              <a:gd name="connsiteX3" fmla="*/ 1305911 w 1508760"/>
              <a:gd name="connsiteY3" fmla="*/ 5669275 h 5737271"/>
              <a:gd name="connsiteX4" fmla="*/ 1439942 w 1508760"/>
              <a:gd name="connsiteY4" fmla="*/ 5669275 h 5737271"/>
              <a:gd name="connsiteX5" fmla="*/ 1459090 w 1508760"/>
              <a:gd name="connsiteY5" fmla="*/ 5650127 h 5737271"/>
              <a:gd name="connsiteX6" fmla="*/ 1459090 w 1508760"/>
              <a:gd name="connsiteY6" fmla="*/ 5573539 h 5737271"/>
              <a:gd name="connsiteX7" fmla="*/ 1439942 w 1508760"/>
              <a:gd name="connsiteY7" fmla="*/ 5554391 h 5737271"/>
              <a:gd name="connsiteX8" fmla="*/ 74012 w 1508760"/>
              <a:gd name="connsiteY8" fmla="*/ 5554389 h 5737271"/>
              <a:gd name="connsiteX9" fmla="*/ 54864 w 1508760"/>
              <a:gd name="connsiteY9" fmla="*/ 5573537 h 5737271"/>
              <a:gd name="connsiteX10" fmla="*/ 54864 w 1508760"/>
              <a:gd name="connsiteY10" fmla="*/ 5650125 h 5737271"/>
              <a:gd name="connsiteX11" fmla="*/ 74012 w 1508760"/>
              <a:gd name="connsiteY11" fmla="*/ 5669273 h 5737271"/>
              <a:gd name="connsiteX12" fmla="*/ 208043 w 1508760"/>
              <a:gd name="connsiteY12" fmla="*/ 5669273 h 5737271"/>
              <a:gd name="connsiteX13" fmla="*/ 227191 w 1508760"/>
              <a:gd name="connsiteY13" fmla="*/ 5650125 h 5737271"/>
              <a:gd name="connsiteX14" fmla="*/ 227191 w 1508760"/>
              <a:gd name="connsiteY14" fmla="*/ 5573537 h 5737271"/>
              <a:gd name="connsiteX15" fmla="*/ 208043 w 1508760"/>
              <a:gd name="connsiteY15" fmla="*/ 5554389 h 5737271"/>
              <a:gd name="connsiteX16" fmla="*/ 1305911 w 1508760"/>
              <a:gd name="connsiteY16" fmla="*/ 5371510 h 5737271"/>
              <a:gd name="connsiteX17" fmla="*/ 1286763 w 1508760"/>
              <a:gd name="connsiteY17" fmla="*/ 5390658 h 5737271"/>
              <a:gd name="connsiteX18" fmla="*/ 1286763 w 1508760"/>
              <a:gd name="connsiteY18" fmla="*/ 5467246 h 5737271"/>
              <a:gd name="connsiteX19" fmla="*/ 1305911 w 1508760"/>
              <a:gd name="connsiteY19" fmla="*/ 5486394 h 5737271"/>
              <a:gd name="connsiteX20" fmla="*/ 1439942 w 1508760"/>
              <a:gd name="connsiteY20" fmla="*/ 5486394 h 5737271"/>
              <a:gd name="connsiteX21" fmla="*/ 1459090 w 1508760"/>
              <a:gd name="connsiteY21" fmla="*/ 5467246 h 5737271"/>
              <a:gd name="connsiteX22" fmla="*/ 1459090 w 1508760"/>
              <a:gd name="connsiteY22" fmla="*/ 5390658 h 5737271"/>
              <a:gd name="connsiteX23" fmla="*/ 1439942 w 1508760"/>
              <a:gd name="connsiteY23" fmla="*/ 5371510 h 5737271"/>
              <a:gd name="connsiteX24" fmla="*/ 74012 w 1508760"/>
              <a:gd name="connsiteY24" fmla="*/ 5371510 h 5737271"/>
              <a:gd name="connsiteX25" fmla="*/ 54864 w 1508760"/>
              <a:gd name="connsiteY25" fmla="*/ 5390658 h 5737271"/>
              <a:gd name="connsiteX26" fmla="*/ 54864 w 1508760"/>
              <a:gd name="connsiteY26" fmla="*/ 5467246 h 5737271"/>
              <a:gd name="connsiteX27" fmla="*/ 74012 w 1508760"/>
              <a:gd name="connsiteY27" fmla="*/ 5486394 h 5737271"/>
              <a:gd name="connsiteX28" fmla="*/ 208043 w 1508760"/>
              <a:gd name="connsiteY28" fmla="*/ 5486394 h 5737271"/>
              <a:gd name="connsiteX29" fmla="*/ 227191 w 1508760"/>
              <a:gd name="connsiteY29" fmla="*/ 5467246 h 5737271"/>
              <a:gd name="connsiteX30" fmla="*/ 227191 w 1508760"/>
              <a:gd name="connsiteY30" fmla="*/ 5390658 h 5737271"/>
              <a:gd name="connsiteX31" fmla="*/ 208043 w 1508760"/>
              <a:gd name="connsiteY31" fmla="*/ 5371510 h 5737271"/>
              <a:gd name="connsiteX32" fmla="*/ 74012 w 1508760"/>
              <a:gd name="connsiteY32" fmla="*/ 5188631 h 5737271"/>
              <a:gd name="connsiteX33" fmla="*/ 54864 w 1508760"/>
              <a:gd name="connsiteY33" fmla="*/ 5207779 h 5737271"/>
              <a:gd name="connsiteX34" fmla="*/ 54864 w 1508760"/>
              <a:gd name="connsiteY34" fmla="*/ 5284367 h 5737271"/>
              <a:gd name="connsiteX35" fmla="*/ 74012 w 1508760"/>
              <a:gd name="connsiteY35" fmla="*/ 5303515 h 5737271"/>
              <a:gd name="connsiteX36" fmla="*/ 208043 w 1508760"/>
              <a:gd name="connsiteY36" fmla="*/ 5303515 h 5737271"/>
              <a:gd name="connsiteX37" fmla="*/ 227191 w 1508760"/>
              <a:gd name="connsiteY37" fmla="*/ 5284367 h 5737271"/>
              <a:gd name="connsiteX38" fmla="*/ 227191 w 1508760"/>
              <a:gd name="connsiteY38" fmla="*/ 5207779 h 5737271"/>
              <a:gd name="connsiteX39" fmla="*/ 208043 w 1508760"/>
              <a:gd name="connsiteY39" fmla="*/ 5188631 h 5737271"/>
              <a:gd name="connsiteX40" fmla="*/ 1305911 w 1508760"/>
              <a:gd name="connsiteY40" fmla="*/ 5188630 h 5737271"/>
              <a:gd name="connsiteX41" fmla="*/ 1286763 w 1508760"/>
              <a:gd name="connsiteY41" fmla="*/ 5207778 h 5737271"/>
              <a:gd name="connsiteX42" fmla="*/ 1286763 w 1508760"/>
              <a:gd name="connsiteY42" fmla="*/ 5284366 h 5737271"/>
              <a:gd name="connsiteX43" fmla="*/ 1305911 w 1508760"/>
              <a:gd name="connsiteY43" fmla="*/ 5303514 h 5737271"/>
              <a:gd name="connsiteX44" fmla="*/ 1439942 w 1508760"/>
              <a:gd name="connsiteY44" fmla="*/ 5303514 h 5737271"/>
              <a:gd name="connsiteX45" fmla="*/ 1459090 w 1508760"/>
              <a:gd name="connsiteY45" fmla="*/ 5284366 h 5737271"/>
              <a:gd name="connsiteX46" fmla="*/ 1459090 w 1508760"/>
              <a:gd name="connsiteY46" fmla="*/ 5207778 h 5737271"/>
              <a:gd name="connsiteX47" fmla="*/ 1439942 w 1508760"/>
              <a:gd name="connsiteY47" fmla="*/ 5188630 h 5737271"/>
              <a:gd name="connsiteX48" fmla="*/ 1305911 w 1508760"/>
              <a:gd name="connsiteY48" fmla="*/ 5005748 h 5737271"/>
              <a:gd name="connsiteX49" fmla="*/ 1286763 w 1508760"/>
              <a:gd name="connsiteY49" fmla="*/ 5024896 h 5737271"/>
              <a:gd name="connsiteX50" fmla="*/ 1286763 w 1508760"/>
              <a:gd name="connsiteY50" fmla="*/ 5024897 h 5737271"/>
              <a:gd name="connsiteX51" fmla="*/ 1286763 w 1508760"/>
              <a:gd name="connsiteY51" fmla="*/ 5101484 h 5737271"/>
              <a:gd name="connsiteX52" fmla="*/ 1286763 w 1508760"/>
              <a:gd name="connsiteY52" fmla="*/ 5101485 h 5737271"/>
              <a:gd name="connsiteX53" fmla="*/ 1305911 w 1508760"/>
              <a:gd name="connsiteY53" fmla="*/ 5120633 h 5737271"/>
              <a:gd name="connsiteX54" fmla="*/ 1439942 w 1508760"/>
              <a:gd name="connsiteY54" fmla="*/ 5120633 h 5737271"/>
              <a:gd name="connsiteX55" fmla="*/ 1459090 w 1508760"/>
              <a:gd name="connsiteY55" fmla="*/ 5101485 h 5737271"/>
              <a:gd name="connsiteX56" fmla="*/ 1459090 w 1508760"/>
              <a:gd name="connsiteY56" fmla="*/ 5101484 h 5737271"/>
              <a:gd name="connsiteX57" fmla="*/ 1459090 w 1508760"/>
              <a:gd name="connsiteY57" fmla="*/ 5024897 h 5737271"/>
              <a:gd name="connsiteX58" fmla="*/ 1459090 w 1508760"/>
              <a:gd name="connsiteY58" fmla="*/ 5024896 h 5737271"/>
              <a:gd name="connsiteX59" fmla="*/ 1439942 w 1508760"/>
              <a:gd name="connsiteY59" fmla="*/ 5005748 h 5737271"/>
              <a:gd name="connsiteX60" fmla="*/ 74012 w 1508760"/>
              <a:gd name="connsiteY60" fmla="*/ 5005748 h 5737271"/>
              <a:gd name="connsiteX61" fmla="*/ 54864 w 1508760"/>
              <a:gd name="connsiteY61" fmla="*/ 5024896 h 5737271"/>
              <a:gd name="connsiteX62" fmla="*/ 54864 w 1508760"/>
              <a:gd name="connsiteY62" fmla="*/ 5024898 h 5737271"/>
              <a:gd name="connsiteX63" fmla="*/ 54864 w 1508760"/>
              <a:gd name="connsiteY63" fmla="*/ 5101484 h 5737271"/>
              <a:gd name="connsiteX64" fmla="*/ 54864 w 1508760"/>
              <a:gd name="connsiteY64" fmla="*/ 5101486 h 5737271"/>
              <a:gd name="connsiteX65" fmla="*/ 74012 w 1508760"/>
              <a:gd name="connsiteY65" fmla="*/ 5120634 h 5737271"/>
              <a:gd name="connsiteX66" fmla="*/ 208043 w 1508760"/>
              <a:gd name="connsiteY66" fmla="*/ 5120634 h 5737271"/>
              <a:gd name="connsiteX67" fmla="*/ 227191 w 1508760"/>
              <a:gd name="connsiteY67" fmla="*/ 5101486 h 5737271"/>
              <a:gd name="connsiteX68" fmla="*/ 227191 w 1508760"/>
              <a:gd name="connsiteY68" fmla="*/ 5101484 h 5737271"/>
              <a:gd name="connsiteX69" fmla="*/ 227191 w 1508760"/>
              <a:gd name="connsiteY69" fmla="*/ 5024898 h 5737271"/>
              <a:gd name="connsiteX70" fmla="*/ 227191 w 1508760"/>
              <a:gd name="connsiteY70" fmla="*/ 5024896 h 5737271"/>
              <a:gd name="connsiteX71" fmla="*/ 208043 w 1508760"/>
              <a:gd name="connsiteY71" fmla="*/ 5005748 h 5737271"/>
              <a:gd name="connsiteX72" fmla="*/ 1305911 w 1508760"/>
              <a:gd name="connsiteY72" fmla="*/ 4822871 h 5737271"/>
              <a:gd name="connsiteX73" fmla="*/ 1286763 w 1508760"/>
              <a:gd name="connsiteY73" fmla="*/ 4842019 h 5737271"/>
              <a:gd name="connsiteX74" fmla="*/ 1286763 w 1508760"/>
              <a:gd name="connsiteY74" fmla="*/ 4918607 h 5737271"/>
              <a:gd name="connsiteX75" fmla="*/ 1305911 w 1508760"/>
              <a:gd name="connsiteY75" fmla="*/ 4937755 h 5737271"/>
              <a:gd name="connsiteX76" fmla="*/ 1439942 w 1508760"/>
              <a:gd name="connsiteY76" fmla="*/ 4937755 h 5737271"/>
              <a:gd name="connsiteX77" fmla="*/ 1459090 w 1508760"/>
              <a:gd name="connsiteY77" fmla="*/ 4918607 h 5737271"/>
              <a:gd name="connsiteX78" fmla="*/ 1459090 w 1508760"/>
              <a:gd name="connsiteY78" fmla="*/ 4842019 h 5737271"/>
              <a:gd name="connsiteX79" fmla="*/ 1439942 w 1508760"/>
              <a:gd name="connsiteY79" fmla="*/ 4822871 h 5737271"/>
              <a:gd name="connsiteX80" fmla="*/ 74012 w 1508760"/>
              <a:gd name="connsiteY80" fmla="*/ 4822869 h 5737271"/>
              <a:gd name="connsiteX81" fmla="*/ 54864 w 1508760"/>
              <a:gd name="connsiteY81" fmla="*/ 4842017 h 5737271"/>
              <a:gd name="connsiteX82" fmla="*/ 54864 w 1508760"/>
              <a:gd name="connsiteY82" fmla="*/ 4918605 h 5737271"/>
              <a:gd name="connsiteX83" fmla="*/ 74012 w 1508760"/>
              <a:gd name="connsiteY83" fmla="*/ 4937753 h 5737271"/>
              <a:gd name="connsiteX84" fmla="*/ 208043 w 1508760"/>
              <a:gd name="connsiteY84" fmla="*/ 4937753 h 5737271"/>
              <a:gd name="connsiteX85" fmla="*/ 227191 w 1508760"/>
              <a:gd name="connsiteY85" fmla="*/ 4918605 h 5737271"/>
              <a:gd name="connsiteX86" fmla="*/ 227191 w 1508760"/>
              <a:gd name="connsiteY86" fmla="*/ 4842017 h 5737271"/>
              <a:gd name="connsiteX87" fmla="*/ 208043 w 1508760"/>
              <a:gd name="connsiteY87" fmla="*/ 4822869 h 5737271"/>
              <a:gd name="connsiteX88" fmla="*/ 1305911 w 1508760"/>
              <a:gd name="connsiteY88" fmla="*/ 4639990 h 5737271"/>
              <a:gd name="connsiteX89" fmla="*/ 1286763 w 1508760"/>
              <a:gd name="connsiteY89" fmla="*/ 4659138 h 5737271"/>
              <a:gd name="connsiteX90" fmla="*/ 1286763 w 1508760"/>
              <a:gd name="connsiteY90" fmla="*/ 4735726 h 5737271"/>
              <a:gd name="connsiteX91" fmla="*/ 1305911 w 1508760"/>
              <a:gd name="connsiteY91" fmla="*/ 4754874 h 5737271"/>
              <a:gd name="connsiteX92" fmla="*/ 1439942 w 1508760"/>
              <a:gd name="connsiteY92" fmla="*/ 4754874 h 5737271"/>
              <a:gd name="connsiteX93" fmla="*/ 1459090 w 1508760"/>
              <a:gd name="connsiteY93" fmla="*/ 4735726 h 5737271"/>
              <a:gd name="connsiteX94" fmla="*/ 1459090 w 1508760"/>
              <a:gd name="connsiteY94" fmla="*/ 4659138 h 5737271"/>
              <a:gd name="connsiteX95" fmla="*/ 1439942 w 1508760"/>
              <a:gd name="connsiteY95" fmla="*/ 4639990 h 5737271"/>
              <a:gd name="connsiteX96" fmla="*/ 74012 w 1508760"/>
              <a:gd name="connsiteY96" fmla="*/ 4639989 h 5737271"/>
              <a:gd name="connsiteX97" fmla="*/ 54864 w 1508760"/>
              <a:gd name="connsiteY97" fmla="*/ 4659137 h 5737271"/>
              <a:gd name="connsiteX98" fmla="*/ 54864 w 1508760"/>
              <a:gd name="connsiteY98" fmla="*/ 4735725 h 5737271"/>
              <a:gd name="connsiteX99" fmla="*/ 74012 w 1508760"/>
              <a:gd name="connsiteY99" fmla="*/ 4754873 h 5737271"/>
              <a:gd name="connsiteX100" fmla="*/ 208043 w 1508760"/>
              <a:gd name="connsiteY100" fmla="*/ 4754873 h 5737271"/>
              <a:gd name="connsiteX101" fmla="*/ 227191 w 1508760"/>
              <a:gd name="connsiteY101" fmla="*/ 4735725 h 5737271"/>
              <a:gd name="connsiteX102" fmla="*/ 227191 w 1508760"/>
              <a:gd name="connsiteY102" fmla="*/ 4659137 h 5737271"/>
              <a:gd name="connsiteX103" fmla="*/ 208043 w 1508760"/>
              <a:gd name="connsiteY103" fmla="*/ 4639989 h 5737271"/>
              <a:gd name="connsiteX104" fmla="*/ 330216 w 1508760"/>
              <a:gd name="connsiteY104" fmla="*/ 4594271 h 5737271"/>
              <a:gd name="connsiteX105" fmla="*/ 290579 w 1508760"/>
              <a:gd name="connsiteY105" fmla="*/ 4633908 h 5737271"/>
              <a:gd name="connsiteX106" fmla="*/ 290579 w 1508760"/>
              <a:gd name="connsiteY106" fmla="*/ 5502431 h 5737271"/>
              <a:gd name="connsiteX107" fmla="*/ 330216 w 1508760"/>
              <a:gd name="connsiteY107" fmla="*/ 5542068 h 5737271"/>
              <a:gd name="connsiteX108" fmla="*/ 1198739 w 1508760"/>
              <a:gd name="connsiteY108" fmla="*/ 5542068 h 5737271"/>
              <a:gd name="connsiteX109" fmla="*/ 1238376 w 1508760"/>
              <a:gd name="connsiteY109" fmla="*/ 5502431 h 5737271"/>
              <a:gd name="connsiteX110" fmla="*/ 1238376 w 1508760"/>
              <a:gd name="connsiteY110" fmla="*/ 4633908 h 5737271"/>
              <a:gd name="connsiteX111" fmla="*/ 1198739 w 1508760"/>
              <a:gd name="connsiteY111" fmla="*/ 4594271 h 5737271"/>
              <a:gd name="connsiteX112" fmla="*/ 74012 w 1508760"/>
              <a:gd name="connsiteY112" fmla="*/ 4457110 h 5737271"/>
              <a:gd name="connsiteX113" fmla="*/ 54864 w 1508760"/>
              <a:gd name="connsiteY113" fmla="*/ 4476258 h 5737271"/>
              <a:gd name="connsiteX114" fmla="*/ 54864 w 1508760"/>
              <a:gd name="connsiteY114" fmla="*/ 4552846 h 5737271"/>
              <a:gd name="connsiteX115" fmla="*/ 74012 w 1508760"/>
              <a:gd name="connsiteY115" fmla="*/ 4571994 h 5737271"/>
              <a:gd name="connsiteX116" fmla="*/ 208043 w 1508760"/>
              <a:gd name="connsiteY116" fmla="*/ 4571994 h 5737271"/>
              <a:gd name="connsiteX117" fmla="*/ 227191 w 1508760"/>
              <a:gd name="connsiteY117" fmla="*/ 4552846 h 5737271"/>
              <a:gd name="connsiteX118" fmla="*/ 227191 w 1508760"/>
              <a:gd name="connsiteY118" fmla="*/ 4476258 h 5737271"/>
              <a:gd name="connsiteX119" fmla="*/ 208043 w 1508760"/>
              <a:gd name="connsiteY119" fmla="*/ 4457110 h 5737271"/>
              <a:gd name="connsiteX120" fmla="*/ 1305911 w 1508760"/>
              <a:gd name="connsiteY120" fmla="*/ 4457109 h 5737271"/>
              <a:gd name="connsiteX121" fmla="*/ 1286763 w 1508760"/>
              <a:gd name="connsiteY121" fmla="*/ 4476257 h 5737271"/>
              <a:gd name="connsiteX122" fmla="*/ 1286763 w 1508760"/>
              <a:gd name="connsiteY122" fmla="*/ 4552845 h 5737271"/>
              <a:gd name="connsiteX123" fmla="*/ 1305911 w 1508760"/>
              <a:gd name="connsiteY123" fmla="*/ 4571993 h 5737271"/>
              <a:gd name="connsiteX124" fmla="*/ 1439942 w 1508760"/>
              <a:gd name="connsiteY124" fmla="*/ 4571993 h 5737271"/>
              <a:gd name="connsiteX125" fmla="*/ 1459090 w 1508760"/>
              <a:gd name="connsiteY125" fmla="*/ 4552845 h 5737271"/>
              <a:gd name="connsiteX126" fmla="*/ 1459090 w 1508760"/>
              <a:gd name="connsiteY126" fmla="*/ 4476257 h 5737271"/>
              <a:gd name="connsiteX127" fmla="*/ 1439942 w 1508760"/>
              <a:gd name="connsiteY127" fmla="*/ 4457109 h 5737271"/>
              <a:gd name="connsiteX128" fmla="*/ 74012 w 1508760"/>
              <a:gd name="connsiteY128" fmla="*/ 4274230 h 5737271"/>
              <a:gd name="connsiteX129" fmla="*/ 54864 w 1508760"/>
              <a:gd name="connsiteY129" fmla="*/ 4293378 h 5737271"/>
              <a:gd name="connsiteX130" fmla="*/ 54864 w 1508760"/>
              <a:gd name="connsiteY130" fmla="*/ 4369966 h 5737271"/>
              <a:gd name="connsiteX131" fmla="*/ 74012 w 1508760"/>
              <a:gd name="connsiteY131" fmla="*/ 4389114 h 5737271"/>
              <a:gd name="connsiteX132" fmla="*/ 208043 w 1508760"/>
              <a:gd name="connsiteY132" fmla="*/ 4389114 h 5737271"/>
              <a:gd name="connsiteX133" fmla="*/ 227191 w 1508760"/>
              <a:gd name="connsiteY133" fmla="*/ 4369966 h 5737271"/>
              <a:gd name="connsiteX134" fmla="*/ 227191 w 1508760"/>
              <a:gd name="connsiteY134" fmla="*/ 4293378 h 5737271"/>
              <a:gd name="connsiteX135" fmla="*/ 208043 w 1508760"/>
              <a:gd name="connsiteY135" fmla="*/ 4274230 h 5737271"/>
              <a:gd name="connsiteX136" fmla="*/ 1305911 w 1508760"/>
              <a:gd name="connsiteY136" fmla="*/ 4274228 h 5737271"/>
              <a:gd name="connsiteX137" fmla="*/ 1286763 w 1508760"/>
              <a:gd name="connsiteY137" fmla="*/ 4293376 h 5737271"/>
              <a:gd name="connsiteX138" fmla="*/ 1286763 w 1508760"/>
              <a:gd name="connsiteY138" fmla="*/ 4369964 h 5737271"/>
              <a:gd name="connsiteX139" fmla="*/ 1305911 w 1508760"/>
              <a:gd name="connsiteY139" fmla="*/ 4389112 h 5737271"/>
              <a:gd name="connsiteX140" fmla="*/ 1439942 w 1508760"/>
              <a:gd name="connsiteY140" fmla="*/ 4389112 h 5737271"/>
              <a:gd name="connsiteX141" fmla="*/ 1459090 w 1508760"/>
              <a:gd name="connsiteY141" fmla="*/ 4369964 h 5737271"/>
              <a:gd name="connsiteX142" fmla="*/ 1459090 w 1508760"/>
              <a:gd name="connsiteY142" fmla="*/ 4293376 h 5737271"/>
              <a:gd name="connsiteX143" fmla="*/ 1439942 w 1508760"/>
              <a:gd name="connsiteY143" fmla="*/ 4274228 h 5737271"/>
              <a:gd name="connsiteX144" fmla="*/ 74012 w 1508760"/>
              <a:gd name="connsiteY144" fmla="*/ 4091351 h 5737271"/>
              <a:gd name="connsiteX145" fmla="*/ 54864 w 1508760"/>
              <a:gd name="connsiteY145" fmla="*/ 4110499 h 5737271"/>
              <a:gd name="connsiteX146" fmla="*/ 54864 w 1508760"/>
              <a:gd name="connsiteY146" fmla="*/ 4187087 h 5737271"/>
              <a:gd name="connsiteX147" fmla="*/ 74012 w 1508760"/>
              <a:gd name="connsiteY147" fmla="*/ 4206235 h 5737271"/>
              <a:gd name="connsiteX148" fmla="*/ 208043 w 1508760"/>
              <a:gd name="connsiteY148" fmla="*/ 4206235 h 5737271"/>
              <a:gd name="connsiteX149" fmla="*/ 227191 w 1508760"/>
              <a:gd name="connsiteY149" fmla="*/ 4187087 h 5737271"/>
              <a:gd name="connsiteX150" fmla="*/ 227191 w 1508760"/>
              <a:gd name="connsiteY150" fmla="*/ 4110499 h 5737271"/>
              <a:gd name="connsiteX151" fmla="*/ 208043 w 1508760"/>
              <a:gd name="connsiteY151" fmla="*/ 4091351 h 5737271"/>
              <a:gd name="connsiteX152" fmla="*/ 1305911 w 1508760"/>
              <a:gd name="connsiteY152" fmla="*/ 4091350 h 5737271"/>
              <a:gd name="connsiteX153" fmla="*/ 1286763 w 1508760"/>
              <a:gd name="connsiteY153" fmla="*/ 4110498 h 5737271"/>
              <a:gd name="connsiteX154" fmla="*/ 1286763 w 1508760"/>
              <a:gd name="connsiteY154" fmla="*/ 4187086 h 5737271"/>
              <a:gd name="connsiteX155" fmla="*/ 1305911 w 1508760"/>
              <a:gd name="connsiteY155" fmla="*/ 4206234 h 5737271"/>
              <a:gd name="connsiteX156" fmla="*/ 1439942 w 1508760"/>
              <a:gd name="connsiteY156" fmla="*/ 4206234 h 5737271"/>
              <a:gd name="connsiteX157" fmla="*/ 1459090 w 1508760"/>
              <a:gd name="connsiteY157" fmla="*/ 4187086 h 5737271"/>
              <a:gd name="connsiteX158" fmla="*/ 1459090 w 1508760"/>
              <a:gd name="connsiteY158" fmla="*/ 4110498 h 5737271"/>
              <a:gd name="connsiteX159" fmla="*/ 1439942 w 1508760"/>
              <a:gd name="connsiteY159" fmla="*/ 4091350 h 5737271"/>
              <a:gd name="connsiteX160" fmla="*/ 1305911 w 1508760"/>
              <a:gd name="connsiteY160" fmla="*/ 3908471 h 5737271"/>
              <a:gd name="connsiteX161" fmla="*/ 1286763 w 1508760"/>
              <a:gd name="connsiteY161" fmla="*/ 3927619 h 5737271"/>
              <a:gd name="connsiteX162" fmla="*/ 1286763 w 1508760"/>
              <a:gd name="connsiteY162" fmla="*/ 4004207 h 5737271"/>
              <a:gd name="connsiteX163" fmla="*/ 1305911 w 1508760"/>
              <a:gd name="connsiteY163" fmla="*/ 4023355 h 5737271"/>
              <a:gd name="connsiteX164" fmla="*/ 1439942 w 1508760"/>
              <a:gd name="connsiteY164" fmla="*/ 4023355 h 5737271"/>
              <a:gd name="connsiteX165" fmla="*/ 1459090 w 1508760"/>
              <a:gd name="connsiteY165" fmla="*/ 4004207 h 5737271"/>
              <a:gd name="connsiteX166" fmla="*/ 1459090 w 1508760"/>
              <a:gd name="connsiteY166" fmla="*/ 3927619 h 5737271"/>
              <a:gd name="connsiteX167" fmla="*/ 1439942 w 1508760"/>
              <a:gd name="connsiteY167" fmla="*/ 3908471 h 5737271"/>
              <a:gd name="connsiteX168" fmla="*/ 74012 w 1508760"/>
              <a:gd name="connsiteY168" fmla="*/ 3908469 h 5737271"/>
              <a:gd name="connsiteX169" fmla="*/ 54864 w 1508760"/>
              <a:gd name="connsiteY169" fmla="*/ 3927617 h 5737271"/>
              <a:gd name="connsiteX170" fmla="*/ 54864 w 1508760"/>
              <a:gd name="connsiteY170" fmla="*/ 4004205 h 5737271"/>
              <a:gd name="connsiteX171" fmla="*/ 74012 w 1508760"/>
              <a:gd name="connsiteY171" fmla="*/ 4023353 h 5737271"/>
              <a:gd name="connsiteX172" fmla="*/ 208043 w 1508760"/>
              <a:gd name="connsiteY172" fmla="*/ 4023353 h 5737271"/>
              <a:gd name="connsiteX173" fmla="*/ 227191 w 1508760"/>
              <a:gd name="connsiteY173" fmla="*/ 4004205 h 5737271"/>
              <a:gd name="connsiteX174" fmla="*/ 227191 w 1508760"/>
              <a:gd name="connsiteY174" fmla="*/ 3927617 h 5737271"/>
              <a:gd name="connsiteX175" fmla="*/ 208043 w 1508760"/>
              <a:gd name="connsiteY175" fmla="*/ 3908469 h 5737271"/>
              <a:gd name="connsiteX176" fmla="*/ 1305911 w 1508760"/>
              <a:gd name="connsiteY176" fmla="*/ 3725590 h 5737271"/>
              <a:gd name="connsiteX177" fmla="*/ 1286763 w 1508760"/>
              <a:gd name="connsiteY177" fmla="*/ 3744738 h 5737271"/>
              <a:gd name="connsiteX178" fmla="*/ 1286763 w 1508760"/>
              <a:gd name="connsiteY178" fmla="*/ 3821326 h 5737271"/>
              <a:gd name="connsiteX179" fmla="*/ 1305911 w 1508760"/>
              <a:gd name="connsiteY179" fmla="*/ 3840474 h 5737271"/>
              <a:gd name="connsiteX180" fmla="*/ 1439942 w 1508760"/>
              <a:gd name="connsiteY180" fmla="*/ 3840474 h 5737271"/>
              <a:gd name="connsiteX181" fmla="*/ 1459090 w 1508760"/>
              <a:gd name="connsiteY181" fmla="*/ 3821326 h 5737271"/>
              <a:gd name="connsiteX182" fmla="*/ 1459090 w 1508760"/>
              <a:gd name="connsiteY182" fmla="*/ 3744738 h 5737271"/>
              <a:gd name="connsiteX183" fmla="*/ 1439942 w 1508760"/>
              <a:gd name="connsiteY183" fmla="*/ 3725590 h 5737271"/>
              <a:gd name="connsiteX184" fmla="*/ 74012 w 1508760"/>
              <a:gd name="connsiteY184" fmla="*/ 3725589 h 5737271"/>
              <a:gd name="connsiteX185" fmla="*/ 54864 w 1508760"/>
              <a:gd name="connsiteY185" fmla="*/ 3744737 h 5737271"/>
              <a:gd name="connsiteX186" fmla="*/ 54864 w 1508760"/>
              <a:gd name="connsiteY186" fmla="*/ 3821325 h 5737271"/>
              <a:gd name="connsiteX187" fmla="*/ 74012 w 1508760"/>
              <a:gd name="connsiteY187" fmla="*/ 3840473 h 5737271"/>
              <a:gd name="connsiteX188" fmla="*/ 208043 w 1508760"/>
              <a:gd name="connsiteY188" fmla="*/ 3840473 h 5737271"/>
              <a:gd name="connsiteX189" fmla="*/ 227191 w 1508760"/>
              <a:gd name="connsiteY189" fmla="*/ 3821325 h 5737271"/>
              <a:gd name="connsiteX190" fmla="*/ 227191 w 1508760"/>
              <a:gd name="connsiteY190" fmla="*/ 3744737 h 5737271"/>
              <a:gd name="connsiteX191" fmla="*/ 208043 w 1508760"/>
              <a:gd name="connsiteY191" fmla="*/ 3725589 h 5737271"/>
              <a:gd name="connsiteX192" fmla="*/ 74012 w 1508760"/>
              <a:gd name="connsiteY192" fmla="*/ 3542710 h 5737271"/>
              <a:gd name="connsiteX193" fmla="*/ 54864 w 1508760"/>
              <a:gd name="connsiteY193" fmla="*/ 3561858 h 5737271"/>
              <a:gd name="connsiteX194" fmla="*/ 54864 w 1508760"/>
              <a:gd name="connsiteY194" fmla="*/ 3638446 h 5737271"/>
              <a:gd name="connsiteX195" fmla="*/ 74012 w 1508760"/>
              <a:gd name="connsiteY195" fmla="*/ 3657594 h 5737271"/>
              <a:gd name="connsiteX196" fmla="*/ 208043 w 1508760"/>
              <a:gd name="connsiteY196" fmla="*/ 3657594 h 5737271"/>
              <a:gd name="connsiteX197" fmla="*/ 227191 w 1508760"/>
              <a:gd name="connsiteY197" fmla="*/ 3638446 h 5737271"/>
              <a:gd name="connsiteX198" fmla="*/ 227191 w 1508760"/>
              <a:gd name="connsiteY198" fmla="*/ 3561858 h 5737271"/>
              <a:gd name="connsiteX199" fmla="*/ 208043 w 1508760"/>
              <a:gd name="connsiteY199" fmla="*/ 3542710 h 5737271"/>
              <a:gd name="connsiteX200" fmla="*/ 1305911 w 1508760"/>
              <a:gd name="connsiteY200" fmla="*/ 3542709 h 5737271"/>
              <a:gd name="connsiteX201" fmla="*/ 1286763 w 1508760"/>
              <a:gd name="connsiteY201" fmla="*/ 3561857 h 5737271"/>
              <a:gd name="connsiteX202" fmla="*/ 1286763 w 1508760"/>
              <a:gd name="connsiteY202" fmla="*/ 3638445 h 5737271"/>
              <a:gd name="connsiteX203" fmla="*/ 1305911 w 1508760"/>
              <a:gd name="connsiteY203" fmla="*/ 3657593 h 5737271"/>
              <a:gd name="connsiteX204" fmla="*/ 1439942 w 1508760"/>
              <a:gd name="connsiteY204" fmla="*/ 3657593 h 5737271"/>
              <a:gd name="connsiteX205" fmla="*/ 1459090 w 1508760"/>
              <a:gd name="connsiteY205" fmla="*/ 3638445 h 5737271"/>
              <a:gd name="connsiteX206" fmla="*/ 1459090 w 1508760"/>
              <a:gd name="connsiteY206" fmla="*/ 3561857 h 5737271"/>
              <a:gd name="connsiteX207" fmla="*/ 1439942 w 1508760"/>
              <a:gd name="connsiteY207" fmla="*/ 3542709 h 5737271"/>
              <a:gd name="connsiteX208" fmla="*/ 330216 w 1508760"/>
              <a:gd name="connsiteY208" fmla="*/ 3496991 h 5737271"/>
              <a:gd name="connsiteX209" fmla="*/ 290579 w 1508760"/>
              <a:gd name="connsiteY209" fmla="*/ 3536628 h 5737271"/>
              <a:gd name="connsiteX210" fmla="*/ 290579 w 1508760"/>
              <a:gd name="connsiteY210" fmla="*/ 4405151 h 5737271"/>
              <a:gd name="connsiteX211" fmla="*/ 330216 w 1508760"/>
              <a:gd name="connsiteY211" fmla="*/ 4444788 h 5737271"/>
              <a:gd name="connsiteX212" fmla="*/ 1198739 w 1508760"/>
              <a:gd name="connsiteY212" fmla="*/ 4444788 h 5737271"/>
              <a:gd name="connsiteX213" fmla="*/ 1238376 w 1508760"/>
              <a:gd name="connsiteY213" fmla="*/ 4405151 h 5737271"/>
              <a:gd name="connsiteX214" fmla="*/ 1238376 w 1508760"/>
              <a:gd name="connsiteY214" fmla="*/ 3536628 h 5737271"/>
              <a:gd name="connsiteX215" fmla="*/ 1198739 w 1508760"/>
              <a:gd name="connsiteY215" fmla="*/ 3496991 h 5737271"/>
              <a:gd name="connsiteX216" fmla="*/ 74012 w 1508760"/>
              <a:gd name="connsiteY216" fmla="*/ 3362179 h 5737271"/>
              <a:gd name="connsiteX217" fmla="*/ 54864 w 1508760"/>
              <a:gd name="connsiteY217" fmla="*/ 3381327 h 5737271"/>
              <a:gd name="connsiteX218" fmla="*/ 54864 w 1508760"/>
              <a:gd name="connsiteY218" fmla="*/ 3457915 h 5737271"/>
              <a:gd name="connsiteX219" fmla="*/ 74012 w 1508760"/>
              <a:gd name="connsiteY219" fmla="*/ 3477063 h 5737271"/>
              <a:gd name="connsiteX220" fmla="*/ 208043 w 1508760"/>
              <a:gd name="connsiteY220" fmla="*/ 3477063 h 5737271"/>
              <a:gd name="connsiteX221" fmla="*/ 227191 w 1508760"/>
              <a:gd name="connsiteY221" fmla="*/ 3457915 h 5737271"/>
              <a:gd name="connsiteX222" fmla="*/ 227191 w 1508760"/>
              <a:gd name="connsiteY222" fmla="*/ 3381327 h 5737271"/>
              <a:gd name="connsiteX223" fmla="*/ 208043 w 1508760"/>
              <a:gd name="connsiteY223" fmla="*/ 3362179 h 5737271"/>
              <a:gd name="connsiteX224" fmla="*/ 1305911 w 1508760"/>
              <a:gd name="connsiteY224" fmla="*/ 3362178 h 5737271"/>
              <a:gd name="connsiteX225" fmla="*/ 1286763 w 1508760"/>
              <a:gd name="connsiteY225" fmla="*/ 3381326 h 5737271"/>
              <a:gd name="connsiteX226" fmla="*/ 1286763 w 1508760"/>
              <a:gd name="connsiteY226" fmla="*/ 3457914 h 5737271"/>
              <a:gd name="connsiteX227" fmla="*/ 1305911 w 1508760"/>
              <a:gd name="connsiteY227" fmla="*/ 3477062 h 5737271"/>
              <a:gd name="connsiteX228" fmla="*/ 1439942 w 1508760"/>
              <a:gd name="connsiteY228" fmla="*/ 3477062 h 5737271"/>
              <a:gd name="connsiteX229" fmla="*/ 1459090 w 1508760"/>
              <a:gd name="connsiteY229" fmla="*/ 3457914 h 5737271"/>
              <a:gd name="connsiteX230" fmla="*/ 1459090 w 1508760"/>
              <a:gd name="connsiteY230" fmla="*/ 3381326 h 5737271"/>
              <a:gd name="connsiteX231" fmla="*/ 1439942 w 1508760"/>
              <a:gd name="connsiteY231" fmla="*/ 3362178 h 5737271"/>
              <a:gd name="connsiteX232" fmla="*/ 1305911 w 1508760"/>
              <a:gd name="connsiteY232" fmla="*/ 3176951 h 5737271"/>
              <a:gd name="connsiteX233" fmla="*/ 1286763 w 1508760"/>
              <a:gd name="connsiteY233" fmla="*/ 3196099 h 5737271"/>
              <a:gd name="connsiteX234" fmla="*/ 1286763 w 1508760"/>
              <a:gd name="connsiteY234" fmla="*/ 3272687 h 5737271"/>
              <a:gd name="connsiteX235" fmla="*/ 1305911 w 1508760"/>
              <a:gd name="connsiteY235" fmla="*/ 3291835 h 5737271"/>
              <a:gd name="connsiteX236" fmla="*/ 1439942 w 1508760"/>
              <a:gd name="connsiteY236" fmla="*/ 3291835 h 5737271"/>
              <a:gd name="connsiteX237" fmla="*/ 1459090 w 1508760"/>
              <a:gd name="connsiteY237" fmla="*/ 3272687 h 5737271"/>
              <a:gd name="connsiteX238" fmla="*/ 1459090 w 1508760"/>
              <a:gd name="connsiteY238" fmla="*/ 3196099 h 5737271"/>
              <a:gd name="connsiteX239" fmla="*/ 1439942 w 1508760"/>
              <a:gd name="connsiteY239" fmla="*/ 3176951 h 5737271"/>
              <a:gd name="connsiteX240" fmla="*/ 74012 w 1508760"/>
              <a:gd name="connsiteY240" fmla="*/ 3176951 h 5737271"/>
              <a:gd name="connsiteX241" fmla="*/ 54864 w 1508760"/>
              <a:gd name="connsiteY241" fmla="*/ 3196099 h 5737271"/>
              <a:gd name="connsiteX242" fmla="*/ 54864 w 1508760"/>
              <a:gd name="connsiteY242" fmla="*/ 3272687 h 5737271"/>
              <a:gd name="connsiteX243" fmla="*/ 74012 w 1508760"/>
              <a:gd name="connsiteY243" fmla="*/ 3291835 h 5737271"/>
              <a:gd name="connsiteX244" fmla="*/ 208043 w 1508760"/>
              <a:gd name="connsiteY244" fmla="*/ 3291835 h 5737271"/>
              <a:gd name="connsiteX245" fmla="*/ 227191 w 1508760"/>
              <a:gd name="connsiteY245" fmla="*/ 3272687 h 5737271"/>
              <a:gd name="connsiteX246" fmla="*/ 227191 w 1508760"/>
              <a:gd name="connsiteY246" fmla="*/ 3196099 h 5737271"/>
              <a:gd name="connsiteX247" fmla="*/ 208043 w 1508760"/>
              <a:gd name="connsiteY247" fmla="*/ 3176951 h 5737271"/>
              <a:gd name="connsiteX248" fmla="*/ 1305911 w 1508760"/>
              <a:gd name="connsiteY248" fmla="*/ 2994070 h 5737271"/>
              <a:gd name="connsiteX249" fmla="*/ 1286763 w 1508760"/>
              <a:gd name="connsiteY249" fmla="*/ 3013218 h 5737271"/>
              <a:gd name="connsiteX250" fmla="*/ 1286763 w 1508760"/>
              <a:gd name="connsiteY250" fmla="*/ 3089806 h 5737271"/>
              <a:gd name="connsiteX251" fmla="*/ 1305911 w 1508760"/>
              <a:gd name="connsiteY251" fmla="*/ 3108954 h 5737271"/>
              <a:gd name="connsiteX252" fmla="*/ 1439942 w 1508760"/>
              <a:gd name="connsiteY252" fmla="*/ 3108954 h 5737271"/>
              <a:gd name="connsiteX253" fmla="*/ 1459090 w 1508760"/>
              <a:gd name="connsiteY253" fmla="*/ 3089806 h 5737271"/>
              <a:gd name="connsiteX254" fmla="*/ 1459090 w 1508760"/>
              <a:gd name="connsiteY254" fmla="*/ 3013218 h 5737271"/>
              <a:gd name="connsiteX255" fmla="*/ 1439942 w 1508760"/>
              <a:gd name="connsiteY255" fmla="*/ 2994070 h 5737271"/>
              <a:gd name="connsiteX256" fmla="*/ 74012 w 1508760"/>
              <a:gd name="connsiteY256" fmla="*/ 2994069 h 5737271"/>
              <a:gd name="connsiteX257" fmla="*/ 54864 w 1508760"/>
              <a:gd name="connsiteY257" fmla="*/ 3013217 h 5737271"/>
              <a:gd name="connsiteX258" fmla="*/ 54864 w 1508760"/>
              <a:gd name="connsiteY258" fmla="*/ 3089805 h 5737271"/>
              <a:gd name="connsiteX259" fmla="*/ 74012 w 1508760"/>
              <a:gd name="connsiteY259" fmla="*/ 3108953 h 5737271"/>
              <a:gd name="connsiteX260" fmla="*/ 208043 w 1508760"/>
              <a:gd name="connsiteY260" fmla="*/ 3108953 h 5737271"/>
              <a:gd name="connsiteX261" fmla="*/ 227191 w 1508760"/>
              <a:gd name="connsiteY261" fmla="*/ 3089805 h 5737271"/>
              <a:gd name="connsiteX262" fmla="*/ 227191 w 1508760"/>
              <a:gd name="connsiteY262" fmla="*/ 3013217 h 5737271"/>
              <a:gd name="connsiteX263" fmla="*/ 208043 w 1508760"/>
              <a:gd name="connsiteY263" fmla="*/ 2994069 h 5737271"/>
              <a:gd name="connsiteX264" fmla="*/ 1305911 w 1508760"/>
              <a:gd name="connsiteY264" fmla="*/ 2811189 h 5737271"/>
              <a:gd name="connsiteX265" fmla="*/ 1286763 w 1508760"/>
              <a:gd name="connsiteY265" fmla="*/ 2830337 h 5737271"/>
              <a:gd name="connsiteX266" fmla="*/ 1286763 w 1508760"/>
              <a:gd name="connsiteY266" fmla="*/ 2906925 h 5737271"/>
              <a:gd name="connsiteX267" fmla="*/ 1305911 w 1508760"/>
              <a:gd name="connsiteY267" fmla="*/ 2926073 h 5737271"/>
              <a:gd name="connsiteX268" fmla="*/ 1439942 w 1508760"/>
              <a:gd name="connsiteY268" fmla="*/ 2926073 h 5737271"/>
              <a:gd name="connsiteX269" fmla="*/ 1459090 w 1508760"/>
              <a:gd name="connsiteY269" fmla="*/ 2906925 h 5737271"/>
              <a:gd name="connsiteX270" fmla="*/ 1459090 w 1508760"/>
              <a:gd name="connsiteY270" fmla="*/ 2830337 h 5737271"/>
              <a:gd name="connsiteX271" fmla="*/ 1439942 w 1508760"/>
              <a:gd name="connsiteY271" fmla="*/ 2811189 h 5737271"/>
              <a:gd name="connsiteX272" fmla="*/ 74012 w 1508760"/>
              <a:gd name="connsiteY272" fmla="*/ 2811189 h 5737271"/>
              <a:gd name="connsiteX273" fmla="*/ 54864 w 1508760"/>
              <a:gd name="connsiteY273" fmla="*/ 2830337 h 5737271"/>
              <a:gd name="connsiteX274" fmla="*/ 54864 w 1508760"/>
              <a:gd name="connsiteY274" fmla="*/ 2906925 h 5737271"/>
              <a:gd name="connsiteX275" fmla="*/ 74012 w 1508760"/>
              <a:gd name="connsiteY275" fmla="*/ 2926073 h 5737271"/>
              <a:gd name="connsiteX276" fmla="*/ 208043 w 1508760"/>
              <a:gd name="connsiteY276" fmla="*/ 2926073 h 5737271"/>
              <a:gd name="connsiteX277" fmla="*/ 227191 w 1508760"/>
              <a:gd name="connsiteY277" fmla="*/ 2906925 h 5737271"/>
              <a:gd name="connsiteX278" fmla="*/ 227191 w 1508760"/>
              <a:gd name="connsiteY278" fmla="*/ 2830337 h 5737271"/>
              <a:gd name="connsiteX279" fmla="*/ 208043 w 1508760"/>
              <a:gd name="connsiteY279" fmla="*/ 2811189 h 5737271"/>
              <a:gd name="connsiteX280" fmla="*/ 1305911 w 1508760"/>
              <a:gd name="connsiteY280" fmla="*/ 2628310 h 5737271"/>
              <a:gd name="connsiteX281" fmla="*/ 1286763 w 1508760"/>
              <a:gd name="connsiteY281" fmla="*/ 2647458 h 5737271"/>
              <a:gd name="connsiteX282" fmla="*/ 1286763 w 1508760"/>
              <a:gd name="connsiteY282" fmla="*/ 2724046 h 5737271"/>
              <a:gd name="connsiteX283" fmla="*/ 1305911 w 1508760"/>
              <a:gd name="connsiteY283" fmla="*/ 2743194 h 5737271"/>
              <a:gd name="connsiteX284" fmla="*/ 1439942 w 1508760"/>
              <a:gd name="connsiteY284" fmla="*/ 2743194 h 5737271"/>
              <a:gd name="connsiteX285" fmla="*/ 1459090 w 1508760"/>
              <a:gd name="connsiteY285" fmla="*/ 2724046 h 5737271"/>
              <a:gd name="connsiteX286" fmla="*/ 1459090 w 1508760"/>
              <a:gd name="connsiteY286" fmla="*/ 2647458 h 5737271"/>
              <a:gd name="connsiteX287" fmla="*/ 1439942 w 1508760"/>
              <a:gd name="connsiteY287" fmla="*/ 2628310 h 5737271"/>
              <a:gd name="connsiteX288" fmla="*/ 74012 w 1508760"/>
              <a:gd name="connsiteY288" fmla="*/ 2628310 h 5737271"/>
              <a:gd name="connsiteX289" fmla="*/ 54864 w 1508760"/>
              <a:gd name="connsiteY289" fmla="*/ 2647458 h 5737271"/>
              <a:gd name="connsiteX290" fmla="*/ 54864 w 1508760"/>
              <a:gd name="connsiteY290" fmla="*/ 2724046 h 5737271"/>
              <a:gd name="connsiteX291" fmla="*/ 74012 w 1508760"/>
              <a:gd name="connsiteY291" fmla="*/ 2743194 h 5737271"/>
              <a:gd name="connsiteX292" fmla="*/ 208043 w 1508760"/>
              <a:gd name="connsiteY292" fmla="*/ 2743194 h 5737271"/>
              <a:gd name="connsiteX293" fmla="*/ 227191 w 1508760"/>
              <a:gd name="connsiteY293" fmla="*/ 2724046 h 5737271"/>
              <a:gd name="connsiteX294" fmla="*/ 227191 w 1508760"/>
              <a:gd name="connsiteY294" fmla="*/ 2647458 h 5737271"/>
              <a:gd name="connsiteX295" fmla="*/ 208043 w 1508760"/>
              <a:gd name="connsiteY295" fmla="*/ 2628310 h 5737271"/>
              <a:gd name="connsiteX296" fmla="*/ 74012 w 1508760"/>
              <a:gd name="connsiteY296" fmla="*/ 2445430 h 5737271"/>
              <a:gd name="connsiteX297" fmla="*/ 54864 w 1508760"/>
              <a:gd name="connsiteY297" fmla="*/ 2464578 h 5737271"/>
              <a:gd name="connsiteX298" fmla="*/ 54864 w 1508760"/>
              <a:gd name="connsiteY298" fmla="*/ 2541166 h 5737271"/>
              <a:gd name="connsiteX299" fmla="*/ 74012 w 1508760"/>
              <a:gd name="connsiteY299" fmla="*/ 2560314 h 5737271"/>
              <a:gd name="connsiteX300" fmla="*/ 208043 w 1508760"/>
              <a:gd name="connsiteY300" fmla="*/ 2560314 h 5737271"/>
              <a:gd name="connsiteX301" fmla="*/ 227191 w 1508760"/>
              <a:gd name="connsiteY301" fmla="*/ 2541166 h 5737271"/>
              <a:gd name="connsiteX302" fmla="*/ 227191 w 1508760"/>
              <a:gd name="connsiteY302" fmla="*/ 2464578 h 5737271"/>
              <a:gd name="connsiteX303" fmla="*/ 208043 w 1508760"/>
              <a:gd name="connsiteY303" fmla="*/ 2445430 h 5737271"/>
              <a:gd name="connsiteX304" fmla="*/ 1305911 w 1508760"/>
              <a:gd name="connsiteY304" fmla="*/ 2445429 h 5737271"/>
              <a:gd name="connsiteX305" fmla="*/ 1286763 w 1508760"/>
              <a:gd name="connsiteY305" fmla="*/ 2464577 h 5737271"/>
              <a:gd name="connsiteX306" fmla="*/ 1286763 w 1508760"/>
              <a:gd name="connsiteY306" fmla="*/ 2541165 h 5737271"/>
              <a:gd name="connsiteX307" fmla="*/ 1305911 w 1508760"/>
              <a:gd name="connsiteY307" fmla="*/ 2560313 h 5737271"/>
              <a:gd name="connsiteX308" fmla="*/ 1439942 w 1508760"/>
              <a:gd name="connsiteY308" fmla="*/ 2560313 h 5737271"/>
              <a:gd name="connsiteX309" fmla="*/ 1459090 w 1508760"/>
              <a:gd name="connsiteY309" fmla="*/ 2541165 h 5737271"/>
              <a:gd name="connsiteX310" fmla="*/ 1459090 w 1508760"/>
              <a:gd name="connsiteY310" fmla="*/ 2464577 h 5737271"/>
              <a:gd name="connsiteX311" fmla="*/ 1439942 w 1508760"/>
              <a:gd name="connsiteY311" fmla="*/ 2445429 h 5737271"/>
              <a:gd name="connsiteX312" fmla="*/ 330216 w 1508760"/>
              <a:gd name="connsiteY312" fmla="*/ 2399711 h 5737271"/>
              <a:gd name="connsiteX313" fmla="*/ 290579 w 1508760"/>
              <a:gd name="connsiteY313" fmla="*/ 2439348 h 5737271"/>
              <a:gd name="connsiteX314" fmla="*/ 290579 w 1508760"/>
              <a:gd name="connsiteY314" fmla="*/ 3307871 h 5737271"/>
              <a:gd name="connsiteX315" fmla="*/ 330216 w 1508760"/>
              <a:gd name="connsiteY315" fmla="*/ 3347508 h 5737271"/>
              <a:gd name="connsiteX316" fmla="*/ 1198739 w 1508760"/>
              <a:gd name="connsiteY316" fmla="*/ 3347508 h 5737271"/>
              <a:gd name="connsiteX317" fmla="*/ 1238376 w 1508760"/>
              <a:gd name="connsiteY317" fmla="*/ 3307871 h 5737271"/>
              <a:gd name="connsiteX318" fmla="*/ 1238376 w 1508760"/>
              <a:gd name="connsiteY318" fmla="*/ 2439348 h 5737271"/>
              <a:gd name="connsiteX319" fmla="*/ 1198739 w 1508760"/>
              <a:gd name="connsiteY319" fmla="*/ 2399711 h 5737271"/>
              <a:gd name="connsiteX320" fmla="*/ 1305911 w 1508760"/>
              <a:gd name="connsiteY320" fmla="*/ 2262550 h 5737271"/>
              <a:gd name="connsiteX321" fmla="*/ 1286763 w 1508760"/>
              <a:gd name="connsiteY321" fmla="*/ 2281698 h 5737271"/>
              <a:gd name="connsiteX322" fmla="*/ 1286763 w 1508760"/>
              <a:gd name="connsiteY322" fmla="*/ 2358286 h 5737271"/>
              <a:gd name="connsiteX323" fmla="*/ 1305911 w 1508760"/>
              <a:gd name="connsiteY323" fmla="*/ 2377434 h 5737271"/>
              <a:gd name="connsiteX324" fmla="*/ 1439942 w 1508760"/>
              <a:gd name="connsiteY324" fmla="*/ 2377434 h 5737271"/>
              <a:gd name="connsiteX325" fmla="*/ 1459090 w 1508760"/>
              <a:gd name="connsiteY325" fmla="*/ 2358286 h 5737271"/>
              <a:gd name="connsiteX326" fmla="*/ 1459090 w 1508760"/>
              <a:gd name="connsiteY326" fmla="*/ 2281698 h 5737271"/>
              <a:gd name="connsiteX327" fmla="*/ 1439942 w 1508760"/>
              <a:gd name="connsiteY327" fmla="*/ 2262550 h 5737271"/>
              <a:gd name="connsiteX328" fmla="*/ 74012 w 1508760"/>
              <a:gd name="connsiteY328" fmla="*/ 2262549 h 5737271"/>
              <a:gd name="connsiteX329" fmla="*/ 54864 w 1508760"/>
              <a:gd name="connsiteY329" fmla="*/ 2281697 h 5737271"/>
              <a:gd name="connsiteX330" fmla="*/ 54864 w 1508760"/>
              <a:gd name="connsiteY330" fmla="*/ 2358285 h 5737271"/>
              <a:gd name="connsiteX331" fmla="*/ 74012 w 1508760"/>
              <a:gd name="connsiteY331" fmla="*/ 2377433 h 5737271"/>
              <a:gd name="connsiteX332" fmla="*/ 208043 w 1508760"/>
              <a:gd name="connsiteY332" fmla="*/ 2377433 h 5737271"/>
              <a:gd name="connsiteX333" fmla="*/ 227191 w 1508760"/>
              <a:gd name="connsiteY333" fmla="*/ 2358285 h 5737271"/>
              <a:gd name="connsiteX334" fmla="*/ 227191 w 1508760"/>
              <a:gd name="connsiteY334" fmla="*/ 2281697 h 5737271"/>
              <a:gd name="connsiteX335" fmla="*/ 208043 w 1508760"/>
              <a:gd name="connsiteY335" fmla="*/ 2262549 h 5737271"/>
              <a:gd name="connsiteX336" fmla="*/ 1305911 w 1508760"/>
              <a:gd name="connsiteY336" fmla="*/ 2079671 h 5737271"/>
              <a:gd name="connsiteX337" fmla="*/ 1286763 w 1508760"/>
              <a:gd name="connsiteY337" fmla="*/ 2098820 h 5737271"/>
              <a:gd name="connsiteX338" fmla="*/ 1286763 w 1508760"/>
              <a:gd name="connsiteY338" fmla="*/ 2175407 h 5737271"/>
              <a:gd name="connsiteX339" fmla="*/ 1305911 w 1508760"/>
              <a:gd name="connsiteY339" fmla="*/ 2194555 h 5737271"/>
              <a:gd name="connsiteX340" fmla="*/ 1439942 w 1508760"/>
              <a:gd name="connsiteY340" fmla="*/ 2194555 h 5737271"/>
              <a:gd name="connsiteX341" fmla="*/ 1459090 w 1508760"/>
              <a:gd name="connsiteY341" fmla="*/ 2175407 h 5737271"/>
              <a:gd name="connsiteX342" fmla="*/ 1459090 w 1508760"/>
              <a:gd name="connsiteY342" fmla="*/ 2098820 h 5737271"/>
              <a:gd name="connsiteX343" fmla="*/ 1439942 w 1508760"/>
              <a:gd name="connsiteY343" fmla="*/ 2079671 h 5737271"/>
              <a:gd name="connsiteX344" fmla="*/ 74012 w 1508760"/>
              <a:gd name="connsiteY344" fmla="*/ 2079671 h 5737271"/>
              <a:gd name="connsiteX345" fmla="*/ 54864 w 1508760"/>
              <a:gd name="connsiteY345" fmla="*/ 2098820 h 5737271"/>
              <a:gd name="connsiteX346" fmla="*/ 54864 w 1508760"/>
              <a:gd name="connsiteY346" fmla="*/ 2175407 h 5737271"/>
              <a:gd name="connsiteX347" fmla="*/ 74012 w 1508760"/>
              <a:gd name="connsiteY347" fmla="*/ 2194555 h 5737271"/>
              <a:gd name="connsiteX348" fmla="*/ 208043 w 1508760"/>
              <a:gd name="connsiteY348" fmla="*/ 2194555 h 5737271"/>
              <a:gd name="connsiteX349" fmla="*/ 227191 w 1508760"/>
              <a:gd name="connsiteY349" fmla="*/ 2175407 h 5737271"/>
              <a:gd name="connsiteX350" fmla="*/ 227191 w 1508760"/>
              <a:gd name="connsiteY350" fmla="*/ 2098820 h 5737271"/>
              <a:gd name="connsiteX351" fmla="*/ 208043 w 1508760"/>
              <a:gd name="connsiteY351" fmla="*/ 2079671 h 5737271"/>
              <a:gd name="connsiteX352" fmla="*/ 74012 w 1508760"/>
              <a:gd name="connsiteY352" fmla="*/ 1896790 h 5737271"/>
              <a:gd name="connsiteX353" fmla="*/ 54864 w 1508760"/>
              <a:gd name="connsiteY353" fmla="*/ 1915938 h 5737271"/>
              <a:gd name="connsiteX354" fmla="*/ 54864 w 1508760"/>
              <a:gd name="connsiteY354" fmla="*/ 1992526 h 5737271"/>
              <a:gd name="connsiteX355" fmla="*/ 74012 w 1508760"/>
              <a:gd name="connsiteY355" fmla="*/ 2011674 h 5737271"/>
              <a:gd name="connsiteX356" fmla="*/ 208043 w 1508760"/>
              <a:gd name="connsiteY356" fmla="*/ 2011674 h 5737271"/>
              <a:gd name="connsiteX357" fmla="*/ 227191 w 1508760"/>
              <a:gd name="connsiteY357" fmla="*/ 1992526 h 5737271"/>
              <a:gd name="connsiteX358" fmla="*/ 227191 w 1508760"/>
              <a:gd name="connsiteY358" fmla="*/ 1915938 h 5737271"/>
              <a:gd name="connsiteX359" fmla="*/ 208043 w 1508760"/>
              <a:gd name="connsiteY359" fmla="*/ 1896790 h 5737271"/>
              <a:gd name="connsiteX360" fmla="*/ 1305911 w 1508760"/>
              <a:gd name="connsiteY360" fmla="*/ 1896789 h 5737271"/>
              <a:gd name="connsiteX361" fmla="*/ 1286763 w 1508760"/>
              <a:gd name="connsiteY361" fmla="*/ 1915938 h 5737271"/>
              <a:gd name="connsiteX362" fmla="*/ 1286763 w 1508760"/>
              <a:gd name="connsiteY362" fmla="*/ 1992525 h 5737271"/>
              <a:gd name="connsiteX363" fmla="*/ 1305911 w 1508760"/>
              <a:gd name="connsiteY363" fmla="*/ 2011673 h 5737271"/>
              <a:gd name="connsiteX364" fmla="*/ 1439942 w 1508760"/>
              <a:gd name="connsiteY364" fmla="*/ 2011673 h 5737271"/>
              <a:gd name="connsiteX365" fmla="*/ 1459090 w 1508760"/>
              <a:gd name="connsiteY365" fmla="*/ 1992525 h 5737271"/>
              <a:gd name="connsiteX366" fmla="*/ 1459090 w 1508760"/>
              <a:gd name="connsiteY366" fmla="*/ 1915938 h 5737271"/>
              <a:gd name="connsiteX367" fmla="*/ 1439942 w 1508760"/>
              <a:gd name="connsiteY367" fmla="*/ 1896789 h 5737271"/>
              <a:gd name="connsiteX368" fmla="*/ 1305911 w 1508760"/>
              <a:gd name="connsiteY368" fmla="*/ 1713911 h 5737271"/>
              <a:gd name="connsiteX369" fmla="*/ 1286763 w 1508760"/>
              <a:gd name="connsiteY369" fmla="*/ 1733058 h 5737271"/>
              <a:gd name="connsiteX370" fmla="*/ 1286763 w 1508760"/>
              <a:gd name="connsiteY370" fmla="*/ 1809646 h 5737271"/>
              <a:gd name="connsiteX371" fmla="*/ 1305911 w 1508760"/>
              <a:gd name="connsiteY371" fmla="*/ 1828794 h 5737271"/>
              <a:gd name="connsiteX372" fmla="*/ 1439942 w 1508760"/>
              <a:gd name="connsiteY372" fmla="*/ 1828794 h 5737271"/>
              <a:gd name="connsiteX373" fmla="*/ 1459090 w 1508760"/>
              <a:gd name="connsiteY373" fmla="*/ 1809646 h 5737271"/>
              <a:gd name="connsiteX374" fmla="*/ 1459090 w 1508760"/>
              <a:gd name="connsiteY374" fmla="*/ 1733058 h 5737271"/>
              <a:gd name="connsiteX375" fmla="*/ 1439942 w 1508760"/>
              <a:gd name="connsiteY375" fmla="*/ 1713911 h 5737271"/>
              <a:gd name="connsiteX376" fmla="*/ 74012 w 1508760"/>
              <a:gd name="connsiteY376" fmla="*/ 1713909 h 5737271"/>
              <a:gd name="connsiteX377" fmla="*/ 54864 w 1508760"/>
              <a:gd name="connsiteY377" fmla="*/ 1733057 h 5737271"/>
              <a:gd name="connsiteX378" fmla="*/ 54864 w 1508760"/>
              <a:gd name="connsiteY378" fmla="*/ 1809645 h 5737271"/>
              <a:gd name="connsiteX379" fmla="*/ 74012 w 1508760"/>
              <a:gd name="connsiteY379" fmla="*/ 1828793 h 5737271"/>
              <a:gd name="connsiteX380" fmla="*/ 208043 w 1508760"/>
              <a:gd name="connsiteY380" fmla="*/ 1828793 h 5737271"/>
              <a:gd name="connsiteX381" fmla="*/ 227191 w 1508760"/>
              <a:gd name="connsiteY381" fmla="*/ 1809645 h 5737271"/>
              <a:gd name="connsiteX382" fmla="*/ 227191 w 1508760"/>
              <a:gd name="connsiteY382" fmla="*/ 1733057 h 5737271"/>
              <a:gd name="connsiteX383" fmla="*/ 208043 w 1508760"/>
              <a:gd name="connsiteY383" fmla="*/ 1713909 h 5737271"/>
              <a:gd name="connsiteX384" fmla="*/ 1305911 w 1508760"/>
              <a:gd name="connsiteY384" fmla="*/ 1531033 h 5737271"/>
              <a:gd name="connsiteX385" fmla="*/ 1286763 w 1508760"/>
              <a:gd name="connsiteY385" fmla="*/ 1550181 h 5737271"/>
              <a:gd name="connsiteX386" fmla="*/ 1286763 w 1508760"/>
              <a:gd name="connsiteY386" fmla="*/ 1626769 h 5737271"/>
              <a:gd name="connsiteX387" fmla="*/ 1305911 w 1508760"/>
              <a:gd name="connsiteY387" fmla="*/ 1645917 h 5737271"/>
              <a:gd name="connsiteX388" fmla="*/ 1439942 w 1508760"/>
              <a:gd name="connsiteY388" fmla="*/ 1645917 h 5737271"/>
              <a:gd name="connsiteX389" fmla="*/ 1459090 w 1508760"/>
              <a:gd name="connsiteY389" fmla="*/ 1626769 h 5737271"/>
              <a:gd name="connsiteX390" fmla="*/ 1459090 w 1508760"/>
              <a:gd name="connsiteY390" fmla="*/ 1550181 h 5737271"/>
              <a:gd name="connsiteX391" fmla="*/ 1439942 w 1508760"/>
              <a:gd name="connsiteY391" fmla="*/ 1531033 h 5737271"/>
              <a:gd name="connsiteX392" fmla="*/ 74012 w 1508760"/>
              <a:gd name="connsiteY392" fmla="*/ 1531033 h 5737271"/>
              <a:gd name="connsiteX393" fmla="*/ 54864 w 1508760"/>
              <a:gd name="connsiteY393" fmla="*/ 1550181 h 5737271"/>
              <a:gd name="connsiteX394" fmla="*/ 54864 w 1508760"/>
              <a:gd name="connsiteY394" fmla="*/ 1626769 h 5737271"/>
              <a:gd name="connsiteX395" fmla="*/ 74012 w 1508760"/>
              <a:gd name="connsiteY395" fmla="*/ 1645917 h 5737271"/>
              <a:gd name="connsiteX396" fmla="*/ 208043 w 1508760"/>
              <a:gd name="connsiteY396" fmla="*/ 1645917 h 5737271"/>
              <a:gd name="connsiteX397" fmla="*/ 227191 w 1508760"/>
              <a:gd name="connsiteY397" fmla="*/ 1626769 h 5737271"/>
              <a:gd name="connsiteX398" fmla="*/ 227191 w 1508760"/>
              <a:gd name="connsiteY398" fmla="*/ 1550181 h 5737271"/>
              <a:gd name="connsiteX399" fmla="*/ 208043 w 1508760"/>
              <a:gd name="connsiteY399" fmla="*/ 1531033 h 5737271"/>
              <a:gd name="connsiteX400" fmla="*/ 1305911 w 1508760"/>
              <a:gd name="connsiteY400" fmla="*/ 1348156 h 5737271"/>
              <a:gd name="connsiteX401" fmla="*/ 1286763 w 1508760"/>
              <a:gd name="connsiteY401" fmla="*/ 1367304 h 5737271"/>
              <a:gd name="connsiteX402" fmla="*/ 1286763 w 1508760"/>
              <a:gd name="connsiteY402" fmla="*/ 1443892 h 5737271"/>
              <a:gd name="connsiteX403" fmla="*/ 1305911 w 1508760"/>
              <a:gd name="connsiteY403" fmla="*/ 1463041 h 5737271"/>
              <a:gd name="connsiteX404" fmla="*/ 1439942 w 1508760"/>
              <a:gd name="connsiteY404" fmla="*/ 1463041 h 5737271"/>
              <a:gd name="connsiteX405" fmla="*/ 1459090 w 1508760"/>
              <a:gd name="connsiteY405" fmla="*/ 1443892 h 5737271"/>
              <a:gd name="connsiteX406" fmla="*/ 1459090 w 1508760"/>
              <a:gd name="connsiteY406" fmla="*/ 1367304 h 5737271"/>
              <a:gd name="connsiteX407" fmla="*/ 1439942 w 1508760"/>
              <a:gd name="connsiteY407" fmla="*/ 1348156 h 5737271"/>
              <a:gd name="connsiteX408" fmla="*/ 74012 w 1508760"/>
              <a:gd name="connsiteY408" fmla="*/ 1348150 h 5737271"/>
              <a:gd name="connsiteX409" fmla="*/ 54864 w 1508760"/>
              <a:gd name="connsiteY409" fmla="*/ 1367298 h 5737271"/>
              <a:gd name="connsiteX410" fmla="*/ 54864 w 1508760"/>
              <a:gd name="connsiteY410" fmla="*/ 1443886 h 5737271"/>
              <a:gd name="connsiteX411" fmla="*/ 74012 w 1508760"/>
              <a:gd name="connsiteY411" fmla="*/ 1463034 h 5737271"/>
              <a:gd name="connsiteX412" fmla="*/ 208043 w 1508760"/>
              <a:gd name="connsiteY412" fmla="*/ 1463034 h 5737271"/>
              <a:gd name="connsiteX413" fmla="*/ 227191 w 1508760"/>
              <a:gd name="connsiteY413" fmla="*/ 1443886 h 5737271"/>
              <a:gd name="connsiteX414" fmla="*/ 227191 w 1508760"/>
              <a:gd name="connsiteY414" fmla="*/ 1367298 h 5737271"/>
              <a:gd name="connsiteX415" fmla="*/ 208043 w 1508760"/>
              <a:gd name="connsiteY415" fmla="*/ 1348150 h 5737271"/>
              <a:gd name="connsiteX416" fmla="*/ 332131 w 1508760"/>
              <a:gd name="connsiteY416" fmla="*/ 1302436 h 5737271"/>
              <a:gd name="connsiteX417" fmla="*/ 292494 w 1508760"/>
              <a:gd name="connsiteY417" fmla="*/ 1342073 h 5737271"/>
              <a:gd name="connsiteX418" fmla="*/ 292494 w 1508760"/>
              <a:gd name="connsiteY418" fmla="*/ 2210591 h 5737271"/>
              <a:gd name="connsiteX419" fmla="*/ 332131 w 1508760"/>
              <a:gd name="connsiteY419" fmla="*/ 2250228 h 5737271"/>
              <a:gd name="connsiteX420" fmla="*/ 1200654 w 1508760"/>
              <a:gd name="connsiteY420" fmla="*/ 2250228 h 5737271"/>
              <a:gd name="connsiteX421" fmla="*/ 1240291 w 1508760"/>
              <a:gd name="connsiteY421" fmla="*/ 2210591 h 5737271"/>
              <a:gd name="connsiteX422" fmla="*/ 1240291 w 1508760"/>
              <a:gd name="connsiteY422" fmla="*/ 1342073 h 5737271"/>
              <a:gd name="connsiteX423" fmla="*/ 1200654 w 1508760"/>
              <a:gd name="connsiteY423" fmla="*/ 1302436 h 5737271"/>
              <a:gd name="connsiteX424" fmla="*/ 74012 w 1508760"/>
              <a:gd name="connsiteY424" fmla="*/ 1165274 h 5737271"/>
              <a:gd name="connsiteX425" fmla="*/ 54864 w 1508760"/>
              <a:gd name="connsiteY425" fmla="*/ 1184422 h 5737271"/>
              <a:gd name="connsiteX426" fmla="*/ 54864 w 1508760"/>
              <a:gd name="connsiteY426" fmla="*/ 1261010 h 5737271"/>
              <a:gd name="connsiteX427" fmla="*/ 74012 w 1508760"/>
              <a:gd name="connsiteY427" fmla="*/ 1280158 h 5737271"/>
              <a:gd name="connsiteX428" fmla="*/ 208043 w 1508760"/>
              <a:gd name="connsiteY428" fmla="*/ 1280158 h 5737271"/>
              <a:gd name="connsiteX429" fmla="*/ 227191 w 1508760"/>
              <a:gd name="connsiteY429" fmla="*/ 1261010 h 5737271"/>
              <a:gd name="connsiteX430" fmla="*/ 227191 w 1508760"/>
              <a:gd name="connsiteY430" fmla="*/ 1184422 h 5737271"/>
              <a:gd name="connsiteX431" fmla="*/ 208043 w 1508760"/>
              <a:gd name="connsiteY431" fmla="*/ 1165274 h 5737271"/>
              <a:gd name="connsiteX432" fmla="*/ 1305911 w 1508760"/>
              <a:gd name="connsiteY432" fmla="*/ 1165269 h 5737271"/>
              <a:gd name="connsiteX433" fmla="*/ 1286763 w 1508760"/>
              <a:gd name="connsiteY433" fmla="*/ 1184417 h 5737271"/>
              <a:gd name="connsiteX434" fmla="*/ 1286763 w 1508760"/>
              <a:gd name="connsiteY434" fmla="*/ 1261005 h 5737271"/>
              <a:gd name="connsiteX435" fmla="*/ 1305911 w 1508760"/>
              <a:gd name="connsiteY435" fmla="*/ 1280153 h 5737271"/>
              <a:gd name="connsiteX436" fmla="*/ 1439942 w 1508760"/>
              <a:gd name="connsiteY436" fmla="*/ 1280153 h 5737271"/>
              <a:gd name="connsiteX437" fmla="*/ 1459090 w 1508760"/>
              <a:gd name="connsiteY437" fmla="*/ 1261005 h 5737271"/>
              <a:gd name="connsiteX438" fmla="*/ 1459090 w 1508760"/>
              <a:gd name="connsiteY438" fmla="*/ 1184417 h 5737271"/>
              <a:gd name="connsiteX439" fmla="*/ 1439942 w 1508760"/>
              <a:gd name="connsiteY439" fmla="*/ 1165269 h 5737271"/>
              <a:gd name="connsiteX440" fmla="*/ 1305911 w 1508760"/>
              <a:gd name="connsiteY440" fmla="*/ 982393 h 5737271"/>
              <a:gd name="connsiteX441" fmla="*/ 1286763 w 1508760"/>
              <a:gd name="connsiteY441" fmla="*/ 1001541 h 5737271"/>
              <a:gd name="connsiteX442" fmla="*/ 1286763 w 1508760"/>
              <a:gd name="connsiteY442" fmla="*/ 1078129 h 5737271"/>
              <a:gd name="connsiteX443" fmla="*/ 1305911 w 1508760"/>
              <a:gd name="connsiteY443" fmla="*/ 1097277 h 5737271"/>
              <a:gd name="connsiteX444" fmla="*/ 1439942 w 1508760"/>
              <a:gd name="connsiteY444" fmla="*/ 1097277 h 5737271"/>
              <a:gd name="connsiteX445" fmla="*/ 1459090 w 1508760"/>
              <a:gd name="connsiteY445" fmla="*/ 1078129 h 5737271"/>
              <a:gd name="connsiteX446" fmla="*/ 1459090 w 1508760"/>
              <a:gd name="connsiteY446" fmla="*/ 1001541 h 5737271"/>
              <a:gd name="connsiteX447" fmla="*/ 1439942 w 1508760"/>
              <a:gd name="connsiteY447" fmla="*/ 982393 h 5737271"/>
              <a:gd name="connsiteX448" fmla="*/ 74012 w 1508760"/>
              <a:gd name="connsiteY448" fmla="*/ 982391 h 5737271"/>
              <a:gd name="connsiteX449" fmla="*/ 54864 w 1508760"/>
              <a:gd name="connsiteY449" fmla="*/ 1001539 h 5737271"/>
              <a:gd name="connsiteX450" fmla="*/ 54864 w 1508760"/>
              <a:gd name="connsiteY450" fmla="*/ 1078127 h 5737271"/>
              <a:gd name="connsiteX451" fmla="*/ 74012 w 1508760"/>
              <a:gd name="connsiteY451" fmla="*/ 1097275 h 5737271"/>
              <a:gd name="connsiteX452" fmla="*/ 208043 w 1508760"/>
              <a:gd name="connsiteY452" fmla="*/ 1097275 h 5737271"/>
              <a:gd name="connsiteX453" fmla="*/ 227191 w 1508760"/>
              <a:gd name="connsiteY453" fmla="*/ 1078127 h 5737271"/>
              <a:gd name="connsiteX454" fmla="*/ 227191 w 1508760"/>
              <a:gd name="connsiteY454" fmla="*/ 1001539 h 5737271"/>
              <a:gd name="connsiteX455" fmla="*/ 208043 w 1508760"/>
              <a:gd name="connsiteY455" fmla="*/ 982391 h 5737271"/>
              <a:gd name="connsiteX456" fmla="*/ 1305911 w 1508760"/>
              <a:gd name="connsiteY456" fmla="*/ 799513 h 5737271"/>
              <a:gd name="connsiteX457" fmla="*/ 1286763 w 1508760"/>
              <a:gd name="connsiteY457" fmla="*/ 818661 h 5737271"/>
              <a:gd name="connsiteX458" fmla="*/ 1286763 w 1508760"/>
              <a:gd name="connsiteY458" fmla="*/ 895249 h 5737271"/>
              <a:gd name="connsiteX459" fmla="*/ 1305911 w 1508760"/>
              <a:gd name="connsiteY459" fmla="*/ 914397 h 5737271"/>
              <a:gd name="connsiteX460" fmla="*/ 1439942 w 1508760"/>
              <a:gd name="connsiteY460" fmla="*/ 914397 h 5737271"/>
              <a:gd name="connsiteX461" fmla="*/ 1459090 w 1508760"/>
              <a:gd name="connsiteY461" fmla="*/ 895249 h 5737271"/>
              <a:gd name="connsiteX462" fmla="*/ 1459090 w 1508760"/>
              <a:gd name="connsiteY462" fmla="*/ 818661 h 5737271"/>
              <a:gd name="connsiteX463" fmla="*/ 1439942 w 1508760"/>
              <a:gd name="connsiteY463" fmla="*/ 799513 h 5737271"/>
              <a:gd name="connsiteX464" fmla="*/ 74012 w 1508760"/>
              <a:gd name="connsiteY464" fmla="*/ 799513 h 5737271"/>
              <a:gd name="connsiteX465" fmla="*/ 54864 w 1508760"/>
              <a:gd name="connsiteY465" fmla="*/ 818661 h 5737271"/>
              <a:gd name="connsiteX466" fmla="*/ 54864 w 1508760"/>
              <a:gd name="connsiteY466" fmla="*/ 895249 h 5737271"/>
              <a:gd name="connsiteX467" fmla="*/ 74012 w 1508760"/>
              <a:gd name="connsiteY467" fmla="*/ 914397 h 5737271"/>
              <a:gd name="connsiteX468" fmla="*/ 208043 w 1508760"/>
              <a:gd name="connsiteY468" fmla="*/ 914397 h 5737271"/>
              <a:gd name="connsiteX469" fmla="*/ 227191 w 1508760"/>
              <a:gd name="connsiteY469" fmla="*/ 895249 h 5737271"/>
              <a:gd name="connsiteX470" fmla="*/ 227191 w 1508760"/>
              <a:gd name="connsiteY470" fmla="*/ 818661 h 5737271"/>
              <a:gd name="connsiteX471" fmla="*/ 208043 w 1508760"/>
              <a:gd name="connsiteY471" fmla="*/ 799513 h 5737271"/>
              <a:gd name="connsiteX472" fmla="*/ 74012 w 1508760"/>
              <a:gd name="connsiteY472" fmla="*/ 616633 h 5737271"/>
              <a:gd name="connsiteX473" fmla="*/ 54864 w 1508760"/>
              <a:gd name="connsiteY473" fmla="*/ 635781 h 5737271"/>
              <a:gd name="connsiteX474" fmla="*/ 54864 w 1508760"/>
              <a:gd name="connsiteY474" fmla="*/ 712369 h 5737271"/>
              <a:gd name="connsiteX475" fmla="*/ 74012 w 1508760"/>
              <a:gd name="connsiteY475" fmla="*/ 731517 h 5737271"/>
              <a:gd name="connsiteX476" fmla="*/ 208043 w 1508760"/>
              <a:gd name="connsiteY476" fmla="*/ 731517 h 5737271"/>
              <a:gd name="connsiteX477" fmla="*/ 227191 w 1508760"/>
              <a:gd name="connsiteY477" fmla="*/ 712369 h 5737271"/>
              <a:gd name="connsiteX478" fmla="*/ 227191 w 1508760"/>
              <a:gd name="connsiteY478" fmla="*/ 635781 h 5737271"/>
              <a:gd name="connsiteX479" fmla="*/ 208043 w 1508760"/>
              <a:gd name="connsiteY479" fmla="*/ 616633 h 5737271"/>
              <a:gd name="connsiteX480" fmla="*/ 1305911 w 1508760"/>
              <a:gd name="connsiteY480" fmla="*/ 616630 h 5737271"/>
              <a:gd name="connsiteX481" fmla="*/ 1286763 w 1508760"/>
              <a:gd name="connsiteY481" fmla="*/ 635778 h 5737271"/>
              <a:gd name="connsiteX482" fmla="*/ 1286763 w 1508760"/>
              <a:gd name="connsiteY482" fmla="*/ 712366 h 5737271"/>
              <a:gd name="connsiteX483" fmla="*/ 1305911 w 1508760"/>
              <a:gd name="connsiteY483" fmla="*/ 731515 h 5737271"/>
              <a:gd name="connsiteX484" fmla="*/ 1439942 w 1508760"/>
              <a:gd name="connsiteY484" fmla="*/ 731515 h 5737271"/>
              <a:gd name="connsiteX485" fmla="*/ 1459090 w 1508760"/>
              <a:gd name="connsiteY485" fmla="*/ 712366 h 5737271"/>
              <a:gd name="connsiteX486" fmla="*/ 1459090 w 1508760"/>
              <a:gd name="connsiteY486" fmla="*/ 635778 h 5737271"/>
              <a:gd name="connsiteX487" fmla="*/ 1439942 w 1508760"/>
              <a:gd name="connsiteY487" fmla="*/ 616630 h 5737271"/>
              <a:gd name="connsiteX488" fmla="*/ 74012 w 1508760"/>
              <a:gd name="connsiteY488" fmla="*/ 433754 h 5737271"/>
              <a:gd name="connsiteX489" fmla="*/ 54864 w 1508760"/>
              <a:gd name="connsiteY489" fmla="*/ 452902 h 5737271"/>
              <a:gd name="connsiteX490" fmla="*/ 54864 w 1508760"/>
              <a:gd name="connsiteY490" fmla="*/ 529490 h 5737271"/>
              <a:gd name="connsiteX491" fmla="*/ 74012 w 1508760"/>
              <a:gd name="connsiteY491" fmla="*/ 548638 h 5737271"/>
              <a:gd name="connsiteX492" fmla="*/ 208043 w 1508760"/>
              <a:gd name="connsiteY492" fmla="*/ 548638 h 5737271"/>
              <a:gd name="connsiteX493" fmla="*/ 227191 w 1508760"/>
              <a:gd name="connsiteY493" fmla="*/ 529490 h 5737271"/>
              <a:gd name="connsiteX494" fmla="*/ 227191 w 1508760"/>
              <a:gd name="connsiteY494" fmla="*/ 452902 h 5737271"/>
              <a:gd name="connsiteX495" fmla="*/ 208043 w 1508760"/>
              <a:gd name="connsiteY495" fmla="*/ 433754 h 5737271"/>
              <a:gd name="connsiteX496" fmla="*/ 1305911 w 1508760"/>
              <a:gd name="connsiteY496" fmla="*/ 433753 h 5737271"/>
              <a:gd name="connsiteX497" fmla="*/ 1286763 w 1508760"/>
              <a:gd name="connsiteY497" fmla="*/ 452901 h 5737271"/>
              <a:gd name="connsiteX498" fmla="*/ 1286763 w 1508760"/>
              <a:gd name="connsiteY498" fmla="*/ 529489 h 5737271"/>
              <a:gd name="connsiteX499" fmla="*/ 1305911 w 1508760"/>
              <a:gd name="connsiteY499" fmla="*/ 548637 h 5737271"/>
              <a:gd name="connsiteX500" fmla="*/ 1439942 w 1508760"/>
              <a:gd name="connsiteY500" fmla="*/ 548637 h 5737271"/>
              <a:gd name="connsiteX501" fmla="*/ 1459090 w 1508760"/>
              <a:gd name="connsiteY501" fmla="*/ 529489 h 5737271"/>
              <a:gd name="connsiteX502" fmla="*/ 1459090 w 1508760"/>
              <a:gd name="connsiteY502" fmla="*/ 452901 h 5737271"/>
              <a:gd name="connsiteX503" fmla="*/ 1439942 w 1508760"/>
              <a:gd name="connsiteY503" fmla="*/ 433753 h 5737271"/>
              <a:gd name="connsiteX504" fmla="*/ 1305911 w 1508760"/>
              <a:gd name="connsiteY504" fmla="*/ 250876 h 5737271"/>
              <a:gd name="connsiteX505" fmla="*/ 1286763 w 1508760"/>
              <a:gd name="connsiteY505" fmla="*/ 270024 h 5737271"/>
              <a:gd name="connsiteX506" fmla="*/ 1286763 w 1508760"/>
              <a:gd name="connsiteY506" fmla="*/ 346612 h 5737271"/>
              <a:gd name="connsiteX507" fmla="*/ 1305911 w 1508760"/>
              <a:gd name="connsiteY507" fmla="*/ 365760 h 5737271"/>
              <a:gd name="connsiteX508" fmla="*/ 1439942 w 1508760"/>
              <a:gd name="connsiteY508" fmla="*/ 365760 h 5737271"/>
              <a:gd name="connsiteX509" fmla="*/ 1459090 w 1508760"/>
              <a:gd name="connsiteY509" fmla="*/ 346612 h 5737271"/>
              <a:gd name="connsiteX510" fmla="*/ 1459090 w 1508760"/>
              <a:gd name="connsiteY510" fmla="*/ 270024 h 5737271"/>
              <a:gd name="connsiteX511" fmla="*/ 1439942 w 1508760"/>
              <a:gd name="connsiteY511" fmla="*/ 250876 h 5737271"/>
              <a:gd name="connsiteX512" fmla="*/ 74012 w 1508760"/>
              <a:gd name="connsiteY512" fmla="*/ 250876 h 5737271"/>
              <a:gd name="connsiteX513" fmla="*/ 54864 w 1508760"/>
              <a:gd name="connsiteY513" fmla="*/ 270024 h 5737271"/>
              <a:gd name="connsiteX514" fmla="*/ 54864 w 1508760"/>
              <a:gd name="connsiteY514" fmla="*/ 346612 h 5737271"/>
              <a:gd name="connsiteX515" fmla="*/ 74012 w 1508760"/>
              <a:gd name="connsiteY515" fmla="*/ 365760 h 5737271"/>
              <a:gd name="connsiteX516" fmla="*/ 208043 w 1508760"/>
              <a:gd name="connsiteY516" fmla="*/ 365760 h 5737271"/>
              <a:gd name="connsiteX517" fmla="*/ 227191 w 1508760"/>
              <a:gd name="connsiteY517" fmla="*/ 346612 h 5737271"/>
              <a:gd name="connsiteX518" fmla="*/ 227191 w 1508760"/>
              <a:gd name="connsiteY518" fmla="*/ 270024 h 5737271"/>
              <a:gd name="connsiteX519" fmla="*/ 208043 w 1508760"/>
              <a:gd name="connsiteY519" fmla="*/ 250876 h 5737271"/>
              <a:gd name="connsiteX520" fmla="*/ 332131 w 1508760"/>
              <a:gd name="connsiteY520" fmla="*/ 205156 h 5737271"/>
              <a:gd name="connsiteX521" fmla="*/ 292494 w 1508760"/>
              <a:gd name="connsiteY521" fmla="*/ 244793 h 5737271"/>
              <a:gd name="connsiteX522" fmla="*/ 292494 w 1508760"/>
              <a:gd name="connsiteY522" fmla="*/ 1113316 h 5737271"/>
              <a:gd name="connsiteX523" fmla="*/ 332131 w 1508760"/>
              <a:gd name="connsiteY523" fmla="*/ 1152954 h 5737271"/>
              <a:gd name="connsiteX524" fmla="*/ 1200654 w 1508760"/>
              <a:gd name="connsiteY524" fmla="*/ 1152954 h 5737271"/>
              <a:gd name="connsiteX525" fmla="*/ 1240291 w 1508760"/>
              <a:gd name="connsiteY525" fmla="*/ 1113316 h 5737271"/>
              <a:gd name="connsiteX526" fmla="*/ 1240291 w 1508760"/>
              <a:gd name="connsiteY526" fmla="*/ 244793 h 5737271"/>
              <a:gd name="connsiteX527" fmla="*/ 1200654 w 1508760"/>
              <a:gd name="connsiteY527" fmla="*/ 205156 h 5737271"/>
              <a:gd name="connsiteX528" fmla="*/ 1305911 w 1508760"/>
              <a:gd name="connsiteY528" fmla="*/ 64195 h 5737271"/>
              <a:gd name="connsiteX529" fmla="*/ 1286763 w 1508760"/>
              <a:gd name="connsiteY529" fmla="*/ 83343 h 5737271"/>
              <a:gd name="connsiteX530" fmla="*/ 1286763 w 1508760"/>
              <a:gd name="connsiteY530" fmla="*/ 159931 h 5737271"/>
              <a:gd name="connsiteX531" fmla="*/ 1305911 w 1508760"/>
              <a:gd name="connsiteY531" fmla="*/ 179079 h 5737271"/>
              <a:gd name="connsiteX532" fmla="*/ 1439942 w 1508760"/>
              <a:gd name="connsiteY532" fmla="*/ 179079 h 5737271"/>
              <a:gd name="connsiteX533" fmla="*/ 1459090 w 1508760"/>
              <a:gd name="connsiteY533" fmla="*/ 159931 h 5737271"/>
              <a:gd name="connsiteX534" fmla="*/ 1459090 w 1508760"/>
              <a:gd name="connsiteY534" fmla="*/ 83343 h 5737271"/>
              <a:gd name="connsiteX535" fmla="*/ 1439942 w 1508760"/>
              <a:gd name="connsiteY535" fmla="*/ 64195 h 5737271"/>
              <a:gd name="connsiteX536" fmla="*/ 74012 w 1508760"/>
              <a:gd name="connsiteY536" fmla="*/ 64195 h 5737271"/>
              <a:gd name="connsiteX537" fmla="*/ 54864 w 1508760"/>
              <a:gd name="connsiteY537" fmla="*/ 83343 h 5737271"/>
              <a:gd name="connsiteX538" fmla="*/ 54864 w 1508760"/>
              <a:gd name="connsiteY538" fmla="*/ 159931 h 5737271"/>
              <a:gd name="connsiteX539" fmla="*/ 74012 w 1508760"/>
              <a:gd name="connsiteY539" fmla="*/ 179079 h 5737271"/>
              <a:gd name="connsiteX540" fmla="*/ 208043 w 1508760"/>
              <a:gd name="connsiteY540" fmla="*/ 179079 h 5737271"/>
              <a:gd name="connsiteX541" fmla="*/ 227191 w 1508760"/>
              <a:gd name="connsiteY541" fmla="*/ 159931 h 5737271"/>
              <a:gd name="connsiteX542" fmla="*/ 227191 w 1508760"/>
              <a:gd name="connsiteY542" fmla="*/ 83343 h 5737271"/>
              <a:gd name="connsiteX543" fmla="*/ 208043 w 1508760"/>
              <a:gd name="connsiteY543" fmla="*/ 64195 h 5737271"/>
              <a:gd name="connsiteX544" fmla="*/ 0 w 1508760"/>
              <a:gd name="connsiteY544" fmla="*/ 0 h 5737271"/>
              <a:gd name="connsiteX545" fmla="*/ 1508760 w 1508760"/>
              <a:gd name="connsiteY545" fmla="*/ 0 h 5737271"/>
              <a:gd name="connsiteX546" fmla="*/ 1508760 w 1508760"/>
              <a:gd name="connsiteY546" fmla="*/ 5737271 h 5737271"/>
              <a:gd name="connsiteX547" fmla="*/ 0 w 1508760"/>
              <a:gd name="connsiteY547" fmla="*/ 5737271 h 573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Lst>
            <a:rect l="l" t="t" r="r" b="b"/>
            <a:pathLst>
              <a:path w="1508760" h="5737271">
                <a:moveTo>
                  <a:pt x="1305911" y="5554391"/>
                </a:moveTo>
                <a:cubicBezTo>
                  <a:pt x="1295336" y="5554391"/>
                  <a:pt x="1286763" y="5562964"/>
                  <a:pt x="1286763" y="5573539"/>
                </a:cubicBezTo>
                <a:lnTo>
                  <a:pt x="1286763" y="5650127"/>
                </a:lnTo>
                <a:cubicBezTo>
                  <a:pt x="1286763" y="5660702"/>
                  <a:pt x="1295336" y="5669275"/>
                  <a:pt x="1305911" y="5669275"/>
                </a:cubicBezTo>
                <a:lnTo>
                  <a:pt x="1439942" y="5669275"/>
                </a:lnTo>
                <a:cubicBezTo>
                  <a:pt x="1450517" y="5669275"/>
                  <a:pt x="1459090" y="5660702"/>
                  <a:pt x="1459090" y="5650127"/>
                </a:cubicBezTo>
                <a:lnTo>
                  <a:pt x="1459090" y="5573539"/>
                </a:lnTo>
                <a:cubicBezTo>
                  <a:pt x="1459090" y="5562964"/>
                  <a:pt x="1450517" y="5554391"/>
                  <a:pt x="1439942" y="5554391"/>
                </a:cubicBezTo>
                <a:close/>
                <a:moveTo>
                  <a:pt x="74012" y="5554389"/>
                </a:moveTo>
                <a:cubicBezTo>
                  <a:pt x="63437" y="5554389"/>
                  <a:pt x="54864" y="5562962"/>
                  <a:pt x="54864" y="5573537"/>
                </a:cubicBezTo>
                <a:lnTo>
                  <a:pt x="54864" y="5650125"/>
                </a:lnTo>
                <a:cubicBezTo>
                  <a:pt x="54864" y="5660700"/>
                  <a:pt x="63437" y="5669273"/>
                  <a:pt x="74012" y="5669273"/>
                </a:cubicBezTo>
                <a:lnTo>
                  <a:pt x="208043" y="5669273"/>
                </a:lnTo>
                <a:cubicBezTo>
                  <a:pt x="218618" y="5669273"/>
                  <a:pt x="227191" y="5660700"/>
                  <a:pt x="227191" y="5650125"/>
                </a:cubicBezTo>
                <a:lnTo>
                  <a:pt x="227191" y="5573537"/>
                </a:lnTo>
                <a:cubicBezTo>
                  <a:pt x="227191" y="5562962"/>
                  <a:pt x="218618" y="5554389"/>
                  <a:pt x="208043" y="5554389"/>
                </a:cubicBezTo>
                <a:close/>
                <a:moveTo>
                  <a:pt x="1305911" y="5371510"/>
                </a:moveTo>
                <a:cubicBezTo>
                  <a:pt x="1295336" y="5371510"/>
                  <a:pt x="1286763" y="5380083"/>
                  <a:pt x="1286763" y="5390658"/>
                </a:cubicBezTo>
                <a:lnTo>
                  <a:pt x="1286763" y="5467246"/>
                </a:lnTo>
                <a:cubicBezTo>
                  <a:pt x="1286763" y="5477821"/>
                  <a:pt x="1295336" y="5486394"/>
                  <a:pt x="1305911" y="5486394"/>
                </a:cubicBezTo>
                <a:lnTo>
                  <a:pt x="1439942" y="5486394"/>
                </a:lnTo>
                <a:cubicBezTo>
                  <a:pt x="1450517" y="5486394"/>
                  <a:pt x="1459090" y="5477821"/>
                  <a:pt x="1459090" y="5467246"/>
                </a:cubicBezTo>
                <a:lnTo>
                  <a:pt x="1459090" y="5390658"/>
                </a:lnTo>
                <a:cubicBezTo>
                  <a:pt x="1459090" y="5380083"/>
                  <a:pt x="1450517" y="5371510"/>
                  <a:pt x="1439942" y="5371510"/>
                </a:cubicBezTo>
                <a:close/>
                <a:moveTo>
                  <a:pt x="74012" y="5371510"/>
                </a:moveTo>
                <a:cubicBezTo>
                  <a:pt x="63437" y="5371510"/>
                  <a:pt x="54864" y="5380083"/>
                  <a:pt x="54864" y="5390658"/>
                </a:cubicBezTo>
                <a:lnTo>
                  <a:pt x="54864" y="5467246"/>
                </a:lnTo>
                <a:cubicBezTo>
                  <a:pt x="54864" y="5477821"/>
                  <a:pt x="63437" y="5486394"/>
                  <a:pt x="74012" y="5486394"/>
                </a:cubicBezTo>
                <a:lnTo>
                  <a:pt x="208043" y="5486394"/>
                </a:lnTo>
                <a:cubicBezTo>
                  <a:pt x="218618" y="5486394"/>
                  <a:pt x="227191" y="5477821"/>
                  <a:pt x="227191" y="5467246"/>
                </a:cubicBezTo>
                <a:lnTo>
                  <a:pt x="227191" y="5390658"/>
                </a:lnTo>
                <a:cubicBezTo>
                  <a:pt x="227191" y="5380083"/>
                  <a:pt x="218618" y="5371510"/>
                  <a:pt x="208043" y="5371510"/>
                </a:cubicBezTo>
                <a:close/>
                <a:moveTo>
                  <a:pt x="74012" y="5188631"/>
                </a:moveTo>
                <a:cubicBezTo>
                  <a:pt x="63437" y="5188631"/>
                  <a:pt x="54864" y="5197204"/>
                  <a:pt x="54864" y="5207779"/>
                </a:cubicBezTo>
                <a:lnTo>
                  <a:pt x="54864" y="5284367"/>
                </a:lnTo>
                <a:cubicBezTo>
                  <a:pt x="54864" y="5294942"/>
                  <a:pt x="63437" y="5303515"/>
                  <a:pt x="74012" y="5303515"/>
                </a:cubicBezTo>
                <a:lnTo>
                  <a:pt x="208043" y="5303515"/>
                </a:lnTo>
                <a:cubicBezTo>
                  <a:pt x="218618" y="5303515"/>
                  <a:pt x="227191" y="5294942"/>
                  <a:pt x="227191" y="5284367"/>
                </a:cubicBezTo>
                <a:lnTo>
                  <a:pt x="227191" y="5207779"/>
                </a:lnTo>
                <a:cubicBezTo>
                  <a:pt x="227191" y="5197204"/>
                  <a:pt x="218618" y="5188631"/>
                  <a:pt x="208043" y="5188631"/>
                </a:cubicBezTo>
                <a:close/>
                <a:moveTo>
                  <a:pt x="1305911" y="5188630"/>
                </a:moveTo>
                <a:cubicBezTo>
                  <a:pt x="1295336" y="5188630"/>
                  <a:pt x="1286763" y="5197203"/>
                  <a:pt x="1286763" y="5207778"/>
                </a:cubicBezTo>
                <a:lnTo>
                  <a:pt x="1286763" y="5284366"/>
                </a:lnTo>
                <a:cubicBezTo>
                  <a:pt x="1286763" y="5294941"/>
                  <a:pt x="1295336" y="5303514"/>
                  <a:pt x="1305911" y="5303514"/>
                </a:cubicBezTo>
                <a:lnTo>
                  <a:pt x="1439942" y="5303514"/>
                </a:lnTo>
                <a:cubicBezTo>
                  <a:pt x="1450517" y="5303514"/>
                  <a:pt x="1459090" y="5294941"/>
                  <a:pt x="1459090" y="5284366"/>
                </a:cubicBezTo>
                <a:lnTo>
                  <a:pt x="1459090" y="5207778"/>
                </a:lnTo>
                <a:cubicBezTo>
                  <a:pt x="1459090" y="5197203"/>
                  <a:pt x="1450517" y="5188630"/>
                  <a:pt x="1439942" y="5188630"/>
                </a:cubicBezTo>
                <a:close/>
                <a:moveTo>
                  <a:pt x="1305911" y="5005748"/>
                </a:moveTo>
                <a:cubicBezTo>
                  <a:pt x="1295336" y="5005748"/>
                  <a:pt x="1286763" y="5014321"/>
                  <a:pt x="1286763" y="5024896"/>
                </a:cubicBezTo>
                <a:lnTo>
                  <a:pt x="1286763" y="5024897"/>
                </a:lnTo>
                <a:lnTo>
                  <a:pt x="1286763" y="5101484"/>
                </a:lnTo>
                <a:lnTo>
                  <a:pt x="1286763" y="5101485"/>
                </a:lnTo>
                <a:cubicBezTo>
                  <a:pt x="1286763" y="5112060"/>
                  <a:pt x="1295336" y="5120633"/>
                  <a:pt x="1305911" y="5120633"/>
                </a:cubicBezTo>
                <a:lnTo>
                  <a:pt x="1439942" y="5120633"/>
                </a:lnTo>
                <a:cubicBezTo>
                  <a:pt x="1450517" y="5120633"/>
                  <a:pt x="1459090" y="5112060"/>
                  <a:pt x="1459090" y="5101485"/>
                </a:cubicBezTo>
                <a:lnTo>
                  <a:pt x="1459090" y="5101484"/>
                </a:lnTo>
                <a:lnTo>
                  <a:pt x="1459090" y="5024897"/>
                </a:lnTo>
                <a:lnTo>
                  <a:pt x="1459090" y="5024896"/>
                </a:lnTo>
                <a:cubicBezTo>
                  <a:pt x="1459090" y="5014321"/>
                  <a:pt x="1450517" y="5005748"/>
                  <a:pt x="1439942" y="5005748"/>
                </a:cubicBezTo>
                <a:close/>
                <a:moveTo>
                  <a:pt x="74012" y="5005748"/>
                </a:moveTo>
                <a:cubicBezTo>
                  <a:pt x="63437" y="5005748"/>
                  <a:pt x="54864" y="5014321"/>
                  <a:pt x="54864" y="5024896"/>
                </a:cubicBezTo>
                <a:lnTo>
                  <a:pt x="54864" y="5024898"/>
                </a:lnTo>
                <a:lnTo>
                  <a:pt x="54864" y="5101484"/>
                </a:lnTo>
                <a:lnTo>
                  <a:pt x="54864" y="5101486"/>
                </a:lnTo>
                <a:cubicBezTo>
                  <a:pt x="54864" y="5112061"/>
                  <a:pt x="63437" y="5120634"/>
                  <a:pt x="74012" y="5120634"/>
                </a:cubicBezTo>
                <a:lnTo>
                  <a:pt x="208043" y="5120634"/>
                </a:lnTo>
                <a:cubicBezTo>
                  <a:pt x="218618" y="5120634"/>
                  <a:pt x="227191" y="5112061"/>
                  <a:pt x="227191" y="5101486"/>
                </a:cubicBezTo>
                <a:lnTo>
                  <a:pt x="227191" y="5101484"/>
                </a:lnTo>
                <a:lnTo>
                  <a:pt x="227191" y="5024898"/>
                </a:lnTo>
                <a:lnTo>
                  <a:pt x="227191" y="5024896"/>
                </a:lnTo>
                <a:cubicBezTo>
                  <a:pt x="227191" y="5014321"/>
                  <a:pt x="218618" y="5005748"/>
                  <a:pt x="208043" y="5005748"/>
                </a:cubicBezTo>
                <a:close/>
                <a:moveTo>
                  <a:pt x="1305911" y="4822871"/>
                </a:moveTo>
                <a:cubicBezTo>
                  <a:pt x="1295336" y="4822871"/>
                  <a:pt x="1286763" y="4831444"/>
                  <a:pt x="1286763" y="4842019"/>
                </a:cubicBezTo>
                <a:lnTo>
                  <a:pt x="1286763" y="4918607"/>
                </a:lnTo>
                <a:cubicBezTo>
                  <a:pt x="1286763" y="4929182"/>
                  <a:pt x="1295336" y="4937755"/>
                  <a:pt x="1305911" y="4937755"/>
                </a:cubicBezTo>
                <a:lnTo>
                  <a:pt x="1439942" y="4937755"/>
                </a:lnTo>
                <a:cubicBezTo>
                  <a:pt x="1450517" y="4937755"/>
                  <a:pt x="1459090" y="4929182"/>
                  <a:pt x="1459090" y="4918607"/>
                </a:cubicBezTo>
                <a:lnTo>
                  <a:pt x="1459090" y="4842019"/>
                </a:lnTo>
                <a:cubicBezTo>
                  <a:pt x="1459090" y="4831444"/>
                  <a:pt x="1450517" y="4822871"/>
                  <a:pt x="1439942" y="4822871"/>
                </a:cubicBezTo>
                <a:close/>
                <a:moveTo>
                  <a:pt x="74012" y="4822869"/>
                </a:moveTo>
                <a:cubicBezTo>
                  <a:pt x="63437" y="4822869"/>
                  <a:pt x="54864" y="4831442"/>
                  <a:pt x="54864" y="4842017"/>
                </a:cubicBezTo>
                <a:lnTo>
                  <a:pt x="54864" y="4918605"/>
                </a:lnTo>
                <a:cubicBezTo>
                  <a:pt x="54864" y="4929180"/>
                  <a:pt x="63437" y="4937753"/>
                  <a:pt x="74012" y="4937753"/>
                </a:cubicBezTo>
                <a:lnTo>
                  <a:pt x="208043" y="4937753"/>
                </a:lnTo>
                <a:cubicBezTo>
                  <a:pt x="218618" y="4937753"/>
                  <a:pt x="227191" y="4929180"/>
                  <a:pt x="227191" y="4918605"/>
                </a:cubicBezTo>
                <a:lnTo>
                  <a:pt x="227191" y="4842017"/>
                </a:lnTo>
                <a:cubicBezTo>
                  <a:pt x="227191" y="4831442"/>
                  <a:pt x="218618" y="4822869"/>
                  <a:pt x="208043" y="4822869"/>
                </a:cubicBezTo>
                <a:close/>
                <a:moveTo>
                  <a:pt x="1305911" y="4639990"/>
                </a:moveTo>
                <a:cubicBezTo>
                  <a:pt x="1295336" y="4639990"/>
                  <a:pt x="1286763" y="4648563"/>
                  <a:pt x="1286763" y="4659138"/>
                </a:cubicBezTo>
                <a:lnTo>
                  <a:pt x="1286763" y="4735726"/>
                </a:lnTo>
                <a:cubicBezTo>
                  <a:pt x="1286763" y="4746301"/>
                  <a:pt x="1295336" y="4754874"/>
                  <a:pt x="1305911" y="4754874"/>
                </a:cubicBezTo>
                <a:lnTo>
                  <a:pt x="1439942" y="4754874"/>
                </a:lnTo>
                <a:cubicBezTo>
                  <a:pt x="1450517" y="4754874"/>
                  <a:pt x="1459090" y="4746301"/>
                  <a:pt x="1459090" y="4735726"/>
                </a:cubicBezTo>
                <a:lnTo>
                  <a:pt x="1459090" y="4659138"/>
                </a:lnTo>
                <a:cubicBezTo>
                  <a:pt x="1459090" y="4648563"/>
                  <a:pt x="1450517" y="4639990"/>
                  <a:pt x="1439942" y="4639990"/>
                </a:cubicBezTo>
                <a:close/>
                <a:moveTo>
                  <a:pt x="74012" y="4639989"/>
                </a:moveTo>
                <a:cubicBezTo>
                  <a:pt x="63437" y="4639989"/>
                  <a:pt x="54864" y="4648562"/>
                  <a:pt x="54864" y="4659137"/>
                </a:cubicBezTo>
                <a:lnTo>
                  <a:pt x="54864" y="4735725"/>
                </a:lnTo>
                <a:cubicBezTo>
                  <a:pt x="54864" y="4746300"/>
                  <a:pt x="63437" y="4754873"/>
                  <a:pt x="74012" y="4754873"/>
                </a:cubicBezTo>
                <a:lnTo>
                  <a:pt x="208043" y="4754873"/>
                </a:lnTo>
                <a:cubicBezTo>
                  <a:pt x="218618" y="4754873"/>
                  <a:pt x="227191" y="4746300"/>
                  <a:pt x="227191" y="4735725"/>
                </a:cubicBezTo>
                <a:lnTo>
                  <a:pt x="227191" y="4659137"/>
                </a:lnTo>
                <a:cubicBezTo>
                  <a:pt x="227191" y="4648562"/>
                  <a:pt x="218618" y="4639989"/>
                  <a:pt x="208043" y="4639989"/>
                </a:cubicBezTo>
                <a:close/>
                <a:moveTo>
                  <a:pt x="330216" y="4594271"/>
                </a:moveTo>
                <a:cubicBezTo>
                  <a:pt x="308325" y="4594271"/>
                  <a:pt x="290579" y="4612017"/>
                  <a:pt x="290579" y="4633908"/>
                </a:cubicBezTo>
                <a:lnTo>
                  <a:pt x="290579" y="5502431"/>
                </a:lnTo>
                <a:cubicBezTo>
                  <a:pt x="290579" y="5524322"/>
                  <a:pt x="308325" y="5542068"/>
                  <a:pt x="330216" y="5542068"/>
                </a:cubicBezTo>
                <a:lnTo>
                  <a:pt x="1198739" y="5542068"/>
                </a:lnTo>
                <a:cubicBezTo>
                  <a:pt x="1220630" y="5542068"/>
                  <a:pt x="1238376" y="5524322"/>
                  <a:pt x="1238376" y="5502431"/>
                </a:cubicBezTo>
                <a:lnTo>
                  <a:pt x="1238376" y="4633908"/>
                </a:lnTo>
                <a:cubicBezTo>
                  <a:pt x="1238376" y="4612017"/>
                  <a:pt x="1220630" y="4594271"/>
                  <a:pt x="1198739" y="4594271"/>
                </a:cubicBezTo>
                <a:close/>
                <a:moveTo>
                  <a:pt x="74012" y="4457110"/>
                </a:moveTo>
                <a:cubicBezTo>
                  <a:pt x="63437" y="4457110"/>
                  <a:pt x="54864" y="4465683"/>
                  <a:pt x="54864" y="4476258"/>
                </a:cubicBezTo>
                <a:lnTo>
                  <a:pt x="54864" y="4552846"/>
                </a:lnTo>
                <a:cubicBezTo>
                  <a:pt x="54864" y="4563421"/>
                  <a:pt x="63437" y="4571994"/>
                  <a:pt x="74012" y="4571994"/>
                </a:cubicBezTo>
                <a:lnTo>
                  <a:pt x="208043" y="4571994"/>
                </a:lnTo>
                <a:cubicBezTo>
                  <a:pt x="218618" y="4571994"/>
                  <a:pt x="227191" y="4563421"/>
                  <a:pt x="227191" y="4552846"/>
                </a:cubicBezTo>
                <a:lnTo>
                  <a:pt x="227191" y="4476258"/>
                </a:lnTo>
                <a:cubicBezTo>
                  <a:pt x="227191" y="4465683"/>
                  <a:pt x="218618" y="4457110"/>
                  <a:pt x="208043" y="4457110"/>
                </a:cubicBezTo>
                <a:close/>
                <a:moveTo>
                  <a:pt x="1305911" y="4457109"/>
                </a:moveTo>
                <a:cubicBezTo>
                  <a:pt x="1295336" y="4457109"/>
                  <a:pt x="1286763" y="4465682"/>
                  <a:pt x="1286763" y="4476257"/>
                </a:cubicBezTo>
                <a:lnTo>
                  <a:pt x="1286763" y="4552845"/>
                </a:lnTo>
                <a:cubicBezTo>
                  <a:pt x="1286763" y="4563420"/>
                  <a:pt x="1295336" y="4571993"/>
                  <a:pt x="1305911" y="4571993"/>
                </a:cubicBezTo>
                <a:lnTo>
                  <a:pt x="1439942" y="4571993"/>
                </a:lnTo>
                <a:cubicBezTo>
                  <a:pt x="1450517" y="4571993"/>
                  <a:pt x="1459090" y="4563420"/>
                  <a:pt x="1459090" y="4552845"/>
                </a:cubicBezTo>
                <a:lnTo>
                  <a:pt x="1459090" y="4476257"/>
                </a:lnTo>
                <a:cubicBezTo>
                  <a:pt x="1459090" y="4465682"/>
                  <a:pt x="1450517" y="4457109"/>
                  <a:pt x="1439942" y="4457109"/>
                </a:cubicBezTo>
                <a:close/>
                <a:moveTo>
                  <a:pt x="74012" y="4274230"/>
                </a:moveTo>
                <a:cubicBezTo>
                  <a:pt x="63437" y="4274230"/>
                  <a:pt x="54864" y="4282803"/>
                  <a:pt x="54864" y="4293378"/>
                </a:cubicBezTo>
                <a:lnTo>
                  <a:pt x="54864" y="4369966"/>
                </a:lnTo>
                <a:cubicBezTo>
                  <a:pt x="54864" y="4380541"/>
                  <a:pt x="63437" y="4389114"/>
                  <a:pt x="74012" y="4389114"/>
                </a:cubicBezTo>
                <a:lnTo>
                  <a:pt x="208043" y="4389114"/>
                </a:lnTo>
                <a:cubicBezTo>
                  <a:pt x="218618" y="4389114"/>
                  <a:pt x="227191" y="4380541"/>
                  <a:pt x="227191" y="4369966"/>
                </a:cubicBezTo>
                <a:lnTo>
                  <a:pt x="227191" y="4293378"/>
                </a:lnTo>
                <a:cubicBezTo>
                  <a:pt x="227191" y="4282803"/>
                  <a:pt x="218618" y="4274230"/>
                  <a:pt x="208043" y="4274230"/>
                </a:cubicBezTo>
                <a:close/>
                <a:moveTo>
                  <a:pt x="1305911" y="4274228"/>
                </a:moveTo>
                <a:cubicBezTo>
                  <a:pt x="1295336" y="4274228"/>
                  <a:pt x="1286763" y="4282801"/>
                  <a:pt x="1286763" y="4293376"/>
                </a:cubicBezTo>
                <a:lnTo>
                  <a:pt x="1286763" y="4369964"/>
                </a:lnTo>
                <a:cubicBezTo>
                  <a:pt x="1286763" y="4380539"/>
                  <a:pt x="1295336" y="4389112"/>
                  <a:pt x="1305911" y="4389112"/>
                </a:cubicBezTo>
                <a:lnTo>
                  <a:pt x="1439942" y="4389112"/>
                </a:lnTo>
                <a:cubicBezTo>
                  <a:pt x="1450517" y="4389112"/>
                  <a:pt x="1459090" y="4380539"/>
                  <a:pt x="1459090" y="4369964"/>
                </a:cubicBezTo>
                <a:lnTo>
                  <a:pt x="1459090" y="4293376"/>
                </a:lnTo>
                <a:cubicBezTo>
                  <a:pt x="1459090" y="4282801"/>
                  <a:pt x="1450517" y="4274228"/>
                  <a:pt x="1439942" y="4274228"/>
                </a:cubicBezTo>
                <a:close/>
                <a:moveTo>
                  <a:pt x="74012" y="4091351"/>
                </a:moveTo>
                <a:cubicBezTo>
                  <a:pt x="63437" y="4091351"/>
                  <a:pt x="54864" y="4099924"/>
                  <a:pt x="54864" y="4110499"/>
                </a:cubicBezTo>
                <a:lnTo>
                  <a:pt x="54864" y="4187087"/>
                </a:lnTo>
                <a:cubicBezTo>
                  <a:pt x="54864" y="4197662"/>
                  <a:pt x="63437" y="4206235"/>
                  <a:pt x="74012" y="4206235"/>
                </a:cubicBezTo>
                <a:lnTo>
                  <a:pt x="208043" y="4206235"/>
                </a:lnTo>
                <a:cubicBezTo>
                  <a:pt x="218618" y="4206235"/>
                  <a:pt x="227191" y="4197662"/>
                  <a:pt x="227191" y="4187087"/>
                </a:cubicBezTo>
                <a:lnTo>
                  <a:pt x="227191" y="4110499"/>
                </a:lnTo>
                <a:cubicBezTo>
                  <a:pt x="227191" y="4099924"/>
                  <a:pt x="218618" y="4091351"/>
                  <a:pt x="208043" y="4091351"/>
                </a:cubicBezTo>
                <a:close/>
                <a:moveTo>
                  <a:pt x="1305911" y="4091350"/>
                </a:moveTo>
                <a:cubicBezTo>
                  <a:pt x="1295336" y="4091350"/>
                  <a:pt x="1286763" y="4099923"/>
                  <a:pt x="1286763" y="4110498"/>
                </a:cubicBezTo>
                <a:lnTo>
                  <a:pt x="1286763" y="4187086"/>
                </a:lnTo>
                <a:cubicBezTo>
                  <a:pt x="1286763" y="4197661"/>
                  <a:pt x="1295336" y="4206234"/>
                  <a:pt x="1305911" y="4206234"/>
                </a:cubicBezTo>
                <a:lnTo>
                  <a:pt x="1439942" y="4206234"/>
                </a:lnTo>
                <a:cubicBezTo>
                  <a:pt x="1450517" y="4206234"/>
                  <a:pt x="1459090" y="4197661"/>
                  <a:pt x="1459090" y="4187086"/>
                </a:cubicBezTo>
                <a:lnTo>
                  <a:pt x="1459090" y="4110498"/>
                </a:lnTo>
                <a:cubicBezTo>
                  <a:pt x="1459090" y="4099923"/>
                  <a:pt x="1450517" y="4091350"/>
                  <a:pt x="1439942" y="4091350"/>
                </a:cubicBezTo>
                <a:close/>
                <a:moveTo>
                  <a:pt x="1305911" y="3908471"/>
                </a:moveTo>
                <a:cubicBezTo>
                  <a:pt x="1295336" y="3908471"/>
                  <a:pt x="1286763" y="3917044"/>
                  <a:pt x="1286763" y="3927619"/>
                </a:cubicBezTo>
                <a:lnTo>
                  <a:pt x="1286763" y="4004207"/>
                </a:lnTo>
                <a:cubicBezTo>
                  <a:pt x="1286763" y="4014782"/>
                  <a:pt x="1295336" y="4023355"/>
                  <a:pt x="1305911" y="4023355"/>
                </a:cubicBezTo>
                <a:lnTo>
                  <a:pt x="1439942" y="4023355"/>
                </a:lnTo>
                <a:cubicBezTo>
                  <a:pt x="1450517" y="4023355"/>
                  <a:pt x="1459090" y="4014782"/>
                  <a:pt x="1459090" y="4004207"/>
                </a:cubicBezTo>
                <a:lnTo>
                  <a:pt x="1459090" y="3927619"/>
                </a:lnTo>
                <a:cubicBezTo>
                  <a:pt x="1459090" y="3917044"/>
                  <a:pt x="1450517" y="3908471"/>
                  <a:pt x="1439942" y="3908471"/>
                </a:cubicBezTo>
                <a:close/>
                <a:moveTo>
                  <a:pt x="74012" y="3908469"/>
                </a:moveTo>
                <a:cubicBezTo>
                  <a:pt x="63437" y="3908469"/>
                  <a:pt x="54864" y="3917042"/>
                  <a:pt x="54864" y="3927617"/>
                </a:cubicBezTo>
                <a:lnTo>
                  <a:pt x="54864" y="4004205"/>
                </a:lnTo>
                <a:cubicBezTo>
                  <a:pt x="54864" y="4014780"/>
                  <a:pt x="63437" y="4023353"/>
                  <a:pt x="74012" y="4023353"/>
                </a:cubicBezTo>
                <a:lnTo>
                  <a:pt x="208043" y="4023353"/>
                </a:lnTo>
                <a:cubicBezTo>
                  <a:pt x="218618" y="4023353"/>
                  <a:pt x="227191" y="4014780"/>
                  <a:pt x="227191" y="4004205"/>
                </a:cubicBezTo>
                <a:lnTo>
                  <a:pt x="227191" y="3927617"/>
                </a:lnTo>
                <a:cubicBezTo>
                  <a:pt x="227191" y="3917042"/>
                  <a:pt x="218618" y="3908469"/>
                  <a:pt x="208043" y="3908469"/>
                </a:cubicBezTo>
                <a:close/>
                <a:moveTo>
                  <a:pt x="1305911" y="3725590"/>
                </a:moveTo>
                <a:cubicBezTo>
                  <a:pt x="1295336" y="3725590"/>
                  <a:pt x="1286763" y="3734163"/>
                  <a:pt x="1286763" y="3744738"/>
                </a:cubicBezTo>
                <a:lnTo>
                  <a:pt x="1286763" y="3821326"/>
                </a:lnTo>
                <a:cubicBezTo>
                  <a:pt x="1286763" y="3831901"/>
                  <a:pt x="1295336" y="3840474"/>
                  <a:pt x="1305911" y="3840474"/>
                </a:cubicBezTo>
                <a:lnTo>
                  <a:pt x="1439942" y="3840474"/>
                </a:lnTo>
                <a:cubicBezTo>
                  <a:pt x="1450517" y="3840474"/>
                  <a:pt x="1459090" y="3831901"/>
                  <a:pt x="1459090" y="3821326"/>
                </a:cubicBezTo>
                <a:lnTo>
                  <a:pt x="1459090" y="3744738"/>
                </a:lnTo>
                <a:cubicBezTo>
                  <a:pt x="1459090" y="3734163"/>
                  <a:pt x="1450517" y="3725590"/>
                  <a:pt x="1439942" y="3725590"/>
                </a:cubicBezTo>
                <a:close/>
                <a:moveTo>
                  <a:pt x="74012" y="3725589"/>
                </a:moveTo>
                <a:cubicBezTo>
                  <a:pt x="63437" y="3725589"/>
                  <a:pt x="54864" y="3734162"/>
                  <a:pt x="54864" y="3744737"/>
                </a:cubicBezTo>
                <a:lnTo>
                  <a:pt x="54864" y="3821325"/>
                </a:lnTo>
                <a:cubicBezTo>
                  <a:pt x="54864" y="3831900"/>
                  <a:pt x="63437" y="3840473"/>
                  <a:pt x="74012" y="3840473"/>
                </a:cubicBezTo>
                <a:lnTo>
                  <a:pt x="208043" y="3840473"/>
                </a:lnTo>
                <a:cubicBezTo>
                  <a:pt x="218618" y="3840473"/>
                  <a:pt x="227191" y="3831900"/>
                  <a:pt x="227191" y="3821325"/>
                </a:cubicBezTo>
                <a:lnTo>
                  <a:pt x="227191" y="3744737"/>
                </a:lnTo>
                <a:cubicBezTo>
                  <a:pt x="227191" y="3734162"/>
                  <a:pt x="218618" y="3725589"/>
                  <a:pt x="208043" y="3725589"/>
                </a:cubicBezTo>
                <a:close/>
                <a:moveTo>
                  <a:pt x="74012" y="3542710"/>
                </a:moveTo>
                <a:cubicBezTo>
                  <a:pt x="63437" y="3542710"/>
                  <a:pt x="54864" y="3551283"/>
                  <a:pt x="54864" y="3561858"/>
                </a:cubicBezTo>
                <a:lnTo>
                  <a:pt x="54864" y="3638446"/>
                </a:lnTo>
                <a:cubicBezTo>
                  <a:pt x="54864" y="3649021"/>
                  <a:pt x="63437" y="3657594"/>
                  <a:pt x="74012" y="3657594"/>
                </a:cubicBezTo>
                <a:lnTo>
                  <a:pt x="208043" y="3657594"/>
                </a:lnTo>
                <a:cubicBezTo>
                  <a:pt x="218618" y="3657594"/>
                  <a:pt x="227191" y="3649021"/>
                  <a:pt x="227191" y="3638446"/>
                </a:cubicBezTo>
                <a:lnTo>
                  <a:pt x="227191" y="3561858"/>
                </a:lnTo>
                <a:cubicBezTo>
                  <a:pt x="227191" y="3551283"/>
                  <a:pt x="218618" y="3542710"/>
                  <a:pt x="208043" y="3542710"/>
                </a:cubicBezTo>
                <a:close/>
                <a:moveTo>
                  <a:pt x="1305911" y="3542709"/>
                </a:moveTo>
                <a:cubicBezTo>
                  <a:pt x="1295336" y="3542709"/>
                  <a:pt x="1286763" y="3551282"/>
                  <a:pt x="1286763" y="3561857"/>
                </a:cubicBezTo>
                <a:lnTo>
                  <a:pt x="1286763" y="3638445"/>
                </a:lnTo>
                <a:cubicBezTo>
                  <a:pt x="1286763" y="3649020"/>
                  <a:pt x="1295336" y="3657593"/>
                  <a:pt x="1305911" y="3657593"/>
                </a:cubicBezTo>
                <a:lnTo>
                  <a:pt x="1439942" y="3657593"/>
                </a:lnTo>
                <a:cubicBezTo>
                  <a:pt x="1450517" y="3657593"/>
                  <a:pt x="1459090" y="3649020"/>
                  <a:pt x="1459090" y="3638445"/>
                </a:cubicBezTo>
                <a:lnTo>
                  <a:pt x="1459090" y="3561857"/>
                </a:lnTo>
                <a:cubicBezTo>
                  <a:pt x="1459090" y="3551282"/>
                  <a:pt x="1450517" y="3542709"/>
                  <a:pt x="1439942" y="3542709"/>
                </a:cubicBezTo>
                <a:close/>
                <a:moveTo>
                  <a:pt x="330216" y="3496991"/>
                </a:moveTo>
                <a:cubicBezTo>
                  <a:pt x="308325" y="3496991"/>
                  <a:pt x="290579" y="3514737"/>
                  <a:pt x="290579" y="3536628"/>
                </a:cubicBezTo>
                <a:lnTo>
                  <a:pt x="290579" y="4405151"/>
                </a:lnTo>
                <a:cubicBezTo>
                  <a:pt x="290579" y="4427042"/>
                  <a:pt x="308325" y="4444788"/>
                  <a:pt x="330216" y="4444788"/>
                </a:cubicBezTo>
                <a:lnTo>
                  <a:pt x="1198739" y="4444788"/>
                </a:lnTo>
                <a:cubicBezTo>
                  <a:pt x="1220630" y="4444788"/>
                  <a:pt x="1238376" y="4427042"/>
                  <a:pt x="1238376" y="4405151"/>
                </a:cubicBezTo>
                <a:lnTo>
                  <a:pt x="1238376" y="3536628"/>
                </a:lnTo>
                <a:cubicBezTo>
                  <a:pt x="1238376" y="3514737"/>
                  <a:pt x="1220630" y="3496991"/>
                  <a:pt x="1198739" y="3496991"/>
                </a:cubicBezTo>
                <a:close/>
                <a:moveTo>
                  <a:pt x="74012" y="3362179"/>
                </a:moveTo>
                <a:cubicBezTo>
                  <a:pt x="63437" y="3362179"/>
                  <a:pt x="54864" y="3370752"/>
                  <a:pt x="54864" y="3381327"/>
                </a:cubicBezTo>
                <a:lnTo>
                  <a:pt x="54864" y="3457915"/>
                </a:lnTo>
                <a:cubicBezTo>
                  <a:pt x="54864" y="3468490"/>
                  <a:pt x="63437" y="3477063"/>
                  <a:pt x="74012" y="3477063"/>
                </a:cubicBezTo>
                <a:lnTo>
                  <a:pt x="208043" y="3477063"/>
                </a:lnTo>
                <a:cubicBezTo>
                  <a:pt x="218618" y="3477063"/>
                  <a:pt x="227191" y="3468490"/>
                  <a:pt x="227191" y="3457915"/>
                </a:cubicBezTo>
                <a:lnTo>
                  <a:pt x="227191" y="3381327"/>
                </a:lnTo>
                <a:cubicBezTo>
                  <a:pt x="227191" y="3370752"/>
                  <a:pt x="218618" y="3362179"/>
                  <a:pt x="208043" y="3362179"/>
                </a:cubicBezTo>
                <a:close/>
                <a:moveTo>
                  <a:pt x="1305911" y="3362178"/>
                </a:moveTo>
                <a:cubicBezTo>
                  <a:pt x="1295336" y="3362178"/>
                  <a:pt x="1286763" y="3370751"/>
                  <a:pt x="1286763" y="3381326"/>
                </a:cubicBezTo>
                <a:lnTo>
                  <a:pt x="1286763" y="3457914"/>
                </a:lnTo>
                <a:cubicBezTo>
                  <a:pt x="1286763" y="3468489"/>
                  <a:pt x="1295336" y="3477062"/>
                  <a:pt x="1305911" y="3477062"/>
                </a:cubicBezTo>
                <a:lnTo>
                  <a:pt x="1439942" y="3477062"/>
                </a:lnTo>
                <a:cubicBezTo>
                  <a:pt x="1450517" y="3477062"/>
                  <a:pt x="1459090" y="3468489"/>
                  <a:pt x="1459090" y="3457914"/>
                </a:cubicBezTo>
                <a:lnTo>
                  <a:pt x="1459090" y="3381326"/>
                </a:lnTo>
                <a:cubicBezTo>
                  <a:pt x="1459090" y="3370751"/>
                  <a:pt x="1450517" y="3362178"/>
                  <a:pt x="1439942" y="3362178"/>
                </a:cubicBezTo>
                <a:close/>
                <a:moveTo>
                  <a:pt x="1305911" y="3176951"/>
                </a:moveTo>
                <a:cubicBezTo>
                  <a:pt x="1295336" y="3176951"/>
                  <a:pt x="1286763" y="3185524"/>
                  <a:pt x="1286763" y="3196099"/>
                </a:cubicBezTo>
                <a:lnTo>
                  <a:pt x="1286763" y="3272687"/>
                </a:lnTo>
                <a:cubicBezTo>
                  <a:pt x="1286763" y="3283262"/>
                  <a:pt x="1295336" y="3291835"/>
                  <a:pt x="1305911" y="3291835"/>
                </a:cubicBezTo>
                <a:lnTo>
                  <a:pt x="1439942" y="3291835"/>
                </a:lnTo>
                <a:cubicBezTo>
                  <a:pt x="1450517" y="3291835"/>
                  <a:pt x="1459090" y="3283262"/>
                  <a:pt x="1459090" y="3272687"/>
                </a:cubicBezTo>
                <a:lnTo>
                  <a:pt x="1459090" y="3196099"/>
                </a:lnTo>
                <a:cubicBezTo>
                  <a:pt x="1459090" y="3185524"/>
                  <a:pt x="1450517" y="3176951"/>
                  <a:pt x="1439942" y="3176951"/>
                </a:cubicBezTo>
                <a:close/>
                <a:moveTo>
                  <a:pt x="74012" y="3176951"/>
                </a:moveTo>
                <a:cubicBezTo>
                  <a:pt x="63437" y="3176951"/>
                  <a:pt x="54864" y="3185524"/>
                  <a:pt x="54864" y="3196099"/>
                </a:cubicBezTo>
                <a:lnTo>
                  <a:pt x="54864" y="3272687"/>
                </a:lnTo>
                <a:cubicBezTo>
                  <a:pt x="54864" y="3283262"/>
                  <a:pt x="63437" y="3291835"/>
                  <a:pt x="74012" y="3291835"/>
                </a:cubicBezTo>
                <a:lnTo>
                  <a:pt x="208043" y="3291835"/>
                </a:lnTo>
                <a:cubicBezTo>
                  <a:pt x="218618" y="3291835"/>
                  <a:pt x="227191" y="3283262"/>
                  <a:pt x="227191" y="3272687"/>
                </a:cubicBezTo>
                <a:lnTo>
                  <a:pt x="227191" y="3196099"/>
                </a:lnTo>
                <a:cubicBezTo>
                  <a:pt x="227191" y="3185524"/>
                  <a:pt x="218618" y="3176951"/>
                  <a:pt x="208043" y="3176951"/>
                </a:cubicBezTo>
                <a:close/>
                <a:moveTo>
                  <a:pt x="1305911" y="2994070"/>
                </a:moveTo>
                <a:cubicBezTo>
                  <a:pt x="1295336" y="2994070"/>
                  <a:pt x="1286763" y="3002643"/>
                  <a:pt x="1286763" y="3013218"/>
                </a:cubicBezTo>
                <a:lnTo>
                  <a:pt x="1286763" y="3089806"/>
                </a:lnTo>
                <a:cubicBezTo>
                  <a:pt x="1286763" y="3100381"/>
                  <a:pt x="1295336" y="3108954"/>
                  <a:pt x="1305911" y="3108954"/>
                </a:cubicBezTo>
                <a:lnTo>
                  <a:pt x="1439942" y="3108954"/>
                </a:lnTo>
                <a:cubicBezTo>
                  <a:pt x="1450517" y="3108954"/>
                  <a:pt x="1459090" y="3100381"/>
                  <a:pt x="1459090" y="3089806"/>
                </a:cubicBezTo>
                <a:lnTo>
                  <a:pt x="1459090" y="3013218"/>
                </a:lnTo>
                <a:cubicBezTo>
                  <a:pt x="1459090" y="3002643"/>
                  <a:pt x="1450517" y="2994070"/>
                  <a:pt x="1439942" y="2994070"/>
                </a:cubicBezTo>
                <a:close/>
                <a:moveTo>
                  <a:pt x="74012" y="2994069"/>
                </a:moveTo>
                <a:cubicBezTo>
                  <a:pt x="63437" y="2994069"/>
                  <a:pt x="54864" y="3002642"/>
                  <a:pt x="54864" y="3013217"/>
                </a:cubicBezTo>
                <a:lnTo>
                  <a:pt x="54864" y="3089805"/>
                </a:lnTo>
                <a:cubicBezTo>
                  <a:pt x="54864" y="3100380"/>
                  <a:pt x="63437" y="3108953"/>
                  <a:pt x="74012" y="3108953"/>
                </a:cubicBezTo>
                <a:lnTo>
                  <a:pt x="208043" y="3108953"/>
                </a:lnTo>
                <a:cubicBezTo>
                  <a:pt x="218618" y="3108953"/>
                  <a:pt x="227191" y="3100380"/>
                  <a:pt x="227191" y="3089805"/>
                </a:cubicBezTo>
                <a:lnTo>
                  <a:pt x="227191" y="3013217"/>
                </a:lnTo>
                <a:cubicBezTo>
                  <a:pt x="227191" y="3002642"/>
                  <a:pt x="218618" y="2994069"/>
                  <a:pt x="208043" y="2994069"/>
                </a:cubicBezTo>
                <a:close/>
                <a:moveTo>
                  <a:pt x="1305911" y="2811189"/>
                </a:moveTo>
                <a:cubicBezTo>
                  <a:pt x="1295336" y="2811189"/>
                  <a:pt x="1286763" y="2819762"/>
                  <a:pt x="1286763" y="2830337"/>
                </a:cubicBezTo>
                <a:lnTo>
                  <a:pt x="1286763" y="2906925"/>
                </a:lnTo>
                <a:cubicBezTo>
                  <a:pt x="1286763" y="2917500"/>
                  <a:pt x="1295336" y="2926073"/>
                  <a:pt x="1305911" y="2926073"/>
                </a:cubicBezTo>
                <a:lnTo>
                  <a:pt x="1439942" y="2926073"/>
                </a:lnTo>
                <a:cubicBezTo>
                  <a:pt x="1450517" y="2926073"/>
                  <a:pt x="1459090" y="2917500"/>
                  <a:pt x="1459090" y="2906925"/>
                </a:cubicBezTo>
                <a:lnTo>
                  <a:pt x="1459090" y="2830337"/>
                </a:lnTo>
                <a:cubicBezTo>
                  <a:pt x="1459090" y="2819762"/>
                  <a:pt x="1450517" y="2811189"/>
                  <a:pt x="1439942" y="2811189"/>
                </a:cubicBezTo>
                <a:close/>
                <a:moveTo>
                  <a:pt x="74012" y="2811189"/>
                </a:moveTo>
                <a:cubicBezTo>
                  <a:pt x="63437" y="2811189"/>
                  <a:pt x="54864" y="2819762"/>
                  <a:pt x="54864" y="2830337"/>
                </a:cubicBezTo>
                <a:lnTo>
                  <a:pt x="54864" y="2906925"/>
                </a:lnTo>
                <a:cubicBezTo>
                  <a:pt x="54864" y="2917500"/>
                  <a:pt x="63437" y="2926073"/>
                  <a:pt x="74012" y="2926073"/>
                </a:cubicBezTo>
                <a:lnTo>
                  <a:pt x="208043" y="2926073"/>
                </a:lnTo>
                <a:cubicBezTo>
                  <a:pt x="218618" y="2926073"/>
                  <a:pt x="227191" y="2917500"/>
                  <a:pt x="227191" y="2906925"/>
                </a:cubicBezTo>
                <a:lnTo>
                  <a:pt x="227191" y="2830337"/>
                </a:lnTo>
                <a:cubicBezTo>
                  <a:pt x="227191" y="2819762"/>
                  <a:pt x="218618" y="2811189"/>
                  <a:pt x="208043" y="2811189"/>
                </a:cubicBezTo>
                <a:close/>
                <a:moveTo>
                  <a:pt x="1305911" y="2628310"/>
                </a:moveTo>
                <a:cubicBezTo>
                  <a:pt x="1295336" y="2628310"/>
                  <a:pt x="1286763" y="2636883"/>
                  <a:pt x="1286763" y="2647458"/>
                </a:cubicBezTo>
                <a:lnTo>
                  <a:pt x="1286763" y="2724046"/>
                </a:lnTo>
                <a:cubicBezTo>
                  <a:pt x="1286763" y="2734621"/>
                  <a:pt x="1295336" y="2743194"/>
                  <a:pt x="1305911" y="2743194"/>
                </a:cubicBezTo>
                <a:lnTo>
                  <a:pt x="1439942" y="2743194"/>
                </a:lnTo>
                <a:cubicBezTo>
                  <a:pt x="1450517" y="2743194"/>
                  <a:pt x="1459090" y="2734621"/>
                  <a:pt x="1459090" y="2724046"/>
                </a:cubicBezTo>
                <a:lnTo>
                  <a:pt x="1459090" y="2647458"/>
                </a:lnTo>
                <a:cubicBezTo>
                  <a:pt x="1459090" y="2636883"/>
                  <a:pt x="1450517" y="2628310"/>
                  <a:pt x="1439942" y="2628310"/>
                </a:cubicBezTo>
                <a:close/>
                <a:moveTo>
                  <a:pt x="74012" y="2628310"/>
                </a:moveTo>
                <a:cubicBezTo>
                  <a:pt x="63437" y="2628310"/>
                  <a:pt x="54864" y="2636883"/>
                  <a:pt x="54864" y="2647458"/>
                </a:cubicBezTo>
                <a:lnTo>
                  <a:pt x="54864" y="2724046"/>
                </a:lnTo>
                <a:cubicBezTo>
                  <a:pt x="54864" y="2734621"/>
                  <a:pt x="63437" y="2743194"/>
                  <a:pt x="74012" y="2743194"/>
                </a:cubicBezTo>
                <a:lnTo>
                  <a:pt x="208043" y="2743194"/>
                </a:lnTo>
                <a:cubicBezTo>
                  <a:pt x="218618" y="2743194"/>
                  <a:pt x="227191" y="2734621"/>
                  <a:pt x="227191" y="2724046"/>
                </a:cubicBezTo>
                <a:lnTo>
                  <a:pt x="227191" y="2647458"/>
                </a:lnTo>
                <a:cubicBezTo>
                  <a:pt x="227191" y="2636883"/>
                  <a:pt x="218618" y="2628310"/>
                  <a:pt x="208043" y="2628310"/>
                </a:cubicBezTo>
                <a:close/>
                <a:moveTo>
                  <a:pt x="74012" y="2445430"/>
                </a:moveTo>
                <a:cubicBezTo>
                  <a:pt x="63437" y="2445430"/>
                  <a:pt x="54864" y="2454003"/>
                  <a:pt x="54864" y="2464578"/>
                </a:cubicBezTo>
                <a:lnTo>
                  <a:pt x="54864" y="2541166"/>
                </a:lnTo>
                <a:cubicBezTo>
                  <a:pt x="54864" y="2551741"/>
                  <a:pt x="63437" y="2560314"/>
                  <a:pt x="74012" y="2560314"/>
                </a:cubicBezTo>
                <a:lnTo>
                  <a:pt x="208043" y="2560314"/>
                </a:lnTo>
                <a:cubicBezTo>
                  <a:pt x="218618" y="2560314"/>
                  <a:pt x="227191" y="2551741"/>
                  <a:pt x="227191" y="2541166"/>
                </a:cubicBezTo>
                <a:lnTo>
                  <a:pt x="227191" y="2464578"/>
                </a:lnTo>
                <a:cubicBezTo>
                  <a:pt x="227191" y="2454003"/>
                  <a:pt x="218618" y="2445430"/>
                  <a:pt x="208043" y="2445430"/>
                </a:cubicBezTo>
                <a:close/>
                <a:moveTo>
                  <a:pt x="1305911" y="2445429"/>
                </a:moveTo>
                <a:cubicBezTo>
                  <a:pt x="1295336" y="2445429"/>
                  <a:pt x="1286763" y="2454002"/>
                  <a:pt x="1286763" y="2464577"/>
                </a:cubicBezTo>
                <a:lnTo>
                  <a:pt x="1286763" y="2541165"/>
                </a:lnTo>
                <a:cubicBezTo>
                  <a:pt x="1286763" y="2551740"/>
                  <a:pt x="1295336" y="2560313"/>
                  <a:pt x="1305911" y="2560313"/>
                </a:cubicBezTo>
                <a:lnTo>
                  <a:pt x="1439942" y="2560313"/>
                </a:lnTo>
                <a:cubicBezTo>
                  <a:pt x="1450517" y="2560313"/>
                  <a:pt x="1459090" y="2551740"/>
                  <a:pt x="1459090" y="2541165"/>
                </a:cubicBezTo>
                <a:lnTo>
                  <a:pt x="1459090" y="2464577"/>
                </a:lnTo>
                <a:cubicBezTo>
                  <a:pt x="1459090" y="2454002"/>
                  <a:pt x="1450517" y="2445429"/>
                  <a:pt x="1439942" y="2445429"/>
                </a:cubicBezTo>
                <a:close/>
                <a:moveTo>
                  <a:pt x="330216" y="2399711"/>
                </a:moveTo>
                <a:cubicBezTo>
                  <a:pt x="308325" y="2399711"/>
                  <a:pt x="290579" y="2417458"/>
                  <a:pt x="290579" y="2439348"/>
                </a:cubicBezTo>
                <a:lnTo>
                  <a:pt x="290579" y="3307871"/>
                </a:lnTo>
                <a:cubicBezTo>
                  <a:pt x="290579" y="3329762"/>
                  <a:pt x="308325" y="3347508"/>
                  <a:pt x="330216" y="3347508"/>
                </a:cubicBezTo>
                <a:lnTo>
                  <a:pt x="1198739" y="3347508"/>
                </a:lnTo>
                <a:cubicBezTo>
                  <a:pt x="1220630" y="3347508"/>
                  <a:pt x="1238376" y="3329762"/>
                  <a:pt x="1238376" y="3307871"/>
                </a:cubicBezTo>
                <a:lnTo>
                  <a:pt x="1238376" y="2439348"/>
                </a:lnTo>
                <a:cubicBezTo>
                  <a:pt x="1238376" y="2417458"/>
                  <a:pt x="1220630" y="2399711"/>
                  <a:pt x="1198739" y="2399711"/>
                </a:cubicBezTo>
                <a:close/>
                <a:moveTo>
                  <a:pt x="1305911" y="2262550"/>
                </a:moveTo>
                <a:cubicBezTo>
                  <a:pt x="1295336" y="2262550"/>
                  <a:pt x="1286763" y="2271123"/>
                  <a:pt x="1286763" y="2281698"/>
                </a:cubicBezTo>
                <a:lnTo>
                  <a:pt x="1286763" y="2358286"/>
                </a:lnTo>
                <a:cubicBezTo>
                  <a:pt x="1286763" y="2368861"/>
                  <a:pt x="1295336" y="2377434"/>
                  <a:pt x="1305911" y="2377434"/>
                </a:cubicBezTo>
                <a:lnTo>
                  <a:pt x="1439942" y="2377434"/>
                </a:lnTo>
                <a:cubicBezTo>
                  <a:pt x="1450517" y="2377434"/>
                  <a:pt x="1459090" y="2368861"/>
                  <a:pt x="1459090" y="2358286"/>
                </a:cubicBezTo>
                <a:lnTo>
                  <a:pt x="1459090" y="2281698"/>
                </a:lnTo>
                <a:cubicBezTo>
                  <a:pt x="1459090" y="2271123"/>
                  <a:pt x="1450517" y="2262550"/>
                  <a:pt x="1439942" y="2262550"/>
                </a:cubicBezTo>
                <a:close/>
                <a:moveTo>
                  <a:pt x="74012" y="2262549"/>
                </a:moveTo>
                <a:cubicBezTo>
                  <a:pt x="63437" y="2262549"/>
                  <a:pt x="54864" y="2271122"/>
                  <a:pt x="54864" y="2281697"/>
                </a:cubicBezTo>
                <a:lnTo>
                  <a:pt x="54864" y="2358285"/>
                </a:lnTo>
                <a:cubicBezTo>
                  <a:pt x="54864" y="2368860"/>
                  <a:pt x="63437" y="2377433"/>
                  <a:pt x="74012" y="2377433"/>
                </a:cubicBezTo>
                <a:lnTo>
                  <a:pt x="208043" y="2377433"/>
                </a:lnTo>
                <a:cubicBezTo>
                  <a:pt x="218618" y="2377433"/>
                  <a:pt x="227191" y="2368860"/>
                  <a:pt x="227191" y="2358285"/>
                </a:cubicBezTo>
                <a:lnTo>
                  <a:pt x="227191" y="2281697"/>
                </a:lnTo>
                <a:cubicBezTo>
                  <a:pt x="227191" y="2271122"/>
                  <a:pt x="218618" y="2262549"/>
                  <a:pt x="208043" y="2262549"/>
                </a:cubicBezTo>
                <a:close/>
                <a:moveTo>
                  <a:pt x="1305911" y="2079671"/>
                </a:moveTo>
                <a:cubicBezTo>
                  <a:pt x="1295336" y="2079671"/>
                  <a:pt x="1286763" y="2088244"/>
                  <a:pt x="1286763" y="2098820"/>
                </a:cubicBezTo>
                <a:lnTo>
                  <a:pt x="1286763" y="2175407"/>
                </a:lnTo>
                <a:cubicBezTo>
                  <a:pt x="1286763" y="2185982"/>
                  <a:pt x="1295336" y="2194555"/>
                  <a:pt x="1305911" y="2194555"/>
                </a:cubicBezTo>
                <a:lnTo>
                  <a:pt x="1439942" y="2194555"/>
                </a:lnTo>
                <a:cubicBezTo>
                  <a:pt x="1450517" y="2194555"/>
                  <a:pt x="1459090" y="2185982"/>
                  <a:pt x="1459090" y="2175407"/>
                </a:cubicBezTo>
                <a:lnTo>
                  <a:pt x="1459090" y="2098820"/>
                </a:lnTo>
                <a:cubicBezTo>
                  <a:pt x="1459090" y="2088244"/>
                  <a:pt x="1450517" y="2079671"/>
                  <a:pt x="1439942" y="2079671"/>
                </a:cubicBezTo>
                <a:close/>
                <a:moveTo>
                  <a:pt x="74012" y="2079671"/>
                </a:moveTo>
                <a:cubicBezTo>
                  <a:pt x="63437" y="2079671"/>
                  <a:pt x="54864" y="2088244"/>
                  <a:pt x="54864" y="2098820"/>
                </a:cubicBezTo>
                <a:lnTo>
                  <a:pt x="54864" y="2175407"/>
                </a:lnTo>
                <a:cubicBezTo>
                  <a:pt x="54864" y="2185982"/>
                  <a:pt x="63437" y="2194555"/>
                  <a:pt x="74012" y="2194555"/>
                </a:cubicBezTo>
                <a:lnTo>
                  <a:pt x="208043" y="2194555"/>
                </a:lnTo>
                <a:cubicBezTo>
                  <a:pt x="218618" y="2194555"/>
                  <a:pt x="227191" y="2185982"/>
                  <a:pt x="227191" y="2175407"/>
                </a:cubicBezTo>
                <a:lnTo>
                  <a:pt x="227191" y="2098820"/>
                </a:lnTo>
                <a:cubicBezTo>
                  <a:pt x="227191" y="2088244"/>
                  <a:pt x="218618" y="2079671"/>
                  <a:pt x="208043" y="2079671"/>
                </a:cubicBezTo>
                <a:close/>
                <a:moveTo>
                  <a:pt x="74012" y="1896790"/>
                </a:moveTo>
                <a:cubicBezTo>
                  <a:pt x="63437" y="1896790"/>
                  <a:pt x="54864" y="1905363"/>
                  <a:pt x="54864" y="1915938"/>
                </a:cubicBezTo>
                <a:lnTo>
                  <a:pt x="54864" y="1992526"/>
                </a:lnTo>
                <a:cubicBezTo>
                  <a:pt x="54864" y="2003102"/>
                  <a:pt x="63437" y="2011674"/>
                  <a:pt x="74012" y="2011674"/>
                </a:cubicBezTo>
                <a:lnTo>
                  <a:pt x="208043" y="2011674"/>
                </a:lnTo>
                <a:cubicBezTo>
                  <a:pt x="218618" y="2011674"/>
                  <a:pt x="227191" y="2003102"/>
                  <a:pt x="227191" y="1992526"/>
                </a:cubicBezTo>
                <a:lnTo>
                  <a:pt x="227191" y="1915938"/>
                </a:lnTo>
                <a:cubicBezTo>
                  <a:pt x="227191" y="1905363"/>
                  <a:pt x="218618" y="1896790"/>
                  <a:pt x="208043" y="1896790"/>
                </a:cubicBezTo>
                <a:close/>
                <a:moveTo>
                  <a:pt x="1305911" y="1896789"/>
                </a:moveTo>
                <a:cubicBezTo>
                  <a:pt x="1295336" y="1896789"/>
                  <a:pt x="1286763" y="1905362"/>
                  <a:pt x="1286763" y="1915938"/>
                </a:cubicBezTo>
                <a:lnTo>
                  <a:pt x="1286763" y="1992525"/>
                </a:lnTo>
                <a:cubicBezTo>
                  <a:pt x="1286763" y="2003100"/>
                  <a:pt x="1295336" y="2011673"/>
                  <a:pt x="1305911" y="2011673"/>
                </a:cubicBezTo>
                <a:lnTo>
                  <a:pt x="1439942" y="2011673"/>
                </a:lnTo>
                <a:cubicBezTo>
                  <a:pt x="1450517" y="2011673"/>
                  <a:pt x="1459090" y="2003100"/>
                  <a:pt x="1459090" y="1992525"/>
                </a:cubicBezTo>
                <a:lnTo>
                  <a:pt x="1459090" y="1915938"/>
                </a:lnTo>
                <a:cubicBezTo>
                  <a:pt x="1459090" y="1905362"/>
                  <a:pt x="1450517" y="1896789"/>
                  <a:pt x="1439942" y="1896789"/>
                </a:cubicBezTo>
                <a:close/>
                <a:moveTo>
                  <a:pt x="1305911" y="1713911"/>
                </a:moveTo>
                <a:cubicBezTo>
                  <a:pt x="1295336" y="1713911"/>
                  <a:pt x="1286763" y="1722484"/>
                  <a:pt x="1286763" y="1733058"/>
                </a:cubicBezTo>
                <a:lnTo>
                  <a:pt x="1286763" y="1809646"/>
                </a:lnTo>
                <a:cubicBezTo>
                  <a:pt x="1286763" y="1820221"/>
                  <a:pt x="1295336" y="1828794"/>
                  <a:pt x="1305911" y="1828794"/>
                </a:cubicBezTo>
                <a:lnTo>
                  <a:pt x="1439942" y="1828794"/>
                </a:lnTo>
                <a:cubicBezTo>
                  <a:pt x="1450517" y="1828794"/>
                  <a:pt x="1459090" y="1820221"/>
                  <a:pt x="1459090" y="1809646"/>
                </a:cubicBezTo>
                <a:lnTo>
                  <a:pt x="1459090" y="1733058"/>
                </a:lnTo>
                <a:cubicBezTo>
                  <a:pt x="1459090" y="1722484"/>
                  <a:pt x="1450517" y="1713911"/>
                  <a:pt x="1439942" y="1713911"/>
                </a:cubicBezTo>
                <a:close/>
                <a:moveTo>
                  <a:pt x="74012" y="1713909"/>
                </a:moveTo>
                <a:cubicBezTo>
                  <a:pt x="63437" y="1713909"/>
                  <a:pt x="54864" y="1722483"/>
                  <a:pt x="54864" y="1733057"/>
                </a:cubicBezTo>
                <a:lnTo>
                  <a:pt x="54864" y="1809645"/>
                </a:lnTo>
                <a:cubicBezTo>
                  <a:pt x="54864" y="1820220"/>
                  <a:pt x="63437" y="1828793"/>
                  <a:pt x="74012" y="1828793"/>
                </a:cubicBezTo>
                <a:lnTo>
                  <a:pt x="208043" y="1828793"/>
                </a:lnTo>
                <a:cubicBezTo>
                  <a:pt x="218618" y="1828793"/>
                  <a:pt x="227191" y="1820220"/>
                  <a:pt x="227191" y="1809645"/>
                </a:cubicBezTo>
                <a:lnTo>
                  <a:pt x="227191" y="1733057"/>
                </a:lnTo>
                <a:cubicBezTo>
                  <a:pt x="227191" y="1722483"/>
                  <a:pt x="218618" y="1713909"/>
                  <a:pt x="208043" y="1713909"/>
                </a:cubicBezTo>
                <a:close/>
                <a:moveTo>
                  <a:pt x="1305911" y="1531033"/>
                </a:moveTo>
                <a:cubicBezTo>
                  <a:pt x="1295336" y="1531033"/>
                  <a:pt x="1286763" y="1539606"/>
                  <a:pt x="1286763" y="1550181"/>
                </a:cubicBezTo>
                <a:lnTo>
                  <a:pt x="1286763" y="1626769"/>
                </a:lnTo>
                <a:cubicBezTo>
                  <a:pt x="1286763" y="1637344"/>
                  <a:pt x="1295336" y="1645917"/>
                  <a:pt x="1305911" y="1645917"/>
                </a:cubicBezTo>
                <a:lnTo>
                  <a:pt x="1439942" y="1645917"/>
                </a:lnTo>
                <a:cubicBezTo>
                  <a:pt x="1450517" y="1645917"/>
                  <a:pt x="1459090" y="1637344"/>
                  <a:pt x="1459090" y="1626769"/>
                </a:cubicBezTo>
                <a:lnTo>
                  <a:pt x="1459090" y="1550181"/>
                </a:lnTo>
                <a:cubicBezTo>
                  <a:pt x="1459090" y="1539606"/>
                  <a:pt x="1450517" y="1531033"/>
                  <a:pt x="1439942" y="1531033"/>
                </a:cubicBezTo>
                <a:close/>
                <a:moveTo>
                  <a:pt x="74012" y="1531033"/>
                </a:moveTo>
                <a:cubicBezTo>
                  <a:pt x="63437" y="1531033"/>
                  <a:pt x="54864" y="1539606"/>
                  <a:pt x="54864" y="1550181"/>
                </a:cubicBezTo>
                <a:lnTo>
                  <a:pt x="54864" y="1626769"/>
                </a:lnTo>
                <a:cubicBezTo>
                  <a:pt x="54864" y="1637344"/>
                  <a:pt x="63437" y="1645917"/>
                  <a:pt x="74012" y="1645917"/>
                </a:cubicBezTo>
                <a:lnTo>
                  <a:pt x="208043" y="1645917"/>
                </a:lnTo>
                <a:cubicBezTo>
                  <a:pt x="218618" y="1645917"/>
                  <a:pt x="227191" y="1637344"/>
                  <a:pt x="227191" y="1626769"/>
                </a:cubicBezTo>
                <a:lnTo>
                  <a:pt x="227191" y="1550181"/>
                </a:lnTo>
                <a:cubicBezTo>
                  <a:pt x="227191" y="1539606"/>
                  <a:pt x="218618" y="1531033"/>
                  <a:pt x="208043" y="1531033"/>
                </a:cubicBezTo>
                <a:close/>
                <a:moveTo>
                  <a:pt x="1305911" y="1348156"/>
                </a:moveTo>
                <a:cubicBezTo>
                  <a:pt x="1295336" y="1348156"/>
                  <a:pt x="1286763" y="1356729"/>
                  <a:pt x="1286763" y="1367304"/>
                </a:cubicBezTo>
                <a:lnTo>
                  <a:pt x="1286763" y="1443892"/>
                </a:lnTo>
                <a:cubicBezTo>
                  <a:pt x="1286763" y="1454467"/>
                  <a:pt x="1295336" y="1463041"/>
                  <a:pt x="1305911" y="1463041"/>
                </a:cubicBezTo>
                <a:lnTo>
                  <a:pt x="1439942" y="1463041"/>
                </a:lnTo>
                <a:cubicBezTo>
                  <a:pt x="1450517" y="1463041"/>
                  <a:pt x="1459090" y="1454467"/>
                  <a:pt x="1459090" y="1443892"/>
                </a:cubicBezTo>
                <a:lnTo>
                  <a:pt x="1459090" y="1367304"/>
                </a:lnTo>
                <a:cubicBezTo>
                  <a:pt x="1459090" y="1356729"/>
                  <a:pt x="1450517" y="1348156"/>
                  <a:pt x="1439942" y="1348156"/>
                </a:cubicBezTo>
                <a:close/>
                <a:moveTo>
                  <a:pt x="74012" y="1348150"/>
                </a:moveTo>
                <a:cubicBezTo>
                  <a:pt x="63437" y="1348150"/>
                  <a:pt x="54864" y="1356723"/>
                  <a:pt x="54864" y="1367298"/>
                </a:cubicBezTo>
                <a:lnTo>
                  <a:pt x="54864" y="1443886"/>
                </a:lnTo>
                <a:cubicBezTo>
                  <a:pt x="54864" y="1454461"/>
                  <a:pt x="63437" y="1463034"/>
                  <a:pt x="74012" y="1463034"/>
                </a:cubicBezTo>
                <a:lnTo>
                  <a:pt x="208043" y="1463034"/>
                </a:lnTo>
                <a:cubicBezTo>
                  <a:pt x="218618" y="1463034"/>
                  <a:pt x="227191" y="1454461"/>
                  <a:pt x="227191" y="1443886"/>
                </a:cubicBezTo>
                <a:lnTo>
                  <a:pt x="227191" y="1367298"/>
                </a:lnTo>
                <a:cubicBezTo>
                  <a:pt x="227191" y="1356723"/>
                  <a:pt x="218618" y="1348150"/>
                  <a:pt x="208043" y="1348150"/>
                </a:cubicBezTo>
                <a:close/>
                <a:moveTo>
                  <a:pt x="332131" y="1302436"/>
                </a:moveTo>
                <a:cubicBezTo>
                  <a:pt x="310240" y="1302436"/>
                  <a:pt x="292494" y="1320183"/>
                  <a:pt x="292494" y="1342073"/>
                </a:cubicBezTo>
                <a:lnTo>
                  <a:pt x="292494" y="2210591"/>
                </a:lnTo>
                <a:cubicBezTo>
                  <a:pt x="292494" y="2232482"/>
                  <a:pt x="310240" y="2250228"/>
                  <a:pt x="332131" y="2250228"/>
                </a:cubicBezTo>
                <a:lnTo>
                  <a:pt x="1200654" y="2250228"/>
                </a:lnTo>
                <a:cubicBezTo>
                  <a:pt x="1222545" y="2250228"/>
                  <a:pt x="1240291" y="2232482"/>
                  <a:pt x="1240291" y="2210591"/>
                </a:cubicBezTo>
                <a:lnTo>
                  <a:pt x="1240291" y="1342073"/>
                </a:lnTo>
                <a:cubicBezTo>
                  <a:pt x="1240291" y="1320183"/>
                  <a:pt x="1222545" y="1302436"/>
                  <a:pt x="1200654" y="1302436"/>
                </a:cubicBezTo>
                <a:close/>
                <a:moveTo>
                  <a:pt x="74012" y="1165274"/>
                </a:moveTo>
                <a:cubicBezTo>
                  <a:pt x="63437" y="1165274"/>
                  <a:pt x="54864" y="1173847"/>
                  <a:pt x="54864" y="1184422"/>
                </a:cubicBezTo>
                <a:lnTo>
                  <a:pt x="54864" y="1261010"/>
                </a:lnTo>
                <a:cubicBezTo>
                  <a:pt x="54864" y="1271585"/>
                  <a:pt x="63437" y="1280158"/>
                  <a:pt x="74012" y="1280158"/>
                </a:cubicBezTo>
                <a:lnTo>
                  <a:pt x="208043" y="1280158"/>
                </a:lnTo>
                <a:cubicBezTo>
                  <a:pt x="218618" y="1280158"/>
                  <a:pt x="227191" y="1271585"/>
                  <a:pt x="227191" y="1261010"/>
                </a:cubicBezTo>
                <a:lnTo>
                  <a:pt x="227191" y="1184422"/>
                </a:lnTo>
                <a:cubicBezTo>
                  <a:pt x="227191" y="1173847"/>
                  <a:pt x="218618" y="1165274"/>
                  <a:pt x="208043" y="1165274"/>
                </a:cubicBezTo>
                <a:close/>
                <a:moveTo>
                  <a:pt x="1305911" y="1165269"/>
                </a:moveTo>
                <a:cubicBezTo>
                  <a:pt x="1295336" y="1165269"/>
                  <a:pt x="1286763" y="1173842"/>
                  <a:pt x="1286763" y="1184417"/>
                </a:cubicBezTo>
                <a:lnTo>
                  <a:pt x="1286763" y="1261005"/>
                </a:lnTo>
                <a:cubicBezTo>
                  <a:pt x="1286763" y="1271580"/>
                  <a:pt x="1295336" y="1280153"/>
                  <a:pt x="1305911" y="1280153"/>
                </a:cubicBezTo>
                <a:lnTo>
                  <a:pt x="1439942" y="1280153"/>
                </a:lnTo>
                <a:cubicBezTo>
                  <a:pt x="1450517" y="1280153"/>
                  <a:pt x="1459090" y="1271580"/>
                  <a:pt x="1459090" y="1261005"/>
                </a:cubicBezTo>
                <a:lnTo>
                  <a:pt x="1459090" y="1184417"/>
                </a:lnTo>
                <a:cubicBezTo>
                  <a:pt x="1459090" y="1173842"/>
                  <a:pt x="1450517" y="1165269"/>
                  <a:pt x="1439942" y="1165269"/>
                </a:cubicBezTo>
                <a:close/>
                <a:moveTo>
                  <a:pt x="1305911" y="982393"/>
                </a:moveTo>
                <a:cubicBezTo>
                  <a:pt x="1295336" y="982393"/>
                  <a:pt x="1286763" y="990966"/>
                  <a:pt x="1286763" y="1001541"/>
                </a:cubicBezTo>
                <a:lnTo>
                  <a:pt x="1286763" y="1078129"/>
                </a:lnTo>
                <a:cubicBezTo>
                  <a:pt x="1286763" y="1088704"/>
                  <a:pt x="1295336" y="1097277"/>
                  <a:pt x="1305911" y="1097277"/>
                </a:cubicBezTo>
                <a:lnTo>
                  <a:pt x="1439942" y="1097277"/>
                </a:lnTo>
                <a:cubicBezTo>
                  <a:pt x="1450517" y="1097277"/>
                  <a:pt x="1459090" y="1088704"/>
                  <a:pt x="1459090" y="1078129"/>
                </a:cubicBezTo>
                <a:lnTo>
                  <a:pt x="1459090" y="1001541"/>
                </a:lnTo>
                <a:cubicBezTo>
                  <a:pt x="1459090" y="990966"/>
                  <a:pt x="1450517" y="982393"/>
                  <a:pt x="1439942" y="982393"/>
                </a:cubicBezTo>
                <a:close/>
                <a:moveTo>
                  <a:pt x="74012" y="982391"/>
                </a:moveTo>
                <a:cubicBezTo>
                  <a:pt x="63437" y="982391"/>
                  <a:pt x="54864" y="990964"/>
                  <a:pt x="54864" y="1001539"/>
                </a:cubicBezTo>
                <a:lnTo>
                  <a:pt x="54864" y="1078127"/>
                </a:lnTo>
                <a:cubicBezTo>
                  <a:pt x="54864" y="1088702"/>
                  <a:pt x="63437" y="1097275"/>
                  <a:pt x="74012" y="1097275"/>
                </a:cubicBezTo>
                <a:lnTo>
                  <a:pt x="208043" y="1097275"/>
                </a:lnTo>
                <a:cubicBezTo>
                  <a:pt x="218618" y="1097275"/>
                  <a:pt x="227191" y="1088702"/>
                  <a:pt x="227191" y="1078127"/>
                </a:cubicBezTo>
                <a:lnTo>
                  <a:pt x="227191" y="1001539"/>
                </a:lnTo>
                <a:cubicBezTo>
                  <a:pt x="227191" y="990964"/>
                  <a:pt x="218618" y="982391"/>
                  <a:pt x="208043" y="982391"/>
                </a:cubicBezTo>
                <a:close/>
                <a:moveTo>
                  <a:pt x="1305911" y="799513"/>
                </a:moveTo>
                <a:cubicBezTo>
                  <a:pt x="1295336" y="799513"/>
                  <a:pt x="1286763" y="808086"/>
                  <a:pt x="1286763" y="818661"/>
                </a:cubicBezTo>
                <a:lnTo>
                  <a:pt x="1286763" y="895249"/>
                </a:lnTo>
                <a:cubicBezTo>
                  <a:pt x="1286763" y="905824"/>
                  <a:pt x="1295336" y="914397"/>
                  <a:pt x="1305911" y="914397"/>
                </a:cubicBezTo>
                <a:lnTo>
                  <a:pt x="1439942" y="914397"/>
                </a:lnTo>
                <a:cubicBezTo>
                  <a:pt x="1450517" y="914397"/>
                  <a:pt x="1459090" y="905824"/>
                  <a:pt x="1459090" y="895249"/>
                </a:cubicBezTo>
                <a:lnTo>
                  <a:pt x="1459090" y="818661"/>
                </a:lnTo>
                <a:cubicBezTo>
                  <a:pt x="1459090" y="808086"/>
                  <a:pt x="1450517" y="799513"/>
                  <a:pt x="1439942" y="799513"/>
                </a:cubicBezTo>
                <a:close/>
                <a:moveTo>
                  <a:pt x="74012" y="799513"/>
                </a:moveTo>
                <a:cubicBezTo>
                  <a:pt x="63437" y="799513"/>
                  <a:pt x="54864" y="808086"/>
                  <a:pt x="54864" y="818661"/>
                </a:cubicBezTo>
                <a:lnTo>
                  <a:pt x="54864" y="895249"/>
                </a:lnTo>
                <a:cubicBezTo>
                  <a:pt x="54864" y="905824"/>
                  <a:pt x="63437" y="914397"/>
                  <a:pt x="74012" y="914397"/>
                </a:cubicBezTo>
                <a:lnTo>
                  <a:pt x="208043" y="914397"/>
                </a:lnTo>
                <a:cubicBezTo>
                  <a:pt x="218618" y="914397"/>
                  <a:pt x="227191" y="905824"/>
                  <a:pt x="227191" y="895249"/>
                </a:cubicBezTo>
                <a:lnTo>
                  <a:pt x="227191" y="818661"/>
                </a:lnTo>
                <a:cubicBezTo>
                  <a:pt x="227191" y="808086"/>
                  <a:pt x="218618" y="799513"/>
                  <a:pt x="208043" y="799513"/>
                </a:cubicBezTo>
                <a:close/>
                <a:moveTo>
                  <a:pt x="74012" y="616633"/>
                </a:moveTo>
                <a:cubicBezTo>
                  <a:pt x="63437" y="616633"/>
                  <a:pt x="54864" y="625206"/>
                  <a:pt x="54864" y="635781"/>
                </a:cubicBezTo>
                <a:lnTo>
                  <a:pt x="54864" y="712369"/>
                </a:lnTo>
                <a:cubicBezTo>
                  <a:pt x="54864" y="722944"/>
                  <a:pt x="63437" y="731517"/>
                  <a:pt x="74012" y="731517"/>
                </a:cubicBezTo>
                <a:lnTo>
                  <a:pt x="208043" y="731517"/>
                </a:lnTo>
                <a:cubicBezTo>
                  <a:pt x="218618" y="731517"/>
                  <a:pt x="227191" y="722944"/>
                  <a:pt x="227191" y="712369"/>
                </a:cubicBezTo>
                <a:lnTo>
                  <a:pt x="227191" y="635781"/>
                </a:lnTo>
                <a:cubicBezTo>
                  <a:pt x="227191" y="625206"/>
                  <a:pt x="218618" y="616633"/>
                  <a:pt x="208043" y="616633"/>
                </a:cubicBezTo>
                <a:close/>
                <a:moveTo>
                  <a:pt x="1305911" y="616630"/>
                </a:moveTo>
                <a:cubicBezTo>
                  <a:pt x="1295336" y="616630"/>
                  <a:pt x="1286763" y="625203"/>
                  <a:pt x="1286763" y="635778"/>
                </a:cubicBezTo>
                <a:lnTo>
                  <a:pt x="1286763" y="712366"/>
                </a:lnTo>
                <a:cubicBezTo>
                  <a:pt x="1286763" y="722942"/>
                  <a:pt x="1295336" y="731515"/>
                  <a:pt x="1305911" y="731515"/>
                </a:cubicBezTo>
                <a:lnTo>
                  <a:pt x="1439942" y="731515"/>
                </a:lnTo>
                <a:cubicBezTo>
                  <a:pt x="1450517" y="731515"/>
                  <a:pt x="1459090" y="722942"/>
                  <a:pt x="1459090" y="712366"/>
                </a:cubicBezTo>
                <a:lnTo>
                  <a:pt x="1459090" y="635778"/>
                </a:lnTo>
                <a:cubicBezTo>
                  <a:pt x="1459090" y="625203"/>
                  <a:pt x="1450517" y="616630"/>
                  <a:pt x="1439942" y="616630"/>
                </a:cubicBezTo>
                <a:close/>
                <a:moveTo>
                  <a:pt x="74012" y="433754"/>
                </a:moveTo>
                <a:cubicBezTo>
                  <a:pt x="63437" y="433754"/>
                  <a:pt x="54864" y="442327"/>
                  <a:pt x="54864" y="452902"/>
                </a:cubicBezTo>
                <a:lnTo>
                  <a:pt x="54864" y="529490"/>
                </a:lnTo>
                <a:cubicBezTo>
                  <a:pt x="54864" y="540065"/>
                  <a:pt x="63437" y="548638"/>
                  <a:pt x="74012" y="548638"/>
                </a:cubicBezTo>
                <a:lnTo>
                  <a:pt x="208043" y="548638"/>
                </a:lnTo>
                <a:cubicBezTo>
                  <a:pt x="218618" y="548638"/>
                  <a:pt x="227191" y="540065"/>
                  <a:pt x="227191" y="529490"/>
                </a:cubicBezTo>
                <a:lnTo>
                  <a:pt x="227191" y="452902"/>
                </a:lnTo>
                <a:cubicBezTo>
                  <a:pt x="227191" y="442327"/>
                  <a:pt x="218618" y="433754"/>
                  <a:pt x="208043" y="433754"/>
                </a:cubicBezTo>
                <a:close/>
                <a:moveTo>
                  <a:pt x="1305911" y="433753"/>
                </a:moveTo>
                <a:cubicBezTo>
                  <a:pt x="1295336" y="433753"/>
                  <a:pt x="1286763" y="442326"/>
                  <a:pt x="1286763" y="452901"/>
                </a:cubicBezTo>
                <a:lnTo>
                  <a:pt x="1286763" y="529489"/>
                </a:lnTo>
                <a:cubicBezTo>
                  <a:pt x="1286763" y="540064"/>
                  <a:pt x="1295336" y="548637"/>
                  <a:pt x="1305911" y="548637"/>
                </a:cubicBezTo>
                <a:lnTo>
                  <a:pt x="1439942" y="548637"/>
                </a:lnTo>
                <a:cubicBezTo>
                  <a:pt x="1450517" y="548637"/>
                  <a:pt x="1459090" y="540064"/>
                  <a:pt x="1459090" y="529489"/>
                </a:cubicBezTo>
                <a:lnTo>
                  <a:pt x="1459090" y="452901"/>
                </a:lnTo>
                <a:cubicBezTo>
                  <a:pt x="1459090" y="442326"/>
                  <a:pt x="1450517" y="433753"/>
                  <a:pt x="1439942" y="433753"/>
                </a:cubicBezTo>
                <a:close/>
                <a:moveTo>
                  <a:pt x="1305911" y="250876"/>
                </a:moveTo>
                <a:cubicBezTo>
                  <a:pt x="1295336" y="250876"/>
                  <a:pt x="1286763" y="259449"/>
                  <a:pt x="1286763" y="270024"/>
                </a:cubicBezTo>
                <a:lnTo>
                  <a:pt x="1286763" y="346612"/>
                </a:lnTo>
                <a:cubicBezTo>
                  <a:pt x="1286763" y="357187"/>
                  <a:pt x="1295336" y="365760"/>
                  <a:pt x="1305911" y="365760"/>
                </a:cubicBezTo>
                <a:lnTo>
                  <a:pt x="1439942" y="365760"/>
                </a:lnTo>
                <a:cubicBezTo>
                  <a:pt x="1450517" y="365760"/>
                  <a:pt x="1459090" y="357187"/>
                  <a:pt x="1459090" y="346612"/>
                </a:cubicBezTo>
                <a:lnTo>
                  <a:pt x="1459090" y="270024"/>
                </a:lnTo>
                <a:cubicBezTo>
                  <a:pt x="1459090" y="259449"/>
                  <a:pt x="1450517" y="250876"/>
                  <a:pt x="1439942" y="250876"/>
                </a:cubicBezTo>
                <a:close/>
                <a:moveTo>
                  <a:pt x="74012" y="250876"/>
                </a:moveTo>
                <a:cubicBezTo>
                  <a:pt x="63437" y="250876"/>
                  <a:pt x="54864" y="259449"/>
                  <a:pt x="54864" y="270024"/>
                </a:cubicBezTo>
                <a:lnTo>
                  <a:pt x="54864" y="346612"/>
                </a:lnTo>
                <a:cubicBezTo>
                  <a:pt x="54864" y="357187"/>
                  <a:pt x="63437" y="365760"/>
                  <a:pt x="74012" y="365760"/>
                </a:cubicBezTo>
                <a:lnTo>
                  <a:pt x="208043" y="365760"/>
                </a:lnTo>
                <a:cubicBezTo>
                  <a:pt x="218618" y="365760"/>
                  <a:pt x="227191" y="357187"/>
                  <a:pt x="227191" y="346612"/>
                </a:cubicBezTo>
                <a:lnTo>
                  <a:pt x="227191" y="270024"/>
                </a:lnTo>
                <a:cubicBezTo>
                  <a:pt x="227191" y="259449"/>
                  <a:pt x="218618" y="250876"/>
                  <a:pt x="208043" y="250876"/>
                </a:cubicBezTo>
                <a:close/>
                <a:moveTo>
                  <a:pt x="332131" y="205156"/>
                </a:moveTo>
                <a:cubicBezTo>
                  <a:pt x="310240" y="205156"/>
                  <a:pt x="292494" y="222902"/>
                  <a:pt x="292494" y="244793"/>
                </a:cubicBezTo>
                <a:lnTo>
                  <a:pt x="292494" y="1113316"/>
                </a:lnTo>
                <a:cubicBezTo>
                  <a:pt x="292494" y="1135207"/>
                  <a:pt x="310240" y="1152954"/>
                  <a:pt x="332131" y="1152954"/>
                </a:cubicBezTo>
                <a:lnTo>
                  <a:pt x="1200654" y="1152954"/>
                </a:lnTo>
                <a:cubicBezTo>
                  <a:pt x="1222545" y="1152954"/>
                  <a:pt x="1240291" y="1135207"/>
                  <a:pt x="1240291" y="1113316"/>
                </a:cubicBezTo>
                <a:lnTo>
                  <a:pt x="1240291" y="244793"/>
                </a:lnTo>
                <a:cubicBezTo>
                  <a:pt x="1240291" y="222902"/>
                  <a:pt x="1222545" y="205156"/>
                  <a:pt x="1200654" y="205156"/>
                </a:cubicBezTo>
                <a:close/>
                <a:moveTo>
                  <a:pt x="1305911" y="64195"/>
                </a:moveTo>
                <a:cubicBezTo>
                  <a:pt x="1295336" y="64195"/>
                  <a:pt x="1286763" y="72768"/>
                  <a:pt x="1286763" y="83343"/>
                </a:cubicBezTo>
                <a:lnTo>
                  <a:pt x="1286763" y="159931"/>
                </a:lnTo>
                <a:cubicBezTo>
                  <a:pt x="1286763" y="170506"/>
                  <a:pt x="1295336" y="179079"/>
                  <a:pt x="1305911" y="179079"/>
                </a:cubicBezTo>
                <a:lnTo>
                  <a:pt x="1439942" y="179079"/>
                </a:lnTo>
                <a:cubicBezTo>
                  <a:pt x="1450517" y="179079"/>
                  <a:pt x="1459090" y="170506"/>
                  <a:pt x="1459090" y="159931"/>
                </a:cubicBezTo>
                <a:lnTo>
                  <a:pt x="1459090" y="83343"/>
                </a:lnTo>
                <a:cubicBezTo>
                  <a:pt x="1459090" y="72768"/>
                  <a:pt x="1450517" y="64195"/>
                  <a:pt x="1439942" y="64195"/>
                </a:cubicBezTo>
                <a:close/>
                <a:moveTo>
                  <a:pt x="74012" y="64195"/>
                </a:moveTo>
                <a:cubicBezTo>
                  <a:pt x="63437" y="64195"/>
                  <a:pt x="54864" y="72768"/>
                  <a:pt x="54864" y="83343"/>
                </a:cubicBezTo>
                <a:lnTo>
                  <a:pt x="54864" y="159931"/>
                </a:lnTo>
                <a:cubicBezTo>
                  <a:pt x="54864" y="170506"/>
                  <a:pt x="63437" y="179079"/>
                  <a:pt x="74012" y="179079"/>
                </a:cubicBezTo>
                <a:lnTo>
                  <a:pt x="208043" y="179079"/>
                </a:lnTo>
                <a:cubicBezTo>
                  <a:pt x="218618" y="179079"/>
                  <a:pt x="227191" y="170506"/>
                  <a:pt x="227191" y="159931"/>
                </a:cubicBezTo>
                <a:lnTo>
                  <a:pt x="227191" y="83343"/>
                </a:lnTo>
                <a:cubicBezTo>
                  <a:pt x="227191" y="72768"/>
                  <a:pt x="218618" y="64195"/>
                  <a:pt x="208043" y="64195"/>
                </a:cubicBezTo>
                <a:close/>
                <a:moveTo>
                  <a:pt x="0" y="0"/>
                </a:moveTo>
                <a:lnTo>
                  <a:pt x="1508760" y="0"/>
                </a:lnTo>
                <a:lnTo>
                  <a:pt x="1508760" y="5737271"/>
                </a:lnTo>
                <a:lnTo>
                  <a:pt x="0" y="5737271"/>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175">
            <a:solidFill>
              <a:schemeClr val="bg2">
                <a:lumMod val="10000"/>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9" name="Group 138">
            <a:extLst>
              <a:ext uri="{FF2B5EF4-FFF2-40B4-BE49-F238E27FC236}">
                <a16:creationId xmlns:a16="http://schemas.microsoft.com/office/drawing/2014/main" id="{AF3B3903-A0AB-44A5-9564-139CA3F8354E}"/>
              </a:ext>
            </a:extLst>
          </p:cNvPr>
          <p:cNvGrpSpPr/>
          <p:nvPr/>
        </p:nvGrpSpPr>
        <p:grpSpPr>
          <a:xfrm>
            <a:off x="3243621" y="1670061"/>
            <a:ext cx="838200" cy="762000"/>
            <a:chOff x="5181600" y="3429000"/>
            <a:chExt cx="838200" cy="762000"/>
          </a:xfrm>
        </p:grpSpPr>
        <p:sp>
          <p:nvSpPr>
            <p:cNvPr id="140" name="Rectangle 139">
              <a:extLst>
                <a:ext uri="{FF2B5EF4-FFF2-40B4-BE49-F238E27FC236}">
                  <a16:creationId xmlns:a16="http://schemas.microsoft.com/office/drawing/2014/main" id="{14ACC79A-4E3C-4811-9313-C66758161B46}"/>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90B9879E-0C8A-4DF6-ADF9-DE31035339BE}"/>
                </a:ext>
              </a:extLst>
            </p:cNvPr>
            <p:cNvSpPr txBox="1"/>
            <p:nvPr/>
          </p:nvSpPr>
          <p:spPr>
            <a:xfrm>
              <a:off x="5309957" y="3479617"/>
              <a:ext cx="548640" cy="594360"/>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01</a:t>
              </a:r>
            </a:p>
            <a:p>
              <a:pPr algn="ctr"/>
              <a:r>
                <a:rPr lang="en-US" sz="800" b="1" dirty="0">
                  <a:solidFill>
                    <a:srgbClr val="3C3C3C"/>
                  </a:solidFill>
                </a:rPr>
                <a:t>OPTION</a:t>
              </a:r>
            </a:p>
          </p:txBody>
        </p:sp>
      </p:grpSp>
      <p:sp>
        <p:nvSpPr>
          <p:cNvPr id="142" name="TextBox 141">
            <a:extLst>
              <a:ext uri="{FF2B5EF4-FFF2-40B4-BE49-F238E27FC236}">
                <a16:creationId xmlns:a16="http://schemas.microsoft.com/office/drawing/2014/main" id="{25614F3F-5440-489B-AB6C-D0F2E2B6A18C}"/>
              </a:ext>
            </a:extLst>
          </p:cNvPr>
          <p:cNvSpPr txBox="1"/>
          <p:nvPr/>
        </p:nvSpPr>
        <p:spPr>
          <a:xfrm>
            <a:off x="4158021" y="1576411"/>
            <a:ext cx="3020019" cy="151426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a:t>
            </a:r>
            <a:r>
              <a:rPr lang="en-US" sz="1500" dirty="0">
                <a:solidFill>
                  <a:srgbClr val="FE4A1E"/>
                </a:solidFill>
                <a:latin typeface="Bernard MT Condensed" panose="02050806060905020404" pitchFamily="18" charset="0"/>
              </a:rPr>
              <a:t>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43" name="Group 142">
            <a:extLst>
              <a:ext uri="{FF2B5EF4-FFF2-40B4-BE49-F238E27FC236}">
                <a16:creationId xmlns:a16="http://schemas.microsoft.com/office/drawing/2014/main" id="{CD4DAF90-CBD3-4D57-B286-B6E856440544}"/>
              </a:ext>
            </a:extLst>
          </p:cNvPr>
          <p:cNvGrpSpPr/>
          <p:nvPr/>
        </p:nvGrpSpPr>
        <p:grpSpPr>
          <a:xfrm>
            <a:off x="7266981" y="2570966"/>
            <a:ext cx="838200" cy="762000"/>
            <a:chOff x="5181600" y="3429000"/>
            <a:chExt cx="838200" cy="762000"/>
          </a:xfrm>
        </p:grpSpPr>
        <p:sp>
          <p:nvSpPr>
            <p:cNvPr id="144" name="Rectangle 143">
              <a:extLst>
                <a:ext uri="{FF2B5EF4-FFF2-40B4-BE49-F238E27FC236}">
                  <a16:creationId xmlns:a16="http://schemas.microsoft.com/office/drawing/2014/main" id="{D0A90051-958F-4014-99FD-564A6E95928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TextBox 144">
              <a:extLst>
                <a:ext uri="{FF2B5EF4-FFF2-40B4-BE49-F238E27FC236}">
                  <a16:creationId xmlns:a16="http://schemas.microsoft.com/office/drawing/2014/main" id="{C24E693E-68E1-444B-81D3-AE6783966D31}"/>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02</a:t>
              </a:r>
            </a:p>
            <a:p>
              <a:pPr algn="ctr"/>
              <a:r>
                <a:rPr lang="en-US" sz="800" b="1" dirty="0">
                  <a:solidFill>
                    <a:srgbClr val="3C3C3C"/>
                  </a:solidFill>
                </a:rPr>
                <a:t>OPTION</a:t>
              </a:r>
            </a:p>
          </p:txBody>
        </p:sp>
      </p:grpSp>
      <p:grpSp>
        <p:nvGrpSpPr>
          <p:cNvPr id="147" name="Group 146">
            <a:extLst>
              <a:ext uri="{FF2B5EF4-FFF2-40B4-BE49-F238E27FC236}">
                <a16:creationId xmlns:a16="http://schemas.microsoft.com/office/drawing/2014/main" id="{46240C1D-2280-4514-B75E-B6ED9988BA9A}"/>
              </a:ext>
            </a:extLst>
          </p:cNvPr>
          <p:cNvGrpSpPr/>
          <p:nvPr/>
        </p:nvGrpSpPr>
        <p:grpSpPr>
          <a:xfrm>
            <a:off x="3243621" y="3425408"/>
            <a:ext cx="838200" cy="762000"/>
            <a:chOff x="5181600" y="3429000"/>
            <a:chExt cx="838200" cy="762000"/>
          </a:xfrm>
        </p:grpSpPr>
        <p:sp>
          <p:nvSpPr>
            <p:cNvPr id="148" name="Rectangle 147">
              <a:extLst>
                <a:ext uri="{FF2B5EF4-FFF2-40B4-BE49-F238E27FC236}">
                  <a16:creationId xmlns:a16="http://schemas.microsoft.com/office/drawing/2014/main" id="{C054A406-894B-4273-8580-8EEC9EF3B20E}"/>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TextBox 148">
              <a:extLst>
                <a:ext uri="{FF2B5EF4-FFF2-40B4-BE49-F238E27FC236}">
                  <a16:creationId xmlns:a16="http://schemas.microsoft.com/office/drawing/2014/main" id="{27DEE568-9011-41F8-90C0-550DF15080A9}"/>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03</a:t>
              </a:r>
            </a:p>
            <a:p>
              <a:pPr algn="ctr"/>
              <a:r>
                <a:rPr lang="en-US" sz="800" b="1" dirty="0">
                  <a:solidFill>
                    <a:srgbClr val="3C3C3C"/>
                  </a:solidFill>
                </a:rPr>
                <a:t>OPTION</a:t>
              </a:r>
            </a:p>
          </p:txBody>
        </p:sp>
      </p:grpSp>
      <p:grpSp>
        <p:nvGrpSpPr>
          <p:cNvPr id="151" name="Group 150">
            <a:extLst>
              <a:ext uri="{FF2B5EF4-FFF2-40B4-BE49-F238E27FC236}">
                <a16:creationId xmlns:a16="http://schemas.microsoft.com/office/drawing/2014/main" id="{AB30F4C2-9DCA-44CE-865B-B669C3660FBF}"/>
              </a:ext>
            </a:extLst>
          </p:cNvPr>
          <p:cNvGrpSpPr/>
          <p:nvPr/>
        </p:nvGrpSpPr>
        <p:grpSpPr>
          <a:xfrm>
            <a:off x="7266981" y="4370387"/>
            <a:ext cx="838200" cy="762000"/>
            <a:chOff x="5181600" y="3429000"/>
            <a:chExt cx="838200" cy="762000"/>
          </a:xfrm>
        </p:grpSpPr>
        <p:sp>
          <p:nvSpPr>
            <p:cNvPr id="152" name="Rectangle 151">
              <a:extLst>
                <a:ext uri="{FF2B5EF4-FFF2-40B4-BE49-F238E27FC236}">
                  <a16:creationId xmlns:a16="http://schemas.microsoft.com/office/drawing/2014/main" id="{98DCB503-6207-4E68-8902-922D3D1F707B}"/>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TextBox 152">
              <a:extLst>
                <a:ext uri="{FF2B5EF4-FFF2-40B4-BE49-F238E27FC236}">
                  <a16:creationId xmlns:a16="http://schemas.microsoft.com/office/drawing/2014/main" id="{02702E78-031E-4DAE-B3E5-AE17AEDCC876}"/>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04</a:t>
              </a:r>
            </a:p>
            <a:p>
              <a:pPr algn="ctr"/>
              <a:r>
                <a:rPr lang="en-US" sz="800" b="1" dirty="0">
                  <a:solidFill>
                    <a:srgbClr val="3C3C3C"/>
                  </a:solidFill>
                </a:rPr>
                <a:t>OPTION</a:t>
              </a:r>
            </a:p>
          </p:txBody>
        </p:sp>
      </p:grpSp>
      <p:grpSp>
        <p:nvGrpSpPr>
          <p:cNvPr id="155" name="Group 154">
            <a:extLst>
              <a:ext uri="{FF2B5EF4-FFF2-40B4-BE49-F238E27FC236}">
                <a16:creationId xmlns:a16="http://schemas.microsoft.com/office/drawing/2014/main" id="{AE73E1F7-E577-4D63-91D9-24443EE95574}"/>
              </a:ext>
            </a:extLst>
          </p:cNvPr>
          <p:cNvGrpSpPr/>
          <p:nvPr/>
        </p:nvGrpSpPr>
        <p:grpSpPr>
          <a:xfrm>
            <a:off x="3243621" y="5208430"/>
            <a:ext cx="838200" cy="762000"/>
            <a:chOff x="5181600" y="3429000"/>
            <a:chExt cx="838200" cy="762000"/>
          </a:xfrm>
        </p:grpSpPr>
        <p:sp>
          <p:nvSpPr>
            <p:cNvPr id="156" name="Rectangle 155">
              <a:extLst>
                <a:ext uri="{FF2B5EF4-FFF2-40B4-BE49-F238E27FC236}">
                  <a16:creationId xmlns:a16="http://schemas.microsoft.com/office/drawing/2014/main" id="{29843135-CD81-4BA2-A3B4-04D9D4E39823}"/>
                </a:ext>
              </a:extLst>
            </p:cNvPr>
            <p:cNvSpPr/>
            <p:nvPr/>
          </p:nvSpPr>
          <p:spPr>
            <a:xfrm>
              <a:off x="5181600" y="3429000"/>
              <a:ext cx="838200" cy="762000"/>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TextBox 156">
              <a:extLst>
                <a:ext uri="{FF2B5EF4-FFF2-40B4-BE49-F238E27FC236}">
                  <a16:creationId xmlns:a16="http://schemas.microsoft.com/office/drawing/2014/main" id="{E05EB11B-79DA-4699-BC75-1A6D9B33B12C}"/>
                </a:ext>
              </a:extLst>
            </p:cNvPr>
            <p:cNvSpPr txBox="1"/>
            <p:nvPr/>
          </p:nvSpPr>
          <p:spPr>
            <a:xfrm>
              <a:off x="5309957" y="3479617"/>
              <a:ext cx="548640" cy="646331"/>
            </a:xfrm>
            <a:prstGeom prst="rect">
              <a:avLst/>
            </a:prstGeom>
            <a:noFill/>
          </p:spPr>
          <p:txBody>
            <a:bodyPr wrap="square" rtlCol="0">
              <a:spAutoFit/>
            </a:bodyPr>
            <a:lstStyle/>
            <a:p>
              <a:pPr algn="ctr"/>
              <a:r>
                <a:rPr lang="en-US" sz="2800" dirty="0">
                  <a:solidFill>
                    <a:srgbClr val="3C3C3C"/>
                  </a:solidFill>
                  <a:latin typeface="Bernard MT Condensed" panose="02050806060905020404" pitchFamily="18" charset="0"/>
                </a:rPr>
                <a:t>05</a:t>
              </a:r>
            </a:p>
            <a:p>
              <a:pPr algn="ctr"/>
              <a:r>
                <a:rPr lang="en-US" sz="800" b="1" dirty="0">
                  <a:solidFill>
                    <a:srgbClr val="3C3C3C"/>
                  </a:solidFill>
                </a:rPr>
                <a:t>OPTION</a:t>
              </a:r>
            </a:p>
          </p:txBody>
        </p:sp>
      </p:grpSp>
      <p:sp>
        <p:nvSpPr>
          <p:cNvPr id="161" name="TextBox 160">
            <a:extLst>
              <a:ext uri="{FF2B5EF4-FFF2-40B4-BE49-F238E27FC236}">
                <a16:creationId xmlns:a16="http://schemas.microsoft.com/office/drawing/2014/main" id="{96CCD3F5-C2CD-4D70-A74A-393B03669280}"/>
              </a:ext>
            </a:extLst>
          </p:cNvPr>
          <p:cNvSpPr txBox="1"/>
          <p:nvPr/>
        </p:nvSpPr>
        <p:spPr>
          <a:xfrm>
            <a:off x="8181381" y="2481667"/>
            <a:ext cx="3020019" cy="1514261"/>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a:t>
            </a:r>
            <a:r>
              <a:rPr lang="en-US" sz="1500" dirty="0">
                <a:solidFill>
                  <a:srgbClr val="5C9AD3"/>
                </a:solidFill>
                <a:latin typeface="Bernard MT Condensed" panose="02050806060905020404" pitchFamily="18" charset="0"/>
              </a:rPr>
              <a:t>02</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2" name="TextBox 161">
            <a:extLst>
              <a:ext uri="{FF2B5EF4-FFF2-40B4-BE49-F238E27FC236}">
                <a16:creationId xmlns:a16="http://schemas.microsoft.com/office/drawing/2014/main" id="{4389E34D-0AB3-494E-8820-F618BCB3C00F}"/>
              </a:ext>
            </a:extLst>
          </p:cNvPr>
          <p:cNvSpPr txBox="1"/>
          <p:nvPr/>
        </p:nvSpPr>
        <p:spPr>
          <a:xfrm>
            <a:off x="4158021" y="3332059"/>
            <a:ext cx="3020019" cy="1514261"/>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a:t>
            </a:r>
            <a:r>
              <a:rPr lang="en-US" sz="1500" dirty="0">
                <a:solidFill>
                  <a:srgbClr val="44546B"/>
                </a:solidFill>
                <a:latin typeface="Bernard MT Condensed" panose="02050806060905020404" pitchFamily="18" charset="0"/>
              </a:rPr>
              <a:t>03</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3" name="TextBox 162">
            <a:extLst>
              <a:ext uri="{FF2B5EF4-FFF2-40B4-BE49-F238E27FC236}">
                <a16:creationId xmlns:a16="http://schemas.microsoft.com/office/drawing/2014/main" id="{3B49279C-35B5-4977-A552-5E894DEE768A}"/>
              </a:ext>
            </a:extLst>
          </p:cNvPr>
          <p:cNvSpPr txBox="1"/>
          <p:nvPr/>
        </p:nvSpPr>
        <p:spPr>
          <a:xfrm>
            <a:off x="8181381" y="4283035"/>
            <a:ext cx="3020019" cy="151426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a:t>
            </a:r>
            <a:r>
              <a:rPr lang="en-US" sz="1500" dirty="0">
                <a:solidFill>
                  <a:srgbClr val="7A7A7A"/>
                </a:solidFill>
                <a:latin typeface="Bernard MT Condensed" panose="02050806060905020404" pitchFamily="18" charset="0"/>
              </a:rPr>
              <a:t>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B41B2B89-36E4-4AF0-8502-9930694F71EC}"/>
              </a:ext>
            </a:extLst>
          </p:cNvPr>
          <p:cNvSpPr txBox="1"/>
          <p:nvPr/>
        </p:nvSpPr>
        <p:spPr>
          <a:xfrm>
            <a:off x="4158021" y="5115139"/>
            <a:ext cx="3020019" cy="1514261"/>
          </a:xfrm>
          <a:prstGeom prst="rect">
            <a:avLst/>
          </a:prstGeom>
          <a:noFill/>
        </p:spPr>
        <p:txBody>
          <a:bodyPr wrap="square" rtlCol="0">
            <a:spAutoFit/>
          </a:bodyPr>
          <a:lstStyle/>
          <a:p>
            <a:pPr defTabSz="1219170">
              <a:spcBef>
                <a:spcPct val="20000"/>
              </a:spcBef>
              <a:defRPr/>
            </a:pPr>
            <a:r>
              <a:rPr lang="en-US" sz="1400" dirty="0">
                <a:solidFill>
                  <a:srgbClr val="939393"/>
                </a:solidFill>
                <a:latin typeface="Bernard MT Condensed" panose="02050806060905020404" pitchFamily="18" charset="0"/>
              </a:rPr>
              <a:t>LOREM IPSUM </a:t>
            </a:r>
            <a:r>
              <a:rPr lang="en-US" sz="1500" dirty="0">
                <a:solidFill>
                  <a:srgbClr val="939393"/>
                </a:solidFill>
                <a:latin typeface="Bernard MT Condensed" panose="02050806060905020404" pitchFamily="18" charset="0"/>
              </a:rPr>
              <a:t>05</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3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sp>
        <p:nvSpPr>
          <p:cNvPr id="166" name="TextBox 165">
            <a:extLst>
              <a:ext uri="{FF2B5EF4-FFF2-40B4-BE49-F238E27FC236}">
                <a16:creationId xmlns:a16="http://schemas.microsoft.com/office/drawing/2014/main" id="{ABDEDECB-DAFE-4ED2-8A50-FEBECDFF19A7}"/>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0101210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ipe(right)">
                                      <p:cBhvr>
                                        <p:cTn id="7" dur="1000"/>
                                        <p:tgtEl>
                                          <p:spTgt spid="166"/>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32"/>
                                        </p:tgtEl>
                                        <p:attrNameLst>
                                          <p:attrName>style.visibility</p:attrName>
                                        </p:attrNameLst>
                                      </p:cBhvr>
                                      <p:to>
                                        <p:strVal val="visible"/>
                                      </p:to>
                                    </p:set>
                                    <p:animEffect transition="in" filter="wipe(up)">
                                      <p:cBhvr>
                                        <p:cTn id="11" dur="500"/>
                                        <p:tgtEl>
                                          <p:spTgt spid="132"/>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33"/>
                                        </p:tgtEl>
                                        <p:attrNameLst>
                                          <p:attrName>style.visibility</p:attrName>
                                        </p:attrNameLst>
                                      </p:cBhvr>
                                      <p:to>
                                        <p:strVal val="visible"/>
                                      </p:to>
                                    </p:set>
                                    <p:animEffect transition="in" filter="wipe(up)">
                                      <p:cBhvr>
                                        <p:cTn id="15" dur="750"/>
                                        <p:tgtEl>
                                          <p:spTgt spid="133"/>
                                        </p:tgtEl>
                                      </p:cBhvr>
                                    </p:animEffect>
                                  </p:childTnLst>
                                </p:cTn>
                              </p:par>
                            </p:childTnLst>
                          </p:cTn>
                        </p:par>
                        <p:par>
                          <p:cTn id="16" fill="hold">
                            <p:stCondLst>
                              <p:cond delay="2250"/>
                            </p:stCondLst>
                            <p:childTnLst>
                              <p:par>
                                <p:cTn id="17" presetID="23" presetClass="entr" presetSubtype="36" fill="hold" nodeType="afterEffect">
                                  <p:stCondLst>
                                    <p:cond delay="0"/>
                                  </p:stCondLst>
                                  <p:childTnLst>
                                    <p:set>
                                      <p:cBhvr>
                                        <p:cTn id="18" dur="1" fill="hold">
                                          <p:stCondLst>
                                            <p:cond delay="0"/>
                                          </p:stCondLst>
                                        </p:cTn>
                                        <p:tgtEl>
                                          <p:spTgt spid="139"/>
                                        </p:tgtEl>
                                        <p:attrNameLst>
                                          <p:attrName>style.visibility</p:attrName>
                                        </p:attrNameLst>
                                      </p:cBhvr>
                                      <p:to>
                                        <p:strVal val="visible"/>
                                      </p:to>
                                    </p:set>
                                    <p:anim calcmode="lin" valueType="num">
                                      <p:cBhvr>
                                        <p:cTn id="19" dur="750" fill="hold"/>
                                        <p:tgtEl>
                                          <p:spTgt spid="139"/>
                                        </p:tgtEl>
                                        <p:attrNameLst>
                                          <p:attrName>ppt_w</p:attrName>
                                        </p:attrNameLst>
                                      </p:cBhvr>
                                      <p:tavLst>
                                        <p:tav tm="0">
                                          <p:val>
                                            <p:strVal val="(6*min(max(#ppt_w*#ppt_h,.3),1)-7.4)/-.7*#ppt_w"/>
                                          </p:val>
                                        </p:tav>
                                        <p:tav tm="100000">
                                          <p:val>
                                            <p:strVal val="#ppt_w"/>
                                          </p:val>
                                        </p:tav>
                                      </p:tavLst>
                                    </p:anim>
                                    <p:anim calcmode="lin" valueType="num">
                                      <p:cBhvr>
                                        <p:cTn id="20" dur="750" fill="hold"/>
                                        <p:tgtEl>
                                          <p:spTgt spid="139"/>
                                        </p:tgtEl>
                                        <p:attrNameLst>
                                          <p:attrName>ppt_h</p:attrName>
                                        </p:attrNameLst>
                                      </p:cBhvr>
                                      <p:tavLst>
                                        <p:tav tm="0">
                                          <p:val>
                                            <p:strVal val="(6*min(max(#ppt_w*#ppt_h,.3),1)-7.4)/-.7*#ppt_h"/>
                                          </p:val>
                                        </p:tav>
                                        <p:tav tm="100000">
                                          <p:val>
                                            <p:strVal val="#ppt_h"/>
                                          </p:val>
                                        </p:tav>
                                      </p:tavLst>
                                    </p:anim>
                                    <p:anim calcmode="lin" valueType="num">
                                      <p:cBhvr>
                                        <p:cTn id="21" dur="750" fill="hold"/>
                                        <p:tgtEl>
                                          <p:spTgt spid="139"/>
                                        </p:tgtEl>
                                        <p:attrNameLst>
                                          <p:attrName>ppt_x</p:attrName>
                                        </p:attrNameLst>
                                      </p:cBhvr>
                                      <p:tavLst>
                                        <p:tav tm="0">
                                          <p:val>
                                            <p:fltVal val="0.5"/>
                                          </p:val>
                                        </p:tav>
                                        <p:tav tm="100000">
                                          <p:val>
                                            <p:strVal val="#ppt_x"/>
                                          </p:val>
                                        </p:tav>
                                      </p:tavLst>
                                    </p:anim>
                                    <p:anim calcmode="lin" valueType="num">
                                      <p:cBhvr>
                                        <p:cTn id="22" dur="750" fill="hold"/>
                                        <p:tgtEl>
                                          <p:spTgt spid="139"/>
                                        </p:tgtEl>
                                        <p:attrNameLst>
                                          <p:attrName>ppt_y</p:attrName>
                                        </p:attrNameLst>
                                      </p:cBhvr>
                                      <p:tavLst>
                                        <p:tav tm="0">
                                          <p:val>
                                            <p:strVal val="1+(6*min(max(#ppt_w*#ppt_h,.3),1)-7.4)/-.7*#ppt_h/2"/>
                                          </p:val>
                                        </p:tav>
                                        <p:tav tm="100000">
                                          <p:val>
                                            <p:strVal val="#ppt_y"/>
                                          </p:val>
                                        </p:tav>
                                      </p:tavLst>
                                    </p:anim>
                                  </p:childTnLst>
                                </p:cTn>
                              </p:par>
                            </p:childTnLst>
                          </p:cTn>
                        </p:par>
                        <p:par>
                          <p:cTn id="23" fill="hold">
                            <p:stCondLst>
                              <p:cond delay="3000"/>
                            </p:stCondLst>
                            <p:childTnLst>
                              <p:par>
                                <p:cTn id="24" presetID="42" presetClass="entr" presetSubtype="0" fill="hold" grpId="0" nodeType="afterEffect">
                                  <p:stCondLst>
                                    <p:cond delay="0"/>
                                  </p:stCondLst>
                                  <p:childTnLst>
                                    <p:set>
                                      <p:cBhvr>
                                        <p:cTn id="25" dur="1" fill="hold">
                                          <p:stCondLst>
                                            <p:cond delay="0"/>
                                          </p:stCondLst>
                                        </p:cTn>
                                        <p:tgtEl>
                                          <p:spTgt spid="142"/>
                                        </p:tgtEl>
                                        <p:attrNameLst>
                                          <p:attrName>style.visibility</p:attrName>
                                        </p:attrNameLst>
                                      </p:cBhvr>
                                      <p:to>
                                        <p:strVal val="visible"/>
                                      </p:to>
                                    </p:set>
                                    <p:animEffect transition="in" filter="fade">
                                      <p:cBhvr>
                                        <p:cTn id="26" dur="1000"/>
                                        <p:tgtEl>
                                          <p:spTgt spid="142"/>
                                        </p:tgtEl>
                                      </p:cBhvr>
                                    </p:animEffect>
                                    <p:anim calcmode="lin" valueType="num">
                                      <p:cBhvr>
                                        <p:cTn id="27" dur="1000" fill="hold"/>
                                        <p:tgtEl>
                                          <p:spTgt spid="142"/>
                                        </p:tgtEl>
                                        <p:attrNameLst>
                                          <p:attrName>ppt_x</p:attrName>
                                        </p:attrNameLst>
                                      </p:cBhvr>
                                      <p:tavLst>
                                        <p:tav tm="0">
                                          <p:val>
                                            <p:strVal val="#ppt_x"/>
                                          </p:val>
                                        </p:tav>
                                        <p:tav tm="100000">
                                          <p:val>
                                            <p:strVal val="#ppt_x"/>
                                          </p:val>
                                        </p:tav>
                                      </p:tavLst>
                                    </p:anim>
                                    <p:anim calcmode="lin" valueType="num">
                                      <p:cBhvr>
                                        <p:cTn id="28" dur="1000" fill="hold"/>
                                        <p:tgtEl>
                                          <p:spTgt spid="142"/>
                                        </p:tgtEl>
                                        <p:attrNameLst>
                                          <p:attrName>ppt_y</p:attrName>
                                        </p:attrNameLst>
                                      </p:cBhvr>
                                      <p:tavLst>
                                        <p:tav tm="0">
                                          <p:val>
                                            <p:strVal val="#ppt_y+.1"/>
                                          </p:val>
                                        </p:tav>
                                        <p:tav tm="100000">
                                          <p:val>
                                            <p:strVal val="#ppt_y"/>
                                          </p:val>
                                        </p:tav>
                                      </p:tavLst>
                                    </p:anim>
                                  </p:childTnLst>
                                </p:cTn>
                              </p:par>
                            </p:childTnLst>
                          </p:cTn>
                        </p:par>
                        <p:par>
                          <p:cTn id="29" fill="hold">
                            <p:stCondLst>
                              <p:cond delay="4000"/>
                            </p:stCondLst>
                            <p:childTnLst>
                              <p:par>
                                <p:cTn id="30" presetID="22" presetClass="entr" presetSubtype="1" fill="hold" grpId="0" nodeType="afterEffect">
                                  <p:stCondLst>
                                    <p:cond delay="0"/>
                                  </p:stCondLst>
                                  <p:childTnLst>
                                    <p:set>
                                      <p:cBhvr>
                                        <p:cTn id="31" dur="1" fill="hold">
                                          <p:stCondLst>
                                            <p:cond delay="0"/>
                                          </p:stCondLst>
                                        </p:cTn>
                                        <p:tgtEl>
                                          <p:spTgt spid="134"/>
                                        </p:tgtEl>
                                        <p:attrNameLst>
                                          <p:attrName>style.visibility</p:attrName>
                                        </p:attrNameLst>
                                      </p:cBhvr>
                                      <p:to>
                                        <p:strVal val="visible"/>
                                      </p:to>
                                    </p:set>
                                    <p:animEffect transition="in" filter="wipe(up)">
                                      <p:cBhvr>
                                        <p:cTn id="32" dur="750"/>
                                        <p:tgtEl>
                                          <p:spTgt spid="134"/>
                                        </p:tgtEl>
                                      </p:cBhvr>
                                    </p:animEffect>
                                  </p:childTnLst>
                                </p:cTn>
                              </p:par>
                            </p:childTnLst>
                          </p:cTn>
                        </p:par>
                        <p:par>
                          <p:cTn id="33" fill="hold">
                            <p:stCondLst>
                              <p:cond delay="4750"/>
                            </p:stCondLst>
                            <p:childTnLst>
                              <p:par>
                                <p:cTn id="34" presetID="23" presetClass="entr" presetSubtype="36" fill="hold" nodeType="afterEffect">
                                  <p:stCondLst>
                                    <p:cond delay="0"/>
                                  </p:stCondLst>
                                  <p:childTnLst>
                                    <p:set>
                                      <p:cBhvr>
                                        <p:cTn id="35" dur="1" fill="hold">
                                          <p:stCondLst>
                                            <p:cond delay="0"/>
                                          </p:stCondLst>
                                        </p:cTn>
                                        <p:tgtEl>
                                          <p:spTgt spid="143"/>
                                        </p:tgtEl>
                                        <p:attrNameLst>
                                          <p:attrName>style.visibility</p:attrName>
                                        </p:attrNameLst>
                                      </p:cBhvr>
                                      <p:to>
                                        <p:strVal val="visible"/>
                                      </p:to>
                                    </p:set>
                                    <p:anim calcmode="lin" valueType="num">
                                      <p:cBhvr>
                                        <p:cTn id="36" dur="750" fill="hold"/>
                                        <p:tgtEl>
                                          <p:spTgt spid="143"/>
                                        </p:tgtEl>
                                        <p:attrNameLst>
                                          <p:attrName>ppt_w</p:attrName>
                                        </p:attrNameLst>
                                      </p:cBhvr>
                                      <p:tavLst>
                                        <p:tav tm="0">
                                          <p:val>
                                            <p:strVal val="(6*min(max(#ppt_w*#ppt_h,.3),1)-7.4)/-.7*#ppt_w"/>
                                          </p:val>
                                        </p:tav>
                                        <p:tav tm="100000">
                                          <p:val>
                                            <p:strVal val="#ppt_w"/>
                                          </p:val>
                                        </p:tav>
                                      </p:tavLst>
                                    </p:anim>
                                    <p:anim calcmode="lin" valueType="num">
                                      <p:cBhvr>
                                        <p:cTn id="37" dur="750" fill="hold"/>
                                        <p:tgtEl>
                                          <p:spTgt spid="143"/>
                                        </p:tgtEl>
                                        <p:attrNameLst>
                                          <p:attrName>ppt_h</p:attrName>
                                        </p:attrNameLst>
                                      </p:cBhvr>
                                      <p:tavLst>
                                        <p:tav tm="0">
                                          <p:val>
                                            <p:strVal val="(6*min(max(#ppt_w*#ppt_h,.3),1)-7.4)/-.7*#ppt_h"/>
                                          </p:val>
                                        </p:tav>
                                        <p:tav tm="100000">
                                          <p:val>
                                            <p:strVal val="#ppt_h"/>
                                          </p:val>
                                        </p:tav>
                                      </p:tavLst>
                                    </p:anim>
                                    <p:anim calcmode="lin" valueType="num">
                                      <p:cBhvr>
                                        <p:cTn id="38" dur="750" fill="hold"/>
                                        <p:tgtEl>
                                          <p:spTgt spid="143"/>
                                        </p:tgtEl>
                                        <p:attrNameLst>
                                          <p:attrName>ppt_x</p:attrName>
                                        </p:attrNameLst>
                                      </p:cBhvr>
                                      <p:tavLst>
                                        <p:tav tm="0">
                                          <p:val>
                                            <p:fltVal val="0.5"/>
                                          </p:val>
                                        </p:tav>
                                        <p:tav tm="100000">
                                          <p:val>
                                            <p:strVal val="#ppt_x"/>
                                          </p:val>
                                        </p:tav>
                                      </p:tavLst>
                                    </p:anim>
                                    <p:anim calcmode="lin" valueType="num">
                                      <p:cBhvr>
                                        <p:cTn id="39" dur="750" fill="hold"/>
                                        <p:tgtEl>
                                          <p:spTgt spid="14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5500"/>
                            </p:stCondLst>
                            <p:childTnLst>
                              <p:par>
                                <p:cTn id="41" presetID="42" presetClass="entr" presetSubtype="0" fill="hold" grpId="0" nodeType="afterEffect">
                                  <p:stCondLst>
                                    <p:cond delay="0"/>
                                  </p:stCondLst>
                                  <p:childTnLst>
                                    <p:set>
                                      <p:cBhvr>
                                        <p:cTn id="42" dur="1" fill="hold">
                                          <p:stCondLst>
                                            <p:cond delay="0"/>
                                          </p:stCondLst>
                                        </p:cTn>
                                        <p:tgtEl>
                                          <p:spTgt spid="161"/>
                                        </p:tgtEl>
                                        <p:attrNameLst>
                                          <p:attrName>style.visibility</p:attrName>
                                        </p:attrNameLst>
                                      </p:cBhvr>
                                      <p:to>
                                        <p:strVal val="visible"/>
                                      </p:to>
                                    </p:set>
                                    <p:animEffect transition="in" filter="fade">
                                      <p:cBhvr>
                                        <p:cTn id="43" dur="1000"/>
                                        <p:tgtEl>
                                          <p:spTgt spid="161"/>
                                        </p:tgtEl>
                                      </p:cBhvr>
                                    </p:animEffect>
                                    <p:anim calcmode="lin" valueType="num">
                                      <p:cBhvr>
                                        <p:cTn id="44" dur="1000" fill="hold"/>
                                        <p:tgtEl>
                                          <p:spTgt spid="161"/>
                                        </p:tgtEl>
                                        <p:attrNameLst>
                                          <p:attrName>ppt_x</p:attrName>
                                        </p:attrNameLst>
                                      </p:cBhvr>
                                      <p:tavLst>
                                        <p:tav tm="0">
                                          <p:val>
                                            <p:strVal val="#ppt_x"/>
                                          </p:val>
                                        </p:tav>
                                        <p:tav tm="100000">
                                          <p:val>
                                            <p:strVal val="#ppt_x"/>
                                          </p:val>
                                        </p:tav>
                                      </p:tavLst>
                                    </p:anim>
                                    <p:anim calcmode="lin" valueType="num">
                                      <p:cBhvr>
                                        <p:cTn id="45" dur="1000" fill="hold"/>
                                        <p:tgtEl>
                                          <p:spTgt spid="161"/>
                                        </p:tgtEl>
                                        <p:attrNameLst>
                                          <p:attrName>ppt_y</p:attrName>
                                        </p:attrNameLst>
                                      </p:cBhvr>
                                      <p:tavLst>
                                        <p:tav tm="0">
                                          <p:val>
                                            <p:strVal val="#ppt_y+.1"/>
                                          </p:val>
                                        </p:tav>
                                        <p:tav tm="100000">
                                          <p:val>
                                            <p:strVal val="#ppt_y"/>
                                          </p:val>
                                        </p:tav>
                                      </p:tavLst>
                                    </p:anim>
                                  </p:childTnLst>
                                </p:cTn>
                              </p:par>
                            </p:childTnLst>
                          </p:cTn>
                        </p:par>
                        <p:par>
                          <p:cTn id="46" fill="hold">
                            <p:stCondLst>
                              <p:cond delay="6500"/>
                            </p:stCondLst>
                            <p:childTnLst>
                              <p:par>
                                <p:cTn id="47" presetID="22" presetClass="entr" presetSubtype="1" fill="hold" grpId="0" nodeType="afterEffect">
                                  <p:stCondLst>
                                    <p:cond delay="0"/>
                                  </p:stCondLst>
                                  <p:childTnLst>
                                    <p:set>
                                      <p:cBhvr>
                                        <p:cTn id="48" dur="1" fill="hold">
                                          <p:stCondLst>
                                            <p:cond delay="0"/>
                                          </p:stCondLst>
                                        </p:cTn>
                                        <p:tgtEl>
                                          <p:spTgt spid="135"/>
                                        </p:tgtEl>
                                        <p:attrNameLst>
                                          <p:attrName>style.visibility</p:attrName>
                                        </p:attrNameLst>
                                      </p:cBhvr>
                                      <p:to>
                                        <p:strVal val="visible"/>
                                      </p:to>
                                    </p:set>
                                    <p:animEffect transition="in" filter="wipe(up)">
                                      <p:cBhvr>
                                        <p:cTn id="49" dur="750"/>
                                        <p:tgtEl>
                                          <p:spTgt spid="135"/>
                                        </p:tgtEl>
                                      </p:cBhvr>
                                    </p:animEffect>
                                  </p:childTnLst>
                                </p:cTn>
                              </p:par>
                            </p:childTnLst>
                          </p:cTn>
                        </p:par>
                        <p:par>
                          <p:cTn id="50" fill="hold">
                            <p:stCondLst>
                              <p:cond delay="7250"/>
                            </p:stCondLst>
                            <p:childTnLst>
                              <p:par>
                                <p:cTn id="51" presetID="23" presetClass="entr" presetSubtype="36" fill="hold" nodeType="afterEffect">
                                  <p:stCondLst>
                                    <p:cond delay="0"/>
                                  </p:stCondLst>
                                  <p:childTnLst>
                                    <p:set>
                                      <p:cBhvr>
                                        <p:cTn id="52" dur="1" fill="hold">
                                          <p:stCondLst>
                                            <p:cond delay="0"/>
                                          </p:stCondLst>
                                        </p:cTn>
                                        <p:tgtEl>
                                          <p:spTgt spid="147"/>
                                        </p:tgtEl>
                                        <p:attrNameLst>
                                          <p:attrName>style.visibility</p:attrName>
                                        </p:attrNameLst>
                                      </p:cBhvr>
                                      <p:to>
                                        <p:strVal val="visible"/>
                                      </p:to>
                                    </p:set>
                                    <p:anim calcmode="lin" valueType="num">
                                      <p:cBhvr>
                                        <p:cTn id="53" dur="750" fill="hold"/>
                                        <p:tgtEl>
                                          <p:spTgt spid="147"/>
                                        </p:tgtEl>
                                        <p:attrNameLst>
                                          <p:attrName>ppt_w</p:attrName>
                                        </p:attrNameLst>
                                      </p:cBhvr>
                                      <p:tavLst>
                                        <p:tav tm="0">
                                          <p:val>
                                            <p:strVal val="(6*min(max(#ppt_w*#ppt_h,.3),1)-7.4)/-.7*#ppt_w"/>
                                          </p:val>
                                        </p:tav>
                                        <p:tav tm="100000">
                                          <p:val>
                                            <p:strVal val="#ppt_w"/>
                                          </p:val>
                                        </p:tav>
                                      </p:tavLst>
                                    </p:anim>
                                    <p:anim calcmode="lin" valueType="num">
                                      <p:cBhvr>
                                        <p:cTn id="54" dur="750" fill="hold"/>
                                        <p:tgtEl>
                                          <p:spTgt spid="147"/>
                                        </p:tgtEl>
                                        <p:attrNameLst>
                                          <p:attrName>ppt_h</p:attrName>
                                        </p:attrNameLst>
                                      </p:cBhvr>
                                      <p:tavLst>
                                        <p:tav tm="0">
                                          <p:val>
                                            <p:strVal val="(6*min(max(#ppt_w*#ppt_h,.3),1)-7.4)/-.7*#ppt_h"/>
                                          </p:val>
                                        </p:tav>
                                        <p:tav tm="100000">
                                          <p:val>
                                            <p:strVal val="#ppt_h"/>
                                          </p:val>
                                        </p:tav>
                                      </p:tavLst>
                                    </p:anim>
                                    <p:anim calcmode="lin" valueType="num">
                                      <p:cBhvr>
                                        <p:cTn id="55" dur="750" fill="hold"/>
                                        <p:tgtEl>
                                          <p:spTgt spid="147"/>
                                        </p:tgtEl>
                                        <p:attrNameLst>
                                          <p:attrName>ppt_x</p:attrName>
                                        </p:attrNameLst>
                                      </p:cBhvr>
                                      <p:tavLst>
                                        <p:tav tm="0">
                                          <p:val>
                                            <p:fltVal val="0.5"/>
                                          </p:val>
                                        </p:tav>
                                        <p:tav tm="100000">
                                          <p:val>
                                            <p:strVal val="#ppt_x"/>
                                          </p:val>
                                        </p:tav>
                                      </p:tavLst>
                                    </p:anim>
                                    <p:anim calcmode="lin" valueType="num">
                                      <p:cBhvr>
                                        <p:cTn id="56" dur="750" fill="hold"/>
                                        <p:tgtEl>
                                          <p:spTgt spid="147"/>
                                        </p:tgtEl>
                                        <p:attrNameLst>
                                          <p:attrName>ppt_y</p:attrName>
                                        </p:attrNameLst>
                                      </p:cBhvr>
                                      <p:tavLst>
                                        <p:tav tm="0">
                                          <p:val>
                                            <p:strVal val="1+(6*min(max(#ppt_w*#ppt_h,.3),1)-7.4)/-.7*#ppt_h/2"/>
                                          </p:val>
                                        </p:tav>
                                        <p:tav tm="100000">
                                          <p:val>
                                            <p:strVal val="#ppt_y"/>
                                          </p:val>
                                        </p:tav>
                                      </p:tavLst>
                                    </p:anim>
                                  </p:childTnLst>
                                </p:cTn>
                              </p:par>
                            </p:childTnLst>
                          </p:cTn>
                        </p:par>
                        <p:par>
                          <p:cTn id="57" fill="hold">
                            <p:stCondLst>
                              <p:cond delay="8000"/>
                            </p:stCondLst>
                            <p:childTnLst>
                              <p:par>
                                <p:cTn id="58" presetID="42" presetClass="entr" presetSubtype="0" fill="hold" grpId="0" nodeType="afterEffect">
                                  <p:stCondLst>
                                    <p:cond delay="0"/>
                                  </p:stCondLst>
                                  <p:childTnLst>
                                    <p:set>
                                      <p:cBhvr>
                                        <p:cTn id="59" dur="1" fill="hold">
                                          <p:stCondLst>
                                            <p:cond delay="0"/>
                                          </p:stCondLst>
                                        </p:cTn>
                                        <p:tgtEl>
                                          <p:spTgt spid="162"/>
                                        </p:tgtEl>
                                        <p:attrNameLst>
                                          <p:attrName>style.visibility</p:attrName>
                                        </p:attrNameLst>
                                      </p:cBhvr>
                                      <p:to>
                                        <p:strVal val="visible"/>
                                      </p:to>
                                    </p:set>
                                    <p:animEffect transition="in" filter="fade">
                                      <p:cBhvr>
                                        <p:cTn id="60" dur="1000"/>
                                        <p:tgtEl>
                                          <p:spTgt spid="162"/>
                                        </p:tgtEl>
                                      </p:cBhvr>
                                    </p:animEffect>
                                    <p:anim calcmode="lin" valueType="num">
                                      <p:cBhvr>
                                        <p:cTn id="61" dur="1000" fill="hold"/>
                                        <p:tgtEl>
                                          <p:spTgt spid="162"/>
                                        </p:tgtEl>
                                        <p:attrNameLst>
                                          <p:attrName>ppt_x</p:attrName>
                                        </p:attrNameLst>
                                      </p:cBhvr>
                                      <p:tavLst>
                                        <p:tav tm="0">
                                          <p:val>
                                            <p:strVal val="#ppt_x"/>
                                          </p:val>
                                        </p:tav>
                                        <p:tav tm="100000">
                                          <p:val>
                                            <p:strVal val="#ppt_x"/>
                                          </p:val>
                                        </p:tav>
                                      </p:tavLst>
                                    </p:anim>
                                    <p:anim calcmode="lin" valueType="num">
                                      <p:cBhvr>
                                        <p:cTn id="62" dur="1000" fill="hold"/>
                                        <p:tgtEl>
                                          <p:spTgt spid="162"/>
                                        </p:tgtEl>
                                        <p:attrNameLst>
                                          <p:attrName>ppt_y</p:attrName>
                                        </p:attrNameLst>
                                      </p:cBhvr>
                                      <p:tavLst>
                                        <p:tav tm="0">
                                          <p:val>
                                            <p:strVal val="#ppt_y+.1"/>
                                          </p:val>
                                        </p:tav>
                                        <p:tav tm="100000">
                                          <p:val>
                                            <p:strVal val="#ppt_y"/>
                                          </p:val>
                                        </p:tav>
                                      </p:tavLst>
                                    </p:anim>
                                  </p:childTnLst>
                                </p:cTn>
                              </p:par>
                            </p:childTnLst>
                          </p:cTn>
                        </p:par>
                        <p:par>
                          <p:cTn id="63" fill="hold">
                            <p:stCondLst>
                              <p:cond delay="9000"/>
                            </p:stCondLst>
                            <p:childTnLst>
                              <p:par>
                                <p:cTn id="64" presetID="22" presetClass="entr" presetSubtype="1" fill="hold" grpId="0" nodeType="afterEffect">
                                  <p:stCondLst>
                                    <p:cond delay="0"/>
                                  </p:stCondLst>
                                  <p:childTnLst>
                                    <p:set>
                                      <p:cBhvr>
                                        <p:cTn id="65" dur="1" fill="hold">
                                          <p:stCondLst>
                                            <p:cond delay="0"/>
                                          </p:stCondLst>
                                        </p:cTn>
                                        <p:tgtEl>
                                          <p:spTgt spid="136"/>
                                        </p:tgtEl>
                                        <p:attrNameLst>
                                          <p:attrName>style.visibility</p:attrName>
                                        </p:attrNameLst>
                                      </p:cBhvr>
                                      <p:to>
                                        <p:strVal val="visible"/>
                                      </p:to>
                                    </p:set>
                                    <p:animEffect transition="in" filter="wipe(up)">
                                      <p:cBhvr>
                                        <p:cTn id="66" dur="750"/>
                                        <p:tgtEl>
                                          <p:spTgt spid="136"/>
                                        </p:tgtEl>
                                      </p:cBhvr>
                                    </p:animEffect>
                                  </p:childTnLst>
                                </p:cTn>
                              </p:par>
                            </p:childTnLst>
                          </p:cTn>
                        </p:par>
                        <p:par>
                          <p:cTn id="67" fill="hold">
                            <p:stCondLst>
                              <p:cond delay="9750"/>
                            </p:stCondLst>
                            <p:childTnLst>
                              <p:par>
                                <p:cTn id="68" presetID="23" presetClass="entr" presetSubtype="36" fill="hold" nodeType="afterEffect">
                                  <p:stCondLst>
                                    <p:cond delay="0"/>
                                  </p:stCondLst>
                                  <p:childTnLst>
                                    <p:set>
                                      <p:cBhvr>
                                        <p:cTn id="69" dur="1" fill="hold">
                                          <p:stCondLst>
                                            <p:cond delay="0"/>
                                          </p:stCondLst>
                                        </p:cTn>
                                        <p:tgtEl>
                                          <p:spTgt spid="151"/>
                                        </p:tgtEl>
                                        <p:attrNameLst>
                                          <p:attrName>style.visibility</p:attrName>
                                        </p:attrNameLst>
                                      </p:cBhvr>
                                      <p:to>
                                        <p:strVal val="visible"/>
                                      </p:to>
                                    </p:set>
                                    <p:anim calcmode="lin" valueType="num">
                                      <p:cBhvr>
                                        <p:cTn id="70" dur="750" fill="hold"/>
                                        <p:tgtEl>
                                          <p:spTgt spid="151"/>
                                        </p:tgtEl>
                                        <p:attrNameLst>
                                          <p:attrName>ppt_w</p:attrName>
                                        </p:attrNameLst>
                                      </p:cBhvr>
                                      <p:tavLst>
                                        <p:tav tm="0">
                                          <p:val>
                                            <p:strVal val="(6*min(max(#ppt_w*#ppt_h,.3),1)-7.4)/-.7*#ppt_w"/>
                                          </p:val>
                                        </p:tav>
                                        <p:tav tm="100000">
                                          <p:val>
                                            <p:strVal val="#ppt_w"/>
                                          </p:val>
                                        </p:tav>
                                      </p:tavLst>
                                    </p:anim>
                                    <p:anim calcmode="lin" valueType="num">
                                      <p:cBhvr>
                                        <p:cTn id="71" dur="750" fill="hold"/>
                                        <p:tgtEl>
                                          <p:spTgt spid="151"/>
                                        </p:tgtEl>
                                        <p:attrNameLst>
                                          <p:attrName>ppt_h</p:attrName>
                                        </p:attrNameLst>
                                      </p:cBhvr>
                                      <p:tavLst>
                                        <p:tav tm="0">
                                          <p:val>
                                            <p:strVal val="(6*min(max(#ppt_w*#ppt_h,.3),1)-7.4)/-.7*#ppt_h"/>
                                          </p:val>
                                        </p:tav>
                                        <p:tav tm="100000">
                                          <p:val>
                                            <p:strVal val="#ppt_h"/>
                                          </p:val>
                                        </p:tav>
                                      </p:tavLst>
                                    </p:anim>
                                    <p:anim calcmode="lin" valueType="num">
                                      <p:cBhvr>
                                        <p:cTn id="72" dur="750" fill="hold"/>
                                        <p:tgtEl>
                                          <p:spTgt spid="151"/>
                                        </p:tgtEl>
                                        <p:attrNameLst>
                                          <p:attrName>ppt_x</p:attrName>
                                        </p:attrNameLst>
                                      </p:cBhvr>
                                      <p:tavLst>
                                        <p:tav tm="0">
                                          <p:val>
                                            <p:fltVal val="0.5"/>
                                          </p:val>
                                        </p:tav>
                                        <p:tav tm="100000">
                                          <p:val>
                                            <p:strVal val="#ppt_x"/>
                                          </p:val>
                                        </p:tav>
                                      </p:tavLst>
                                    </p:anim>
                                    <p:anim calcmode="lin" valueType="num">
                                      <p:cBhvr>
                                        <p:cTn id="73" dur="750" fill="hold"/>
                                        <p:tgtEl>
                                          <p:spTgt spid="151"/>
                                        </p:tgtEl>
                                        <p:attrNameLst>
                                          <p:attrName>ppt_y</p:attrName>
                                        </p:attrNameLst>
                                      </p:cBhvr>
                                      <p:tavLst>
                                        <p:tav tm="0">
                                          <p:val>
                                            <p:strVal val="1+(6*min(max(#ppt_w*#ppt_h,.3),1)-7.4)/-.7*#ppt_h/2"/>
                                          </p:val>
                                        </p:tav>
                                        <p:tav tm="100000">
                                          <p:val>
                                            <p:strVal val="#ppt_y"/>
                                          </p:val>
                                        </p:tav>
                                      </p:tavLst>
                                    </p:anim>
                                  </p:childTnLst>
                                </p:cTn>
                              </p:par>
                            </p:childTnLst>
                          </p:cTn>
                        </p:par>
                        <p:par>
                          <p:cTn id="74" fill="hold">
                            <p:stCondLst>
                              <p:cond delay="10500"/>
                            </p:stCondLst>
                            <p:childTnLst>
                              <p:par>
                                <p:cTn id="75" presetID="42" presetClass="entr" presetSubtype="0" fill="hold" grpId="0" nodeType="afterEffect">
                                  <p:stCondLst>
                                    <p:cond delay="0"/>
                                  </p:stCondLst>
                                  <p:childTnLst>
                                    <p:set>
                                      <p:cBhvr>
                                        <p:cTn id="76" dur="1" fill="hold">
                                          <p:stCondLst>
                                            <p:cond delay="0"/>
                                          </p:stCondLst>
                                        </p:cTn>
                                        <p:tgtEl>
                                          <p:spTgt spid="163"/>
                                        </p:tgtEl>
                                        <p:attrNameLst>
                                          <p:attrName>style.visibility</p:attrName>
                                        </p:attrNameLst>
                                      </p:cBhvr>
                                      <p:to>
                                        <p:strVal val="visible"/>
                                      </p:to>
                                    </p:set>
                                    <p:animEffect transition="in" filter="fade">
                                      <p:cBhvr>
                                        <p:cTn id="77" dur="1000"/>
                                        <p:tgtEl>
                                          <p:spTgt spid="163"/>
                                        </p:tgtEl>
                                      </p:cBhvr>
                                    </p:animEffect>
                                    <p:anim calcmode="lin" valueType="num">
                                      <p:cBhvr>
                                        <p:cTn id="78" dur="1000" fill="hold"/>
                                        <p:tgtEl>
                                          <p:spTgt spid="163"/>
                                        </p:tgtEl>
                                        <p:attrNameLst>
                                          <p:attrName>ppt_x</p:attrName>
                                        </p:attrNameLst>
                                      </p:cBhvr>
                                      <p:tavLst>
                                        <p:tav tm="0">
                                          <p:val>
                                            <p:strVal val="#ppt_x"/>
                                          </p:val>
                                        </p:tav>
                                        <p:tav tm="100000">
                                          <p:val>
                                            <p:strVal val="#ppt_x"/>
                                          </p:val>
                                        </p:tav>
                                      </p:tavLst>
                                    </p:anim>
                                    <p:anim calcmode="lin" valueType="num">
                                      <p:cBhvr>
                                        <p:cTn id="79" dur="1000" fill="hold"/>
                                        <p:tgtEl>
                                          <p:spTgt spid="163"/>
                                        </p:tgtEl>
                                        <p:attrNameLst>
                                          <p:attrName>ppt_y</p:attrName>
                                        </p:attrNameLst>
                                      </p:cBhvr>
                                      <p:tavLst>
                                        <p:tav tm="0">
                                          <p:val>
                                            <p:strVal val="#ppt_y+.1"/>
                                          </p:val>
                                        </p:tav>
                                        <p:tav tm="100000">
                                          <p:val>
                                            <p:strVal val="#ppt_y"/>
                                          </p:val>
                                        </p:tav>
                                      </p:tavLst>
                                    </p:anim>
                                  </p:childTnLst>
                                </p:cTn>
                              </p:par>
                            </p:childTnLst>
                          </p:cTn>
                        </p:par>
                        <p:par>
                          <p:cTn id="80" fill="hold">
                            <p:stCondLst>
                              <p:cond delay="11500"/>
                            </p:stCondLst>
                            <p:childTnLst>
                              <p:par>
                                <p:cTn id="81" presetID="22" presetClass="entr" presetSubtype="1" fill="hold" grpId="0" nodeType="afterEffect">
                                  <p:stCondLst>
                                    <p:cond delay="0"/>
                                  </p:stCondLst>
                                  <p:childTnLst>
                                    <p:set>
                                      <p:cBhvr>
                                        <p:cTn id="82" dur="1" fill="hold">
                                          <p:stCondLst>
                                            <p:cond delay="0"/>
                                          </p:stCondLst>
                                        </p:cTn>
                                        <p:tgtEl>
                                          <p:spTgt spid="137"/>
                                        </p:tgtEl>
                                        <p:attrNameLst>
                                          <p:attrName>style.visibility</p:attrName>
                                        </p:attrNameLst>
                                      </p:cBhvr>
                                      <p:to>
                                        <p:strVal val="visible"/>
                                      </p:to>
                                    </p:set>
                                    <p:animEffect transition="in" filter="wipe(up)">
                                      <p:cBhvr>
                                        <p:cTn id="83" dur="750"/>
                                        <p:tgtEl>
                                          <p:spTgt spid="137"/>
                                        </p:tgtEl>
                                      </p:cBhvr>
                                    </p:animEffect>
                                  </p:childTnLst>
                                </p:cTn>
                              </p:par>
                            </p:childTnLst>
                          </p:cTn>
                        </p:par>
                        <p:par>
                          <p:cTn id="84" fill="hold">
                            <p:stCondLst>
                              <p:cond delay="12250"/>
                            </p:stCondLst>
                            <p:childTnLst>
                              <p:par>
                                <p:cTn id="85" presetID="23" presetClass="entr" presetSubtype="36" fill="hold" nodeType="afterEffect">
                                  <p:stCondLst>
                                    <p:cond delay="0"/>
                                  </p:stCondLst>
                                  <p:childTnLst>
                                    <p:set>
                                      <p:cBhvr>
                                        <p:cTn id="86" dur="1" fill="hold">
                                          <p:stCondLst>
                                            <p:cond delay="0"/>
                                          </p:stCondLst>
                                        </p:cTn>
                                        <p:tgtEl>
                                          <p:spTgt spid="155"/>
                                        </p:tgtEl>
                                        <p:attrNameLst>
                                          <p:attrName>style.visibility</p:attrName>
                                        </p:attrNameLst>
                                      </p:cBhvr>
                                      <p:to>
                                        <p:strVal val="visible"/>
                                      </p:to>
                                    </p:set>
                                    <p:anim calcmode="lin" valueType="num">
                                      <p:cBhvr>
                                        <p:cTn id="87" dur="750" fill="hold"/>
                                        <p:tgtEl>
                                          <p:spTgt spid="155"/>
                                        </p:tgtEl>
                                        <p:attrNameLst>
                                          <p:attrName>ppt_w</p:attrName>
                                        </p:attrNameLst>
                                      </p:cBhvr>
                                      <p:tavLst>
                                        <p:tav tm="0">
                                          <p:val>
                                            <p:strVal val="(6*min(max(#ppt_w*#ppt_h,.3),1)-7.4)/-.7*#ppt_w"/>
                                          </p:val>
                                        </p:tav>
                                        <p:tav tm="100000">
                                          <p:val>
                                            <p:strVal val="#ppt_w"/>
                                          </p:val>
                                        </p:tav>
                                      </p:tavLst>
                                    </p:anim>
                                    <p:anim calcmode="lin" valueType="num">
                                      <p:cBhvr>
                                        <p:cTn id="88" dur="750" fill="hold"/>
                                        <p:tgtEl>
                                          <p:spTgt spid="155"/>
                                        </p:tgtEl>
                                        <p:attrNameLst>
                                          <p:attrName>ppt_h</p:attrName>
                                        </p:attrNameLst>
                                      </p:cBhvr>
                                      <p:tavLst>
                                        <p:tav tm="0">
                                          <p:val>
                                            <p:strVal val="(6*min(max(#ppt_w*#ppt_h,.3),1)-7.4)/-.7*#ppt_h"/>
                                          </p:val>
                                        </p:tav>
                                        <p:tav tm="100000">
                                          <p:val>
                                            <p:strVal val="#ppt_h"/>
                                          </p:val>
                                        </p:tav>
                                      </p:tavLst>
                                    </p:anim>
                                    <p:anim calcmode="lin" valueType="num">
                                      <p:cBhvr>
                                        <p:cTn id="89" dur="750" fill="hold"/>
                                        <p:tgtEl>
                                          <p:spTgt spid="155"/>
                                        </p:tgtEl>
                                        <p:attrNameLst>
                                          <p:attrName>ppt_x</p:attrName>
                                        </p:attrNameLst>
                                      </p:cBhvr>
                                      <p:tavLst>
                                        <p:tav tm="0">
                                          <p:val>
                                            <p:fltVal val="0.5"/>
                                          </p:val>
                                        </p:tav>
                                        <p:tav tm="100000">
                                          <p:val>
                                            <p:strVal val="#ppt_x"/>
                                          </p:val>
                                        </p:tav>
                                      </p:tavLst>
                                    </p:anim>
                                    <p:anim calcmode="lin" valueType="num">
                                      <p:cBhvr>
                                        <p:cTn id="90" dur="750" fill="hold"/>
                                        <p:tgtEl>
                                          <p:spTgt spid="155"/>
                                        </p:tgtEl>
                                        <p:attrNameLst>
                                          <p:attrName>ppt_y</p:attrName>
                                        </p:attrNameLst>
                                      </p:cBhvr>
                                      <p:tavLst>
                                        <p:tav tm="0">
                                          <p:val>
                                            <p:strVal val="1+(6*min(max(#ppt_w*#ppt_h,.3),1)-7.4)/-.7*#ppt_h/2"/>
                                          </p:val>
                                        </p:tav>
                                        <p:tav tm="100000">
                                          <p:val>
                                            <p:strVal val="#ppt_y"/>
                                          </p:val>
                                        </p:tav>
                                      </p:tavLst>
                                    </p:anim>
                                  </p:childTnLst>
                                </p:cTn>
                              </p:par>
                            </p:childTnLst>
                          </p:cTn>
                        </p:par>
                        <p:par>
                          <p:cTn id="91" fill="hold">
                            <p:stCondLst>
                              <p:cond delay="13000"/>
                            </p:stCondLst>
                            <p:childTnLst>
                              <p:par>
                                <p:cTn id="92" presetID="42" presetClass="entr" presetSubtype="0" fill="hold" grpId="0" nodeType="afterEffect">
                                  <p:stCondLst>
                                    <p:cond delay="0"/>
                                  </p:stCondLst>
                                  <p:childTnLst>
                                    <p:set>
                                      <p:cBhvr>
                                        <p:cTn id="93" dur="1" fill="hold">
                                          <p:stCondLst>
                                            <p:cond delay="0"/>
                                          </p:stCondLst>
                                        </p:cTn>
                                        <p:tgtEl>
                                          <p:spTgt spid="164"/>
                                        </p:tgtEl>
                                        <p:attrNameLst>
                                          <p:attrName>style.visibility</p:attrName>
                                        </p:attrNameLst>
                                      </p:cBhvr>
                                      <p:to>
                                        <p:strVal val="visible"/>
                                      </p:to>
                                    </p:set>
                                    <p:animEffect transition="in" filter="fade">
                                      <p:cBhvr>
                                        <p:cTn id="94" dur="1000"/>
                                        <p:tgtEl>
                                          <p:spTgt spid="164"/>
                                        </p:tgtEl>
                                      </p:cBhvr>
                                    </p:animEffect>
                                    <p:anim calcmode="lin" valueType="num">
                                      <p:cBhvr>
                                        <p:cTn id="95" dur="1000" fill="hold"/>
                                        <p:tgtEl>
                                          <p:spTgt spid="164"/>
                                        </p:tgtEl>
                                        <p:attrNameLst>
                                          <p:attrName>ppt_x</p:attrName>
                                        </p:attrNameLst>
                                      </p:cBhvr>
                                      <p:tavLst>
                                        <p:tav tm="0">
                                          <p:val>
                                            <p:strVal val="#ppt_x"/>
                                          </p:val>
                                        </p:tav>
                                        <p:tav tm="100000">
                                          <p:val>
                                            <p:strVal val="#ppt_x"/>
                                          </p:val>
                                        </p:tav>
                                      </p:tavLst>
                                    </p:anim>
                                    <p:anim calcmode="lin" valueType="num">
                                      <p:cBhvr>
                                        <p:cTn id="96"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 grpId="0" animBg="1"/>
      <p:bldP spid="134" grpId="0" animBg="1"/>
      <p:bldP spid="135" grpId="0" animBg="1"/>
      <p:bldP spid="136" grpId="0" animBg="1"/>
      <p:bldP spid="137" grpId="0" animBg="1"/>
      <p:bldP spid="132" grpId="0" animBg="1"/>
      <p:bldP spid="142" grpId="0"/>
      <p:bldP spid="161" grpId="0"/>
      <p:bldP spid="162" grpId="0"/>
      <p:bldP spid="163" grpId="0"/>
      <p:bldP spid="164" grpId="0"/>
      <p:bldP spid="166" grpId="0"/>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E87D458F-B6BD-4214-A4CF-7EFA0A1E6413}"/>
              </a:ext>
            </a:extLst>
          </p:cNvPr>
          <p:cNvGrpSpPr/>
          <p:nvPr/>
        </p:nvGrpSpPr>
        <p:grpSpPr>
          <a:xfrm>
            <a:off x="2603917" y="1966122"/>
            <a:ext cx="3594912" cy="1375905"/>
            <a:chOff x="2243731" y="2891162"/>
            <a:chExt cx="3594912" cy="1375905"/>
          </a:xfrm>
        </p:grpSpPr>
        <p:grpSp>
          <p:nvGrpSpPr>
            <p:cNvPr id="95" name="Group 94">
              <a:extLst>
                <a:ext uri="{FF2B5EF4-FFF2-40B4-BE49-F238E27FC236}">
                  <a16:creationId xmlns:a16="http://schemas.microsoft.com/office/drawing/2014/main" id="{E75F2A91-6B00-4BC3-B07A-6BD586F57FEC}"/>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CC4A6AAF-E56E-4096-B199-BDB9848DCA3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2728DEB4-2FF1-42B2-BC00-AB3FCA5B3E2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FAE8D57B-890E-4251-9B1D-6BB78CEBFCC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82305B0-3238-473D-A2FA-88F96929C3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4656A57-DF65-491F-A71A-8BB5612A652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5773957F-3E8C-4D16-8833-B1BBD0D2CD0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BAA68325-712B-4223-B853-07412413207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0F64CFF5-92D0-47A5-94CD-3F8E4BA3304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1D03CCE3-B144-43EA-992B-86F7821E3130}"/>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452F2E9B-F396-4BEF-B506-76F62E4C1CF0}"/>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04937092-A876-46AA-A53F-AA284633D71D}"/>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E06375D-CE15-401E-8005-F303E2DD2092}"/>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3B1D9247-B280-4E21-8CD6-1A8AF9845D14}"/>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77855C99-597E-46EC-9DFA-F2FD1334F6EC}"/>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F7BCDC29-FC0F-42CA-B8EE-8837FA24848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08250B96-26DE-43AD-8A71-536D79E5364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A347FC83-F939-4187-AFF5-4938005B3D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184B497A-349C-4C40-A574-BD184D25F560}"/>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C87205B8-5A3C-457F-A99F-B6CE8071E305}"/>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6F4EC1B1-F920-44B8-877E-2E54E1C3DAA2}"/>
              </a:ext>
            </a:extLst>
          </p:cNvPr>
          <p:cNvGraphicFramePr>
            <a:graphicFrameLocks noChangeAspect="1"/>
          </p:cNvGraphicFramePr>
          <p:nvPr>
            <p:extLst/>
          </p:nvPr>
        </p:nvGraphicFramePr>
        <p:xfrm>
          <a:off x="6222383" y="20967"/>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8AB031F4-E89F-4F1D-8576-CB4FD29EB931}"/>
              </a:ext>
            </a:extLst>
          </p:cNvPr>
          <p:cNvGraphicFramePr>
            <a:graphicFrameLocks noChangeAspect="1"/>
          </p:cNvGraphicFramePr>
          <p:nvPr>
            <p:extLst/>
          </p:nvPr>
        </p:nvGraphicFramePr>
        <p:xfrm>
          <a:off x="4913910" y="1753865"/>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B117ACAE-D111-492F-A0A6-2E8394F2E8F0}"/>
              </a:ext>
            </a:extLst>
          </p:cNvPr>
          <p:cNvGrpSpPr/>
          <p:nvPr/>
        </p:nvGrpSpPr>
        <p:grpSpPr>
          <a:xfrm>
            <a:off x="2106532" y="4363921"/>
            <a:ext cx="3594912" cy="1375905"/>
            <a:chOff x="2243731" y="2891162"/>
            <a:chExt cx="3594912" cy="1375905"/>
          </a:xfrm>
        </p:grpSpPr>
        <p:grpSp>
          <p:nvGrpSpPr>
            <p:cNvPr id="119" name="Group 118">
              <a:extLst>
                <a:ext uri="{FF2B5EF4-FFF2-40B4-BE49-F238E27FC236}">
                  <a16:creationId xmlns:a16="http://schemas.microsoft.com/office/drawing/2014/main" id="{C129AAF1-F53D-46CC-93CE-FC2E3F306B0B}"/>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5B645E0C-B465-4BA9-8ED3-3CA9A4380713}"/>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Text Box 10">
                <a:extLst>
                  <a:ext uri="{FF2B5EF4-FFF2-40B4-BE49-F238E27FC236}">
                    <a16:creationId xmlns:a16="http://schemas.microsoft.com/office/drawing/2014/main" id="{ED20E38B-3AFE-413D-A2F8-FDF14E58749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B809B85C-6EB1-4B28-8EF2-BFEB4C6E6CA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6A08A742-A3A0-4D52-B969-4171DD9CEB5F}"/>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BE9BD2DD-F052-4601-84C8-DE884C8C129A}"/>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EAA4770E-D98A-4876-8B32-9A3740CB7A6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88403A9B-E263-4909-94C7-8579034C8A00}"/>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42F400CA-8EBF-400A-8106-FB4810C2213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45BC2F1F-2554-4423-A931-E0DE836FE1CA}"/>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BF53E797-610C-4B2F-8436-2FEC19B95057}"/>
              </a:ext>
            </a:extLst>
          </p:cNvPr>
          <p:cNvSpPr txBox="1"/>
          <p:nvPr/>
        </p:nvSpPr>
        <p:spPr>
          <a:xfrm>
            <a:off x="561051" y="5325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C5A7EC14-3478-4E9F-8EFE-16863BBE1226}"/>
              </a:ext>
            </a:extLst>
          </p:cNvPr>
          <p:cNvGraphicFramePr>
            <a:graphicFrameLocks noChangeAspect="1"/>
          </p:cNvGraphicFramePr>
          <p:nvPr>
            <p:extLst/>
          </p:nvPr>
        </p:nvGraphicFramePr>
        <p:xfrm>
          <a:off x="4416525" y="414423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438099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solidFill>
            <a:schemeClr val="bg1">
              <a:lumMod val="75000"/>
            </a:schemeClr>
          </a:solidFill>
          <a:ln w="3175" cap="flat">
            <a:solidFill>
              <a:schemeClr val="bg1">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solidFill>
            <a:schemeClr val="bg1">
              <a:lumMod val="75000"/>
            </a:schemeClr>
          </a:solidFill>
          <a:ln w="3175">
            <a:solidFill>
              <a:schemeClr val="bg1">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8" name="Group 17">
            <a:extLst>
              <a:ext uri="{FF2B5EF4-FFF2-40B4-BE49-F238E27FC236}">
                <a16:creationId xmlns:a16="http://schemas.microsoft.com/office/drawing/2014/main" id="{1D708CC4-99A2-4FBF-A4BA-7241F3CBEDF0}"/>
              </a:ext>
            </a:extLst>
          </p:cNvPr>
          <p:cNvGrpSpPr/>
          <p:nvPr/>
        </p:nvGrpSpPr>
        <p:grpSpPr>
          <a:xfrm>
            <a:off x="1492958" y="2104230"/>
            <a:ext cx="3594912" cy="1375905"/>
            <a:chOff x="2243731" y="2891162"/>
            <a:chExt cx="3594912" cy="1375905"/>
          </a:xfrm>
        </p:grpSpPr>
        <p:grpSp>
          <p:nvGrpSpPr>
            <p:cNvPr id="19" name="Group 18">
              <a:extLst>
                <a:ext uri="{FF2B5EF4-FFF2-40B4-BE49-F238E27FC236}">
                  <a16:creationId xmlns:a16="http://schemas.microsoft.com/office/drawing/2014/main" id="{907C5EB6-61A6-4B0B-8760-F424FBF1D280}"/>
                </a:ext>
              </a:extLst>
            </p:cNvPr>
            <p:cNvGrpSpPr/>
            <p:nvPr/>
          </p:nvGrpSpPr>
          <p:grpSpPr>
            <a:xfrm>
              <a:off x="2243731" y="3192308"/>
              <a:ext cx="2743200" cy="508758"/>
              <a:chOff x="1066801" y="2238247"/>
              <a:chExt cx="2743200" cy="508758"/>
            </a:xfrm>
          </p:grpSpPr>
          <p:sp>
            <p:nvSpPr>
              <p:cNvPr id="27" name="Freeform: Shape 26">
                <a:extLst>
                  <a:ext uri="{FF2B5EF4-FFF2-40B4-BE49-F238E27FC236}">
                    <a16:creationId xmlns:a16="http://schemas.microsoft.com/office/drawing/2014/main" id="{1936698A-61B3-4290-8B49-0532CF38936B}"/>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 Box 10">
                <a:extLst>
                  <a:ext uri="{FF2B5EF4-FFF2-40B4-BE49-F238E27FC236}">
                    <a16:creationId xmlns:a16="http://schemas.microsoft.com/office/drawing/2014/main" id="{F006E894-71CB-4DA3-A0D6-10B1CD5B47D5}"/>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 name="Group 19">
              <a:extLst>
                <a:ext uri="{FF2B5EF4-FFF2-40B4-BE49-F238E27FC236}">
                  <a16:creationId xmlns:a16="http://schemas.microsoft.com/office/drawing/2014/main" id="{BD9FB8F1-B2D1-467C-B957-CB2FB0D965CC}"/>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 name="Freeform: Shape 20">
                <a:extLst>
                  <a:ext uri="{FF2B5EF4-FFF2-40B4-BE49-F238E27FC236}">
                    <a16:creationId xmlns:a16="http://schemas.microsoft.com/office/drawing/2014/main" id="{55140A2B-77AC-40AC-B6D4-A1BE20555ED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AF9C252C-29B6-499F-90DD-12161B9DFC2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3" name="Graphic 26" descr="Hike">
                <a:extLst>
                  <a:ext uri="{FF2B5EF4-FFF2-40B4-BE49-F238E27FC236}">
                    <a16:creationId xmlns:a16="http://schemas.microsoft.com/office/drawing/2014/main" id="{DECD5CC6-BE1D-45DC-99DE-4573263C1D03}"/>
                  </a:ext>
                </a:extLst>
              </p:cNvPr>
              <p:cNvGrpSpPr>
                <a:grpSpLocks noChangeAspect="1"/>
              </p:cNvGrpSpPr>
              <p:nvPr/>
            </p:nvGrpSpPr>
            <p:grpSpPr>
              <a:xfrm>
                <a:off x="3835579" y="2208930"/>
                <a:ext cx="548640" cy="548640"/>
                <a:chOff x="5638800" y="2971800"/>
                <a:chExt cx="914400" cy="914400"/>
              </a:xfrm>
              <a:solidFill>
                <a:srgbClr val="4D4D4D"/>
              </a:solidFill>
            </p:grpSpPr>
            <p:sp>
              <p:nvSpPr>
                <p:cNvPr id="24" name="Freeform: Shape 23">
                  <a:extLst>
                    <a:ext uri="{FF2B5EF4-FFF2-40B4-BE49-F238E27FC236}">
                      <a16:creationId xmlns:a16="http://schemas.microsoft.com/office/drawing/2014/main" id="{2E225A3F-7B0E-43D7-8ED9-9A7B9EDD73C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5" name="Freeform: Shape 24">
                  <a:extLst>
                    <a:ext uri="{FF2B5EF4-FFF2-40B4-BE49-F238E27FC236}">
                      <a16:creationId xmlns:a16="http://schemas.microsoft.com/office/drawing/2014/main" id="{BFFAE417-04BC-41BD-B2E8-149454332CA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6" name="Freeform: Shape 25">
                  <a:extLst>
                    <a:ext uri="{FF2B5EF4-FFF2-40B4-BE49-F238E27FC236}">
                      <a16:creationId xmlns:a16="http://schemas.microsoft.com/office/drawing/2014/main" id="{A3643809-D2CB-4C7A-9F56-AFD5DC94626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9" name="TextBox 28">
            <a:extLst>
              <a:ext uri="{FF2B5EF4-FFF2-40B4-BE49-F238E27FC236}">
                <a16:creationId xmlns:a16="http://schemas.microsoft.com/office/drawing/2014/main" id="{3ADE0974-7938-4FD9-AE34-66BD70273FE2}"/>
              </a:ext>
            </a:extLst>
          </p:cNvPr>
          <p:cNvSpPr txBox="1"/>
          <p:nvPr/>
        </p:nvSpPr>
        <p:spPr>
          <a:xfrm>
            <a:off x="8137434" y="2256280"/>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0" name="TextBox 29">
            <a:extLst>
              <a:ext uri="{FF2B5EF4-FFF2-40B4-BE49-F238E27FC236}">
                <a16:creationId xmlns:a16="http://schemas.microsoft.com/office/drawing/2014/main" id="{7B0B25A0-257D-4FFD-BBDD-B760F3E01425}"/>
              </a:ext>
            </a:extLst>
          </p:cNvPr>
          <p:cNvSpPr txBox="1"/>
          <p:nvPr/>
        </p:nvSpPr>
        <p:spPr>
          <a:xfrm>
            <a:off x="329500" y="3043805"/>
            <a:ext cx="3124298"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1" name="Group 30">
            <a:extLst>
              <a:ext uri="{FF2B5EF4-FFF2-40B4-BE49-F238E27FC236}">
                <a16:creationId xmlns:a16="http://schemas.microsoft.com/office/drawing/2014/main" id="{41459F1A-80E1-46EA-B2E6-57A0DFEA674D}"/>
              </a:ext>
            </a:extLst>
          </p:cNvPr>
          <p:cNvGrpSpPr/>
          <p:nvPr/>
        </p:nvGrpSpPr>
        <p:grpSpPr>
          <a:xfrm>
            <a:off x="6827936" y="1261715"/>
            <a:ext cx="3509383" cy="1375905"/>
            <a:chOff x="6025615" y="1230029"/>
            <a:chExt cx="3509383" cy="1375905"/>
          </a:xfrm>
        </p:grpSpPr>
        <p:grpSp>
          <p:nvGrpSpPr>
            <p:cNvPr id="32" name="Group 31">
              <a:extLst>
                <a:ext uri="{FF2B5EF4-FFF2-40B4-BE49-F238E27FC236}">
                  <a16:creationId xmlns:a16="http://schemas.microsoft.com/office/drawing/2014/main" id="{1172B8F8-53BE-407B-9813-2D3A5497F5E5}"/>
                </a:ext>
              </a:extLst>
            </p:cNvPr>
            <p:cNvGrpSpPr/>
            <p:nvPr/>
          </p:nvGrpSpPr>
          <p:grpSpPr>
            <a:xfrm>
              <a:off x="6791798" y="1528954"/>
              <a:ext cx="2743200" cy="508758"/>
              <a:chOff x="7772400" y="675620"/>
              <a:chExt cx="2743200" cy="508758"/>
            </a:xfrm>
          </p:grpSpPr>
          <p:sp>
            <p:nvSpPr>
              <p:cNvPr id="37" name="Freeform: Shape 36">
                <a:extLst>
                  <a:ext uri="{FF2B5EF4-FFF2-40B4-BE49-F238E27FC236}">
                    <a16:creationId xmlns:a16="http://schemas.microsoft.com/office/drawing/2014/main" id="{514AC5D2-8AD9-46E6-A3EC-28360D6FB461}"/>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 Box 10">
                <a:extLst>
                  <a:ext uri="{FF2B5EF4-FFF2-40B4-BE49-F238E27FC236}">
                    <a16:creationId xmlns:a16="http://schemas.microsoft.com/office/drawing/2014/main" id="{E05EFF87-DCB8-4246-AB01-B17D81F45E2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3" name="Group 32">
              <a:extLst>
                <a:ext uri="{FF2B5EF4-FFF2-40B4-BE49-F238E27FC236}">
                  <a16:creationId xmlns:a16="http://schemas.microsoft.com/office/drawing/2014/main" id="{F06040D9-6B42-4D26-A179-03640A4B420E}"/>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4" name="Freeform: Shape 33">
                <a:extLst>
                  <a:ext uri="{FF2B5EF4-FFF2-40B4-BE49-F238E27FC236}">
                    <a16:creationId xmlns:a16="http://schemas.microsoft.com/office/drawing/2014/main" id="{F30634F8-BDF5-481E-91D4-112B4C7900C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F674CBF8-EFE9-4888-8EF4-33A7AC6C19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6" name="Graphic 35" descr="Tent">
                <a:extLst>
                  <a:ext uri="{FF2B5EF4-FFF2-40B4-BE49-F238E27FC236}">
                    <a16:creationId xmlns:a16="http://schemas.microsoft.com/office/drawing/2014/main" id="{2F441B32-2A1F-4F56-8B8A-FB8C10A4F0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39" name="Chart 38">
            <a:extLst>
              <a:ext uri="{FF2B5EF4-FFF2-40B4-BE49-F238E27FC236}">
                <a16:creationId xmlns:a16="http://schemas.microsoft.com/office/drawing/2014/main" id="{716084B8-D13A-4CEF-B4EA-A687635C37E9}"/>
              </a:ext>
            </a:extLst>
          </p:cNvPr>
          <p:cNvGraphicFramePr>
            <a:graphicFrameLocks noChangeAspect="1"/>
          </p:cNvGraphicFramePr>
          <p:nvPr>
            <p:extLst/>
          </p:nvPr>
        </p:nvGraphicFramePr>
        <p:xfrm>
          <a:off x="6640611" y="1043491"/>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0" name="Chart 39">
            <a:extLst>
              <a:ext uri="{FF2B5EF4-FFF2-40B4-BE49-F238E27FC236}">
                <a16:creationId xmlns:a16="http://schemas.microsoft.com/office/drawing/2014/main" id="{C2448B3D-F579-4617-82B0-0DD2AC7B8A70}"/>
              </a:ext>
            </a:extLst>
          </p:cNvPr>
          <p:cNvGraphicFramePr>
            <a:graphicFrameLocks noChangeAspect="1"/>
          </p:cNvGraphicFramePr>
          <p:nvPr>
            <p:extLst/>
          </p:nvPr>
        </p:nvGraphicFramePr>
        <p:xfrm>
          <a:off x="3802951" y="189197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41" name="Group 40">
            <a:extLst>
              <a:ext uri="{FF2B5EF4-FFF2-40B4-BE49-F238E27FC236}">
                <a16:creationId xmlns:a16="http://schemas.microsoft.com/office/drawing/2014/main" id="{97C9BAB4-C959-4022-ACAF-945C6CA1996D}"/>
              </a:ext>
            </a:extLst>
          </p:cNvPr>
          <p:cNvGrpSpPr/>
          <p:nvPr/>
        </p:nvGrpSpPr>
        <p:grpSpPr>
          <a:xfrm>
            <a:off x="2646851" y="4638307"/>
            <a:ext cx="3594912" cy="1375905"/>
            <a:chOff x="2243731" y="2891162"/>
            <a:chExt cx="3594912" cy="1375905"/>
          </a:xfrm>
        </p:grpSpPr>
        <p:grpSp>
          <p:nvGrpSpPr>
            <p:cNvPr id="42" name="Group 41">
              <a:extLst>
                <a:ext uri="{FF2B5EF4-FFF2-40B4-BE49-F238E27FC236}">
                  <a16:creationId xmlns:a16="http://schemas.microsoft.com/office/drawing/2014/main" id="{60D02257-E2BF-4D14-B9B5-E849AAD5FC63}"/>
                </a:ext>
              </a:extLst>
            </p:cNvPr>
            <p:cNvGrpSpPr/>
            <p:nvPr/>
          </p:nvGrpSpPr>
          <p:grpSpPr>
            <a:xfrm>
              <a:off x="2243731" y="3192308"/>
              <a:ext cx="2743200" cy="508758"/>
              <a:chOff x="1066801" y="2238247"/>
              <a:chExt cx="2743200" cy="508758"/>
            </a:xfrm>
          </p:grpSpPr>
          <p:sp>
            <p:nvSpPr>
              <p:cNvPr id="65" name="Freeform: Shape 64">
                <a:extLst>
                  <a:ext uri="{FF2B5EF4-FFF2-40B4-BE49-F238E27FC236}">
                    <a16:creationId xmlns:a16="http://schemas.microsoft.com/office/drawing/2014/main" id="{6F3CAD0E-96AE-47C4-A38B-DC07385DE32E}"/>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Text Box 10">
                <a:extLst>
                  <a:ext uri="{FF2B5EF4-FFF2-40B4-BE49-F238E27FC236}">
                    <a16:creationId xmlns:a16="http://schemas.microsoft.com/office/drawing/2014/main" id="{A56AECA3-DFB3-4BF9-9779-90F960327D3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C29CE57E-A0C9-468C-B746-75DA25A55AF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CFE80141-A4DF-4023-9CC5-1BCE6B9562A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F5D73AC-9612-4BE2-95D2-B2F58A783773}"/>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1" name="Graphic 26" descr="Hike">
                <a:extLst>
                  <a:ext uri="{FF2B5EF4-FFF2-40B4-BE49-F238E27FC236}">
                    <a16:creationId xmlns:a16="http://schemas.microsoft.com/office/drawing/2014/main" id="{983B1411-E3F3-4FBA-ABE2-216525269F2D}"/>
                  </a:ext>
                </a:extLst>
              </p:cNvPr>
              <p:cNvGrpSpPr>
                <a:grpSpLocks noChangeAspect="1"/>
              </p:cNvGrpSpPr>
              <p:nvPr/>
            </p:nvGrpSpPr>
            <p:grpSpPr>
              <a:xfrm>
                <a:off x="3835579" y="2208930"/>
                <a:ext cx="548640" cy="548640"/>
                <a:chOff x="5638800" y="2971800"/>
                <a:chExt cx="914400" cy="914400"/>
              </a:xfrm>
              <a:solidFill>
                <a:srgbClr val="4D4D4D"/>
              </a:solidFill>
            </p:grpSpPr>
            <p:sp>
              <p:nvSpPr>
                <p:cNvPr id="62" name="Freeform: Shape 61">
                  <a:extLst>
                    <a:ext uri="{FF2B5EF4-FFF2-40B4-BE49-F238E27FC236}">
                      <a16:creationId xmlns:a16="http://schemas.microsoft.com/office/drawing/2014/main" id="{9768AA76-8879-4777-94D2-30EA7242968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3" name="Freeform: Shape 62">
                  <a:extLst>
                    <a:ext uri="{FF2B5EF4-FFF2-40B4-BE49-F238E27FC236}">
                      <a16:creationId xmlns:a16="http://schemas.microsoft.com/office/drawing/2014/main" id="{51B8F2C3-E488-4E88-A50A-7AB50B923C50}"/>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4B028D67-6FFE-44D4-BA3D-998F4BB86F97}"/>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7" name="TextBox 66">
            <a:extLst>
              <a:ext uri="{FF2B5EF4-FFF2-40B4-BE49-F238E27FC236}">
                <a16:creationId xmlns:a16="http://schemas.microsoft.com/office/drawing/2014/main" id="{1DEB092E-AE7F-420A-9B35-68B59FD478D6}"/>
              </a:ext>
            </a:extLst>
          </p:cNvPr>
          <p:cNvSpPr txBox="1"/>
          <p:nvPr/>
        </p:nvSpPr>
        <p:spPr>
          <a:xfrm>
            <a:off x="1101370" y="5600008"/>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68" name="Chart 67">
            <a:extLst>
              <a:ext uri="{FF2B5EF4-FFF2-40B4-BE49-F238E27FC236}">
                <a16:creationId xmlns:a16="http://schemas.microsoft.com/office/drawing/2014/main" id="{25C9F1AD-C30C-4D21-AF84-4DC97AD34E2D}"/>
              </a:ext>
            </a:extLst>
          </p:cNvPr>
          <p:cNvGraphicFramePr>
            <a:graphicFrameLocks noChangeAspect="1"/>
          </p:cNvGraphicFramePr>
          <p:nvPr>
            <p:extLst/>
          </p:nvPr>
        </p:nvGraphicFramePr>
        <p:xfrm>
          <a:off x="4956844" y="4418618"/>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12167520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2" presetClass="entr" presetSubtype="8" fill="hold" nodeType="afterEffect">
                                  <p:stCondLst>
                                    <p:cond delay="0"/>
                                  </p:stCondLst>
                                  <p:childTnLst>
                                    <p:set>
                                      <p:cBhvr>
                                        <p:cTn id="71" dur="1" fill="hold">
                                          <p:stCondLst>
                                            <p:cond delay="0"/>
                                          </p:stCondLst>
                                        </p:cTn>
                                        <p:tgtEl>
                                          <p:spTgt spid="18"/>
                                        </p:tgtEl>
                                        <p:attrNameLst>
                                          <p:attrName>style.visibility</p:attrName>
                                        </p:attrNameLst>
                                      </p:cBhvr>
                                      <p:to>
                                        <p:strVal val="visible"/>
                                      </p:to>
                                    </p:set>
                                    <p:anim calcmode="lin" valueType="num">
                                      <p:cBhvr additive="base">
                                        <p:cTn id="72" dur="500" fill="hold"/>
                                        <p:tgtEl>
                                          <p:spTgt spid="18"/>
                                        </p:tgtEl>
                                        <p:attrNameLst>
                                          <p:attrName>ppt_x</p:attrName>
                                        </p:attrNameLst>
                                      </p:cBhvr>
                                      <p:tavLst>
                                        <p:tav tm="0">
                                          <p:val>
                                            <p:strVal val="0-#ppt_w/2"/>
                                          </p:val>
                                        </p:tav>
                                        <p:tav tm="100000">
                                          <p:val>
                                            <p:strVal val="#ppt_x"/>
                                          </p:val>
                                        </p:tav>
                                      </p:tavLst>
                                    </p:anim>
                                    <p:anim calcmode="lin" valueType="num">
                                      <p:cBhvr additive="base">
                                        <p:cTn id="73" dur="500" fill="hold"/>
                                        <p:tgtEl>
                                          <p:spTgt spid="18"/>
                                        </p:tgtEl>
                                        <p:attrNameLst>
                                          <p:attrName>ppt_y</p:attrName>
                                        </p:attrNameLst>
                                      </p:cBhvr>
                                      <p:tavLst>
                                        <p:tav tm="0">
                                          <p:val>
                                            <p:strVal val="#ppt_y"/>
                                          </p:val>
                                        </p:tav>
                                        <p:tav tm="100000">
                                          <p:val>
                                            <p:strVal val="#ppt_y"/>
                                          </p:val>
                                        </p:tav>
                                      </p:tavLst>
                                    </p:anim>
                                  </p:childTnLst>
                                </p:cTn>
                              </p:par>
                            </p:childTnLst>
                          </p:cTn>
                        </p:par>
                        <p:par>
                          <p:cTn id="74" fill="hold">
                            <p:stCondLst>
                              <p:cond delay="2500"/>
                            </p:stCondLst>
                            <p:childTnLst>
                              <p:par>
                                <p:cTn id="75" presetID="42" presetClass="entr" presetSubtype="0"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Effect transition="in" filter="fade">
                                      <p:cBhvr>
                                        <p:cTn id="77" dur="1000"/>
                                        <p:tgtEl>
                                          <p:spTgt spid="30"/>
                                        </p:tgtEl>
                                      </p:cBhvr>
                                    </p:animEffect>
                                    <p:anim calcmode="lin" valueType="num">
                                      <p:cBhvr>
                                        <p:cTn id="78" dur="1000" fill="hold"/>
                                        <p:tgtEl>
                                          <p:spTgt spid="30"/>
                                        </p:tgtEl>
                                        <p:attrNameLst>
                                          <p:attrName>ppt_x</p:attrName>
                                        </p:attrNameLst>
                                      </p:cBhvr>
                                      <p:tavLst>
                                        <p:tav tm="0">
                                          <p:val>
                                            <p:strVal val="#ppt_x"/>
                                          </p:val>
                                        </p:tav>
                                        <p:tav tm="100000">
                                          <p:val>
                                            <p:strVal val="#ppt_x"/>
                                          </p:val>
                                        </p:tav>
                                      </p:tavLst>
                                    </p:anim>
                                    <p:anim calcmode="lin" valueType="num">
                                      <p:cBhvr>
                                        <p:cTn id="79" dur="1000" fill="hold"/>
                                        <p:tgtEl>
                                          <p:spTgt spid="30"/>
                                        </p:tgtEl>
                                        <p:attrNameLst>
                                          <p:attrName>ppt_y</p:attrName>
                                        </p:attrNameLst>
                                      </p:cBhvr>
                                      <p:tavLst>
                                        <p:tav tm="0">
                                          <p:val>
                                            <p:strVal val="#ppt_y+.1"/>
                                          </p:val>
                                        </p:tav>
                                        <p:tav tm="100000">
                                          <p:val>
                                            <p:strVal val="#ppt_y"/>
                                          </p:val>
                                        </p:tav>
                                      </p:tavLst>
                                    </p:anim>
                                  </p:childTnLst>
                                </p:cTn>
                              </p:par>
                            </p:childTnLst>
                          </p:cTn>
                        </p:par>
                        <p:par>
                          <p:cTn id="80" fill="hold">
                            <p:stCondLst>
                              <p:cond delay="3500"/>
                            </p:stCondLst>
                            <p:childTnLst>
                              <p:par>
                                <p:cTn id="81" presetID="31" presetClass="entr" presetSubtype="0" fill="hold" grpId="0" nodeType="afterEffect">
                                  <p:stCondLst>
                                    <p:cond delay="0"/>
                                  </p:stCondLst>
                                  <p:childTnLst>
                                    <p:set>
                                      <p:cBhvr>
                                        <p:cTn id="82" dur="1" fill="hold">
                                          <p:stCondLst>
                                            <p:cond delay="0"/>
                                          </p:stCondLst>
                                        </p:cTn>
                                        <p:tgtEl>
                                          <p:spTgt spid="40"/>
                                        </p:tgtEl>
                                        <p:attrNameLst>
                                          <p:attrName>style.visibility</p:attrName>
                                        </p:attrNameLst>
                                      </p:cBhvr>
                                      <p:to>
                                        <p:strVal val="visible"/>
                                      </p:to>
                                    </p:set>
                                    <p:anim calcmode="lin" valueType="num">
                                      <p:cBhvr>
                                        <p:cTn id="83" dur="1000" fill="hold"/>
                                        <p:tgtEl>
                                          <p:spTgt spid="40"/>
                                        </p:tgtEl>
                                        <p:attrNameLst>
                                          <p:attrName>ppt_w</p:attrName>
                                        </p:attrNameLst>
                                      </p:cBhvr>
                                      <p:tavLst>
                                        <p:tav tm="0">
                                          <p:val>
                                            <p:fltVal val="0"/>
                                          </p:val>
                                        </p:tav>
                                        <p:tav tm="100000">
                                          <p:val>
                                            <p:strVal val="#ppt_w"/>
                                          </p:val>
                                        </p:tav>
                                      </p:tavLst>
                                    </p:anim>
                                    <p:anim calcmode="lin" valueType="num">
                                      <p:cBhvr>
                                        <p:cTn id="84" dur="1000" fill="hold"/>
                                        <p:tgtEl>
                                          <p:spTgt spid="40"/>
                                        </p:tgtEl>
                                        <p:attrNameLst>
                                          <p:attrName>ppt_h</p:attrName>
                                        </p:attrNameLst>
                                      </p:cBhvr>
                                      <p:tavLst>
                                        <p:tav tm="0">
                                          <p:val>
                                            <p:fltVal val="0"/>
                                          </p:val>
                                        </p:tav>
                                        <p:tav tm="100000">
                                          <p:val>
                                            <p:strVal val="#ppt_h"/>
                                          </p:val>
                                        </p:tav>
                                      </p:tavLst>
                                    </p:anim>
                                    <p:anim calcmode="lin" valueType="num">
                                      <p:cBhvr>
                                        <p:cTn id="85" dur="1000" fill="hold"/>
                                        <p:tgtEl>
                                          <p:spTgt spid="40"/>
                                        </p:tgtEl>
                                        <p:attrNameLst>
                                          <p:attrName>style.rotation</p:attrName>
                                        </p:attrNameLst>
                                      </p:cBhvr>
                                      <p:tavLst>
                                        <p:tav tm="0">
                                          <p:val>
                                            <p:fltVal val="90"/>
                                          </p:val>
                                        </p:tav>
                                        <p:tav tm="100000">
                                          <p:val>
                                            <p:fltVal val="0"/>
                                          </p:val>
                                        </p:tav>
                                      </p:tavLst>
                                    </p:anim>
                                    <p:animEffect transition="in" filter="fade">
                                      <p:cBhvr>
                                        <p:cTn id="86" dur="1000"/>
                                        <p:tgtEl>
                                          <p:spTgt spid="40"/>
                                        </p:tgtEl>
                                      </p:cBhvr>
                                    </p:animEffect>
                                  </p:childTnLst>
                                </p:cTn>
                              </p:par>
                            </p:childTnLst>
                          </p:cTn>
                        </p:par>
                        <p:par>
                          <p:cTn id="87" fill="hold">
                            <p:stCondLst>
                              <p:cond delay="4500"/>
                            </p:stCondLst>
                            <p:childTnLst>
                              <p:par>
                                <p:cTn id="88" presetID="2" presetClass="entr" presetSubtype="2" fill="hold" nodeType="afterEffect">
                                  <p:stCondLst>
                                    <p:cond delay="0"/>
                                  </p:stCondLst>
                                  <p:childTnLst>
                                    <p:set>
                                      <p:cBhvr>
                                        <p:cTn id="89" dur="1" fill="hold">
                                          <p:stCondLst>
                                            <p:cond delay="0"/>
                                          </p:stCondLst>
                                        </p:cTn>
                                        <p:tgtEl>
                                          <p:spTgt spid="31"/>
                                        </p:tgtEl>
                                        <p:attrNameLst>
                                          <p:attrName>style.visibility</p:attrName>
                                        </p:attrNameLst>
                                      </p:cBhvr>
                                      <p:to>
                                        <p:strVal val="visible"/>
                                      </p:to>
                                    </p:set>
                                    <p:anim calcmode="lin" valueType="num">
                                      <p:cBhvr additive="base">
                                        <p:cTn id="90" dur="500" fill="hold"/>
                                        <p:tgtEl>
                                          <p:spTgt spid="31"/>
                                        </p:tgtEl>
                                        <p:attrNameLst>
                                          <p:attrName>ppt_x</p:attrName>
                                        </p:attrNameLst>
                                      </p:cBhvr>
                                      <p:tavLst>
                                        <p:tav tm="0">
                                          <p:val>
                                            <p:strVal val="1+#ppt_w/2"/>
                                          </p:val>
                                        </p:tav>
                                        <p:tav tm="100000">
                                          <p:val>
                                            <p:strVal val="#ppt_x"/>
                                          </p:val>
                                        </p:tav>
                                      </p:tavLst>
                                    </p:anim>
                                    <p:anim calcmode="lin" valueType="num">
                                      <p:cBhvr additive="base">
                                        <p:cTn id="91" dur="500" fill="hold"/>
                                        <p:tgtEl>
                                          <p:spTgt spid="31"/>
                                        </p:tgtEl>
                                        <p:attrNameLst>
                                          <p:attrName>ppt_y</p:attrName>
                                        </p:attrNameLst>
                                      </p:cBhvr>
                                      <p:tavLst>
                                        <p:tav tm="0">
                                          <p:val>
                                            <p:strVal val="#ppt_y"/>
                                          </p:val>
                                        </p:tav>
                                        <p:tav tm="100000">
                                          <p:val>
                                            <p:strVal val="#ppt_y"/>
                                          </p:val>
                                        </p:tav>
                                      </p:tavLst>
                                    </p:anim>
                                  </p:childTnLst>
                                </p:cTn>
                              </p:par>
                            </p:childTnLst>
                          </p:cTn>
                        </p:par>
                        <p:par>
                          <p:cTn id="92" fill="hold">
                            <p:stCondLst>
                              <p:cond delay="5000"/>
                            </p:stCondLst>
                            <p:childTnLst>
                              <p:par>
                                <p:cTn id="93" presetID="42" presetClass="entr" presetSubtype="0" fill="hold" grpId="0" nodeType="afterEffect">
                                  <p:stCondLst>
                                    <p:cond delay="0"/>
                                  </p:stCondLst>
                                  <p:childTnLst>
                                    <p:set>
                                      <p:cBhvr>
                                        <p:cTn id="94" dur="1" fill="hold">
                                          <p:stCondLst>
                                            <p:cond delay="0"/>
                                          </p:stCondLst>
                                        </p:cTn>
                                        <p:tgtEl>
                                          <p:spTgt spid="29"/>
                                        </p:tgtEl>
                                        <p:attrNameLst>
                                          <p:attrName>style.visibility</p:attrName>
                                        </p:attrNameLst>
                                      </p:cBhvr>
                                      <p:to>
                                        <p:strVal val="visible"/>
                                      </p:to>
                                    </p:set>
                                    <p:animEffect transition="in" filter="fade">
                                      <p:cBhvr>
                                        <p:cTn id="95" dur="1000"/>
                                        <p:tgtEl>
                                          <p:spTgt spid="29"/>
                                        </p:tgtEl>
                                      </p:cBhvr>
                                    </p:animEffect>
                                    <p:anim calcmode="lin" valueType="num">
                                      <p:cBhvr>
                                        <p:cTn id="96" dur="1000" fill="hold"/>
                                        <p:tgtEl>
                                          <p:spTgt spid="29"/>
                                        </p:tgtEl>
                                        <p:attrNameLst>
                                          <p:attrName>ppt_x</p:attrName>
                                        </p:attrNameLst>
                                      </p:cBhvr>
                                      <p:tavLst>
                                        <p:tav tm="0">
                                          <p:val>
                                            <p:strVal val="#ppt_x"/>
                                          </p:val>
                                        </p:tav>
                                        <p:tav tm="100000">
                                          <p:val>
                                            <p:strVal val="#ppt_x"/>
                                          </p:val>
                                        </p:tav>
                                      </p:tavLst>
                                    </p:anim>
                                    <p:anim calcmode="lin" valueType="num">
                                      <p:cBhvr>
                                        <p:cTn id="97" dur="1000" fill="hold"/>
                                        <p:tgtEl>
                                          <p:spTgt spid="29"/>
                                        </p:tgtEl>
                                        <p:attrNameLst>
                                          <p:attrName>ppt_y</p:attrName>
                                        </p:attrNameLst>
                                      </p:cBhvr>
                                      <p:tavLst>
                                        <p:tav tm="0">
                                          <p:val>
                                            <p:strVal val="#ppt_y+.1"/>
                                          </p:val>
                                        </p:tav>
                                        <p:tav tm="100000">
                                          <p:val>
                                            <p:strVal val="#ppt_y"/>
                                          </p:val>
                                        </p:tav>
                                      </p:tavLst>
                                    </p:anim>
                                  </p:childTnLst>
                                </p:cTn>
                              </p:par>
                            </p:childTnLst>
                          </p:cTn>
                        </p:par>
                        <p:par>
                          <p:cTn id="98" fill="hold">
                            <p:stCondLst>
                              <p:cond delay="6000"/>
                            </p:stCondLst>
                            <p:childTnLst>
                              <p:par>
                                <p:cTn id="99" presetID="31" presetClass="entr" presetSubtype="0" fill="hold" grpId="0" nodeType="afterEffect">
                                  <p:stCondLst>
                                    <p:cond delay="0"/>
                                  </p:stCondLst>
                                  <p:childTnLst>
                                    <p:set>
                                      <p:cBhvr>
                                        <p:cTn id="100" dur="1" fill="hold">
                                          <p:stCondLst>
                                            <p:cond delay="0"/>
                                          </p:stCondLst>
                                        </p:cTn>
                                        <p:tgtEl>
                                          <p:spTgt spid="39"/>
                                        </p:tgtEl>
                                        <p:attrNameLst>
                                          <p:attrName>style.visibility</p:attrName>
                                        </p:attrNameLst>
                                      </p:cBhvr>
                                      <p:to>
                                        <p:strVal val="visible"/>
                                      </p:to>
                                    </p:set>
                                    <p:anim calcmode="lin" valueType="num">
                                      <p:cBhvr>
                                        <p:cTn id="101" dur="1000" fill="hold"/>
                                        <p:tgtEl>
                                          <p:spTgt spid="39"/>
                                        </p:tgtEl>
                                        <p:attrNameLst>
                                          <p:attrName>ppt_w</p:attrName>
                                        </p:attrNameLst>
                                      </p:cBhvr>
                                      <p:tavLst>
                                        <p:tav tm="0">
                                          <p:val>
                                            <p:fltVal val="0"/>
                                          </p:val>
                                        </p:tav>
                                        <p:tav tm="100000">
                                          <p:val>
                                            <p:strVal val="#ppt_w"/>
                                          </p:val>
                                        </p:tav>
                                      </p:tavLst>
                                    </p:anim>
                                    <p:anim calcmode="lin" valueType="num">
                                      <p:cBhvr>
                                        <p:cTn id="102" dur="1000" fill="hold"/>
                                        <p:tgtEl>
                                          <p:spTgt spid="39"/>
                                        </p:tgtEl>
                                        <p:attrNameLst>
                                          <p:attrName>ppt_h</p:attrName>
                                        </p:attrNameLst>
                                      </p:cBhvr>
                                      <p:tavLst>
                                        <p:tav tm="0">
                                          <p:val>
                                            <p:fltVal val="0"/>
                                          </p:val>
                                        </p:tav>
                                        <p:tav tm="100000">
                                          <p:val>
                                            <p:strVal val="#ppt_h"/>
                                          </p:val>
                                        </p:tav>
                                      </p:tavLst>
                                    </p:anim>
                                    <p:anim calcmode="lin" valueType="num">
                                      <p:cBhvr>
                                        <p:cTn id="103" dur="1000" fill="hold"/>
                                        <p:tgtEl>
                                          <p:spTgt spid="39"/>
                                        </p:tgtEl>
                                        <p:attrNameLst>
                                          <p:attrName>style.rotation</p:attrName>
                                        </p:attrNameLst>
                                      </p:cBhvr>
                                      <p:tavLst>
                                        <p:tav tm="0">
                                          <p:val>
                                            <p:fltVal val="90"/>
                                          </p:val>
                                        </p:tav>
                                        <p:tav tm="100000">
                                          <p:val>
                                            <p:fltVal val="0"/>
                                          </p:val>
                                        </p:tav>
                                      </p:tavLst>
                                    </p:anim>
                                    <p:animEffect transition="in" filter="fade">
                                      <p:cBhvr>
                                        <p:cTn id="104" dur="1000"/>
                                        <p:tgtEl>
                                          <p:spTgt spid="39"/>
                                        </p:tgtEl>
                                      </p:cBhvr>
                                    </p:animEffect>
                                  </p:childTnLst>
                                </p:cTn>
                              </p:par>
                            </p:childTnLst>
                          </p:cTn>
                        </p:par>
                        <p:par>
                          <p:cTn id="105" fill="hold">
                            <p:stCondLst>
                              <p:cond delay="7000"/>
                            </p:stCondLst>
                            <p:childTnLst>
                              <p:par>
                                <p:cTn id="106" presetID="2" presetClass="entr" presetSubtype="8" fill="hold" nodeType="afterEffect">
                                  <p:stCondLst>
                                    <p:cond delay="0"/>
                                  </p:stCondLst>
                                  <p:childTnLst>
                                    <p:set>
                                      <p:cBhvr>
                                        <p:cTn id="107" dur="1" fill="hold">
                                          <p:stCondLst>
                                            <p:cond delay="0"/>
                                          </p:stCondLst>
                                        </p:cTn>
                                        <p:tgtEl>
                                          <p:spTgt spid="41"/>
                                        </p:tgtEl>
                                        <p:attrNameLst>
                                          <p:attrName>style.visibility</p:attrName>
                                        </p:attrNameLst>
                                      </p:cBhvr>
                                      <p:to>
                                        <p:strVal val="visible"/>
                                      </p:to>
                                    </p:set>
                                    <p:anim calcmode="lin" valueType="num">
                                      <p:cBhvr additive="base">
                                        <p:cTn id="108" dur="500" fill="hold"/>
                                        <p:tgtEl>
                                          <p:spTgt spid="41"/>
                                        </p:tgtEl>
                                        <p:attrNameLst>
                                          <p:attrName>ppt_x</p:attrName>
                                        </p:attrNameLst>
                                      </p:cBhvr>
                                      <p:tavLst>
                                        <p:tav tm="0">
                                          <p:val>
                                            <p:strVal val="0-#ppt_w/2"/>
                                          </p:val>
                                        </p:tav>
                                        <p:tav tm="100000">
                                          <p:val>
                                            <p:strVal val="#ppt_x"/>
                                          </p:val>
                                        </p:tav>
                                      </p:tavLst>
                                    </p:anim>
                                    <p:anim calcmode="lin" valueType="num">
                                      <p:cBhvr additive="base">
                                        <p:cTn id="109" dur="500" fill="hold"/>
                                        <p:tgtEl>
                                          <p:spTgt spid="41"/>
                                        </p:tgtEl>
                                        <p:attrNameLst>
                                          <p:attrName>ppt_y</p:attrName>
                                        </p:attrNameLst>
                                      </p:cBhvr>
                                      <p:tavLst>
                                        <p:tav tm="0">
                                          <p:val>
                                            <p:strVal val="#ppt_y"/>
                                          </p:val>
                                        </p:tav>
                                        <p:tav tm="100000">
                                          <p:val>
                                            <p:strVal val="#ppt_y"/>
                                          </p:val>
                                        </p:tav>
                                      </p:tavLst>
                                    </p:anim>
                                  </p:childTnLst>
                                </p:cTn>
                              </p:par>
                            </p:childTnLst>
                          </p:cTn>
                        </p:par>
                        <p:par>
                          <p:cTn id="110" fill="hold">
                            <p:stCondLst>
                              <p:cond delay="7500"/>
                            </p:stCondLst>
                            <p:childTnLst>
                              <p:par>
                                <p:cTn id="111" presetID="42" presetClass="entr" presetSubtype="0" fill="hold" grpId="0" nodeType="afterEffect">
                                  <p:stCondLst>
                                    <p:cond delay="0"/>
                                  </p:stCondLst>
                                  <p:childTnLst>
                                    <p:set>
                                      <p:cBhvr>
                                        <p:cTn id="112" dur="1" fill="hold">
                                          <p:stCondLst>
                                            <p:cond delay="0"/>
                                          </p:stCondLst>
                                        </p:cTn>
                                        <p:tgtEl>
                                          <p:spTgt spid="67"/>
                                        </p:tgtEl>
                                        <p:attrNameLst>
                                          <p:attrName>style.visibility</p:attrName>
                                        </p:attrNameLst>
                                      </p:cBhvr>
                                      <p:to>
                                        <p:strVal val="visible"/>
                                      </p:to>
                                    </p:set>
                                    <p:animEffect transition="in" filter="fade">
                                      <p:cBhvr>
                                        <p:cTn id="113" dur="1000"/>
                                        <p:tgtEl>
                                          <p:spTgt spid="67"/>
                                        </p:tgtEl>
                                      </p:cBhvr>
                                    </p:animEffect>
                                    <p:anim calcmode="lin" valueType="num">
                                      <p:cBhvr>
                                        <p:cTn id="114" dur="1000" fill="hold"/>
                                        <p:tgtEl>
                                          <p:spTgt spid="67"/>
                                        </p:tgtEl>
                                        <p:attrNameLst>
                                          <p:attrName>ppt_x</p:attrName>
                                        </p:attrNameLst>
                                      </p:cBhvr>
                                      <p:tavLst>
                                        <p:tav tm="0">
                                          <p:val>
                                            <p:strVal val="#ppt_x"/>
                                          </p:val>
                                        </p:tav>
                                        <p:tav tm="100000">
                                          <p:val>
                                            <p:strVal val="#ppt_x"/>
                                          </p:val>
                                        </p:tav>
                                      </p:tavLst>
                                    </p:anim>
                                    <p:anim calcmode="lin" valueType="num">
                                      <p:cBhvr>
                                        <p:cTn id="115" dur="1000" fill="hold"/>
                                        <p:tgtEl>
                                          <p:spTgt spid="67"/>
                                        </p:tgtEl>
                                        <p:attrNameLst>
                                          <p:attrName>ppt_y</p:attrName>
                                        </p:attrNameLst>
                                      </p:cBhvr>
                                      <p:tavLst>
                                        <p:tav tm="0">
                                          <p:val>
                                            <p:strVal val="#ppt_y+.1"/>
                                          </p:val>
                                        </p:tav>
                                        <p:tav tm="100000">
                                          <p:val>
                                            <p:strVal val="#ppt_y"/>
                                          </p:val>
                                        </p:tav>
                                      </p:tavLst>
                                    </p:anim>
                                  </p:childTnLst>
                                </p:cTn>
                              </p:par>
                            </p:childTnLst>
                          </p:cTn>
                        </p:par>
                        <p:par>
                          <p:cTn id="116" fill="hold">
                            <p:stCondLst>
                              <p:cond delay="8500"/>
                            </p:stCondLst>
                            <p:childTnLst>
                              <p:par>
                                <p:cTn id="117" presetID="31" presetClass="entr" presetSubtype="0" fill="hold" grpId="0" nodeType="afterEffect">
                                  <p:stCondLst>
                                    <p:cond delay="0"/>
                                  </p:stCondLst>
                                  <p:childTnLst>
                                    <p:set>
                                      <p:cBhvr>
                                        <p:cTn id="118" dur="1" fill="hold">
                                          <p:stCondLst>
                                            <p:cond delay="0"/>
                                          </p:stCondLst>
                                        </p:cTn>
                                        <p:tgtEl>
                                          <p:spTgt spid="68"/>
                                        </p:tgtEl>
                                        <p:attrNameLst>
                                          <p:attrName>style.visibility</p:attrName>
                                        </p:attrNameLst>
                                      </p:cBhvr>
                                      <p:to>
                                        <p:strVal val="visible"/>
                                      </p:to>
                                    </p:set>
                                    <p:anim calcmode="lin" valueType="num">
                                      <p:cBhvr>
                                        <p:cTn id="119" dur="1000" fill="hold"/>
                                        <p:tgtEl>
                                          <p:spTgt spid="68"/>
                                        </p:tgtEl>
                                        <p:attrNameLst>
                                          <p:attrName>ppt_w</p:attrName>
                                        </p:attrNameLst>
                                      </p:cBhvr>
                                      <p:tavLst>
                                        <p:tav tm="0">
                                          <p:val>
                                            <p:fltVal val="0"/>
                                          </p:val>
                                        </p:tav>
                                        <p:tav tm="100000">
                                          <p:val>
                                            <p:strVal val="#ppt_w"/>
                                          </p:val>
                                        </p:tav>
                                      </p:tavLst>
                                    </p:anim>
                                    <p:anim calcmode="lin" valueType="num">
                                      <p:cBhvr>
                                        <p:cTn id="120" dur="1000" fill="hold"/>
                                        <p:tgtEl>
                                          <p:spTgt spid="68"/>
                                        </p:tgtEl>
                                        <p:attrNameLst>
                                          <p:attrName>ppt_h</p:attrName>
                                        </p:attrNameLst>
                                      </p:cBhvr>
                                      <p:tavLst>
                                        <p:tav tm="0">
                                          <p:val>
                                            <p:fltVal val="0"/>
                                          </p:val>
                                        </p:tav>
                                        <p:tav tm="100000">
                                          <p:val>
                                            <p:strVal val="#ppt_h"/>
                                          </p:val>
                                        </p:tav>
                                      </p:tavLst>
                                    </p:anim>
                                    <p:anim calcmode="lin" valueType="num">
                                      <p:cBhvr>
                                        <p:cTn id="121" dur="1000" fill="hold"/>
                                        <p:tgtEl>
                                          <p:spTgt spid="68"/>
                                        </p:tgtEl>
                                        <p:attrNameLst>
                                          <p:attrName>style.rotation</p:attrName>
                                        </p:attrNameLst>
                                      </p:cBhvr>
                                      <p:tavLst>
                                        <p:tav tm="0">
                                          <p:val>
                                            <p:fltVal val="90"/>
                                          </p:val>
                                        </p:tav>
                                        <p:tav tm="100000">
                                          <p:val>
                                            <p:fltVal val="0"/>
                                          </p:val>
                                        </p:tav>
                                      </p:tavLst>
                                    </p:anim>
                                    <p:animEffect transition="in" filter="fade">
                                      <p:cBhvr>
                                        <p:cTn id="122" dur="1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9" grpId="0"/>
      <p:bldP spid="30" grpId="0"/>
      <p:bldGraphic spid="39" grpId="0">
        <p:bldAsOne/>
      </p:bldGraphic>
      <p:bldGraphic spid="40" grpId="0">
        <p:bldAsOne/>
      </p:bldGraphic>
      <p:bldP spid="67" grpId="0"/>
      <p:bldGraphic spid="68" grpId="0">
        <p:bldAsOne/>
      </p:bldGraphic>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2" name="Isosceles Triangle 31">
            <a:extLst>
              <a:ext uri="{FF2B5EF4-FFF2-40B4-BE49-F238E27FC236}">
                <a16:creationId xmlns:a16="http://schemas.microsoft.com/office/drawing/2014/main" id="{561205AC-4317-45D9-B564-C3DC33CC81A3}"/>
              </a:ext>
            </a:extLst>
          </p:cNvPr>
          <p:cNvSpPr/>
          <p:nvPr/>
        </p:nvSpPr>
        <p:spPr>
          <a:xfrm rot="10800000">
            <a:off x="3721608" y="36576"/>
            <a:ext cx="4814991" cy="2411534"/>
          </a:xfrm>
          <a:prstGeom prst="triangle">
            <a:avLst>
              <a:gd name="adj" fmla="val 49095"/>
            </a:avLst>
          </a:prstGeom>
          <a:solidFill>
            <a:srgbClr val="A5A5A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18C8AAAE-F1F7-4938-BEFD-7633DB61EA30}"/>
              </a:ext>
            </a:extLst>
          </p:cNvPr>
          <p:cNvGrpSpPr/>
          <p:nvPr/>
        </p:nvGrpSpPr>
        <p:grpSpPr>
          <a:xfrm>
            <a:off x="-388811" y="-644127"/>
            <a:ext cx="6116990" cy="6744174"/>
            <a:chOff x="-388811" y="-644127"/>
            <a:chExt cx="6116990" cy="6744174"/>
          </a:xfrm>
          <a:blipFill>
            <a:blip r:embed="rId3"/>
            <a:stretch>
              <a:fillRect/>
            </a:stretch>
          </a:blipFill>
        </p:grpSpPr>
        <p:sp>
          <p:nvSpPr>
            <p:cNvPr id="2" name="Rectangle 1">
              <a:extLst>
                <a:ext uri="{FF2B5EF4-FFF2-40B4-BE49-F238E27FC236}">
                  <a16:creationId xmlns:a16="http://schemas.microsoft.com/office/drawing/2014/main" id="{463BCFF2-6013-465C-A38B-5F61D982B0D2}"/>
                </a:ext>
              </a:extLst>
            </p:cNvPr>
            <p:cNvSpPr/>
            <p:nvPr/>
          </p:nvSpPr>
          <p:spPr>
            <a:xfrm rot="18900000">
              <a:off x="3899379" y="1592956"/>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D9C5E50-9D76-4574-85AB-8F4DF39C18C8}"/>
                </a:ext>
              </a:extLst>
            </p:cNvPr>
            <p:cNvSpPr/>
            <p:nvPr/>
          </p:nvSpPr>
          <p:spPr>
            <a:xfrm rot="18900000">
              <a:off x="2541485" y="293396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1422E31A-DD8A-43A6-A9CF-E52F5D28495C}"/>
                </a:ext>
              </a:extLst>
            </p:cNvPr>
            <p:cNvSpPr/>
            <p:nvPr/>
          </p:nvSpPr>
          <p:spPr>
            <a:xfrm rot="18900000">
              <a:off x="2541484"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529920" y="0"/>
                  </a:moveTo>
                  <a:lnTo>
                    <a:pt x="1828800" y="298880"/>
                  </a:lnTo>
                  <a:lnTo>
                    <a:pt x="1828800" y="1828800"/>
                  </a:lnTo>
                  <a:lnTo>
                    <a:pt x="0" y="1828800"/>
                  </a:lnTo>
                  <a:lnTo>
                    <a:pt x="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755B2D24-3266-4072-9F78-6580DE62FA6A}"/>
                </a:ext>
              </a:extLst>
            </p:cNvPr>
            <p:cNvSpPr/>
            <p:nvPr/>
          </p:nvSpPr>
          <p:spPr>
            <a:xfrm rot="18900000">
              <a:off x="1183592" y="4271247"/>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B4BAA2BD-6565-45ED-B1F8-B9E53CB20880}"/>
                </a:ext>
              </a:extLst>
            </p:cNvPr>
            <p:cNvSpPr/>
            <p:nvPr/>
          </p:nvSpPr>
          <p:spPr>
            <a:xfrm rot="18900000">
              <a:off x="1204772" y="1594730"/>
              <a:ext cx="1828800" cy="1828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57BA4C43-D614-4515-BE43-A5E3F07B1D8D}"/>
                </a:ext>
              </a:extLst>
            </p:cNvPr>
            <p:cNvSpPr/>
            <p:nvPr/>
          </p:nvSpPr>
          <p:spPr>
            <a:xfrm rot="18900000">
              <a:off x="-154809" y="2932016"/>
              <a:ext cx="1828800" cy="1828800"/>
            </a:xfrm>
            <a:custGeom>
              <a:avLst/>
              <a:gdLst>
                <a:gd name="connsiteX0" fmla="*/ 1828800 w 1828800"/>
                <a:gd name="connsiteY0" fmla="*/ 0 h 1828800"/>
                <a:gd name="connsiteX1" fmla="*/ 1828800 w 1828800"/>
                <a:gd name="connsiteY1" fmla="*/ 1828800 h 1828800"/>
                <a:gd name="connsiteX2" fmla="*/ 0 w 1828800"/>
                <a:gd name="connsiteY2" fmla="*/ 1828800 h 1828800"/>
                <a:gd name="connsiteX3" fmla="*/ 0 w 1828800"/>
                <a:gd name="connsiteY3" fmla="*/ 852410 h 1828800"/>
                <a:gd name="connsiteX4" fmla="*/ 852410 w 1828800"/>
                <a:gd name="connsiteY4" fmla="*/ 0 h 1828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00" h="1828800">
                  <a:moveTo>
                    <a:pt x="1828800" y="0"/>
                  </a:moveTo>
                  <a:lnTo>
                    <a:pt x="1828800" y="1828800"/>
                  </a:lnTo>
                  <a:lnTo>
                    <a:pt x="0" y="1828800"/>
                  </a:lnTo>
                  <a:lnTo>
                    <a:pt x="0" y="852410"/>
                  </a:lnTo>
                  <a:lnTo>
                    <a:pt x="852410"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459DF745-D7FD-45B7-B9C9-A794C7B59CBC}"/>
                </a:ext>
              </a:extLst>
            </p:cNvPr>
            <p:cNvSpPr/>
            <p:nvPr/>
          </p:nvSpPr>
          <p:spPr>
            <a:xfrm rot="18900000">
              <a:off x="1386792" y="-644127"/>
              <a:ext cx="1464763" cy="1464763"/>
            </a:xfrm>
            <a:custGeom>
              <a:avLst/>
              <a:gdLst>
                <a:gd name="connsiteX0" fmla="*/ 0 w 1464763"/>
                <a:gd name="connsiteY0" fmla="*/ 0 h 1464763"/>
                <a:gd name="connsiteX1" fmla="*/ 1464763 w 1464763"/>
                <a:gd name="connsiteY1" fmla="*/ 1464763 h 1464763"/>
                <a:gd name="connsiteX2" fmla="*/ 0 w 1464763"/>
                <a:gd name="connsiteY2" fmla="*/ 1464763 h 1464763"/>
              </a:gdLst>
              <a:ahLst/>
              <a:cxnLst>
                <a:cxn ang="0">
                  <a:pos x="connsiteX0" y="connsiteY0"/>
                </a:cxn>
                <a:cxn ang="0">
                  <a:pos x="connsiteX1" y="connsiteY1"/>
                </a:cxn>
                <a:cxn ang="0">
                  <a:pos x="connsiteX2" y="connsiteY2"/>
                </a:cxn>
              </a:cxnLst>
              <a:rect l="l" t="t" r="r" b="b"/>
              <a:pathLst>
                <a:path w="1464763" h="1464763">
                  <a:moveTo>
                    <a:pt x="0" y="0"/>
                  </a:moveTo>
                  <a:lnTo>
                    <a:pt x="1464763" y="1464763"/>
                  </a:lnTo>
                  <a:lnTo>
                    <a:pt x="0" y="14647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Freeform: Shape 21">
              <a:extLst>
                <a:ext uri="{FF2B5EF4-FFF2-40B4-BE49-F238E27FC236}">
                  <a16:creationId xmlns:a16="http://schemas.microsoft.com/office/drawing/2014/main" id="{9DFD91F1-CC7F-4398-81F9-8FDB46650B52}"/>
                </a:ext>
              </a:extLst>
            </p:cNvPr>
            <p:cNvSpPr/>
            <p:nvPr/>
          </p:nvSpPr>
          <p:spPr>
            <a:xfrm rot="18900000">
              <a:off x="-142532" y="255671"/>
              <a:ext cx="1828800" cy="1828800"/>
            </a:xfrm>
            <a:custGeom>
              <a:avLst/>
              <a:gdLst>
                <a:gd name="connsiteX0" fmla="*/ 1529920 w 1828800"/>
                <a:gd name="connsiteY0" fmla="*/ 0 h 1828800"/>
                <a:gd name="connsiteX1" fmla="*/ 1828800 w 1828800"/>
                <a:gd name="connsiteY1" fmla="*/ 298880 h 1828800"/>
                <a:gd name="connsiteX2" fmla="*/ 1828800 w 1828800"/>
                <a:gd name="connsiteY2" fmla="*/ 1828800 h 1828800"/>
                <a:gd name="connsiteX3" fmla="*/ 0 w 1828800"/>
                <a:gd name="connsiteY3" fmla="*/ 1828800 h 1828800"/>
                <a:gd name="connsiteX4" fmla="*/ 0 w 1828800"/>
                <a:gd name="connsiteY4" fmla="*/ 835048 h 1828800"/>
                <a:gd name="connsiteX5" fmla="*/ 835048 w 1828800"/>
                <a:gd name="connsiteY5" fmla="*/ 0 h 1828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28800" h="1828800">
                  <a:moveTo>
                    <a:pt x="1529920" y="0"/>
                  </a:moveTo>
                  <a:lnTo>
                    <a:pt x="1828800" y="298880"/>
                  </a:lnTo>
                  <a:lnTo>
                    <a:pt x="1828800" y="1828800"/>
                  </a:lnTo>
                  <a:lnTo>
                    <a:pt x="0" y="1828800"/>
                  </a:lnTo>
                  <a:lnTo>
                    <a:pt x="0" y="835048"/>
                  </a:lnTo>
                  <a:lnTo>
                    <a:pt x="835048" y="0"/>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3D00395B-A580-4592-8FC1-CAC4AD07E22F}"/>
                </a:ext>
              </a:extLst>
            </p:cNvPr>
            <p:cNvSpPr/>
            <p:nvPr/>
          </p:nvSpPr>
          <p:spPr>
            <a:xfrm rot="18900000">
              <a:off x="-388811" y="2049194"/>
              <a:ext cx="915983" cy="915983"/>
            </a:xfrm>
            <a:custGeom>
              <a:avLst/>
              <a:gdLst>
                <a:gd name="connsiteX0" fmla="*/ 915983 w 915983"/>
                <a:gd name="connsiteY0" fmla="*/ 0 h 915983"/>
                <a:gd name="connsiteX1" fmla="*/ 915983 w 915983"/>
                <a:gd name="connsiteY1" fmla="*/ 915983 h 915983"/>
                <a:gd name="connsiteX2" fmla="*/ 0 w 915983"/>
                <a:gd name="connsiteY2" fmla="*/ 915983 h 915983"/>
              </a:gdLst>
              <a:ahLst/>
              <a:cxnLst>
                <a:cxn ang="0">
                  <a:pos x="connsiteX0" y="connsiteY0"/>
                </a:cxn>
                <a:cxn ang="0">
                  <a:pos x="connsiteX1" y="connsiteY1"/>
                </a:cxn>
                <a:cxn ang="0">
                  <a:pos x="connsiteX2" y="connsiteY2"/>
                </a:cxn>
              </a:cxnLst>
              <a:rect l="l" t="t" r="r" b="b"/>
              <a:pathLst>
                <a:path w="915983" h="915983">
                  <a:moveTo>
                    <a:pt x="915983" y="0"/>
                  </a:moveTo>
                  <a:lnTo>
                    <a:pt x="915983" y="915983"/>
                  </a:lnTo>
                  <a:lnTo>
                    <a:pt x="0" y="91598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5" name="Group 34">
            <a:extLst>
              <a:ext uri="{FF2B5EF4-FFF2-40B4-BE49-F238E27FC236}">
                <a16:creationId xmlns:a16="http://schemas.microsoft.com/office/drawing/2014/main" id="{5307F1EC-085B-43FC-A5AA-40921D1E798D}"/>
              </a:ext>
            </a:extLst>
          </p:cNvPr>
          <p:cNvGrpSpPr/>
          <p:nvPr/>
        </p:nvGrpSpPr>
        <p:grpSpPr>
          <a:xfrm>
            <a:off x="6258341" y="4297680"/>
            <a:ext cx="649332" cy="640080"/>
            <a:chOff x="6768439" y="2802971"/>
            <a:chExt cx="649332" cy="640080"/>
          </a:xfrm>
        </p:grpSpPr>
        <p:sp>
          <p:nvSpPr>
            <p:cNvPr id="33" name="Rectangle 32">
              <a:extLst>
                <a:ext uri="{FF2B5EF4-FFF2-40B4-BE49-F238E27FC236}">
                  <a16:creationId xmlns:a16="http://schemas.microsoft.com/office/drawing/2014/main" id="{032A760C-BE8B-4102-BC7B-61C5DCC7152E}"/>
                </a:ext>
              </a:extLst>
            </p:cNvPr>
            <p:cNvSpPr>
              <a:spLocks noChangeAspect="1"/>
            </p:cNvSpPr>
            <p:nvPr/>
          </p:nvSpPr>
          <p:spPr>
            <a:xfrm rot="18900000">
              <a:off x="6773065" y="2802971"/>
              <a:ext cx="640080" cy="640080"/>
            </a:xfrm>
            <a:prstGeom prst="rect">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TextBox 33">
              <a:extLst>
                <a:ext uri="{FF2B5EF4-FFF2-40B4-BE49-F238E27FC236}">
                  <a16:creationId xmlns:a16="http://schemas.microsoft.com/office/drawing/2014/main" id="{DBE13F9F-2AC8-4AFA-8799-4E2E7A5F080B}"/>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02</a:t>
              </a:r>
            </a:p>
            <a:p>
              <a:pPr algn="ctr"/>
              <a:r>
                <a:rPr lang="en-US" sz="800" b="1" dirty="0">
                  <a:solidFill>
                    <a:schemeClr val="bg1"/>
                  </a:solidFill>
                </a:rPr>
                <a:t>OPTION</a:t>
              </a:r>
            </a:p>
          </p:txBody>
        </p:sp>
      </p:grpSp>
      <p:grpSp>
        <p:nvGrpSpPr>
          <p:cNvPr id="36" name="Group 35">
            <a:extLst>
              <a:ext uri="{FF2B5EF4-FFF2-40B4-BE49-F238E27FC236}">
                <a16:creationId xmlns:a16="http://schemas.microsoft.com/office/drawing/2014/main" id="{80024E80-FBA3-4AF3-AE97-A20942A0A5A6}"/>
              </a:ext>
            </a:extLst>
          </p:cNvPr>
          <p:cNvGrpSpPr/>
          <p:nvPr/>
        </p:nvGrpSpPr>
        <p:grpSpPr>
          <a:xfrm>
            <a:off x="6248400" y="2926080"/>
            <a:ext cx="649332" cy="640080"/>
            <a:chOff x="6768439" y="2802971"/>
            <a:chExt cx="649332" cy="640080"/>
          </a:xfrm>
        </p:grpSpPr>
        <p:sp>
          <p:nvSpPr>
            <p:cNvPr id="37" name="Rectangle 36">
              <a:extLst>
                <a:ext uri="{FF2B5EF4-FFF2-40B4-BE49-F238E27FC236}">
                  <a16:creationId xmlns:a16="http://schemas.microsoft.com/office/drawing/2014/main" id="{5E87A521-2329-4C8F-8DD1-88D34BDC5FBC}"/>
                </a:ext>
              </a:extLst>
            </p:cNvPr>
            <p:cNvSpPr>
              <a:spLocks noChangeAspect="1"/>
            </p:cNvSpPr>
            <p:nvPr/>
          </p:nvSpPr>
          <p:spPr>
            <a:xfrm rot="18900000">
              <a:off x="6773065" y="2802971"/>
              <a:ext cx="640080" cy="64008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TextBox 37">
              <a:extLst>
                <a:ext uri="{FF2B5EF4-FFF2-40B4-BE49-F238E27FC236}">
                  <a16:creationId xmlns:a16="http://schemas.microsoft.com/office/drawing/2014/main" id="{1AC1A77A-9078-44F1-8DF6-6CFA98584EFF}"/>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01</a:t>
              </a:r>
            </a:p>
            <a:p>
              <a:pPr algn="ctr"/>
              <a:r>
                <a:rPr lang="en-US" sz="800" b="1" dirty="0">
                  <a:solidFill>
                    <a:schemeClr val="bg1"/>
                  </a:solidFill>
                </a:rPr>
                <a:t>OPTION</a:t>
              </a:r>
            </a:p>
          </p:txBody>
        </p:sp>
      </p:grpSp>
      <p:grpSp>
        <p:nvGrpSpPr>
          <p:cNvPr id="39" name="Group 38">
            <a:extLst>
              <a:ext uri="{FF2B5EF4-FFF2-40B4-BE49-F238E27FC236}">
                <a16:creationId xmlns:a16="http://schemas.microsoft.com/office/drawing/2014/main" id="{FADE907D-611E-4767-9AE6-9A848EDFCCBE}"/>
              </a:ext>
            </a:extLst>
          </p:cNvPr>
          <p:cNvGrpSpPr/>
          <p:nvPr/>
        </p:nvGrpSpPr>
        <p:grpSpPr>
          <a:xfrm>
            <a:off x="6258341" y="5669280"/>
            <a:ext cx="649332" cy="640080"/>
            <a:chOff x="6768439" y="2802971"/>
            <a:chExt cx="649332" cy="640080"/>
          </a:xfrm>
        </p:grpSpPr>
        <p:sp>
          <p:nvSpPr>
            <p:cNvPr id="40" name="Rectangle 39">
              <a:extLst>
                <a:ext uri="{FF2B5EF4-FFF2-40B4-BE49-F238E27FC236}">
                  <a16:creationId xmlns:a16="http://schemas.microsoft.com/office/drawing/2014/main" id="{15D9A8ED-A79D-4556-9F6C-544180D4B455}"/>
                </a:ext>
              </a:extLst>
            </p:cNvPr>
            <p:cNvSpPr>
              <a:spLocks noChangeAspect="1"/>
            </p:cNvSpPr>
            <p:nvPr/>
          </p:nvSpPr>
          <p:spPr>
            <a:xfrm rot="18900000">
              <a:off x="6773065" y="2802971"/>
              <a:ext cx="640080" cy="640080"/>
            </a:xfrm>
            <a:prstGeom prst="rect">
              <a:avLst/>
            </a:pr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B5C2D072-C5AC-4C9C-A77D-04BD834AA406}"/>
                </a:ext>
              </a:extLst>
            </p:cNvPr>
            <p:cNvSpPr txBox="1"/>
            <p:nvPr/>
          </p:nvSpPr>
          <p:spPr>
            <a:xfrm>
              <a:off x="6768439" y="2825944"/>
              <a:ext cx="649332" cy="58477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03</a:t>
              </a:r>
            </a:p>
            <a:p>
              <a:pPr algn="ctr"/>
              <a:r>
                <a:rPr lang="en-US" sz="800" b="1" dirty="0">
                  <a:solidFill>
                    <a:schemeClr val="bg1"/>
                  </a:solidFill>
                </a:rPr>
                <a:t>OPTION</a:t>
              </a:r>
            </a:p>
          </p:txBody>
        </p:sp>
      </p:grpSp>
      <p:sp>
        <p:nvSpPr>
          <p:cNvPr id="42" name="TextBox 41">
            <a:extLst>
              <a:ext uri="{FF2B5EF4-FFF2-40B4-BE49-F238E27FC236}">
                <a16:creationId xmlns:a16="http://schemas.microsoft.com/office/drawing/2014/main" id="{A640B32E-CC30-4D5D-B498-1F4AF5E1DA15}"/>
              </a:ext>
            </a:extLst>
          </p:cNvPr>
          <p:cNvSpPr txBox="1"/>
          <p:nvPr/>
        </p:nvSpPr>
        <p:spPr>
          <a:xfrm>
            <a:off x="7163552" y="27432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7C1FB047-DC57-439D-8720-385267DB2FAC}"/>
              </a:ext>
            </a:extLst>
          </p:cNvPr>
          <p:cNvSpPr txBox="1"/>
          <p:nvPr/>
        </p:nvSpPr>
        <p:spPr>
          <a:xfrm>
            <a:off x="7985760" y="609600"/>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44" name="TextBox 43">
            <a:extLst>
              <a:ext uri="{FF2B5EF4-FFF2-40B4-BE49-F238E27FC236}">
                <a16:creationId xmlns:a16="http://schemas.microsoft.com/office/drawing/2014/main" id="{89AD856C-CE71-4CDA-A24E-42786948853A}"/>
              </a:ext>
            </a:extLst>
          </p:cNvPr>
          <p:cNvSpPr txBox="1"/>
          <p:nvPr/>
        </p:nvSpPr>
        <p:spPr>
          <a:xfrm>
            <a:off x="7163551" y="41148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628D81B7-A0E5-4F5D-AD74-F020046FF941}"/>
              </a:ext>
            </a:extLst>
          </p:cNvPr>
          <p:cNvSpPr txBox="1"/>
          <p:nvPr/>
        </p:nvSpPr>
        <p:spPr>
          <a:xfrm>
            <a:off x="7099582" y="5486400"/>
            <a:ext cx="5028448" cy="109260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5096651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500"/>
                                        <p:tgtEl>
                                          <p:spTgt spid="43"/>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randombar(horizontal)">
                                      <p:cBhvr>
                                        <p:cTn id="11" dur="1500"/>
                                        <p:tgtEl>
                                          <p:spTgt spid="4"/>
                                        </p:tgtEl>
                                      </p:cBhvr>
                                    </p:animEffect>
                                  </p:childTnLst>
                                </p:cTn>
                              </p:par>
                              <p:par>
                                <p:cTn id="12" presetID="14" presetClass="entr" presetSubtype="10" fill="hold" grpId="0" nodeType="withEffect">
                                  <p:stCondLst>
                                    <p:cond delay="0"/>
                                  </p:stCondLst>
                                  <p:childTnLst>
                                    <p:set>
                                      <p:cBhvr>
                                        <p:cTn id="13" dur="1" fill="hold">
                                          <p:stCondLst>
                                            <p:cond delay="0"/>
                                          </p:stCondLst>
                                        </p:cTn>
                                        <p:tgtEl>
                                          <p:spTgt spid="32"/>
                                        </p:tgtEl>
                                        <p:attrNameLst>
                                          <p:attrName>style.visibility</p:attrName>
                                        </p:attrNameLst>
                                      </p:cBhvr>
                                      <p:to>
                                        <p:strVal val="visible"/>
                                      </p:to>
                                    </p:set>
                                    <p:animEffect transition="in" filter="randombar(horizontal)">
                                      <p:cBhvr>
                                        <p:cTn id="14" dur="1500"/>
                                        <p:tgtEl>
                                          <p:spTgt spid="32"/>
                                        </p:tgtEl>
                                      </p:cBhvr>
                                    </p:animEffect>
                                  </p:childTnLst>
                                </p:cTn>
                              </p:par>
                            </p:childTnLst>
                          </p:cTn>
                        </p:par>
                        <p:par>
                          <p:cTn id="15" fill="hold">
                            <p:stCondLst>
                              <p:cond delay="2000"/>
                            </p:stCondLst>
                            <p:childTnLst>
                              <p:par>
                                <p:cTn id="16" presetID="53" presetClass="entr" presetSubtype="528" fill="hold" nodeType="afterEffect">
                                  <p:stCondLst>
                                    <p:cond delay="0"/>
                                  </p:stCondLst>
                                  <p:childTnLst>
                                    <p:set>
                                      <p:cBhvr>
                                        <p:cTn id="17" dur="1" fill="hold">
                                          <p:stCondLst>
                                            <p:cond delay="0"/>
                                          </p:stCondLst>
                                        </p:cTn>
                                        <p:tgtEl>
                                          <p:spTgt spid="36"/>
                                        </p:tgtEl>
                                        <p:attrNameLst>
                                          <p:attrName>style.visibility</p:attrName>
                                        </p:attrNameLst>
                                      </p:cBhvr>
                                      <p:to>
                                        <p:strVal val="visible"/>
                                      </p:to>
                                    </p:set>
                                    <p:anim calcmode="lin" valueType="num">
                                      <p:cBhvr>
                                        <p:cTn id="18" dur="500" fill="hold"/>
                                        <p:tgtEl>
                                          <p:spTgt spid="36"/>
                                        </p:tgtEl>
                                        <p:attrNameLst>
                                          <p:attrName>ppt_w</p:attrName>
                                        </p:attrNameLst>
                                      </p:cBhvr>
                                      <p:tavLst>
                                        <p:tav tm="0">
                                          <p:val>
                                            <p:fltVal val="0"/>
                                          </p:val>
                                        </p:tav>
                                        <p:tav tm="100000">
                                          <p:val>
                                            <p:strVal val="#ppt_w"/>
                                          </p:val>
                                        </p:tav>
                                      </p:tavLst>
                                    </p:anim>
                                    <p:anim calcmode="lin" valueType="num">
                                      <p:cBhvr>
                                        <p:cTn id="19" dur="500" fill="hold"/>
                                        <p:tgtEl>
                                          <p:spTgt spid="36"/>
                                        </p:tgtEl>
                                        <p:attrNameLst>
                                          <p:attrName>ppt_h</p:attrName>
                                        </p:attrNameLst>
                                      </p:cBhvr>
                                      <p:tavLst>
                                        <p:tav tm="0">
                                          <p:val>
                                            <p:fltVal val="0"/>
                                          </p:val>
                                        </p:tav>
                                        <p:tav tm="100000">
                                          <p:val>
                                            <p:strVal val="#ppt_h"/>
                                          </p:val>
                                        </p:tav>
                                      </p:tavLst>
                                    </p:anim>
                                    <p:animEffect transition="in" filter="fade">
                                      <p:cBhvr>
                                        <p:cTn id="20" dur="500"/>
                                        <p:tgtEl>
                                          <p:spTgt spid="36"/>
                                        </p:tgtEl>
                                      </p:cBhvr>
                                    </p:animEffect>
                                    <p:anim calcmode="lin" valueType="num">
                                      <p:cBhvr>
                                        <p:cTn id="21" dur="500" fill="hold"/>
                                        <p:tgtEl>
                                          <p:spTgt spid="36"/>
                                        </p:tgtEl>
                                        <p:attrNameLst>
                                          <p:attrName>ppt_x</p:attrName>
                                        </p:attrNameLst>
                                      </p:cBhvr>
                                      <p:tavLst>
                                        <p:tav tm="0">
                                          <p:val>
                                            <p:fltVal val="0.5"/>
                                          </p:val>
                                        </p:tav>
                                        <p:tav tm="100000">
                                          <p:val>
                                            <p:strVal val="#ppt_x"/>
                                          </p:val>
                                        </p:tav>
                                      </p:tavLst>
                                    </p:anim>
                                    <p:anim calcmode="lin" valueType="num">
                                      <p:cBhvr>
                                        <p:cTn id="22" dur="500" fill="hold"/>
                                        <p:tgtEl>
                                          <p:spTgt spid="36"/>
                                        </p:tgtEl>
                                        <p:attrNameLst>
                                          <p:attrName>ppt_y</p:attrName>
                                        </p:attrNameLst>
                                      </p:cBhvr>
                                      <p:tavLst>
                                        <p:tav tm="0">
                                          <p:val>
                                            <p:fltVal val="0.5"/>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42"/>
                                        </p:tgtEl>
                                        <p:attrNameLst>
                                          <p:attrName>style.visibility</p:attrName>
                                        </p:attrNameLst>
                                      </p:cBhvr>
                                      <p:to>
                                        <p:strVal val="visible"/>
                                      </p:to>
                                    </p:set>
                                    <p:animEffect transition="in" filter="fade">
                                      <p:cBhvr>
                                        <p:cTn id="26" dur="1000"/>
                                        <p:tgtEl>
                                          <p:spTgt spid="42"/>
                                        </p:tgtEl>
                                      </p:cBhvr>
                                    </p:animEffect>
                                    <p:anim calcmode="lin" valueType="num">
                                      <p:cBhvr>
                                        <p:cTn id="27" dur="1000" fill="hold"/>
                                        <p:tgtEl>
                                          <p:spTgt spid="42"/>
                                        </p:tgtEl>
                                        <p:attrNameLst>
                                          <p:attrName>ppt_x</p:attrName>
                                        </p:attrNameLst>
                                      </p:cBhvr>
                                      <p:tavLst>
                                        <p:tav tm="0">
                                          <p:val>
                                            <p:strVal val="#ppt_x"/>
                                          </p:val>
                                        </p:tav>
                                        <p:tav tm="100000">
                                          <p:val>
                                            <p:strVal val="#ppt_x"/>
                                          </p:val>
                                        </p:tav>
                                      </p:tavLst>
                                    </p:anim>
                                    <p:anim calcmode="lin" valueType="num">
                                      <p:cBhvr>
                                        <p:cTn id="28" dur="1000" fill="hold"/>
                                        <p:tgtEl>
                                          <p:spTgt spid="42"/>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53" presetClass="entr" presetSubtype="528" fill="hold" nodeType="after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p:cTn id="32" dur="500" fill="hold"/>
                                        <p:tgtEl>
                                          <p:spTgt spid="35"/>
                                        </p:tgtEl>
                                        <p:attrNameLst>
                                          <p:attrName>ppt_w</p:attrName>
                                        </p:attrNameLst>
                                      </p:cBhvr>
                                      <p:tavLst>
                                        <p:tav tm="0">
                                          <p:val>
                                            <p:fltVal val="0"/>
                                          </p:val>
                                        </p:tav>
                                        <p:tav tm="100000">
                                          <p:val>
                                            <p:strVal val="#ppt_w"/>
                                          </p:val>
                                        </p:tav>
                                      </p:tavLst>
                                    </p:anim>
                                    <p:anim calcmode="lin" valueType="num">
                                      <p:cBhvr>
                                        <p:cTn id="33" dur="500" fill="hold"/>
                                        <p:tgtEl>
                                          <p:spTgt spid="35"/>
                                        </p:tgtEl>
                                        <p:attrNameLst>
                                          <p:attrName>ppt_h</p:attrName>
                                        </p:attrNameLst>
                                      </p:cBhvr>
                                      <p:tavLst>
                                        <p:tav tm="0">
                                          <p:val>
                                            <p:fltVal val="0"/>
                                          </p:val>
                                        </p:tav>
                                        <p:tav tm="100000">
                                          <p:val>
                                            <p:strVal val="#ppt_h"/>
                                          </p:val>
                                        </p:tav>
                                      </p:tavLst>
                                    </p:anim>
                                    <p:animEffect transition="in" filter="fade">
                                      <p:cBhvr>
                                        <p:cTn id="34" dur="500"/>
                                        <p:tgtEl>
                                          <p:spTgt spid="35"/>
                                        </p:tgtEl>
                                      </p:cBhvr>
                                    </p:animEffect>
                                    <p:anim calcmode="lin" valueType="num">
                                      <p:cBhvr>
                                        <p:cTn id="35" dur="500" fill="hold"/>
                                        <p:tgtEl>
                                          <p:spTgt spid="35"/>
                                        </p:tgtEl>
                                        <p:attrNameLst>
                                          <p:attrName>ppt_x</p:attrName>
                                        </p:attrNameLst>
                                      </p:cBhvr>
                                      <p:tavLst>
                                        <p:tav tm="0">
                                          <p:val>
                                            <p:fltVal val="0.5"/>
                                          </p:val>
                                        </p:tav>
                                        <p:tav tm="100000">
                                          <p:val>
                                            <p:strVal val="#ppt_x"/>
                                          </p:val>
                                        </p:tav>
                                      </p:tavLst>
                                    </p:anim>
                                    <p:anim calcmode="lin" valueType="num">
                                      <p:cBhvr>
                                        <p:cTn id="36" dur="500" fill="hold"/>
                                        <p:tgtEl>
                                          <p:spTgt spid="35"/>
                                        </p:tgtEl>
                                        <p:attrNameLst>
                                          <p:attrName>ppt_y</p:attrName>
                                        </p:attrNameLst>
                                      </p:cBhvr>
                                      <p:tavLst>
                                        <p:tav tm="0">
                                          <p:val>
                                            <p:fltVal val="0.5"/>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44"/>
                                        </p:tgtEl>
                                        <p:attrNameLst>
                                          <p:attrName>style.visibility</p:attrName>
                                        </p:attrNameLst>
                                      </p:cBhvr>
                                      <p:to>
                                        <p:strVal val="visible"/>
                                      </p:to>
                                    </p:set>
                                    <p:animEffect transition="in" filter="fade">
                                      <p:cBhvr>
                                        <p:cTn id="40" dur="1000"/>
                                        <p:tgtEl>
                                          <p:spTgt spid="44"/>
                                        </p:tgtEl>
                                      </p:cBhvr>
                                    </p:animEffect>
                                    <p:anim calcmode="lin" valueType="num">
                                      <p:cBhvr>
                                        <p:cTn id="41" dur="1000" fill="hold"/>
                                        <p:tgtEl>
                                          <p:spTgt spid="44"/>
                                        </p:tgtEl>
                                        <p:attrNameLst>
                                          <p:attrName>ppt_x</p:attrName>
                                        </p:attrNameLst>
                                      </p:cBhvr>
                                      <p:tavLst>
                                        <p:tav tm="0">
                                          <p:val>
                                            <p:strVal val="#ppt_x"/>
                                          </p:val>
                                        </p:tav>
                                        <p:tav tm="100000">
                                          <p:val>
                                            <p:strVal val="#ppt_x"/>
                                          </p:val>
                                        </p:tav>
                                      </p:tavLst>
                                    </p:anim>
                                    <p:anim calcmode="lin" valueType="num">
                                      <p:cBhvr>
                                        <p:cTn id="42" dur="1000" fill="hold"/>
                                        <p:tgtEl>
                                          <p:spTgt spid="44"/>
                                        </p:tgtEl>
                                        <p:attrNameLst>
                                          <p:attrName>ppt_y</p:attrName>
                                        </p:attrNameLst>
                                      </p:cBhvr>
                                      <p:tavLst>
                                        <p:tav tm="0">
                                          <p:val>
                                            <p:strVal val="#ppt_y+.1"/>
                                          </p:val>
                                        </p:tav>
                                        <p:tav tm="100000">
                                          <p:val>
                                            <p:strVal val="#ppt_y"/>
                                          </p:val>
                                        </p:tav>
                                      </p:tavLst>
                                    </p:anim>
                                  </p:childTnLst>
                                </p:cTn>
                              </p:par>
                            </p:childTnLst>
                          </p:cTn>
                        </p:par>
                        <p:par>
                          <p:cTn id="43" fill="hold">
                            <p:stCondLst>
                              <p:cond delay="5000"/>
                            </p:stCondLst>
                            <p:childTnLst>
                              <p:par>
                                <p:cTn id="44" presetID="53" presetClass="entr" presetSubtype="528" fill="hold" nodeType="afterEffect">
                                  <p:stCondLst>
                                    <p:cond delay="0"/>
                                  </p:stCondLst>
                                  <p:childTnLst>
                                    <p:set>
                                      <p:cBhvr>
                                        <p:cTn id="45" dur="1" fill="hold">
                                          <p:stCondLst>
                                            <p:cond delay="0"/>
                                          </p:stCondLst>
                                        </p:cTn>
                                        <p:tgtEl>
                                          <p:spTgt spid="39"/>
                                        </p:tgtEl>
                                        <p:attrNameLst>
                                          <p:attrName>style.visibility</p:attrName>
                                        </p:attrNameLst>
                                      </p:cBhvr>
                                      <p:to>
                                        <p:strVal val="visible"/>
                                      </p:to>
                                    </p:set>
                                    <p:anim calcmode="lin" valueType="num">
                                      <p:cBhvr>
                                        <p:cTn id="46" dur="500" fill="hold"/>
                                        <p:tgtEl>
                                          <p:spTgt spid="39"/>
                                        </p:tgtEl>
                                        <p:attrNameLst>
                                          <p:attrName>ppt_w</p:attrName>
                                        </p:attrNameLst>
                                      </p:cBhvr>
                                      <p:tavLst>
                                        <p:tav tm="0">
                                          <p:val>
                                            <p:fltVal val="0"/>
                                          </p:val>
                                        </p:tav>
                                        <p:tav tm="100000">
                                          <p:val>
                                            <p:strVal val="#ppt_w"/>
                                          </p:val>
                                        </p:tav>
                                      </p:tavLst>
                                    </p:anim>
                                    <p:anim calcmode="lin" valueType="num">
                                      <p:cBhvr>
                                        <p:cTn id="47" dur="500" fill="hold"/>
                                        <p:tgtEl>
                                          <p:spTgt spid="39"/>
                                        </p:tgtEl>
                                        <p:attrNameLst>
                                          <p:attrName>ppt_h</p:attrName>
                                        </p:attrNameLst>
                                      </p:cBhvr>
                                      <p:tavLst>
                                        <p:tav tm="0">
                                          <p:val>
                                            <p:fltVal val="0"/>
                                          </p:val>
                                        </p:tav>
                                        <p:tav tm="100000">
                                          <p:val>
                                            <p:strVal val="#ppt_h"/>
                                          </p:val>
                                        </p:tav>
                                      </p:tavLst>
                                    </p:anim>
                                    <p:animEffect transition="in" filter="fade">
                                      <p:cBhvr>
                                        <p:cTn id="48" dur="500"/>
                                        <p:tgtEl>
                                          <p:spTgt spid="39"/>
                                        </p:tgtEl>
                                      </p:cBhvr>
                                    </p:animEffect>
                                    <p:anim calcmode="lin" valueType="num">
                                      <p:cBhvr>
                                        <p:cTn id="49" dur="500" fill="hold"/>
                                        <p:tgtEl>
                                          <p:spTgt spid="39"/>
                                        </p:tgtEl>
                                        <p:attrNameLst>
                                          <p:attrName>ppt_x</p:attrName>
                                        </p:attrNameLst>
                                      </p:cBhvr>
                                      <p:tavLst>
                                        <p:tav tm="0">
                                          <p:val>
                                            <p:fltVal val="0.5"/>
                                          </p:val>
                                        </p:tav>
                                        <p:tav tm="100000">
                                          <p:val>
                                            <p:strVal val="#ppt_x"/>
                                          </p:val>
                                        </p:tav>
                                      </p:tavLst>
                                    </p:anim>
                                    <p:anim calcmode="lin" valueType="num">
                                      <p:cBhvr>
                                        <p:cTn id="50" dur="500" fill="hold"/>
                                        <p:tgtEl>
                                          <p:spTgt spid="39"/>
                                        </p:tgtEl>
                                        <p:attrNameLst>
                                          <p:attrName>ppt_y</p:attrName>
                                        </p:attrNameLst>
                                      </p:cBhvr>
                                      <p:tavLst>
                                        <p:tav tm="0">
                                          <p:val>
                                            <p:fltVal val="0.5"/>
                                          </p:val>
                                        </p:tav>
                                        <p:tav tm="100000">
                                          <p:val>
                                            <p:strVal val="#ppt_y"/>
                                          </p:val>
                                        </p:tav>
                                      </p:tavLst>
                                    </p:anim>
                                  </p:childTnLst>
                                </p:cTn>
                              </p:par>
                            </p:childTnLst>
                          </p:cTn>
                        </p:par>
                        <p:par>
                          <p:cTn id="51" fill="hold">
                            <p:stCondLst>
                              <p:cond delay="5500"/>
                            </p:stCondLst>
                            <p:childTnLst>
                              <p:par>
                                <p:cTn id="52" presetID="42" presetClass="entr" presetSubtype="0" fill="hold" grpId="0" nodeType="afterEffect">
                                  <p:stCondLst>
                                    <p:cond delay="0"/>
                                  </p:stCondLst>
                                  <p:childTnLst>
                                    <p:set>
                                      <p:cBhvr>
                                        <p:cTn id="53" dur="1" fill="hold">
                                          <p:stCondLst>
                                            <p:cond delay="0"/>
                                          </p:stCondLst>
                                        </p:cTn>
                                        <p:tgtEl>
                                          <p:spTgt spid="45"/>
                                        </p:tgtEl>
                                        <p:attrNameLst>
                                          <p:attrName>style.visibility</p:attrName>
                                        </p:attrNameLst>
                                      </p:cBhvr>
                                      <p:to>
                                        <p:strVal val="visible"/>
                                      </p:to>
                                    </p:set>
                                    <p:animEffect transition="in" filter="fade">
                                      <p:cBhvr>
                                        <p:cTn id="54" dur="1000"/>
                                        <p:tgtEl>
                                          <p:spTgt spid="45"/>
                                        </p:tgtEl>
                                      </p:cBhvr>
                                    </p:animEffect>
                                    <p:anim calcmode="lin" valueType="num">
                                      <p:cBhvr>
                                        <p:cTn id="55" dur="1000" fill="hold"/>
                                        <p:tgtEl>
                                          <p:spTgt spid="45"/>
                                        </p:tgtEl>
                                        <p:attrNameLst>
                                          <p:attrName>ppt_x</p:attrName>
                                        </p:attrNameLst>
                                      </p:cBhvr>
                                      <p:tavLst>
                                        <p:tav tm="0">
                                          <p:val>
                                            <p:strVal val="#ppt_x"/>
                                          </p:val>
                                        </p:tav>
                                        <p:tav tm="100000">
                                          <p:val>
                                            <p:strVal val="#ppt_x"/>
                                          </p:val>
                                        </p:tav>
                                      </p:tavLst>
                                    </p:anim>
                                    <p:anim calcmode="lin" valueType="num">
                                      <p:cBhvr>
                                        <p:cTn id="56"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42" grpId="0"/>
      <p:bldP spid="43" grpId="0"/>
      <p:bldP spid="44" grpId="0"/>
      <p:bldP spid="45"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B3713B7F-F7FE-48D3-8666-DAA28E1D123A}"/>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336463" y="1505396"/>
            <a:ext cx="5486400" cy="4599150"/>
          </a:xfrm>
          <a:prstGeom prst="rect">
            <a:avLst/>
          </a:prstGeom>
          <a:effectLst>
            <a:outerShdw blurRad="50800" dist="38100" dir="18900000" algn="bl" rotWithShape="0">
              <a:prstClr val="black">
                <a:alpha val="40000"/>
              </a:prstClr>
            </a:outerShdw>
          </a:effectLst>
        </p:spPr>
      </p:pic>
      <p:sp>
        <p:nvSpPr>
          <p:cNvPr id="30" name="Rectangle 29">
            <a:extLst>
              <a:ext uri="{FF2B5EF4-FFF2-40B4-BE49-F238E27FC236}">
                <a16:creationId xmlns:a16="http://schemas.microsoft.com/office/drawing/2014/main" id="{33A1B903-BFE3-4C8B-88DF-7FA00826D888}"/>
              </a:ext>
            </a:extLst>
          </p:cNvPr>
          <p:cNvSpPr/>
          <p:nvPr/>
        </p:nvSpPr>
        <p:spPr>
          <a:xfrm>
            <a:off x="6721958" y="1857688"/>
            <a:ext cx="4714875" cy="266319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DFB4D2B9-7A15-4D8A-B1F6-A927178BE65D}"/>
              </a:ext>
            </a:extLst>
          </p:cNvPr>
          <p:cNvSpPr txBox="1"/>
          <p:nvPr/>
        </p:nvSpPr>
        <p:spPr>
          <a:xfrm>
            <a:off x="567114" y="2257985"/>
            <a:ext cx="2895600"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p:txBody>
      </p:sp>
      <p:sp>
        <p:nvSpPr>
          <p:cNvPr id="9" name="TextBox 8">
            <a:extLst>
              <a:ext uri="{FF2B5EF4-FFF2-40B4-BE49-F238E27FC236}">
                <a16:creationId xmlns:a16="http://schemas.microsoft.com/office/drawing/2014/main" id="{735065A7-AE68-4BF7-BDDF-173459AF4345}"/>
              </a:ext>
            </a:extLst>
          </p:cNvPr>
          <p:cNvSpPr txBox="1"/>
          <p:nvPr/>
        </p:nvSpPr>
        <p:spPr>
          <a:xfrm>
            <a:off x="567114" y="2702579"/>
            <a:ext cx="5029200" cy="1384995"/>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6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0" name="Rectangle: Rounded Corners 9">
            <a:extLst>
              <a:ext uri="{FF2B5EF4-FFF2-40B4-BE49-F238E27FC236}">
                <a16:creationId xmlns:a16="http://schemas.microsoft.com/office/drawing/2014/main" id="{72E3AA55-2DE2-4BD5-B904-62D352DE4A81}"/>
              </a:ext>
            </a:extLst>
          </p:cNvPr>
          <p:cNvSpPr/>
          <p:nvPr/>
        </p:nvSpPr>
        <p:spPr>
          <a:xfrm>
            <a:off x="1069440" y="4628390"/>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Rounded Corners 10">
            <a:extLst>
              <a:ext uri="{FF2B5EF4-FFF2-40B4-BE49-F238E27FC236}">
                <a16:creationId xmlns:a16="http://schemas.microsoft.com/office/drawing/2014/main" id="{83553194-D344-4144-B748-6E0610999EFE}"/>
              </a:ext>
            </a:extLst>
          </p:cNvPr>
          <p:cNvSpPr/>
          <p:nvPr/>
        </p:nvSpPr>
        <p:spPr>
          <a:xfrm>
            <a:off x="1069441" y="4628391"/>
            <a:ext cx="2659821"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28E8578B-2580-4080-8579-81EBE2F089CB}"/>
              </a:ext>
            </a:extLst>
          </p:cNvPr>
          <p:cNvSpPr txBox="1"/>
          <p:nvPr/>
        </p:nvSpPr>
        <p:spPr>
          <a:xfrm>
            <a:off x="457200" y="4580884"/>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JAN</a:t>
            </a:r>
          </a:p>
        </p:txBody>
      </p:sp>
      <p:grpSp>
        <p:nvGrpSpPr>
          <p:cNvPr id="15" name="Group 14">
            <a:extLst>
              <a:ext uri="{FF2B5EF4-FFF2-40B4-BE49-F238E27FC236}">
                <a16:creationId xmlns:a16="http://schemas.microsoft.com/office/drawing/2014/main" id="{CC64FF9D-95EE-4A2B-B682-E0D16AA50B0E}"/>
              </a:ext>
            </a:extLst>
          </p:cNvPr>
          <p:cNvGrpSpPr/>
          <p:nvPr/>
        </p:nvGrpSpPr>
        <p:grpSpPr>
          <a:xfrm>
            <a:off x="3470707" y="4116367"/>
            <a:ext cx="567893" cy="438229"/>
            <a:chOff x="2728554" y="4116367"/>
            <a:chExt cx="567893" cy="438229"/>
          </a:xfrm>
        </p:grpSpPr>
        <p:sp>
          <p:nvSpPr>
            <p:cNvPr id="16" name="Callout: Down Arrow 15">
              <a:extLst>
                <a:ext uri="{FF2B5EF4-FFF2-40B4-BE49-F238E27FC236}">
                  <a16:creationId xmlns:a16="http://schemas.microsoft.com/office/drawing/2014/main" id="{EF89B7CC-8777-4987-BD3E-731B8BD1D3E4}"/>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99CF5023-B9DC-4F83-B7A5-51FC8BCAAE39}"/>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42%</a:t>
              </a:r>
            </a:p>
          </p:txBody>
        </p:sp>
      </p:grpSp>
      <p:sp>
        <p:nvSpPr>
          <p:cNvPr id="18" name="Rectangle: Rounded Corners 17">
            <a:extLst>
              <a:ext uri="{FF2B5EF4-FFF2-40B4-BE49-F238E27FC236}">
                <a16:creationId xmlns:a16="http://schemas.microsoft.com/office/drawing/2014/main" id="{66AC96A7-89AF-44A2-BB59-ED42D1D05716}"/>
              </a:ext>
            </a:extLst>
          </p:cNvPr>
          <p:cNvSpPr/>
          <p:nvPr/>
        </p:nvSpPr>
        <p:spPr>
          <a:xfrm>
            <a:off x="1069440" y="5439294"/>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ectangle: Rounded Corners 18">
            <a:extLst>
              <a:ext uri="{FF2B5EF4-FFF2-40B4-BE49-F238E27FC236}">
                <a16:creationId xmlns:a16="http://schemas.microsoft.com/office/drawing/2014/main" id="{7AD6377B-6F92-4982-86E7-E1A25ECB8EA4}"/>
              </a:ext>
            </a:extLst>
          </p:cNvPr>
          <p:cNvSpPr/>
          <p:nvPr/>
        </p:nvSpPr>
        <p:spPr>
          <a:xfrm>
            <a:off x="1069442" y="5439295"/>
            <a:ext cx="3578758"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TextBox 19">
            <a:extLst>
              <a:ext uri="{FF2B5EF4-FFF2-40B4-BE49-F238E27FC236}">
                <a16:creationId xmlns:a16="http://schemas.microsoft.com/office/drawing/2014/main" id="{A95A7F8E-3E8B-4B4C-8E85-ADAF07534134}"/>
              </a:ext>
            </a:extLst>
          </p:cNvPr>
          <p:cNvSpPr txBox="1"/>
          <p:nvPr/>
        </p:nvSpPr>
        <p:spPr>
          <a:xfrm>
            <a:off x="457200" y="5391788"/>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FEB</a:t>
            </a:r>
          </a:p>
        </p:txBody>
      </p:sp>
      <p:grpSp>
        <p:nvGrpSpPr>
          <p:cNvPr id="21" name="Group 20">
            <a:extLst>
              <a:ext uri="{FF2B5EF4-FFF2-40B4-BE49-F238E27FC236}">
                <a16:creationId xmlns:a16="http://schemas.microsoft.com/office/drawing/2014/main" id="{A45AA79E-8BBE-4E84-A748-C473C76FA5CF}"/>
              </a:ext>
            </a:extLst>
          </p:cNvPr>
          <p:cNvGrpSpPr/>
          <p:nvPr/>
        </p:nvGrpSpPr>
        <p:grpSpPr>
          <a:xfrm>
            <a:off x="4385107" y="4927271"/>
            <a:ext cx="567893" cy="438229"/>
            <a:chOff x="2728554" y="4116367"/>
            <a:chExt cx="567893" cy="438229"/>
          </a:xfrm>
        </p:grpSpPr>
        <p:sp>
          <p:nvSpPr>
            <p:cNvPr id="22" name="Callout: Down Arrow 21">
              <a:extLst>
                <a:ext uri="{FF2B5EF4-FFF2-40B4-BE49-F238E27FC236}">
                  <a16:creationId xmlns:a16="http://schemas.microsoft.com/office/drawing/2014/main" id="{709ED832-D109-4CA4-A361-6F1DE2ACE7C3}"/>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 name="TextBox 22">
              <a:extLst>
                <a:ext uri="{FF2B5EF4-FFF2-40B4-BE49-F238E27FC236}">
                  <a16:creationId xmlns:a16="http://schemas.microsoft.com/office/drawing/2014/main" id="{A0456660-3C5D-4CEB-BF36-A7EB118C632F}"/>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78%</a:t>
              </a:r>
            </a:p>
          </p:txBody>
        </p:sp>
      </p:grpSp>
      <p:sp>
        <p:nvSpPr>
          <p:cNvPr id="24" name="Rectangle: Rounded Corners 23">
            <a:extLst>
              <a:ext uri="{FF2B5EF4-FFF2-40B4-BE49-F238E27FC236}">
                <a16:creationId xmlns:a16="http://schemas.microsoft.com/office/drawing/2014/main" id="{3F9DC52A-F29B-403C-9D4A-CE031281BD54}"/>
              </a:ext>
            </a:extLst>
          </p:cNvPr>
          <p:cNvSpPr/>
          <p:nvPr/>
        </p:nvSpPr>
        <p:spPr>
          <a:xfrm>
            <a:off x="1069440" y="6276486"/>
            <a:ext cx="4389120" cy="274320"/>
          </a:xfrm>
          <a:prstGeom prst="roundRect">
            <a:avLst/>
          </a:prstGeom>
          <a:solidFill>
            <a:schemeClr val="tx1">
              <a:alpha val="75000"/>
            </a:schemeClr>
          </a:solidFill>
          <a:ln w="6350">
            <a:solidFill>
              <a:schemeClr val="bg1">
                <a:alpha val="50000"/>
              </a:schemeClr>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Rounded Corners 24">
            <a:extLst>
              <a:ext uri="{FF2B5EF4-FFF2-40B4-BE49-F238E27FC236}">
                <a16:creationId xmlns:a16="http://schemas.microsoft.com/office/drawing/2014/main" id="{00927E3A-E6BF-4147-ABA3-0CF4EA855D15}"/>
              </a:ext>
            </a:extLst>
          </p:cNvPr>
          <p:cNvSpPr/>
          <p:nvPr/>
        </p:nvSpPr>
        <p:spPr>
          <a:xfrm>
            <a:off x="1069441" y="6276487"/>
            <a:ext cx="2283359" cy="274320"/>
          </a:xfrm>
          <a:prstGeom prst="roundRect">
            <a:avLst/>
          </a:prstGeom>
          <a:solidFill>
            <a:srgbClr val="FE4A1E"/>
          </a:solidFill>
          <a:ln>
            <a:noFill/>
          </a:ln>
          <a:effectLst>
            <a:outerShdw blurRad="57785" dist="33020" dir="3180000" algn="ctr">
              <a:srgbClr val="000000">
                <a:alpha val="3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TextBox 25">
            <a:extLst>
              <a:ext uri="{FF2B5EF4-FFF2-40B4-BE49-F238E27FC236}">
                <a16:creationId xmlns:a16="http://schemas.microsoft.com/office/drawing/2014/main" id="{F3AEF4CB-7AF0-44CD-A8D7-2BE72F3ECF41}"/>
              </a:ext>
            </a:extLst>
          </p:cNvPr>
          <p:cNvSpPr txBox="1"/>
          <p:nvPr/>
        </p:nvSpPr>
        <p:spPr>
          <a:xfrm>
            <a:off x="457200" y="6228980"/>
            <a:ext cx="606242" cy="33855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MAR</a:t>
            </a:r>
          </a:p>
        </p:txBody>
      </p:sp>
      <p:grpSp>
        <p:nvGrpSpPr>
          <p:cNvPr id="27" name="Group 26">
            <a:extLst>
              <a:ext uri="{FF2B5EF4-FFF2-40B4-BE49-F238E27FC236}">
                <a16:creationId xmlns:a16="http://schemas.microsoft.com/office/drawing/2014/main" id="{AE3F3F87-2C85-4C53-AA2B-30A2FABAF67A}"/>
              </a:ext>
            </a:extLst>
          </p:cNvPr>
          <p:cNvGrpSpPr/>
          <p:nvPr/>
        </p:nvGrpSpPr>
        <p:grpSpPr>
          <a:xfrm>
            <a:off x="3048000" y="5764463"/>
            <a:ext cx="567893" cy="438229"/>
            <a:chOff x="2728554" y="4116367"/>
            <a:chExt cx="567893" cy="438229"/>
          </a:xfrm>
        </p:grpSpPr>
        <p:sp>
          <p:nvSpPr>
            <p:cNvPr id="28" name="Callout: Down Arrow 27">
              <a:extLst>
                <a:ext uri="{FF2B5EF4-FFF2-40B4-BE49-F238E27FC236}">
                  <a16:creationId xmlns:a16="http://schemas.microsoft.com/office/drawing/2014/main" id="{FCF8481E-9A5C-4CF7-8A1E-46EA8290256E}"/>
                </a:ext>
              </a:extLst>
            </p:cNvPr>
            <p:cNvSpPr/>
            <p:nvPr/>
          </p:nvSpPr>
          <p:spPr>
            <a:xfrm>
              <a:off x="2728554" y="4190161"/>
              <a:ext cx="548046" cy="364435"/>
            </a:xfrm>
            <a:prstGeom prst="downArrowCallou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9" name="TextBox 28">
              <a:extLst>
                <a:ext uri="{FF2B5EF4-FFF2-40B4-BE49-F238E27FC236}">
                  <a16:creationId xmlns:a16="http://schemas.microsoft.com/office/drawing/2014/main" id="{829B2188-F383-493B-B5DD-1E8D9E576412}"/>
                </a:ext>
              </a:extLst>
            </p:cNvPr>
            <p:cNvSpPr txBox="1"/>
            <p:nvPr/>
          </p:nvSpPr>
          <p:spPr>
            <a:xfrm>
              <a:off x="2793527" y="4116367"/>
              <a:ext cx="502920" cy="307777"/>
            </a:xfrm>
            <a:prstGeom prst="rect">
              <a:avLst/>
            </a:prstGeom>
            <a:noFill/>
          </p:spPr>
          <p:txBody>
            <a:bodyPr wrap="square" rtlCol="0">
              <a:spAutoFit/>
            </a:bodyPr>
            <a:lstStyle/>
            <a:p>
              <a:r>
                <a:rPr lang="en-US" sz="1400" b="1" dirty="0">
                  <a:solidFill>
                    <a:schemeClr val="bg1"/>
                  </a:solidFill>
                  <a:latin typeface="Candara" panose="020E0502030303020204" pitchFamily="34" charset="0"/>
                </a:rPr>
                <a:t>53%</a:t>
              </a:r>
            </a:p>
          </p:txBody>
        </p:sp>
      </p:grpSp>
      <p:sp>
        <p:nvSpPr>
          <p:cNvPr id="4" name="Rectangle 3">
            <a:extLst>
              <a:ext uri="{FF2B5EF4-FFF2-40B4-BE49-F238E27FC236}">
                <a16:creationId xmlns:a16="http://schemas.microsoft.com/office/drawing/2014/main" id="{A94C7BFD-48ED-427F-9A79-DB12EDDBEC4D}"/>
              </a:ext>
            </a:extLst>
          </p:cNvPr>
          <p:cNvSpPr>
            <a:spLocks noChangeAspect="1"/>
          </p:cNvSpPr>
          <p:nvPr/>
        </p:nvSpPr>
        <p:spPr>
          <a:xfrm>
            <a:off x="5928217" y="2114916"/>
            <a:ext cx="1280160" cy="1280160"/>
          </a:xfrm>
          <a:prstGeom prst="rect">
            <a:avLst/>
          </a:pr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60CE2B62-05AA-4372-8F44-FACC00A9FD8F}"/>
              </a:ext>
            </a:extLst>
          </p:cNvPr>
          <p:cNvSpPr txBox="1"/>
          <p:nvPr/>
        </p:nvSpPr>
        <p:spPr>
          <a:xfrm>
            <a:off x="387496" y="305067"/>
            <a:ext cx="57085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32" name="TextBox 31">
            <a:extLst>
              <a:ext uri="{FF2B5EF4-FFF2-40B4-BE49-F238E27FC236}">
                <a16:creationId xmlns:a16="http://schemas.microsoft.com/office/drawing/2014/main" id="{96B8C811-C34B-40EA-A01C-692B6751C156}"/>
              </a:ext>
            </a:extLst>
          </p:cNvPr>
          <p:cNvSpPr txBox="1"/>
          <p:nvPr/>
        </p:nvSpPr>
        <p:spPr>
          <a:xfrm>
            <a:off x="5928217" y="2257985"/>
            <a:ext cx="1280160" cy="892552"/>
          </a:xfrm>
          <a:prstGeom prst="rect">
            <a:avLst/>
          </a:prstGeom>
          <a:noFill/>
        </p:spPr>
        <p:txBody>
          <a:bodyPr wrap="square" rtlCol="0">
            <a:spAutoFit/>
          </a:bodyPr>
          <a:lstStyle/>
          <a:p>
            <a:pPr algn="ctr"/>
            <a:r>
              <a:rPr lang="en-US" sz="1300" dirty="0">
                <a:solidFill>
                  <a:schemeClr val="bg1"/>
                </a:solidFill>
                <a:latin typeface="Candara" panose="020E0502030303020204" pitchFamily="34" charset="0"/>
              </a:rPr>
              <a:t>Lorem ipsum dolor sit amet, consectetur adipiscing elit. </a:t>
            </a:r>
            <a:endParaRPr lang="en-US" sz="1300" dirty="0">
              <a:solidFill>
                <a:schemeClr val="bg1"/>
              </a:solidFill>
            </a:endParaRPr>
          </a:p>
        </p:txBody>
      </p:sp>
    </p:spTree>
    <p:extLst>
      <p:ext uri="{BB962C8B-B14F-4D97-AF65-F5344CB8AC3E}">
        <p14:creationId xmlns:p14="http://schemas.microsoft.com/office/powerpoint/2010/main" val="225410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1"/>
                                        </p:tgtEl>
                                        <p:attrNameLst>
                                          <p:attrName>style.visibility</p:attrName>
                                        </p:attrNameLst>
                                      </p:cBhvr>
                                      <p:to>
                                        <p:strVal val="visible"/>
                                      </p:to>
                                    </p:set>
                                    <p:animEffect transition="in" filter="wipe(left)">
                                      <p:cBhvr>
                                        <p:cTn id="7" dur="1000"/>
                                        <p:tgtEl>
                                          <p:spTgt spid="31"/>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1000"/>
                                        <p:tgtEl>
                                          <p:spTgt spid="8"/>
                                        </p:tgtEl>
                                      </p:cBhvr>
                                    </p:animEffect>
                                    <p:anim calcmode="lin" valueType="num">
                                      <p:cBhvr>
                                        <p:cTn id="12" dur="1000" fill="hold"/>
                                        <p:tgtEl>
                                          <p:spTgt spid="8"/>
                                        </p:tgtEl>
                                        <p:attrNameLst>
                                          <p:attrName>ppt_x</p:attrName>
                                        </p:attrNameLst>
                                      </p:cBhvr>
                                      <p:tavLst>
                                        <p:tav tm="0">
                                          <p:val>
                                            <p:strVal val="#ppt_x"/>
                                          </p:val>
                                        </p:tav>
                                        <p:tav tm="100000">
                                          <p:val>
                                            <p:strVal val="#ppt_x"/>
                                          </p:val>
                                        </p:tav>
                                      </p:tavLst>
                                    </p:anim>
                                    <p:anim calcmode="lin" valueType="num">
                                      <p:cBhvr>
                                        <p:cTn id="13" dur="1000" fill="hold"/>
                                        <p:tgtEl>
                                          <p:spTgt spid="8"/>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2" presetClass="entr" presetSubtype="0" fill="hold" grpId="0" nodeType="after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Effect transition="in" filter="fade">
                                      <p:cBhvr>
                                        <p:cTn id="17" dur="1000"/>
                                        <p:tgtEl>
                                          <p:spTgt spid="9">
                                            <p:txEl>
                                              <p:pRg st="0" end="0"/>
                                            </p:txEl>
                                          </p:spTgt>
                                        </p:tgtEl>
                                      </p:cBhvr>
                                    </p:animEffect>
                                    <p:anim calcmode="lin" valueType="num">
                                      <p:cBhvr>
                                        <p:cTn id="18" dur="10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42" presetClass="entr" presetSubtype="0" fill="hold" grpId="0" nodeType="after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Effect transition="in" filter="fade">
                                      <p:cBhvr>
                                        <p:cTn id="23" dur="1000"/>
                                        <p:tgtEl>
                                          <p:spTgt spid="9">
                                            <p:txEl>
                                              <p:pRg st="2" end="2"/>
                                            </p:txEl>
                                          </p:spTgt>
                                        </p:tgtEl>
                                      </p:cBhvr>
                                    </p:animEffect>
                                    <p:anim calcmode="lin" valueType="num">
                                      <p:cBhvr>
                                        <p:cTn id="24" dur="1000" fill="hold"/>
                                        <p:tgtEl>
                                          <p:spTgt spid="9">
                                            <p:txEl>
                                              <p:pRg st="2" end="2"/>
                                            </p:txEl>
                                          </p:spTgt>
                                        </p:tgtEl>
                                        <p:attrNameLst>
                                          <p:attrName>ppt_x</p:attrName>
                                        </p:attrNameLst>
                                      </p:cBhvr>
                                      <p:tavLst>
                                        <p:tav tm="0">
                                          <p:val>
                                            <p:strVal val="#ppt_x"/>
                                          </p:val>
                                        </p:tav>
                                        <p:tav tm="100000">
                                          <p:val>
                                            <p:strVal val="#ppt_x"/>
                                          </p:val>
                                        </p:tav>
                                      </p:tavLst>
                                    </p:anim>
                                    <p:anim calcmode="lin" valueType="num">
                                      <p:cBhvr>
                                        <p:cTn id="25" dur="1000" fill="hold"/>
                                        <p:tgtEl>
                                          <p:spTgt spid="9">
                                            <p:txEl>
                                              <p:pRg st="2" end="2"/>
                                            </p:txEl>
                                          </p:spTgt>
                                        </p:tgtEl>
                                        <p:attrNameLst>
                                          <p:attrName>ppt_y</p:attrName>
                                        </p:attrNameLst>
                                      </p:cBhvr>
                                      <p:tavLst>
                                        <p:tav tm="0">
                                          <p:val>
                                            <p:strVal val="#ppt_y+.1"/>
                                          </p:val>
                                        </p:tav>
                                        <p:tav tm="100000">
                                          <p:val>
                                            <p:strVal val="#ppt_y"/>
                                          </p:val>
                                        </p:tav>
                                      </p:tavLst>
                                    </p:anim>
                                  </p:childTnLst>
                                </p:cTn>
                              </p:par>
                            </p:childTnLst>
                          </p:cTn>
                        </p:par>
                        <p:par>
                          <p:cTn id="26" fill="hold">
                            <p:stCondLst>
                              <p:cond delay="4000"/>
                            </p:stCondLst>
                            <p:childTnLst>
                              <p:par>
                                <p:cTn id="27" presetID="53" presetClass="entr" presetSubtype="16" fill="hold" nodeType="after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grpId="0" nodeType="withEffect">
                                  <p:stCondLst>
                                    <p:cond delay="0"/>
                                  </p:stCondLst>
                                  <p:childTnLst>
                                    <p:set>
                                      <p:cBhvr>
                                        <p:cTn id="33" dur="1" fill="hold">
                                          <p:stCondLst>
                                            <p:cond delay="0"/>
                                          </p:stCondLst>
                                        </p:cTn>
                                        <p:tgtEl>
                                          <p:spTgt spid="30"/>
                                        </p:tgtEl>
                                        <p:attrNameLst>
                                          <p:attrName>style.visibility</p:attrName>
                                        </p:attrNameLst>
                                      </p:cBhvr>
                                      <p:to>
                                        <p:strVal val="visible"/>
                                      </p:to>
                                    </p:set>
                                    <p:anim calcmode="lin" valueType="num">
                                      <p:cBhvr>
                                        <p:cTn id="34" dur="1000" fill="hold"/>
                                        <p:tgtEl>
                                          <p:spTgt spid="30"/>
                                        </p:tgtEl>
                                        <p:attrNameLst>
                                          <p:attrName>ppt_w</p:attrName>
                                        </p:attrNameLst>
                                      </p:cBhvr>
                                      <p:tavLst>
                                        <p:tav tm="0">
                                          <p:val>
                                            <p:fltVal val="0"/>
                                          </p:val>
                                        </p:tav>
                                        <p:tav tm="100000">
                                          <p:val>
                                            <p:strVal val="#ppt_w"/>
                                          </p:val>
                                        </p:tav>
                                      </p:tavLst>
                                    </p:anim>
                                    <p:anim calcmode="lin" valueType="num">
                                      <p:cBhvr>
                                        <p:cTn id="35" dur="1000" fill="hold"/>
                                        <p:tgtEl>
                                          <p:spTgt spid="30"/>
                                        </p:tgtEl>
                                        <p:attrNameLst>
                                          <p:attrName>ppt_h</p:attrName>
                                        </p:attrNameLst>
                                      </p:cBhvr>
                                      <p:tavLst>
                                        <p:tav tm="0">
                                          <p:val>
                                            <p:fltVal val="0"/>
                                          </p:val>
                                        </p:tav>
                                        <p:tav tm="100000">
                                          <p:val>
                                            <p:strVal val="#ppt_h"/>
                                          </p:val>
                                        </p:tav>
                                      </p:tavLst>
                                    </p:anim>
                                    <p:animEffect transition="in" filter="fade">
                                      <p:cBhvr>
                                        <p:cTn id="36" dur="1000"/>
                                        <p:tgtEl>
                                          <p:spTgt spid="30"/>
                                        </p:tgtEl>
                                      </p:cBhvr>
                                    </p:animEffect>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fade">
                                      <p:cBhvr>
                                        <p:cTn id="40" dur="1000"/>
                                        <p:tgtEl>
                                          <p:spTgt spid="4"/>
                                        </p:tgtEl>
                                      </p:cBhvr>
                                    </p:animEffect>
                                    <p:anim calcmode="lin" valueType="num">
                                      <p:cBhvr>
                                        <p:cTn id="41" dur="1000" fill="hold"/>
                                        <p:tgtEl>
                                          <p:spTgt spid="4"/>
                                        </p:tgtEl>
                                        <p:attrNameLst>
                                          <p:attrName>ppt_x</p:attrName>
                                        </p:attrNameLst>
                                      </p:cBhvr>
                                      <p:tavLst>
                                        <p:tav tm="0">
                                          <p:val>
                                            <p:strVal val="#ppt_x"/>
                                          </p:val>
                                        </p:tav>
                                        <p:tav tm="100000">
                                          <p:val>
                                            <p:strVal val="#ppt_x"/>
                                          </p:val>
                                        </p:tav>
                                      </p:tavLst>
                                    </p:anim>
                                    <p:anim calcmode="lin" valueType="num">
                                      <p:cBhvr>
                                        <p:cTn id="42" dur="1000" fill="hold"/>
                                        <p:tgtEl>
                                          <p:spTgt spid="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1000"/>
                                        <p:tgtEl>
                                          <p:spTgt spid="32"/>
                                        </p:tgtEl>
                                      </p:cBhvr>
                                    </p:animEffect>
                                    <p:anim calcmode="lin" valueType="num">
                                      <p:cBhvr>
                                        <p:cTn id="46" dur="1000" fill="hold"/>
                                        <p:tgtEl>
                                          <p:spTgt spid="32"/>
                                        </p:tgtEl>
                                        <p:attrNameLst>
                                          <p:attrName>ppt_x</p:attrName>
                                        </p:attrNameLst>
                                      </p:cBhvr>
                                      <p:tavLst>
                                        <p:tav tm="0">
                                          <p:val>
                                            <p:strVal val="#ppt_x"/>
                                          </p:val>
                                        </p:tav>
                                        <p:tav tm="100000">
                                          <p:val>
                                            <p:strVal val="#ppt_x"/>
                                          </p:val>
                                        </p:tav>
                                      </p:tavLst>
                                    </p:anim>
                                    <p:anim calcmode="lin" valueType="num">
                                      <p:cBhvr>
                                        <p:cTn id="47" dur="1000" fill="hold"/>
                                        <p:tgtEl>
                                          <p:spTgt spid="32"/>
                                        </p:tgtEl>
                                        <p:attrNameLst>
                                          <p:attrName>ppt_y</p:attrName>
                                        </p:attrNameLst>
                                      </p:cBhvr>
                                      <p:tavLst>
                                        <p:tav tm="0">
                                          <p:val>
                                            <p:strVal val="#ppt_y+.1"/>
                                          </p:val>
                                        </p:tav>
                                        <p:tav tm="100000">
                                          <p:val>
                                            <p:strVal val="#ppt_y"/>
                                          </p:val>
                                        </p:tav>
                                      </p:tavLst>
                                    </p:anim>
                                  </p:childTnLst>
                                </p:cTn>
                              </p:par>
                            </p:childTnLst>
                          </p:cTn>
                        </p:par>
                        <p:par>
                          <p:cTn id="48" fill="hold">
                            <p:stCondLst>
                              <p:cond delay="6000"/>
                            </p:stCondLst>
                            <p:childTnLst>
                              <p:par>
                                <p:cTn id="49" presetID="2" presetClass="entr" presetSubtype="4" fill="hold" grpId="0" nodeType="afterEffect">
                                  <p:stCondLst>
                                    <p:cond delay="0"/>
                                  </p:stCondLst>
                                  <p:childTnLst>
                                    <p:set>
                                      <p:cBhvr>
                                        <p:cTn id="50" dur="1" fill="hold">
                                          <p:stCondLst>
                                            <p:cond delay="0"/>
                                          </p:stCondLst>
                                        </p:cTn>
                                        <p:tgtEl>
                                          <p:spTgt spid="14"/>
                                        </p:tgtEl>
                                        <p:attrNameLst>
                                          <p:attrName>style.visibility</p:attrName>
                                        </p:attrNameLst>
                                      </p:cBhvr>
                                      <p:to>
                                        <p:strVal val="visible"/>
                                      </p:to>
                                    </p:set>
                                    <p:anim calcmode="lin" valueType="num">
                                      <p:cBhvr additive="base">
                                        <p:cTn id="51" dur="750" fill="hold"/>
                                        <p:tgtEl>
                                          <p:spTgt spid="14"/>
                                        </p:tgtEl>
                                        <p:attrNameLst>
                                          <p:attrName>ppt_x</p:attrName>
                                        </p:attrNameLst>
                                      </p:cBhvr>
                                      <p:tavLst>
                                        <p:tav tm="0">
                                          <p:val>
                                            <p:strVal val="#ppt_x"/>
                                          </p:val>
                                        </p:tav>
                                        <p:tav tm="100000">
                                          <p:val>
                                            <p:strVal val="#ppt_x"/>
                                          </p:val>
                                        </p:tav>
                                      </p:tavLst>
                                    </p:anim>
                                    <p:anim calcmode="lin" valueType="num">
                                      <p:cBhvr additive="base">
                                        <p:cTn id="52" dur="750" fill="hold"/>
                                        <p:tgtEl>
                                          <p:spTgt spid="1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 calcmode="lin" valueType="num">
                                      <p:cBhvr additive="base">
                                        <p:cTn id="55" dur="750" fill="hold"/>
                                        <p:tgtEl>
                                          <p:spTgt spid="20"/>
                                        </p:tgtEl>
                                        <p:attrNameLst>
                                          <p:attrName>ppt_x</p:attrName>
                                        </p:attrNameLst>
                                      </p:cBhvr>
                                      <p:tavLst>
                                        <p:tav tm="0">
                                          <p:val>
                                            <p:strVal val="#ppt_x"/>
                                          </p:val>
                                        </p:tav>
                                        <p:tav tm="100000">
                                          <p:val>
                                            <p:strVal val="#ppt_x"/>
                                          </p:val>
                                        </p:tav>
                                      </p:tavLst>
                                    </p:anim>
                                    <p:anim calcmode="lin" valueType="num">
                                      <p:cBhvr additive="base">
                                        <p:cTn id="56" dur="750" fill="hold"/>
                                        <p:tgtEl>
                                          <p:spTgt spid="20"/>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750" fill="hold"/>
                                        <p:tgtEl>
                                          <p:spTgt spid="26"/>
                                        </p:tgtEl>
                                        <p:attrNameLst>
                                          <p:attrName>ppt_x</p:attrName>
                                        </p:attrNameLst>
                                      </p:cBhvr>
                                      <p:tavLst>
                                        <p:tav tm="0">
                                          <p:val>
                                            <p:strVal val="#ppt_x"/>
                                          </p:val>
                                        </p:tav>
                                        <p:tav tm="100000">
                                          <p:val>
                                            <p:strVal val="#ppt_x"/>
                                          </p:val>
                                        </p:tav>
                                      </p:tavLst>
                                    </p:anim>
                                    <p:anim calcmode="lin" valueType="num">
                                      <p:cBhvr additive="base">
                                        <p:cTn id="60" dur="750" fill="hold"/>
                                        <p:tgtEl>
                                          <p:spTgt spid="26"/>
                                        </p:tgtEl>
                                        <p:attrNameLst>
                                          <p:attrName>ppt_y</p:attrName>
                                        </p:attrNameLst>
                                      </p:cBhvr>
                                      <p:tavLst>
                                        <p:tav tm="0">
                                          <p:val>
                                            <p:strVal val="1+#ppt_h/2"/>
                                          </p:val>
                                        </p:tav>
                                        <p:tav tm="100000">
                                          <p:val>
                                            <p:strVal val="#ppt_y"/>
                                          </p:val>
                                        </p:tav>
                                      </p:tavLst>
                                    </p:anim>
                                  </p:childTnLst>
                                </p:cTn>
                              </p:par>
                            </p:childTnLst>
                          </p:cTn>
                        </p:par>
                        <p:par>
                          <p:cTn id="61" fill="hold">
                            <p:stCondLst>
                              <p:cond delay="6750"/>
                            </p:stCondLst>
                            <p:childTnLst>
                              <p:par>
                                <p:cTn id="62" presetID="22" presetClass="entr" presetSubtype="2" fill="hold" grpId="0" nodeType="afterEffect">
                                  <p:stCondLst>
                                    <p:cond delay="0"/>
                                  </p:stCondLst>
                                  <p:childTnLst>
                                    <p:set>
                                      <p:cBhvr>
                                        <p:cTn id="63" dur="1" fill="hold">
                                          <p:stCondLst>
                                            <p:cond delay="0"/>
                                          </p:stCondLst>
                                        </p:cTn>
                                        <p:tgtEl>
                                          <p:spTgt spid="10"/>
                                        </p:tgtEl>
                                        <p:attrNameLst>
                                          <p:attrName>style.visibility</p:attrName>
                                        </p:attrNameLst>
                                      </p:cBhvr>
                                      <p:to>
                                        <p:strVal val="visible"/>
                                      </p:to>
                                    </p:set>
                                    <p:animEffect transition="in" filter="wipe(right)">
                                      <p:cBhvr>
                                        <p:cTn id="64" dur="1000"/>
                                        <p:tgtEl>
                                          <p:spTgt spid="10"/>
                                        </p:tgtEl>
                                      </p:cBhvr>
                                    </p:animEffect>
                                  </p:childTnLst>
                                </p:cTn>
                              </p:par>
                            </p:childTnLst>
                          </p:cTn>
                        </p:par>
                        <p:par>
                          <p:cTn id="65" fill="hold">
                            <p:stCondLst>
                              <p:cond delay="7750"/>
                            </p:stCondLst>
                            <p:childTnLst>
                              <p:par>
                                <p:cTn id="66" presetID="22" presetClass="entr" presetSubtype="8" fill="hold" grpId="0" nodeType="afterEffect">
                                  <p:stCondLst>
                                    <p:cond delay="0"/>
                                  </p:stCondLst>
                                  <p:childTnLst>
                                    <p:set>
                                      <p:cBhvr>
                                        <p:cTn id="67" dur="1" fill="hold">
                                          <p:stCondLst>
                                            <p:cond delay="0"/>
                                          </p:stCondLst>
                                        </p:cTn>
                                        <p:tgtEl>
                                          <p:spTgt spid="11"/>
                                        </p:tgtEl>
                                        <p:attrNameLst>
                                          <p:attrName>style.visibility</p:attrName>
                                        </p:attrNameLst>
                                      </p:cBhvr>
                                      <p:to>
                                        <p:strVal val="visible"/>
                                      </p:to>
                                    </p:set>
                                    <p:animEffect transition="in" filter="wipe(left)">
                                      <p:cBhvr>
                                        <p:cTn id="68" dur="1000"/>
                                        <p:tgtEl>
                                          <p:spTgt spid="11"/>
                                        </p:tgtEl>
                                      </p:cBhvr>
                                    </p:animEffect>
                                  </p:childTnLst>
                                </p:cTn>
                              </p:par>
                              <p:par>
                                <p:cTn id="69" presetID="2" presetClass="entr" presetSubtype="8" fill="hold" nodeType="with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1000" fill="hold"/>
                                        <p:tgtEl>
                                          <p:spTgt spid="15"/>
                                        </p:tgtEl>
                                        <p:attrNameLst>
                                          <p:attrName>ppt_x</p:attrName>
                                        </p:attrNameLst>
                                      </p:cBhvr>
                                      <p:tavLst>
                                        <p:tav tm="0">
                                          <p:val>
                                            <p:strVal val="0-#ppt_w/2"/>
                                          </p:val>
                                        </p:tav>
                                        <p:tav tm="100000">
                                          <p:val>
                                            <p:strVal val="#ppt_x"/>
                                          </p:val>
                                        </p:tav>
                                      </p:tavLst>
                                    </p:anim>
                                    <p:anim calcmode="lin" valueType="num">
                                      <p:cBhvr additive="base">
                                        <p:cTn id="72" dur="1000" fill="hold"/>
                                        <p:tgtEl>
                                          <p:spTgt spid="15"/>
                                        </p:tgtEl>
                                        <p:attrNameLst>
                                          <p:attrName>ppt_y</p:attrName>
                                        </p:attrNameLst>
                                      </p:cBhvr>
                                      <p:tavLst>
                                        <p:tav tm="0">
                                          <p:val>
                                            <p:strVal val="#ppt_y"/>
                                          </p:val>
                                        </p:tav>
                                        <p:tav tm="100000">
                                          <p:val>
                                            <p:strVal val="#ppt_y"/>
                                          </p:val>
                                        </p:tav>
                                      </p:tavLst>
                                    </p:anim>
                                  </p:childTnLst>
                                </p:cTn>
                              </p:par>
                            </p:childTnLst>
                          </p:cTn>
                        </p:par>
                        <p:par>
                          <p:cTn id="73" fill="hold">
                            <p:stCondLst>
                              <p:cond delay="8750"/>
                            </p:stCondLst>
                            <p:childTnLst>
                              <p:par>
                                <p:cTn id="74" presetID="22" presetClass="entr" presetSubtype="2" fill="hold" grpId="0" nodeType="afterEffect">
                                  <p:stCondLst>
                                    <p:cond delay="0"/>
                                  </p:stCondLst>
                                  <p:childTnLst>
                                    <p:set>
                                      <p:cBhvr>
                                        <p:cTn id="75" dur="1" fill="hold">
                                          <p:stCondLst>
                                            <p:cond delay="0"/>
                                          </p:stCondLst>
                                        </p:cTn>
                                        <p:tgtEl>
                                          <p:spTgt spid="18"/>
                                        </p:tgtEl>
                                        <p:attrNameLst>
                                          <p:attrName>style.visibility</p:attrName>
                                        </p:attrNameLst>
                                      </p:cBhvr>
                                      <p:to>
                                        <p:strVal val="visible"/>
                                      </p:to>
                                    </p:set>
                                    <p:animEffect transition="in" filter="wipe(right)">
                                      <p:cBhvr>
                                        <p:cTn id="76" dur="1000"/>
                                        <p:tgtEl>
                                          <p:spTgt spid="18"/>
                                        </p:tgtEl>
                                      </p:cBhvr>
                                    </p:animEffect>
                                  </p:childTnLst>
                                </p:cTn>
                              </p:par>
                            </p:childTnLst>
                          </p:cTn>
                        </p:par>
                        <p:par>
                          <p:cTn id="77" fill="hold">
                            <p:stCondLst>
                              <p:cond delay="9750"/>
                            </p:stCondLst>
                            <p:childTnLst>
                              <p:par>
                                <p:cTn id="78" presetID="22" presetClass="entr" presetSubtype="8" fill="hold" grpId="0" nodeType="after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wipe(left)">
                                      <p:cBhvr>
                                        <p:cTn id="80" dur="1000"/>
                                        <p:tgtEl>
                                          <p:spTgt spid="19"/>
                                        </p:tgtEl>
                                      </p:cBhvr>
                                    </p:animEffect>
                                  </p:childTnLst>
                                </p:cTn>
                              </p:par>
                              <p:par>
                                <p:cTn id="81" presetID="2" presetClass="entr" presetSubtype="8" fill="hold" nodeType="withEffect">
                                  <p:stCondLst>
                                    <p:cond delay="0"/>
                                  </p:stCondLst>
                                  <p:childTnLst>
                                    <p:set>
                                      <p:cBhvr>
                                        <p:cTn id="82" dur="1" fill="hold">
                                          <p:stCondLst>
                                            <p:cond delay="0"/>
                                          </p:stCondLst>
                                        </p:cTn>
                                        <p:tgtEl>
                                          <p:spTgt spid="21"/>
                                        </p:tgtEl>
                                        <p:attrNameLst>
                                          <p:attrName>style.visibility</p:attrName>
                                        </p:attrNameLst>
                                      </p:cBhvr>
                                      <p:to>
                                        <p:strVal val="visible"/>
                                      </p:to>
                                    </p:set>
                                    <p:anim calcmode="lin" valueType="num">
                                      <p:cBhvr additive="base">
                                        <p:cTn id="83" dur="1000" fill="hold"/>
                                        <p:tgtEl>
                                          <p:spTgt spid="21"/>
                                        </p:tgtEl>
                                        <p:attrNameLst>
                                          <p:attrName>ppt_x</p:attrName>
                                        </p:attrNameLst>
                                      </p:cBhvr>
                                      <p:tavLst>
                                        <p:tav tm="0">
                                          <p:val>
                                            <p:strVal val="0-#ppt_w/2"/>
                                          </p:val>
                                        </p:tav>
                                        <p:tav tm="100000">
                                          <p:val>
                                            <p:strVal val="#ppt_x"/>
                                          </p:val>
                                        </p:tav>
                                      </p:tavLst>
                                    </p:anim>
                                    <p:anim calcmode="lin" valueType="num">
                                      <p:cBhvr additive="base">
                                        <p:cTn id="84" dur="1000" fill="hold"/>
                                        <p:tgtEl>
                                          <p:spTgt spid="21"/>
                                        </p:tgtEl>
                                        <p:attrNameLst>
                                          <p:attrName>ppt_y</p:attrName>
                                        </p:attrNameLst>
                                      </p:cBhvr>
                                      <p:tavLst>
                                        <p:tav tm="0">
                                          <p:val>
                                            <p:strVal val="#ppt_y"/>
                                          </p:val>
                                        </p:tav>
                                        <p:tav tm="100000">
                                          <p:val>
                                            <p:strVal val="#ppt_y"/>
                                          </p:val>
                                        </p:tav>
                                      </p:tavLst>
                                    </p:anim>
                                  </p:childTnLst>
                                </p:cTn>
                              </p:par>
                            </p:childTnLst>
                          </p:cTn>
                        </p:par>
                        <p:par>
                          <p:cTn id="85" fill="hold">
                            <p:stCondLst>
                              <p:cond delay="10750"/>
                            </p:stCondLst>
                            <p:childTnLst>
                              <p:par>
                                <p:cTn id="86" presetID="22" presetClass="entr" presetSubtype="2" fill="hold" grpId="0" nodeType="afterEffect">
                                  <p:stCondLst>
                                    <p:cond delay="0"/>
                                  </p:stCondLst>
                                  <p:childTnLst>
                                    <p:set>
                                      <p:cBhvr>
                                        <p:cTn id="87" dur="1" fill="hold">
                                          <p:stCondLst>
                                            <p:cond delay="0"/>
                                          </p:stCondLst>
                                        </p:cTn>
                                        <p:tgtEl>
                                          <p:spTgt spid="24"/>
                                        </p:tgtEl>
                                        <p:attrNameLst>
                                          <p:attrName>style.visibility</p:attrName>
                                        </p:attrNameLst>
                                      </p:cBhvr>
                                      <p:to>
                                        <p:strVal val="visible"/>
                                      </p:to>
                                    </p:set>
                                    <p:animEffect transition="in" filter="wipe(right)">
                                      <p:cBhvr>
                                        <p:cTn id="88" dur="1000"/>
                                        <p:tgtEl>
                                          <p:spTgt spid="24"/>
                                        </p:tgtEl>
                                      </p:cBhvr>
                                    </p:animEffect>
                                  </p:childTnLst>
                                </p:cTn>
                              </p:par>
                            </p:childTnLst>
                          </p:cTn>
                        </p:par>
                        <p:par>
                          <p:cTn id="89" fill="hold">
                            <p:stCondLst>
                              <p:cond delay="11750"/>
                            </p:stCondLst>
                            <p:childTnLst>
                              <p:par>
                                <p:cTn id="90" presetID="22" presetClass="entr" presetSubtype="8" fill="hold" grpId="0" nodeType="afterEffect">
                                  <p:stCondLst>
                                    <p:cond delay="0"/>
                                  </p:stCondLst>
                                  <p:childTnLst>
                                    <p:set>
                                      <p:cBhvr>
                                        <p:cTn id="91" dur="1" fill="hold">
                                          <p:stCondLst>
                                            <p:cond delay="0"/>
                                          </p:stCondLst>
                                        </p:cTn>
                                        <p:tgtEl>
                                          <p:spTgt spid="25"/>
                                        </p:tgtEl>
                                        <p:attrNameLst>
                                          <p:attrName>style.visibility</p:attrName>
                                        </p:attrNameLst>
                                      </p:cBhvr>
                                      <p:to>
                                        <p:strVal val="visible"/>
                                      </p:to>
                                    </p:set>
                                    <p:animEffect transition="in" filter="wipe(left)">
                                      <p:cBhvr>
                                        <p:cTn id="92" dur="1000"/>
                                        <p:tgtEl>
                                          <p:spTgt spid="25"/>
                                        </p:tgtEl>
                                      </p:cBhvr>
                                    </p:animEffect>
                                  </p:childTnLst>
                                </p:cTn>
                              </p:par>
                              <p:par>
                                <p:cTn id="93" presetID="2" presetClass="entr" presetSubtype="8" fill="hold" nodeType="withEffect">
                                  <p:stCondLst>
                                    <p:cond delay="0"/>
                                  </p:stCondLst>
                                  <p:childTnLst>
                                    <p:set>
                                      <p:cBhvr>
                                        <p:cTn id="94" dur="1" fill="hold">
                                          <p:stCondLst>
                                            <p:cond delay="0"/>
                                          </p:stCondLst>
                                        </p:cTn>
                                        <p:tgtEl>
                                          <p:spTgt spid="27"/>
                                        </p:tgtEl>
                                        <p:attrNameLst>
                                          <p:attrName>style.visibility</p:attrName>
                                        </p:attrNameLst>
                                      </p:cBhvr>
                                      <p:to>
                                        <p:strVal val="visible"/>
                                      </p:to>
                                    </p:set>
                                    <p:anim calcmode="lin" valueType="num">
                                      <p:cBhvr additive="base">
                                        <p:cTn id="95" dur="1000" fill="hold"/>
                                        <p:tgtEl>
                                          <p:spTgt spid="27"/>
                                        </p:tgtEl>
                                        <p:attrNameLst>
                                          <p:attrName>ppt_x</p:attrName>
                                        </p:attrNameLst>
                                      </p:cBhvr>
                                      <p:tavLst>
                                        <p:tav tm="0">
                                          <p:val>
                                            <p:strVal val="0-#ppt_w/2"/>
                                          </p:val>
                                        </p:tav>
                                        <p:tav tm="100000">
                                          <p:val>
                                            <p:strVal val="#ppt_x"/>
                                          </p:val>
                                        </p:tav>
                                      </p:tavLst>
                                    </p:anim>
                                    <p:anim calcmode="lin" valueType="num">
                                      <p:cBhvr additive="base">
                                        <p:cTn id="96" dur="10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9" grpId="0" build="p"/>
      <p:bldP spid="10" grpId="0" animBg="1"/>
      <p:bldP spid="11" grpId="0" animBg="1"/>
      <p:bldP spid="14" grpId="0"/>
      <p:bldP spid="18" grpId="0" animBg="1"/>
      <p:bldP spid="19" grpId="0" animBg="1"/>
      <p:bldP spid="20" grpId="0"/>
      <p:bldP spid="24" grpId="0" animBg="1"/>
      <p:bldP spid="25" grpId="0" animBg="1"/>
      <p:bldP spid="26" grpId="0"/>
      <p:bldP spid="4" grpId="0" animBg="1"/>
      <p:bldP spid="31" grpId="0"/>
      <p:bldP spid="32"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FE4A1E"/>
              </a:gs>
              <a:gs pos="50000">
                <a:srgbClr val="5C9AD3"/>
              </a:gs>
              <a:gs pos="80000">
                <a:srgbClr val="44546B"/>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chemeClr val="bg1">
              <a:alpha val="10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rgbClr val="93939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520902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8" name="TextBox 37">
            <a:extLst>
              <a:ext uri="{FF2B5EF4-FFF2-40B4-BE49-F238E27FC236}">
                <a16:creationId xmlns:a16="http://schemas.microsoft.com/office/drawing/2014/main" id="{567F7F19-8C94-45E8-B436-2250CA56E1C6}"/>
              </a:ext>
            </a:extLst>
          </p:cNvPr>
          <p:cNvSpPr txBox="1"/>
          <p:nvPr/>
        </p:nvSpPr>
        <p:spPr>
          <a:xfrm>
            <a:off x="5537152" y="1549109"/>
            <a:ext cx="2542297" cy="1625060"/>
          </a:xfrm>
          <a:prstGeom prst="rect">
            <a:avLst/>
          </a:prstGeom>
          <a:noFill/>
        </p:spPr>
        <p:txBody>
          <a:bodyPr wrap="square" rtlCol="0">
            <a:spAutoFit/>
          </a:bodyPr>
          <a:lstStyle/>
          <a:p>
            <a:pPr algn="r" defTabSz="1219170">
              <a:spcBef>
                <a:spcPct val="20000"/>
              </a:spcBef>
              <a:defRPr/>
            </a:pPr>
            <a:r>
              <a:rPr lang="en-US" sz="1600" dirty="0">
                <a:solidFill>
                  <a:srgbClr val="FE4A1E"/>
                </a:solidFill>
                <a:latin typeface="Bernard MT Condensed" panose="02050806060905020404" pitchFamily="18" charset="0"/>
              </a:rPr>
              <a:t>LOREM IPSUM DOLOR</a:t>
            </a:r>
          </a:p>
          <a:p>
            <a:pPr algn="r" defTabSz="1219170">
              <a:spcBef>
                <a:spcPct val="20000"/>
              </a:spcBef>
              <a:defRPr/>
            </a:pPr>
            <a:endParaRPr lang="en-US" sz="100" b="1" dirty="0">
              <a:solidFill>
                <a:schemeClr val="bg1"/>
              </a:solidFill>
              <a:latin typeface="Candara" panose="020E0502030303020204" pitchFamily="34" charset="0"/>
            </a:endParaRP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 name="Rectangle 2">
            <a:extLst>
              <a:ext uri="{FF2B5EF4-FFF2-40B4-BE49-F238E27FC236}">
                <a16:creationId xmlns:a16="http://schemas.microsoft.com/office/drawing/2014/main" id="{5AE3FAB9-2CFC-47A5-8494-B455EE74B73D}"/>
              </a:ext>
            </a:extLst>
          </p:cNvPr>
          <p:cNvSpPr/>
          <p:nvPr/>
        </p:nvSpPr>
        <p:spPr>
          <a:xfrm>
            <a:off x="762000" y="1304668"/>
            <a:ext cx="3026188" cy="5096132"/>
          </a:xfrm>
          <a:prstGeom prst="rect">
            <a:avLst/>
          </a:prstGeom>
          <a:blipFill>
            <a:blip r:embed="rId3"/>
            <a:stretch>
              <a:fillRect/>
            </a:stretch>
          </a:blipFill>
          <a:ln>
            <a:solidFill>
              <a:schemeClr val="bg1">
                <a:alpha val="60000"/>
              </a:schemeClr>
            </a:solidFill>
          </a:ln>
          <a:effectLst>
            <a:outerShdw blurRad="190500" dist="1905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22D56CE1-ABC2-4B13-9448-229FFA6BD47E}"/>
              </a:ext>
            </a:extLst>
          </p:cNvPr>
          <p:cNvGrpSpPr/>
          <p:nvPr/>
        </p:nvGrpSpPr>
        <p:grpSpPr>
          <a:xfrm rot="5400000">
            <a:off x="3863634" y="1936381"/>
            <a:ext cx="1698953" cy="2743200"/>
            <a:chOff x="762000" y="1446180"/>
            <a:chExt cx="2286000" cy="3691066"/>
          </a:xfrm>
          <a:effectLst>
            <a:outerShdw blurRad="190500" dist="190500" dir="13500000" algn="br" rotWithShape="0">
              <a:prstClr val="black">
                <a:alpha val="40000"/>
              </a:prstClr>
            </a:outerShdw>
          </a:effectLst>
        </p:grpSpPr>
        <p:sp>
          <p:nvSpPr>
            <p:cNvPr id="11" name="Freeform: Shape 10">
              <a:extLst>
                <a:ext uri="{FF2B5EF4-FFF2-40B4-BE49-F238E27FC236}">
                  <a16:creationId xmlns:a16="http://schemas.microsoft.com/office/drawing/2014/main" id="{9AD790EC-75D6-4D72-8CD0-C9714A5DC7DB}"/>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Oval 13">
              <a:extLst>
                <a:ext uri="{FF2B5EF4-FFF2-40B4-BE49-F238E27FC236}">
                  <a16:creationId xmlns:a16="http://schemas.microsoft.com/office/drawing/2014/main" id="{4C82AAD7-226E-41C6-B638-17D71CCA6FB7}"/>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6" name="TextBox 15">
            <a:extLst>
              <a:ext uri="{FF2B5EF4-FFF2-40B4-BE49-F238E27FC236}">
                <a16:creationId xmlns:a16="http://schemas.microsoft.com/office/drawing/2014/main" id="{B854B385-87C3-439C-B0D2-171D076EA98F}"/>
              </a:ext>
            </a:extLst>
          </p:cNvPr>
          <p:cNvSpPr txBox="1"/>
          <p:nvPr/>
        </p:nvSpPr>
        <p:spPr>
          <a:xfrm>
            <a:off x="5006100" y="3092536"/>
            <a:ext cx="937611"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$1,234</a:t>
            </a:r>
          </a:p>
        </p:txBody>
      </p:sp>
      <p:sp>
        <p:nvSpPr>
          <p:cNvPr id="17" name="TextBox 16">
            <a:extLst>
              <a:ext uri="{FF2B5EF4-FFF2-40B4-BE49-F238E27FC236}">
                <a16:creationId xmlns:a16="http://schemas.microsoft.com/office/drawing/2014/main" id="{E2843AB4-757E-42A5-BE62-528ED5C4726F}"/>
              </a:ext>
            </a:extLst>
          </p:cNvPr>
          <p:cNvSpPr txBox="1"/>
          <p:nvPr/>
        </p:nvSpPr>
        <p:spPr>
          <a:xfrm>
            <a:off x="3777617" y="3123314"/>
            <a:ext cx="1094200"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01</a:t>
            </a:r>
          </a:p>
        </p:txBody>
      </p:sp>
      <p:sp>
        <p:nvSpPr>
          <p:cNvPr id="50" name="Rectangle 49">
            <a:extLst>
              <a:ext uri="{FF2B5EF4-FFF2-40B4-BE49-F238E27FC236}">
                <a16:creationId xmlns:a16="http://schemas.microsoft.com/office/drawing/2014/main" id="{43434FAE-3A27-4A82-93EE-1E387343FC5E}"/>
              </a:ext>
            </a:extLst>
          </p:cNvPr>
          <p:cNvSpPr/>
          <p:nvPr/>
        </p:nvSpPr>
        <p:spPr>
          <a:xfrm>
            <a:off x="8391039" y="1304667"/>
            <a:ext cx="3026188" cy="5096132"/>
          </a:xfrm>
          <a:prstGeom prst="rect">
            <a:avLst/>
          </a:prstGeom>
          <a:blipFill>
            <a:blip r:embed="rId4"/>
            <a:stretch>
              <a:fillRect/>
            </a:stretch>
          </a:blipFill>
          <a:ln>
            <a:solidFill>
              <a:schemeClr val="bg1">
                <a:alpha val="60000"/>
              </a:schemeClr>
            </a:solidFill>
          </a:ln>
          <a:effectLst>
            <a:outerShdw blurRad="190500" dist="1905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F480247C-6428-447D-AECD-79130598B12D}"/>
              </a:ext>
            </a:extLst>
          </p:cNvPr>
          <p:cNvGrpSpPr/>
          <p:nvPr/>
        </p:nvGrpSpPr>
        <p:grpSpPr>
          <a:xfrm rot="16200000">
            <a:off x="6701268" y="3252735"/>
            <a:ext cx="1698953" cy="2743200"/>
            <a:chOff x="762000" y="1446180"/>
            <a:chExt cx="2286000" cy="3691066"/>
          </a:xfrm>
          <a:effectLst>
            <a:outerShdw blurRad="190500" dist="190500" dir="18900000" algn="bl" rotWithShape="0">
              <a:prstClr val="black">
                <a:alpha val="40000"/>
              </a:prstClr>
            </a:outerShdw>
          </a:effectLst>
        </p:grpSpPr>
        <p:sp>
          <p:nvSpPr>
            <p:cNvPr id="55" name="Freeform: Shape 54">
              <a:extLst>
                <a:ext uri="{FF2B5EF4-FFF2-40B4-BE49-F238E27FC236}">
                  <a16:creationId xmlns:a16="http://schemas.microsoft.com/office/drawing/2014/main" id="{48AF2803-8EF2-4477-996B-0C2D4A8FF594}"/>
                </a:ext>
              </a:extLst>
            </p:cNvPr>
            <p:cNvSpPr>
              <a:spLocks noChangeAspect="1"/>
            </p:cNvSpPr>
            <p:nvPr/>
          </p:nvSpPr>
          <p:spPr>
            <a:xfrm rot="10800000">
              <a:off x="762000" y="1446180"/>
              <a:ext cx="2286000" cy="3691066"/>
            </a:xfrm>
            <a:custGeom>
              <a:avLst/>
              <a:gdLst>
                <a:gd name="connsiteX0" fmla="*/ 1143001 w 2286000"/>
                <a:gd name="connsiteY0" fmla="*/ 3691066 h 3691066"/>
                <a:gd name="connsiteX1" fmla="*/ 342901 w 2286000"/>
                <a:gd name="connsiteY1" fmla="*/ 2890966 h 3691066"/>
                <a:gd name="connsiteX2" fmla="*/ 577245 w 2286000"/>
                <a:gd name="connsiteY2" fmla="*/ 2325210 h 3691066"/>
                <a:gd name="connsiteX3" fmla="*/ 628652 w 2286000"/>
                <a:gd name="connsiteY3" fmla="*/ 2282795 h 3691066"/>
                <a:gd name="connsiteX4" fmla="*/ 628652 w 2286000"/>
                <a:gd name="connsiteY4" fmla="*/ 1905000 h 3691066"/>
                <a:gd name="connsiteX5" fmla="*/ 0 w 2286000"/>
                <a:gd name="connsiteY5" fmla="*/ 1905000 h 3691066"/>
                <a:gd name="connsiteX6" fmla="*/ 1143000 w 2286000"/>
                <a:gd name="connsiteY6" fmla="*/ 0 h 3691066"/>
                <a:gd name="connsiteX7" fmla="*/ 2286000 w 2286000"/>
                <a:gd name="connsiteY7" fmla="*/ 1905000 h 3691066"/>
                <a:gd name="connsiteX8" fmla="*/ 1657351 w 2286000"/>
                <a:gd name="connsiteY8" fmla="*/ 1905000 h 3691066"/>
                <a:gd name="connsiteX9" fmla="*/ 1657351 w 2286000"/>
                <a:gd name="connsiteY9" fmla="*/ 2282796 h 3691066"/>
                <a:gd name="connsiteX10" fmla="*/ 1708757 w 2286000"/>
                <a:gd name="connsiteY10" fmla="*/ 2325210 h 3691066"/>
                <a:gd name="connsiteX11" fmla="*/ 1943101 w 2286000"/>
                <a:gd name="connsiteY11" fmla="*/ 2890966 h 3691066"/>
                <a:gd name="connsiteX12" fmla="*/ 1143001 w 2286000"/>
                <a:gd name="connsiteY12" fmla="*/ 3691066 h 3691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86000" h="3691066">
                  <a:moveTo>
                    <a:pt x="1143001" y="3691066"/>
                  </a:moveTo>
                  <a:cubicBezTo>
                    <a:pt x="701118" y="3691066"/>
                    <a:pt x="342901" y="3332849"/>
                    <a:pt x="342901" y="2890966"/>
                  </a:cubicBezTo>
                  <a:cubicBezTo>
                    <a:pt x="342901" y="2670025"/>
                    <a:pt x="432455" y="2470000"/>
                    <a:pt x="577245" y="2325210"/>
                  </a:cubicBezTo>
                  <a:lnTo>
                    <a:pt x="628652" y="2282795"/>
                  </a:lnTo>
                  <a:lnTo>
                    <a:pt x="628652" y="1905000"/>
                  </a:lnTo>
                  <a:lnTo>
                    <a:pt x="0" y="1905000"/>
                  </a:lnTo>
                  <a:lnTo>
                    <a:pt x="1143000" y="0"/>
                  </a:lnTo>
                  <a:lnTo>
                    <a:pt x="2286000" y="1905000"/>
                  </a:lnTo>
                  <a:lnTo>
                    <a:pt x="1657351" y="1905000"/>
                  </a:lnTo>
                  <a:lnTo>
                    <a:pt x="1657351" y="2282796"/>
                  </a:lnTo>
                  <a:lnTo>
                    <a:pt x="1708757" y="2325210"/>
                  </a:lnTo>
                  <a:cubicBezTo>
                    <a:pt x="1853547" y="2470000"/>
                    <a:pt x="1943101" y="2670025"/>
                    <a:pt x="1943101" y="2890966"/>
                  </a:cubicBezTo>
                  <a:cubicBezTo>
                    <a:pt x="1943101" y="3332849"/>
                    <a:pt x="1584884" y="3691066"/>
                    <a:pt x="1143001" y="3691066"/>
                  </a:cubicBezTo>
                  <a:close/>
                </a:path>
              </a:pathLst>
            </a:cu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6" name="Oval 55">
              <a:extLst>
                <a:ext uri="{FF2B5EF4-FFF2-40B4-BE49-F238E27FC236}">
                  <a16:creationId xmlns:a16="http://schemas.microsoft.com/office/drawing/2014/main" id="{63FD0097-8A04-457C-A61A-9DA51F93D288}"/>
                </a:ext>
              </a:extLst>
            </p:cNvPr>
            <p:cNvSpPr>
              <a:spLocks noChangeAspect="1"/>
            </p:cNvSpPr>
            <p:nvPr/>
          </p:nvSpPr>
          <p:spPr>
            <a:xfrm>
              <a:off x="1264920" y="1617325"/>
              <a:ext cx="1280160" cy="12801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3" name="TextBox 52">
            <a:extLst>
              <a:ext uri="{FF2B5EF4-FFF2-40B4-BE49-F238E27FC236}">
                <a16:creationId xmlns:a16="http://schemas.microsoft.com/office/drawing/2014/main" id="{68C7C721-D8EF-4C98-B33E-F2AE6E4DA5A0}"/>
              </a:ext>
            </a:extLst>
          </p:cNvPr>
          <p:cNvSpPr txBox="1"/>
          <p:nvPr/>
        </p:nvSpPr>
        <p:spPr>
          <a:xfrm>
            <a:off x="6306339" y="4405273"/>
            <a:ext cx="951416" cy="430887"/>
          </a:xfrm>
          <a:prstGeom prst="rect">
            <a:avLst/>
          </a:prstGeom>
          <a:noFill/>
        </p:spPr>
        <p:txBody>
          <a:bodyPr wrap="square" rtlCol="0">
            <a:spAutoFit/>
          </a:bodyPr>
          <a:lstStyle/>
          <a:p>
            <a:pPr algn="ctr" defTabSz="1219170">
              <a:spcBef>
                <a:spcPct val="20000"/>
              </a:spcBef>
              <a:defRPr/>
            </a:pPr>
            <a:r>
              <a:rPr lang="en-US" sz="2200" dirty="0">
                <a:solidFill>
                  <a:schemeClr val="bg2">
                    <a:lumMod val="25000"/>
                  </a:schemeClr>
                </a:solidFill>
                <a:latin typeface="Bernard MT Condensed" panose="02050806060905020404" pitchFamily="18" charset="0"/>
              </a:rPr>
              <a:t>$5,678</a:t>
            </a:r>
          </a:p>
        </p:txBody>
      </p:sp>
      <p:sp>
        <p:nvSpPr>
          <p:cNvPr id="54" name="TextBox 53">
            <a:extLst>
              <a:ext uri="{FF2B5EF4-FFF2-40B4-BE49-F238E27FC236}">
                <a16:creationId xmlns:a16="http://schemas.microsoft.com/office/drawing/2014/main" id="{867777EE-4819-42C2-8BE4-8AB5D0E492E7}"/>
              </a:ext>
            </a:extLst>
          </p:cNvPr>
          <p:cNvSpPr txBox="1"/>
          <p:nvPr/>
        </p:nvSpPr>
        <p:spPr>
          <a:xfrm>
            <a:off x="7392038" y="4439670"/>
            <a:ext cx="1142362" cy="369332"/>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OPTION 02</a:t>
            </a:r>
          </a:p>
        </p:txBody>
      </p:sp>
      <p:sp>
        <p:nvSpPr>
          <p:cNvPr id="57" name="TextBox 56">
            <a:extLst>
              <a:ext uri="{FF2B5EF4-FFF2-40B4-BE49-F238E27FC236}">
                <a16:creationId xmlns:a16="http://schemas.microsoft.com/office/drawing/2014/main" id="{9806A35F-DF8F-4343-B8A5-C49CDC234B93}"/>
              </a:ext>
            </a:extLst>
          </p:cNvPr>
          <p:cNvSpPr txBox="1"/>
          <p:nvPr/>
        </p:nvSpPr>
        <p:spPr>
          <a:xfrm>
            <a:off x="4203756" y="4661282"/>
            <a:ext cx="2542297" cy="1625060"/>
          </a:xfrm>
          <a:prstGeom prst="rect">
            <a:avLst/>
          </a:prstGeom>
          <a:noFill/>
        </p:spPr>
        <p:txBody>
          <a:bodyPr wrap="square" rtlCol="0">
            <a:spAutoFit/>
          </a:bodyPr>
          <a:lstStyle/>
          <a:p>
            <a:pPr defTabSz="1219170">
              <a:spcBef>
                <a:spcPct val="20000"/>
              </a:spcBef>
              <a:defRPr/>
            </a:pPr>
            <a:r>
              <a:rPr lang="en-US" sz="1600" dirty="0">
                <a:solidFill>
                  <a:srgbClr val="5C9AD3"/>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23439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39"/>
                                        </p:tgtEl>
                                        <p:attrNameLst>
                                          <p:attrName>style.visibility</p:attrName>
                                        </p:attrNameLst>
                                      </p:cBhvr>
                                      <p:to>
                                        <p:strVal val="visible"/>
                                      </p:to>
                                    </p:set>
                                    <p:animEffect transition="in" filter="fade">
                                      <p:cBhvr>
                                        <p:cTn id="17" dur="1000"/>
                                        <p:tgtEl>
                                          <p:spTgt spid="39"/>
                                        </p:tgtEl>
                                      </p:cBhvr>
                                    </p:animEffect>
                                    <p:anim calcmode="lin" valueType="num">
                                      <p:cBhvr>
                                        <p:cTn id="18" dur="1000" fill="hold"/>
                                        <p:tgtEl>
                                          <p:spTgt spid="39"/>
                                        </p:tgtEl>
                                        <p:attrNameLst>
                                          <p:attrName>ppt_x</p:attrName>
                                        </p:attrNameLst>
                                      </p:cBhvr>
                                      <p:tavLst>
                                        <p:tav tm="0">
                                          <p:val>
                                            <p:strVal val="#ppt_x"/>
                                          </p:val>
                                        </p:tav>
                                        <p:tav tm="100000">
                                          <p:val>
                                            <p:strVal val="#ppt_x"/>
                                          </p:val>
                                        </p:tav>
                                      </p:tavLst>
                                    </p:anim>
                                    <p:anim calcmode="lin" valueType="num">
                                      <p:cBhvr>
                                        <p:cTn id="19" dur="1000" fill="hold"/>
                                        <p:tgtEl>
                                          <p:spTgt spid="39"/>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par>
                                <p:cTn id="26" presetID="53" presetClass="entr" presetSubtype="16" fill="hold" grpId="0" nodeType="withEffect">
                                  <p:stCondLst>
                                    <p:cond delay="0"/>
                                  </p:stCondLst>
                                  <p:childTnLst>
                                    <p:set>
                                      <p:cBhvr>
                                        <p:cTn id="27" dur="1" fill="hold">
                                          <p:stCondLst>
                                            <p:cond delay="0"/>
                                          </p:stCondLst>
                                        </p:cTn>
                                        <p:tgtEl>
                                          <p:spTgt spid="16"/>
                                        </p:tgtEl>
                                        <p:attrNameLst>
                                          <p:attrName>style.visibility</p:attrName>
                                        </p:attrNameLst>
                                      </p:cBhvr>
                                      <p:to>
                                        <p:strVal val="visible"/>
                                      </p:to>
                                    </p:set>
                                    <p:anim calcmode="lin" valueType="num">
                                      <p:cBhvr>
                                        <p:cTn id="28" dur="500" fill="hold"/>
                                        <p:tgtEl>
                                          <p:spTgt spid="16"/>
                                        </p:tgtEl>
                                        <p:attrNameLst>
                                          <p:attrName>ppt_w</p:attrName>
                                        </p:attrNameLst>
                                      </p:cBhvr>
                                      <p:tavLst>
                                        <p:tav tm="0">
                                          <p:val>
                                            <p:fltVal val="0"/>
                                          </p:val>
                                        </p:tav>
                                        <p:tav tm="100000">
                                          <p:val>
                                            <p:strVal val="#ppt_w"/>
                                          </p:val>
                                        </p:tav>
                                      </p:tavLst>
                                    </p:anim>
                                    <p:anim calcmode="lin" valueType="num">
                                      <p:cBhvr>
                                        <p:cTn id="29" dur="500" fill="hold"/>
                                        <p:tgtEl>
                                          <p:spTgt spid="16"/>
                                        </p:tgtEl>
                                        <p:attrNameLst>
                                          <p:attrName>ppt_h</p:attrName>
                                        </p:attrNameLst>
                                      </p:cBhvr>
                                      <p:tavLst>
                                        <p:tav tm="0">
                                          <p:val>
                                            <p:fltVal val="0"/>
                                          </p:val>
                                        </p:tav>
                                        <p:tav tm="100000">
                                          <p:val>
                                            <p:strVal val="#ppt_h"/>
                                          </p:val>
                                        </p:tav>
                                      </p:tavLst>
                                    </p:anim>
                                    <p:animEffect transition="in" filter="fade">
                                      <p:cBhvr>
                                        <p:cTn id="30" dur="500"/>
                                        <p:tgtEl>
                                          <p:spTgt spid="16"/>
                                        </p:tgtEl>
                                      </p:cBhvr>
                                    </p:animEffect>
                                  </p:childTnLst>
                                </p:cTn>
                              </p:par>
                            </p:childTnLst>
                          </p:cTn>
                        </p:par>
                        <p:par>
                          <p:cTn id="31" fill="hold">
                            <p:stCondLst>
                              <p:cond delay="2500"/>
                            </p:stCondLst>
                            <p:childTnLst>
                              <p:par>
                                <p:cTn id="32" presetID="42" presetClass="entr" presetSubtype="0" fill="hold" grpId="0" nodeType="after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fade">
                                      <p:cBhvr>
                                        <p:cTn id="34" dur="1000"/>
                                        <p:tgtEl>
                                          <p:spTgt spid="38"/>
                                        </p:tgtEl>
                                      </p:cBhvr>
                                    </p:animEffect>
                                    <p:anim calcmode="lin" valueType="num">
                                      <p:cBhvr>
                                        <p:cTn id="35" dur="1000" fill="hold"/>
                                        <p:tgtEl>
                                          <p:spTgt spid="38"/>
                                        </p:tgtEl>
                                        <p:attrNameLst>
                                          <p:attrName>ppt_x</p:attrName>
                                        </p:attrNameLst>
                                      </p:cBhvr>
                                      <p:tavLst>
                                        <p:tav tm="0">
                                          <p:val>
                                            <p:strVal val="#ppt_x"/>
                                          </p:val>
                                        </p:tav>
                                        <p:tav tm="100000">
                                          <p:val>
                                            <p:strVal val="#ppt_x"/>
                                          </p:val>
                                        </p:tav>
                                      </p:tavLst>
                                    </p:anim>
                                    <p:anim calcmode="lin" valueType="num">
                                      <p:cBhvr>
                                        <p:cTn id="36" dur="1000" fill="hold"/>
                                        <p:tgtEl>
                                          <p:spTgt spid="38"/>
                                        </p:tgtEl>
                                        <p:attrNameLst>
                                          <p:attrName>ppt_y</p:attrName>
                                        </p:attrNameLst>
                                      </p:cBhvr>
                                      <p:tavLst>
                                        <p:tav tm="0">
                                          <p:val>
                                            <p:strVal val="#ppt_y+.1"/>
                                          </p:val>
                                        </p:tav>
                                        <p:tav tm="100000">
                                          <p:val>
                                            <p:strVal val="#ppt_y"/>
                                          </p:val>
                                        </p:tav>
                                      </p:tavLst>
                                    </p:anim>
                                  </p:childTnLst>
                                </p:cTn>
                              </p:par>
                            </p:childTnLst>
                          </p:cTn>
                        </p:par>
                        <p:par>
                          <p:cTn id="37" fill="hold">
                            <p:stCondLst>
                              <p:cond delay="3500"/>
                            </p:stCondLst>
                            <p:childTnLst>
                              <p:par>
                                <p:cTn id="38" presetID="42" presetClass="entr" presetSubtype="0" fill="hold" grpId="0" nodeType="after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4500"/>
                            </p:stCondLst>
                            <p:childTnLst>
                              <p:par>
                                <p:cTn id="44" presetID="42" presetClass="entr" presetSubtype="0" fill="hold" nodeType="afterEffect">
                                  <p:stCondLst>
                                    <p:cond delay="0"/>
                                  </p:stCondLst>
                                  <p:childTnLst>
                                    <p:set>
                                      <p:cBhvr>
                                        <p:cTn id="45" dur="1" fill="hold">
                                          <p:stCondLst>
                                            <p:cond delay="0"/>
                                          </p:stCondLst>
                                        </p:cTn>
                                        <p:tgtEl>
                                          <p:spTgt spid="52"/>
                                        </p:tgtEl>
                                        <p:attrNameLst>
                                          <p:attrName>style.visibility</p:attrName>
                                        </p:attrNameLst>
                                      </p:cBhvr>
                                      <p:to>
                                        <p:strVal val="visible"/>
                                      </p:to>
                                    </p:set>
                                    <p:animEffect transition="in" filter="fade">
                                      <p:cBhvr>
                                        <p:cTn id="46" dur="1000"/>
                                        <p:tgtEl>
                                          <p:spTgt spid="52"/>
                                        </p:tgtEl>
                                      </p:cBhvr>
                                    </p:animEffect>
                                    <p:anim calcmode="lin" valueType="num">
                                      <p:cBhvr>
                                        <p:cTn id="47" dur="1000" fill="hold"/>
                                        <p:tgtEl>
                                          <p:spTgt spid="52"/>
                                        </p:tgtEl>
                                        <p:attrNameLst>
                                          <p:attrName>ppt_x</p:attrName>
                                        </p:attrNameLst>
                                      </p:cBhvr>
                                      <p:tavLst>
                                        <p:tav tm="0">
                                          <p:val>
                                            <p:strVal val="#ppt_x"/>
                                          </p:val>
                                        </p:tav>
                                        <p:tav tm="100000">
                                          <p:val>
                                            <p:strVal val="#ppt_x"/>
                                          </p:val>
                                        </p:tav>
                                      </p:tavLst>
                                    </p:anim>
                                    <p:anim calcmode="lin" valueType="num">
                                      <p:cBhvr>
                                        <p:cTn id="48" dur="1000" fill="hold"/>
                                        <p:tgtEl>
                                          <p:spTgt spid="52"/>
                                        </p:tgtEl>
                                        <p:attrNameLst>
                                          <p:attrName>ppt_y</p:attrName>
                                        </p:attrNameLst>
                                      </p:cBhvr>
                                      <p:tavLst>
                                        <p:tav tm="0">
                                          <p:val>
                                            <p:strVal val="#ppt_y+.1"/>
                                          </p:val>
                                        </p:tav>
                                        <p:tav tm="100000">
                                          <p:val>
                                            <p:strVal val="#ppt_y"/>
                                          </p:val>
                                        </p:tav>
                                      </p:tavLst>
                                    </p:anim>
                                  </p:childTnLst>
                                </p:cTn>
                              </p:par>
                            </p:childTnLst>
                          </p:cTn>
                        </p:par>
                        <p:par>
                          <p:cTn id="49" fill="hold">
                            <p:stCondLst>
                              <p:cond delay="5500"/>
                            </p:stCondLst>
                            <p:childTnLst>
                              <p:par>
                                <p:cTn id="50" presetID="53" presetClass="entr" presetSubtype="16" fill="hold" grpId="0" nodeType="afterEffect">
                                  <p:stCondLst>
                                    <p:cond delay="0"/>
                                  </p:stCondLst>
                                  <p:childTnLst>
                                    <p:set>
                                      <p:cBhvr>
                                        <p:cTn id="51" dur="1" fill="hold">
                                          <p:stCondLst>
                                            <p:cond delay="0"/>
                                          </p:stCondLst>
                                        </p:cTn>
                                        <p:tgtEl>
                                          <p:spTgt spid="54"/>
                                        </p:tgtEl>
                                        <p:attrNameLst>
                                          <p:attrName>style.visibility</p:attrName>
                                        </p:attrNameLst>
                                      </p:cBhvr>
                                      <p:to>
                                        <p:strVal val="visible"/>
                                      </p:to>
                                    </p:set>
                                    <p:anim calcmode="lin" valueType="num">
                                      <p:cBhvr>
                                        <p:cTn id="52" dur="500" fill="hold"/>
                                        <p:tgtEl>
                                          <p:spTgt spid="54"/>
                                        </p:tgtEl>
                                        <p:attrNameLst>
                                          <p:attrName>ppt_w</p:attrName>
                                        </p:attrNameLst>
                                      </p:cBhvr>
                                      <p:tavLst>
                                        <p:tav tm="0">
                                          <p:val>
                                            <p:fltVal val="0"/>
                                          </p:val>
                                        </p:tav>
                                        <p:tav tm="100000">
                                          <p:val>
                                            <p:strVal val="#ppt_w"/>
                                          </p:val>
                                        </p:tav>
                                      </p:tavLst>
                                    </p:anim>
                                    <p:anim calcmode="lin" valueType="num">
                                      <p:cBhvr>
                                        <p:cTn id="53" dur="500" fill="hold"/>
                                        <p:tgtEl>
                                          <p:spTgt spid="54"/>
                                        </p:tgtEl>
                                        <p:attrNameLst>
                                          <p:attrName>ppt_h</p:attrName>
                                        </p:attrNameLst>
                                      </p:cBhvr>
                                      <p:tavLst>
                                        <p:tav tm="0">
                                          <p:val>
                                            <p:fltVal val="0"/>
                                          </p:val>
                                        </p:tav>
                                        <p:tav tm="100000">
                                          <p:val>
                                            <p:strVal val="#ppt_h"/>
                                          </p:val>
                                        </p:tav>
                                      </p:tavLst>
                                    </p:anim>
                                    <p:animEffect transition="in" filter="fade">
                                      <p:cBhvr>
                                        <p:cTn id="54" dur="500"/>
                                        <p:tgtEl>
                                          <p:spTgt spid="54"/>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53"/>
                                        </p:tgtEl>
                                        <p:attrNameLst>
                                          <p:attrName>style.visibility</p:attrName>
                                        </p:attrNameLst>
                                      </p:cBhvr>
                                      <p:to>
                                        <p:strVal val="visible"/>
                                      </p:to>
                                    </p:set>
                                    <p:anim calcmode="lin" valueType="num">
                                      <p:cBhvr>
                                        <p:cTn id="57" dur="500" fill="hold"/>
                                        <p:tgtEl>
                                          <p:spTgt spid="53"/>
                                        </p:tgtEl>
                                        <p:attrNameLst>
                                          <p:attrName>ppt_w</p:attrName>
                                        </p:attrNameLst>
                                      </p:cBhvr>
                                      <p:tavLst>
                                        <p:tav tm="0">
                                          <p:val>
                                            <p:fltVal val="0"/>
                                          </p:val>
                                        </p:tav>
                                        <p:tav tm="100000">
                                          <p:val>
                                            <p:strVal val="#ppt_w"/>
                                          </p:val>
                                        </p:tav>
                                      </p:tavLst>
                                    </p:anim>
                                    <p:anim calcmode="lin" valueType="num">
                                      <p:cBhvr>
                                        <p:cTn id="58" dur="500" fill="hold"/>
                                        <p:tgtEl>
                                          <p:spTgt spid="53"/>
                                        </p:tgtEl>
                                        <p:attrNameLst>
                                          <p:attrName>ppt_h</p:attrName>
                                        </p:attrNameLst>
                                      </p:cBhvr>
                                      <p:tavLst>
                                        <p:tav tm="0">
                                          <p:val>
                                            <p:fltVal val="0"/>
                                          </p:val>
                                        </p:tav>
                                        <p:tav tm="100000">
                                          <p:val>
                                            <p:strVal val="#ppt_h"/>
                                          </p:val>
                                        </p:tav>
                                      </p:tavLst>
                                    </p:anim>
                                    <p:animEffect transition="in" filter="fade">
                                      <p:cBhvr>
                                        <p:cTn id="59" dur="500"/>
                                        <p:tgtEl>
                                          <p:spTgt spid="53"/>
                                        </p:tgtEl>
                                      </p:cBhvr>
                                    </p:animEffect>
                                  </p:childTnLst>
                                </p:cTn>
                              </p:par>
                            </p:childTnLst>
                          </p:cTn>
                        </p:par>
                        <p:par>
                          <p:cTn id="60" fill="hold">
                            <p:stCondLst>
                              <p:cond delay="6000"/>
                            </p:stCondLst>
                            <p:childTnLst>
                              <p:par>
                                <p:cTn id="61" presetID="42" presetClass="entr" presetSubtype="0" fill="hold" grpId="0" nodeType="afterEffect">
                                  <p:stCondLst>
                                    <p:cond delay="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1000"/>
                                        <p:tgtEl>
                                          <p:spTgt spid="57"/>
                                        </p:tgtEl>
                                      </p:cBhvr>
                                    </p:animEffect>
                                    <p:anim calcmode="lin" valueType="num">
                                      <p:cBhvr>
                                        <p:cTn id="64" dur="1000" fill="hold"/>
                                        <p:tgtEl>
                                          <p:spTgt spid="57"/>
                                        </p:tgtEl>
                                        <p:attrNameLst>
                                          <p:attrName>ppt_x</p:attrName>
                                        </p:attrNameLst>
                                      </p:cBhvr>
                                      <p:tavLst>
                                        <p:tav tm="0">
                                          <p:val>
                                            <p:strVal val="#ppt_x"/>
                                          </p:val>
                                        </p:tav>
                                        <p:tav tm="100000">
                                          <p:val>
                                            <p:strVal val="#ppt_x"/>
                                          </p:val>
                                        </p:tav>
                                      </p:tavLst>
                                    </p:anim>
                                    <p:anim calcmode="lin" valueType="num">
                                      <p:cBhvr>
                                        <p:cTn id="65"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8" grpId="0"/>
      <p:bldP spid="3" grpId="0" animBg="1"/>
      <p:bldP spid="16" grpId="0"/>
      <p:bldP spid="17" grpId="0"/>
      <p:bldP spid="50" grpId="0" animBg="1"/>
      <p:bldP spid="53" grpId="0"/>
      <p:bldP spid="54" grpId="0"/>
      <p:bldP spid="57"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39F447DE-182F-4747-88FB-5D3BD8BCCC03}"/>
              </a:ext>
            </a:extLst>
          </p:cNvPr>
          <p:cNvSpPr/>
          <p:nvPr/>
        </p:nvSpPr>
        <p:spPr>
          <a:xfrm>
            <a:off x="8153400" y="332332"/>
            <a:ext cx="3733800" cy="622086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B6808124-8A94-4F4A-BD66-8987C8B65D48}"/>
              </a:ext>
            </a:extLst>
          </p:cNvPr>
          <p:cNvSpPr/>
          <p:nvPr/>
        </p:nvSpPr>
        <p:spPr>
          <a:xfrm>
            <a:off x="8763000" y="2743200"/>
            <a:ext cx="2438400" cy="2286000"/>
          </a:xfrm>
          <a:prstGeom prst="rect">
            <a:avLst/>
          </a:prstGeom>
          <a:solidFill>
            <a:srgbClr val="5C9AD3">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2FB95396-6F97-4A37-A23F-E589F7EBFF1E}"/>
              </a:ext>
            </a:extLst>
          </p:cNvPr>
          <p:cNvSpPr txBox="1"/>
          <p:nvPr/>
        </p:nvSpPr>
        <p:spPr>
          <a:xfrm>
            <a:off x="8953500" y="3024425"/>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9" name="TextBox 8">
            <a:extLst>
              <a:ext uri="{FF2B5EF4-FFF2-40B4-BE49-F238E27FC236}">
                <a16:creationId xmlns:a16="http://schemas.microsoft.com/office/drawing/2014/main" id="{E59350F0-2BDB-43EF-9940-9AB716617B1C}"/>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0" name="TextBox 9">
            <a:extLst>
              <a:ext uri="{FF2B5EF4-FFF2-40B4-BE49-F238E27FC236}">
                <a16:creationId xmlns:a16="http://schemas.microsoft.com/office/drawing/2014/main" id="{D5E31499-3002-4FC1-9DA5-69F65C6C929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1" name="Rectangle 10">
            <a:extLst>
              <a:ext uri="{FF2B5EF4-FFF2-40B4-BE49-F238E27FC236}">
                <a16:creationId xmlns:a16="http://schemas.microsoft.com/office/drawing/2014/main" id="{F76B8155-01DF-4F70-960B-8686CDB48085}"/>
              </a:ext>
            </a:extLst>
          </p:cNvPr>
          <p:cNvSpPr/>
          <p:nvPr/>
        </p:nvSpPr>
        <p:spPr>
          <a:xfrm>
            <a:off x="4131067" y="342606"/>
            <a:ext cx="3733800" cy="6220868"/>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4F23BD6-49BD-4D0A-BDFC-73C5181BF0A6}"/>
              </a:ext>
            </a:extLst>
          </p:cNvPr>
          <p:cNvSpPr/>
          <p:nvPr/>
        </p:nvSpPr>
        <p:spPr>
          <a:xfrm>
            <a:off x="4740667" y="2753474"/>
            <a:ext cx="2438400" cy="2286000"/>
          </a:xfrm>
          <a:prstGeom prst="rect">
            <a:avLst/>
          </a:prstGeom>
          <a:solidFill>
            <a:srgbClr val="FE4A1E">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1DE151B0-DB4B-4F0E-85AC-9662B05C79DC}"/>
              </a:ext>
            </a:extLst>
          </p:cNvPr>
          <p:cNvSpPr txBox="1"/>
          <p:nvPr/>
        </p:nvSpPr>
        <p:spPr>
          <a:xfrm>
            <a:off x="4931167" y="3034699"/>
            <a:ext cx="2057400" cy="1723549"/>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74%</a:t>
            </a:r>
          </a:p>
          <a:p>
            <a:pPr algn="ctr"/>
            <a:r>
              <a:rPr lang="en-US" sz="1400" dirty="0">
                <a:solidFill>
                  <a:schemeClr val="bg1"/>
                </a:solidFill>
                <a:latin typeface="Bernard MT Condensed" panose="02050806060905020404" pitchFamily="18" charset="0"/>
              </a:rPr>
              <a:t>LOREM IPSUM</a:t>
            </a:r>
          </a:p>
          <a:p>
            <a:pPr algn="ctr"/>
            <a:endParaRPr lang="en-US" sz="400" dirty="0">
              <a:solidFill>
                <a:schemeClr val="bg1"/>
              </a:solidFill>
              <a:latin typeface="Bernard MT Condensed" panose="02050806060905020404" pitchFamily="18" charset="0"/>
            </a:endParaRPr>
          </a:p>
          <a:p>
            <a:pPr algn="ctr"/>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7277165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500"/>
                                        <p:tgtEl>
                                          <p:spTgt spid="9"/>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Effect transition="in" filter="fade">
                                      <p:cBhvr>
                                        <p:cTn id="11" dur="500"/>
                                        <p:tgtEl>
                                          <p:spTgt spid="10">
                                            <p:txEl>
                                              <p:pRg st="0" end="0"/>
                                            </p:txEl>
                                          </p:spTgt>
                                        </p:tgtEl>
                                      </p:cBhvr>
                                    </p:animEffect>
                                    <p:anim calcmode="lin" valueType="num">
                                      <p:cBhvr>
                                        <p:cTn id="12"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Effect transition="in" filter="fade">
                                      <p:cBhvr>
                                        <p:cTn id="17" dur="500"/>
                                        <p:tgtEl>
                                          <p:spTgt spid="10">
                                            <p:txEl>
                                              <p:pRg st="2" end="2"/>
                                            </p:txEl>
                                          </p:spTgt>
                                        </p:tgtEl>
                                      </p:cBhvr>
                                    </p:animEffect>
                                    <p:anim calcmode="lin" valueType="num">
                                      <p:cBhvr>
                                        <p:cTn id="18" dur="500" fill="hold"/>
                                        <p:tgtEl>
                                          <p:spTgt spid="1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Effect transition="in" filter="fade">
                                      <p:cBhvr>
                                        <p:cTn id="23" dur="500"/>
                                        <p:tgtEl>
                                          <p:spTgt spid="10">
                                            <p:txEl>
                                              <p:pRg st="4" end="4"/>
                                            </p:txEl>
                                          </p:spTgt>
                                        </p:tgtEl>
                                      </p:cBhvr>
                                    </p:animEffect>
                                    <p:anim calcmode="lin" valueType="num">
                                      <p:cBhvr>
                                        <p:cTn id="24" dur="500" fill="hold"/>
                                        <p:tgtEl>
                                          <p:spTgt spid="10">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0">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0">
                                            <p:txEl>
                                              <p:pRg st="6" end="6"/>
                                            </p:txEl>
                                          </p:spTgt>
                                        </p:tgtEl>
                                        <p:attrNameLst>
                                          <p:attrName>style.visibility</p:attrName>
                                        </p:attrNameLst>
                                      </p:cBhvr>
                                      <p:to>
                                        <p:strVal val="visible"/>
                                      </p:to>
                                    </p:set>
                                    <p:animEffect transition="in" filter="fade">
                                      <p:cBhvr>
                                        <p:cTn id="29" dur="500"/>
                                        <p:tgtEl>
                                          <p:spTgt spid="10">
                                            <p:txEl>
                                              <p:pRg st="6" end="6"/>
                                            </p:txEl>
                                          </p:spTgt>
                                        </p:tgtEl>
                                      </p:cBhvr>
                                    </p:animEffect>
                                    <p:anim calcmode="lin" valueType="num">
                                      <p:cBhvr>
                                        <p:cTn id="30" dur="500" fill="hold"/>
                                        <p:tgtEl>
                                          <p:spTgt spid="10">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0">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p:cTn id="35" dur="500" fill="hold"/>
                                        <p:tgtEl>
                                          <p:spTgt spid="11"/>
                                        </p:tgtEl>
                                        <p:attrNameLst>
                                          <p:attrName>ppt_w</p:attrName>
                                        </p:attrNameLst>
                                      </p:cBhvr>
                                      <p:tavLst>
                                        <p:tav tm="0">
                                          <p:val>
                                            <p:fltVal val="0"/>
                                          </p:val>
                                        </p:tav>
                                        <p:tav tm="100000">
                                          <p:val>
                                            <p:strVal val="#ppt_w"/>
                                          </p:val>
                                        </p:tav>
                                      </p:tavLst>
                                    </p:anim>
                                    <p:anim calcmode="lin" valueType="num">
                                      <p:cBhvr>
                                        <p:cTn id="36" dur="500" fill="hold"/>
                                        <p:tgtEl>
                                          <p:spTgt spid="11"/>
                                        </p:tgtEl>
                                        <p:attrNameLst>
                                          <p:attrName>ppt_h</p:attrName>
                                        </p:attrNameLst>
                                      </p:cBhvr>
                                      <p:tavLst>
                                        <p:tav tm="0">
                                          <p:val>
                                            <p:fltVal val="0"/>
                                          </p:val>
                                        </p:tav>
                                        <p:tav tm="100000">
                                          <p:val>
                                            <p:strVal val="#ppt_h"/>
                                          </p:val>
                                        </p:tav>
                                      </p:tavLst>
                                    </p:anim>
                                    <p:animEffect transition="in" filter="fade">
                                      <p:cBhvr>
                                        <p:cTn id="37" dur="500"/>
                                        <p:tgtEl>
                                          <p:spTgt spid="11"/>
                                        </p:tgtEl>
                                      </p:cBhvr>
                                    </p:animEffect>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12"/>
                                        </p:tgtEl>
                                        <p:attrNameLst>
                                          <p:attrName>style.visibility</p:attrName>
                                        </p:attrNameLst>
                                      </p:cBhvr>
                                      <p:to>
                                        <p:strVal val="visible"/>
                                      </p:to>
                                    </p:set>
                                    <p:animEffect transition="in" filter="fade">
                                      <p:cBhvr>
                                        <p:cTn id="41" dur="1000"/>
                                        <p:tgtEl>
                                          <p:spTgt spid="12"/>
                                        </p:tgtEl>
                                      </p:cBhvr>
                                    </p:animEffect>
                                    <p:anim calcmode="lin" valueType="num">
                                      <p:cBhvr>
                                        <p:cTn id="42" dur="1000" fill="hold"/>
                                        <p:tgtEl>
                                          <p:spTgt spid="12"/>
                                        </p:tgtEl>
                                        <p:attrNameLst>
                                          <p:attrName>ppt_x</p:attrName>
                                        </p:attrNameLst>
                                      </p:cBhvr>
                                      <p:tavLst>
                                        <p:tav tm="0">
                                          <p:val>
                                            <p:strVal val="#ppt_x"/>
                                          </p:val>
                                        </p:tav>
                                        <p:tav tm="100000">
                                          <p:val>
                                            <p:strVal val="#ppt_x"/>
                                          </p:val>
                                        </p:tav>
                                      </p:tavLst>
                                    </p:anim>
                                    <p:anim calcmode="lin" valueType="num">
                                      <p:cBhvr>
                                        <p:cTn id="43" dur="1000" fill="hold"/>
                                        <p:tgtEl>
                                          <p:spTgt spid="12"/>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1000"/>
                                        <p:tgtEl>
                                          <p:spTgt spid="13"/>
                                        </p:tgtEl>
                                      </p:cBhvr>
                                    </p:animEffect>
                                    <p:anim calcmode="lin" valueType="num">
                                      <p:cBhvr>
                                        <p:cTn id="47" dur="1000" fill="hold"/>
                                        <p:tgtEl>
                                          <p:spTgt spid="13"/>
                                        </p:tgtEl>
                                        <p:attrNameLst>
                                          <p:attrName>ppt_x</p:attrName>
                                        </p:attrNameLst>
                                      </p:cBhvr>
                                      <p:tavLst>
                                        <p:tav tm="0">
                                          <p:val>
                                            <p:strVal val="#ppt_x"/>
                                          </p:val>
                                        </p:tav>
                                        <p:tav tm="100000">
                                          <p:val>
                                            <p:strVal val="#ppt_x"/>
                                          </p:val>
                                        </p:tav>
                                      </p:tavLst>
                                    </p:anim>
                                    <p:anim calcmode="lin" valueType="num">
                                      <p:cBhvr>
                                        <p:cTn id="48" dur="1000" fill="hold"/>
                                        <p:tgtEl>
                                          <p:spTgt spid="13"/>
                                        </p:tgtEl>
                                        <p:attrNameLst>
                                          <p:attrName>ppt_y</p:attrName>
                                        </p:attrNameLst>
                                      </p:cBhvr>
                                      <p:tavLst>
                                        <p:tav tm="0">
                                          <p:val>
                                            <p:strVal val="#ppt_y+.1"/>
                                          </p:val>
                                        </p:tav>
                                        <p:tav tm="100000">
                                          <p:val>
                                            <p:strVal val="#ppt_y"/>
                                          </p:val>
                                        </p:tav>
                                      </p:tavLst>
                                    </p:anim>
                                  </p:childTnLst>
                                </p:cTn>
                              </p:par>
                            </p:childTnLst>
                          </p:cTn>
                        </p:par>
                        <p:par>
                          <p:cTn id="49" fill="hold">
                            <p:stCondLst>
                              <p:cond delay="4000"/>
                            </p:stCondLst>
                            <p:childTnLst>
                              <p:par>
                                <p:cTn id="50" presetID="53" presetClass="entr" presetSubtype="16" fill="hold" grpId="0" nodeType="afterEffect">
                                  <p:stCondLst>
                                    <p:cond delay="0"/>
                                  </p:stCondLst>
                                  <p:childTnLst>
                                    <p:set>
                                      <p:cBhvr>
                                        <p:cTn id="51" dur="1" fill="hold">
                                          <p:stCondLst>
                                            <p:cond delay="0"/>
                                          </p:stCondLst>
                                        </p:cTn>
                                        <p:tgtEl>
                                          <p:spTgt spid="3"/>
                                        </p:tgtEl>
                                        <p:attrNameLst>
                                          <p:attrName>style.visibility</p:attrName>
                                        </p:attrNameLst>
                                      </p:cBhvr>
                                      <p:to>
                                        <p:strVal val="visible"/>
                                      </p:to>
                                    </p:set>
                                    <p:anim calcmode="lin" valueType="num">
                                      <p:cBhvr>
                                        <p:cTn id="52" dur="500" fill="hold"/>
                                        <p:tgtEl>
                                          <p:spTgt spid="3"/>
                                        </p:tgtEl>
                                        <p:attrNameLst>
                                          <p:attrName>ppt_w</p:attrName>
                                        </p:attrNameLst>
                                      </p:cBhvr>
                                      <p:tavLst>
                                        <p:tav tm="0">
                                          <p:val>
                                            <p:fltVal val="0"/>
                                          </p:val>
                                        </p:tav>
                                        <p:tav tm="100000">
                                          <p:val>
                                            <p:strVal val="#ppt_w"/>
                                          </p:val>
                                        </p:tav>
                                      </p:tavLst>
                                    </p:anim>
                                    <p:anim calcmode="lin" valueType="num">
                                      <p:cBhvr>
                                        <p:cTn id="53" dur="500" fill="hold"/>
                                        <p:tgtEl>
                                          <p:spTgt spid="3"/>
                                        </p:tgtEl>
                                        <p:attrNameLst>
                                          <p:attrName>ppt_h</p:attrName>
                                        </p:attrNameLst>
                                      </p:cBhvr>
                                      <p:tavLst>
                                        <p:tav tm="0">
                                          <p:val>
                                            <p:fltVal val="0"/>
                                          </p:val>
                                        </p:tav>
                                        <p:tav tm="100000">
                                          <p:val>
                                            <p:strVal val="#ppt_h"/>
                                          </p:val>
                                        </p:tav>
                                      </p:tavLst>
                                    </p:anim>
                                    <p:animEffect transition="in" filter="fade">
                                      <p:cBhvr>
                                        <p:cTn id="54" dur="500"/>
                                        <p:tgtEl>
                                          <p:spTgt spid="3"/>
                                        </p:tgtEl>
                                      </p:cBhvr>
                                    </p:animEffect>
                                  </p:childTnLst>
                                </p:cTn>
                              </p:par>
                            </p:childTnLst>
                          </p:cTn>
                        </p:par>
                        <p:par>
                          <p:cTn id="55" fill="hold">
                            <p:stCondLst>
                              <p:cond delay="4500"/>
                            </p:stCondLst>
                            <p:childTnLst>
                              <p:par>
                                <p:cTn id="56" presetID="42" presetClass="entr" presetSubtype="0" fill="hold" grpId="0" nodeType="afterEffect">
                                  <p:stCondLst>
                                    <p:cond delay="0"/>
                                  </p:stCondLst>
                                  <p:childTnLst>
                                    <p:set>
                                      <p:cBhvr>
                                        <p:cTn id="57" dur="1" fill="hold">
                                          <p:stCondLst>
                                            <p:cond delay="0"/>
                                          </p:stCondLst>
                                        </p:cTn>
                                        <p:tgtEl>
                                          <p:spTgt spid="2"/>
                                        </p:tgtEl>
                                        <p:attrNameLst>
                                          <p:attrName>style.visibility</p:attrName>
                                        </p:attrNameLst>
                                      </p:cBhvr>
                                      <p:to>
                                        <p:strVal val="visible"/>
                                      </p:to>
                                    </p:set>
                                    <p:animEffect transition="in" filter="fade">
                                      <p:cBhvr>
                                        <p:cTn id="58" dur="1000"/>
                                        <p:tgtEl>
                                          <p:spTgt spid="2"/>
                                        </p:tgtEl>
                                      </p:cBhvr>
                                    </p:animEffect>
                                    <p:anim calcmode="lin" valueType="num">
                                      <p:cBhvr>
                                        <p:cTn id="59" dur="1000" fill="hold"/>
                                        <p:tgtEl>
                                          <p:spTgt spid="2"/>
                                        </p:tgtEl>
                                        <p:attrNameLst>
                                          <p:attrName>ppt_x</p:attrName>
                                        </p:attrNameLst>
                                      </p:cBhvr>
                                      <p:tavLst>
                                        <p:tav tm="0">
                                          <p:val>
                                            <p:strVal val="#ppt_x"/>
                                          </p:val>
                                        </p:tav>
                                        <p:tav tm="100000">
                                          <p:val>
                                            <p:strVal val="#ppt_x"/>
                                          </p:val>
                                        </p:tav>
                                      </p:tavLst>
                                    </p:anim>
                                    <p:anim calcmode="lin" valueType="num">
                                      <p:cBhvr>
                                        <p:cTn id="60" dur="1000" fill="hold"/>
                                        <p:tgtEl>
                                          <p:spTgt spid="2"/>
                                        </p:tgtEl>
                                        <p:attrNameLst>
                                          <p:attrName>ppt_y</p:attrName>
                                        </p:attrNameLst>
                                      </p:cBhvr>
                                      <p:tavLst>
                                        <p:tav tm="0">
                                          <p:val>
                                            <p:strVal val="#ppt_y+.1"/>
                                          </p:val>
                                        </p:tav>
                                        <p:tav tm="100000">
                                          <p:val>
                                            <p:strVal val="#ppt_y"/>
                                          </p:val>
                                        </p:tav>
                                      </p:tavLst>
                                    </p:anim>
                                  </p:childTnLst>
                                </p:cTn>
                              </p:par>
                              <p:par>
                                <p:cTn id="61" presetID="42" presetClass="entr" presetSubtype="0" fill="hold" grpId="0" nodeType="withEffect">
                                  <p:stCondLst>
                                    <p:cond delay="0"/>
                                  </p:stCondLst>
                                  <p:childTnLst>
                                    <p:set>
                                      <p:cBhvr>
                                        <p:cTn id="62" dur="1" fill="hold">
                                          <p:stCondLst>
                                            <p:cond delay="0"/>
                                          </p:stCondLst>
                                        </p:cTn>
                                        <p:tgtEl>
                                          <p:spTgt spid="8"/>
                                        </p:tgtEl>
                                        <p:attrNameLst>
                                          <p:attrName>style.visibility</p:attrName>
                                        </p:attrNameLst>
                                      </p:cBhvr>
                                      <p:to>
                                        <p:strVal val="visible"/>
                                      </p:to>
                                    </p:set>
                                    <p:animEffect transition="in" filter="fade">
                                      <p:cBhvr>
                                        <p:cTn id="63" dur="1000"/>
                                        <p:tgtEl>
                                          <p:spTgt spid="8"/>
                                        </p:tgtEl>
                                      </p:cBhvr>
                                    </p:animEffect>
                                    <p:anim calcmode="lin" valueType="num">
                                      <p:cBhvr>
                                        <p:cTn id="64" dur="1000" fill="hold"/>
                                        <p:tgtEl>
                                          <p:spTgt spid="8"/>
                                        </p:tgtEl>
                                        <p:attrNameLst>
                                          <p:attrName>ppt_x</p:attrName>
                                        </p:attrNameLst>
                                      </p:cBhvr>
                                      <p:tavLst>
                                        <p:tav tm="0">
                                          <p:val>
                                            <p:strVal val="#ppt_x"/>
                                          </p:val>
                                        </p:tav>
                                        <p:tav tm="100000">
                                          <p:val>
                                            <p:strVal val="#ppt_x"/>
                                          </p:val>
                                        </p:tav>
                                      </p:tavLst>
                                    </p:anim>
                                    <p:anim calcmode="lin" valueType="num">
                                      <p:cBhvr>
                                        <p:cTn id="65"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p:bldP spid="9" grpId="0"/>
      <p:bldP spid="10" grpId="0" build="p"/>
      <p:bldP spid="11" grpId="0" animBg="1"/>
      <p:bldP spid="12" grpId="0" animBg="1"/>
      <p:bldP spid="13" grpId="0"/>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8" name="TextBox 87">
            <a:extLst>
              <a:ext uri="{FF2B5EF4-FFF2-40B4-BE49-F238E27FC236}">
                <a16:creationId xmlns:a16="http://schemas.microsoft.com/office/drawing/2014/main" id="{49E9760E-0BF9-4FBB-B744-4C51E9142F50}"/>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171B802F-5D10-405C-8BD8-395DCC6FBAB3}"/>
              </a:ext>
            </a:extLst>
          </p:cNvPr>
          <p:cNvSpPr>
            <a:spLocks noChangeAspect="1"/>
          </p:cNvSpPr>
          <p:nvPr/>
        </p:nvSpPr>
        <p:spPr bwMode="auto">
          <a:xfrm rot="10800000">
            <a:off x="6064650" y="1620849"/>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3"/>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 name="Group 2">
            <a:extLst>
              <a:ext uri="{FF2B5EF4-FFF2-40B4-BE49-F238E27FC236}">
                <a16:creationId xmlns:a16="http://schemas.microsoft.com/office/drawing/2014/main" id="{D6527A61-0AD5-485E-8C3B-164CA6DE39EB}"/>
              </a:ext>
            </a:extLst>
          </p:cNvPr>
          <p:cNvGrpSpPr/>
          <p:nvPr/>
        </p:nvGrpSpPr>
        <p:grpSpPr>
          <a:xfrm>
            <a:off x="1384194" y="1005840"/>
            <a:ext cx="4908150" cy="1190008"/>
            <a:chOff x="639425" y="3747454"/>
            <a:chExt cx="4908150" cy="1190008"/>
          </a:xfrm>
        </p:grpSpPr>
        <p:sp>
          <p:nvSpPr>
            <p:cNvPr id="56" name="Freeform: Shape 55">
              <a:extLst>
                <a:ext uri="{FF2B5EF4-FFF2-40B4-BE49-F238E27FC236}">
                  <a16:creationId xmlns:a16="http://schemas.microsoft.com/office/drawing/2014/main" id="{A6CE79B3-9483-46C4-A15B-336A6BF0A961}"/>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73" name="Freeform: Shape 72">
              <a:extLst>
                <a:ext uri="{FF2B5EF4-FFF2-40B4-BE49-F238E27FC236}">
                  <a16:creationId xmlns:a16="http://schemas.microsoft.com/office/drawing/2014/main" id="{10DAE853-C9A9-47D4-BCA6-F61F42A45441}"/>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FE4A1E"/>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82" name="Freeform 16">
              <a:extLst>
                <a:ext uri="{FF2B5EF4-FFF2-40B4-BE49-F238E27FC236}">
                  <a16:creationId xmlns:a16="http://schemas.microsoft.com/office/drawing/2014/main" id="{302A6A95-0415-4BE8-A506-65C24E3A8FAC}"/>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6" name="TextBox 85">
              <a:extLst>
                <a:ext uri="{FF2B5EF4-FFF2-40B4-BE49-F238E27FC236}">
                  <a16:creationId xmlns:a16="http://schemas.microsoft.com/office/drawing/2014/main" id="{BE7387B1-E63E-49C8-A1AE-9EC78369A625}"/>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01</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91" name="TextBox 90">
              <a:extLst>
                <a:ext uri="{FF2B5EF4-FFF2-40B4-BE49-F238E27FC236}">
                  <a16:creationId xmlns:a16="http://schemas.microsoft.com/office/drawing/2014/main" id="{D971F71F-FA67-41AB-84FD-DC4BFA282355}"/>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34" name="Freeform: Shape 33">
            <a:extLst>
              <a:ext uri="{FF2B5EF4-FFF2-40B4-BE49-F238E27FC236}">
                <a16:creationId xmlns:a16="http://schemas.microsoft.com/office/drawing/2014/main" id="{F96C2B3B-E8E3-444B-BE7C-3A8A050118CD}"/>
              </a:ext>
            </a:extLst>
          </p:cNvPr>
          <p:cNvSpPr>
            <a:spLocks noChangeAspect="1"/>
          </p:cNvSpPr>
          <p:nvPr/>
        </p:nvSpPr>
        <p:spPr bwMode="auto">
          <a:xfrm rot="10800000">
            <a:off x="6064650" y="352108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4"/>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35" name="Group 34">
            <a:extLst>
              <a:ext uri="{FF2B5EF4-FFF2-40B4-BE49-F238E27FC236}">
                <a16:creationId xmlns:a16="http://schemas.microsoft.com/office/drawing/2014/main" id="{54E06288-6557-48E8-BDFA-584DAA8C8F08}"/>
              </a:ext>
            </a:extLst>
          </p:cNvPr>
          <p:cNvGrpSpPr/>
          <p:nvPr/>
        </p:nvGrpSpPr>
        <p:grpSpPr>
          <a:xfrm>
            <a:off x="1384194" y="2926080"/>
            <a:ext cx="4908150" cy="1190008"/>
            <a:chOff x="639425" y="3747454"/>
            <a:chExt cx="4908150" cy="1190008"/>
          </a:xfrm>
        </p:grpSpPr>
        <p:sp>
          <p:nvSpPr>
            <p:cNvPr id="36" name="Freeform: Shape 35">
              <a:extLst>
                <a:ext uri="{FF2B5EF4-FFF2-40B4-BE49-F238E27FC236}">
                  <a16:creationId xmlns:a16="http://schemas.microsoft.com/office/drawing/2014/main" id="{C2D43CBF-2A77-4BF1-AFF4-9FEFFEDE7072}"/>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a:p>
          </p:txBody>
        </p:sp>
        <p:sp>
          <p:nvSpPr>
            <p:cNvPr id="37" name="Freeform: Shape 36">
              <a:extLst>
                <a:ext uri="{FF2B5EF4-FFF2-40B4-BE49-F238E27FC236}">
                  <a16:creationId xmlns:a16="http://schemas.microsoft.com/office/drawing/2014/main" id="{50CAD8D5-D206-4F8F-80CC-A3BD4608850F}"/>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5C9AD3"/>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38" name="Freeform 16">
              <a:extLst>
                <a:ext uri="{FF2B5EF4-FFF2-40B4-BE49-F238E27FC236}">
                  <a16:creationId xmlns:a16="http://schemas.microsoft.com/office/drawing/2014/main" id="{C4E0610D-5E3A-4EEE-B26A-B8D72E203011}"/>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 name="TextBox 38">
              <a:extLst>
                <a:ext uri="{FF2B5EF4-FFF2-40B4-BE49-F238E27FC236}">
                  <a16:creationId xmlns:a16="http://schemas.microsoft.com/office/drawing/2014/main" id="{2F541467-B66B-4C03-8417-393496DEAEBD}"/>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02</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42" name="TextBox 41">
              <a:extLst>
                <a:ext uri="{FF2B5EF4-FFF2-40B4-BE49-F238E27FC236}">
                  <a16:creationId xmlns:a16="http://schemas.microsoft.com/office/drawing/2014/main" id="{F455E2AC-4218-4251-8725-C1C637AE9ACB}"/>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43" name="Freeform: Shape 42">
            <a:extLst>
              <a:ext uri="{FF2B5EF4-FFF2-40B4-BE49-F238E27FC236}">
                <a16:creationId xmlns:a16="http://schemas.microsoft.com/office/drawing/2014/main" id="{973BF512-880E-408A-BDD5-4D7532E856EE}"/>
              </a:ext>
            </a:extLst>
          </p:cNvPr>
          <p:cNvSpPr>
            <a:spLocks noChangeAspect="1"/>
          </p:cNvSpPr>
          <p:nvPr/>
        </p:nvSpPr>
        <p:spPr bwMode="auto">
          <a:xfrm rot="10800000">
            <a:off x="6062472" y="5441795"/>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blipFill dpi="0" rotWithShape="0">
            <a:blip r:embed="rId5"/>
            <a:srcRect/>
            <a:stretch>
              <a:fillRect/>
            </a:stretch>
          </a:blipFill>
          <a:ln w="9525">
            <a:solidFill>
              <a:schemeClr val="bg1">
                <a:alpha val="75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noAutofit/>
          </a:bodyPr>
          <a:lstStyle/>
          <a:p>
            <a:endParaRPr lang="en-US" sz="2400"/>
          </a:p>
        </p:txBody>
      </p:sp>
      <p:grpSp>
        <p:nvGrpSpPr>
          <p:cNvPr id="44" name="Group 43">
            <a:extLst>
              <a:ext uri="{FF2B5EF4-FFF2-40B4-BE49-F238E27FC236}">
                <a16:creationId xmlns:a16="http://schemas.microsoft.com/office/drawing/2014/main" id="{56FD040B-65C0-402D-B132-CBFAD322B5B7}"/>
              </a:ext>
            </a:extLst>
          </p:cNvPr>
          <p:cNvGrpSpPr/>
          <p:nvPr/>
        </p:nvGrpSpPr>
        <p:grpSpPr>
          <a:xfrm>
            <a:off x="1384194" y="4846320"/>
            <a:ext cx="4908150" cy="1190008"/>
            <a:chOff x="639425" y="3747454"/>
            <a:chExt cx="4908150" cy="1190008"/>
          </a:xfrm>
        </p:grpSpPr>
        <p:sp>
          <p:nvSpPr>
            <p:cNvPr id="46" name="Freeform: Shape 45">
              <a:extLst>
                <a:ext uri="{FF2B5EF4-FFF2-40B4-BE49-F238E27FC236}">
                  <a16:creationId xmlns:a16="http://schemas.microsoft.com/office/drawing/2014/main" id="{91F478B3-C5A6-4E2C-8293-70B8F6411304}"/>
                </a:ext>
              </a:extLst>
            </p:cNvPr>
            <p:cNvSpPr>
              <a:spLocks noChangeAspect="1"/>
            </p:cNvSpPr>
            <p:nvPr/>
          </p:nvSpPr>
          <p:spPr bwMode="auto">
            <a:xfrm>
              <a:off x="639425" y="3747454"/>
              <a:ext cx="4908150" cy="1190008"/>
            </a:xfrm>
            <a:custGeom>
              <a:avLst/>
              <a:gdLst>
                <a:gd name="connsiteX0" fmla="*/ 507338 w 4908150"/>
                <a:gd name="connsiteY0" fmla="*/ 0 h 1190008"/>
                <a:gd name="connsiteX1" fmla="*/ 1379876 w 4908150"/>
                <a:gd name="connsiteY1" fmla="*/ 0 h 1190008"/>
                <a:gd name="connsiteX2" fmla="*/ 3637793 w 4908150"/>
                <a:gd name="connsiteY2" fmla="*/ 0 h 1190008"/>
                <a:gd name="connsiteX3" fmla="*/ 4510331 w 4908150"/>
                <a:gd name="connsiteY3" fmla="*/ 0 h 1190008"/>
                <a:gd name="connsiteX4" fmla="*/ 4908150 w 4908150"/>
                <a:gd name="connsiteY4" fmla="*/ 591992 h 1190008"/>
                <a:gd name="connsiteX5" fmla="*/ 4510331 w 4908150"/>
                <a:gd name="connsiteY5" fmla="*/ 1188720 h 1190008"/>
                <a:gd name="connsiteX6" fmla="*/ 4003852 w 4908150"/>
                <a:gd name="connsiteY6" fmla="*/ 1188720 h 1190008"/>
                <a:gd name="connsiteX7" fmla="*/ 4002993 w 4908150"/>
                <a:gd name="connsiteY7" fmla="*/ 1190008 h 1190008"/>
                <a:gd name="connsiteX8" fmla="*/ 3130455 w 4908150"/>
                <a:gd name="connsiteY8" fmla="*/ 1190008 h 1190008"/>
                <a:gd name="connsiteX9" fmla="*/ 872538 w 4908150"/>
                <a:gd name="connsiteY9" fmla="*/ 1190008 h 1190008"/>
                <a:gd name="connsiteX10" fmla="*/ 0 w 4908150"/>
                <a:gd name="connsiteY10" fmla="*/ 1190008 h 1190008"/>
                <a:gd name="connsiteX11" fmla="*/ 0 w 4908150"/>
                <a:gd name="connsiteY11" fmla="*/ 1288 h 1190008"/>
                <a:gd name="connsiteX12" fmla="*/ 507338 w 4908150"/>
                <a:gd name="connsiteY12" fmla="*/ 1288 h 1190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08150" h="1190008">
                  <a:moveTo>
                    <a:pt x="507338" y="0"/>
                  </a:moveTo>
                  <a:lnTo>
                    <a:pt x="1379876" y="0"/>
                  </a:lnTo>
                  <a:lnTo>
                    <a:pt x="3637793" y="0"/>
                  </a:lnTo>
                  <a:lnTo>
                    <a:pt x="4510331" y="0"/>
                  </a:lnTo>
                  <a:lnTo>
                    <a:pt x="4908150" y="591992"/>
                  </a:lnTo>
                  <a:lnTo>
                    <a:pt x="4510331" y="1188720"/>
                  </a:lnTo>
                  <a:lnTo>
                    <a:pt x="4003852" y="1188720"/>
                  </a:lnTo>
                  <a:lnTo>
                    <a:pt x="4002993" y="1190008"/>
                  </a:lnTo>
                  <a:lnTo>
                    <a:pt x="3130455" y="1190008"/>
                  </a:lnTo>
                  <a:lnTo>
                    <a:pt x="872538" y="1190008"/>
                  </a:lnTo>
                  <a:lnTo>
                    <a:pt x="0" y="1190008"/>
                  </a:lnTo>
                  <a:lnTo>
                    <a:pt x="0" y="1288"/>
                  </a:lnTo>
                  <a:lnTo>
                    <a:pt x="507338" y="1288"/>
                  </a:lnTo>
                  <a:close/>
                </a:path>
              </a:pathLst>
            </a:custGeom>
            <a:solidFill>
              <a:schemeClr val="bg1"/>
            </a:solidFill>
            <a:ln w="9525">
              <a:noFill/>
              <a:round/>
              <a:headEnd/>
              <a:tailEnd/>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txBody>
            <a:bodyPr vert="horz" wrap="square" lIns="121920" tIns="60960" rIns="121920" bIns="60960" numCol="1" anchor="t" anchorCtr="0" compatLnSpc="1">
              <a:prstTxWarp prst="textNoShape">
                <a:avLst/>
              </a:prstTxWarp>
              <a:noAutofit/>
            </a:bodyPr>
            <a:lstStyle/>
            <a:p>
              <a:endParaRPr lang="en-US" sz="2400" dirty="0"/>
            </a:p>
          </p:txBody>
        </p:sp>
        <p:sp>
          <p:nvSpPr>
            <p:cNvPr id="47" name="Freeform: Shape 46">
              <a:extLst>
                <a:ext uri="{FF2B5EF4-FFF2-40B4-BE49-F238E27FC236}">
                  <a16:creationId xmlns:a16="http://schemas.microsoft.com/office/drawing/2014/main" id="{E449C014-8C7F-440C-844D-9FCA723916CB}"/>
                </a:ext>
              </a:extLst>
            </p:cNvPr>
            <p:cNvSpPr>
              <a:spLocks/>
            </p:cNvSpPr>
            <p:nvPr/>
          </p:nvSpPr>
          <p:spPr bwMode="auto">
            <a:xfrm>
              <a:off x="722374" y="3830394"/>
              <a:ext cx="4730016" cy="1025070"/>
            </a:xfrm>
            <a:custGeom>
              <a:avLst/>
              <a:gdLst>
                <a:gd name="connsiteX0" fmla="*/ 1380745 w 4730016"/>
                <a:gd name="connsiteY0" fmla="*/ 0 h 1025070"/>
                <a:gd name="connsiteX1" fmla="*/ 1651135 w 4730016"/>
                <a:gd name="connsiteY1" fmla="*/ 0 h 1025070"/>
                <a:gd name="connsiteX2" fmla="*/ 4112477 w 4730016"/>
                <a:gd name="connsiteY2" fmla="*/ 0 h 1025070"/>
                <a:gd name="connsiteX3" fmla="*/ 4382867 w 4730016"/>
                <a:gd name="connsiteY3" fmla="*/ 0 h 1025070"/>
                <a:gd name="connsiteX4" fmla="*/ 4730016 w 4730016"/>
                <a:gd name="connsiteY4" fmla="*/ 510024 h 1025070"/>
                <a:gd name="connsiteX5" fmla="*/ 4382867 w 4730016"/>
                <a:gd name="connsiteY5" fmla="*/ 1024128 h 1025070"/>
                <a:gd name="connsiteX6" fmla="*/ 4112477 w 4730016"/>
                <a:gd name="connsiteY6" fmla="*/ 1024128 h 1025070"/>
                <a:gd name="connsiteX7" fmla="*/ 3002758 w 4730016"/>
                <a:gd name="connsiteY7" fmla="*/ 1024128 h 1025070"/>
                <a:gd name="connsiteX8" fmla="*/ 3002122 w 4730016"/>
                <a:gd name="connsiteY8" fmla="*/ 1025070 h 1025070"/>
                <a:gd name="connsiteX9" fmla="*/ 2731732 w 4730016"/>
                <a:gd name="connsiteY9" fmla="*/ 1025070 h 1025070"/>
                <a:gd name="connsiteX10" fmla="*/ 270390 w 4730016"/>
                <a:gd name="connsiteY10" fmla="*/ 1025070 h 1025070"/>
                <a:gd name="connsiteX11" fmla="*/ 0 w 4730016"/>
                <a:gd name="connsiteY11" fmla="*/ 1025070 h 1025070"/>
                <a:gd name="connsiteX12" fmla="*/ 0 w 4730016"/>
                <a:gd name="connsiteY12" fmla="*/ 942 h 1025070"/>
                <a:gd name="connsiteX13" fmla="*/ 270390 w 4730016"/>
                <a:gd name="connsiteY13" fmla="*/ 942 h 1025070"/>
                <a:gd name="connsiteX14" fmla="*/ 1380745 w 4730016"/>
                <a:gd name="connsiteY14" fmla="*/ 942 h 1025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30016" h="1025070">
                  <a:moveTo>
                    <a:pt x="1380745" y="0"/>
                  </a:moveTo>
                  <a:lnTo>
                    <a:pt x="1651135" y="0"/>
                  </a:lnTo>
                  <a:lnTo>
                    <a:pt x="4112477" y="0"/>
                  </a:lnTo>
                  <a:lnTo>
                    <a:pt x="4382867" y="0"/>
                  </a:lnTo>
                  <a:lnTo>
                    <a:pt x="4730016" y="510024"/>
                  </a:lnTo>
                  <a:lnTo>
                    <a:pt x="4382867" y="1024128"/>
                  </a:lnTo>
                  <a:lnTo>
                    <a:pt x="4112477" y="1024128"/>
                  </a:lnTo>
                  <a:lnTo>
                    <a:pt x="3002758" y="1024128"/>
                  </a:lnTo>
                  <a:lnTo>
                    <a:pt x="3002122" y="1025070"/>
                  </a:lnTo>
                  <a:lnTo>
                    <a:pt x="2731732" y="1025070"/>
                  </a:lnTo>
                  <a:lnTo>
                    <a:pt x="270390" y="1025070"/>
                  </a:lnTo>
                  <a:lnTo>
                    <a:pt x="0" y="1025070"/>
                  </a:lnTo>
                  <a:lnTo>
                    <a:pt x="0" y="942"/>
                  </a:lnTo>
                  <a:lnTo>
                    <a:pt x="270390" y="942"/>
                  </a:lnTo>
                  <a:lnTo>
                    <a:pt x="1380745" y="942"/>
                  </a:lnTo>
                  <a:close/>
                </a:path>
              </a:pathLst>
            </a:custGeom>
            <a:solidFill>
              <a:srgbClr val="44546B"/>
            </a:solidFill>
            <a:ln w="9525">
              <a:noFill/>
              <a:round/>
              <a:headEnd/>
              <a:tailEnd/>
            </a:ln>
            <a:effectLst/>
          </p:spPr>
          <p:txBody>
            <a:bodyPr vert="horz" wrap="square" lIns="121920" tIns="60960" rIns="121920" bIns="60960" numCol="1" anchor="t" anchorCtr="0" compatLnSpc="1">
              <a:prstTxWarp prst="textNoShape">
                <a:avLst/>
              </a:prstTxWarp>
              <a:noAutofit/>
            </a:bodyPr>
            <a:lstStyle/>
            <a:p>
              <a:endParaRPr lang="en-US" sz="2400" dirty="0"/>
            </a:p>
          </p:txBody>
        </p:sp>
        <p:sp>
          <p:nvSpPr>
            <p:cNvPr id="48" name="Freeform 16">
              <a:extLst>
                <a:ext uri="{FF2B5EF4-FFF2-40B4-BE49-F238E27FC236}">
                  <a16:creationId xmlns:a16="http://schemas.microsoft.com/office/drawing/2014/main" id="{2D899C18-2A5A-4F3F-A719-88E02FA0CD77}"/>
                </a:ext>
              </a:extLst>
            </p:cNvPr>
            <p:cNvSpPr>
              <a:spLocks/>
            </p:cNvSpPr>
            <p:nvPr/>
          </p:nvSpPr>
          <p:spPr bwMode="auto">
            <a:xfrm>
              <a:off x="722376" y="3831336"/>
              <a:ext cx="1757780" cy="1024128"/>
            </a:xfrm>
            <a:custGeom>
              <a:avLst/>
              <a:gdLst/>
              <a:ahLst/>
              <a:cxnLst>
                <a:cxn ang="0">
                  <a:pos x="330" y="0"/>
                </a:cxn>
                <a:cxn ang="0">
                  <a:pos x="0" y="0"/>
                </a:cxn>
                <a:cxn ang="0">
                  <a:pos x="0" y="251"/>
                </a:cxn>
                <a:cxn ang="0">
                  <a:pos x="330" y="251"/>
                </a:cxn>
                <a:cxn ang="0">
                  <a:pos x="415" y="125"/>
                </a:cxn>
                <a:cxn ang="0">
                  <a:pos x="330" y="0"/>
                </a:cxn>
              </a:cxnLst>
              <a:rect l="0" t="0" r="r" b="b"/>
              <a:pathLst>
                <a:path w="415" h="251">
                  <a:moveTo>
                    <a:pt x="330" y="0"/>
                  </a:moveTo>
                  <a:lnTo>
                    <a:pt x="0" y="0"/>
                  </a:lnTo>
                  <a:lnTo>
                    <a:pt x="0" y="251"/>
                  </a:lnTo>
                  <a:lnTo>
                    <a:pt x="330" y="251"/>
                  </a:lnTo>
                  <a:lnTo>
                    <a:pt x="415" y="125"/>
                  </a:lnTo>
                  <a:lnTo>
                    <a:pt x="330" y="0"/>
                  </a:lnTo>
                  <a:close/>
                </a:path>
              </a:pathLst>
            </a:custGeom>
            <a:solidFill>
              <a:schemeClr val="bg1">
                <a:alpha val="75000"/>
              </a:schemeClr>
            </a:solidFill>
            <a:ln w="9525">
              <a:noFill/>
              <a:round/>
              <a:headEnd/>
              <a:tailEnd/>
            </a:ln>
            <a:effectLst>
              <a:outerShdw blurRad="50800" dist="38100" algn="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TextBox 48">
              <a:extLst>
                <a:ext uri="{FF2B5EF4-FFF2-40B4-BE49-F238E27FC236}">
                  <a16:creationId xmlns:a16="http://schemas.microsoft.com/office/drawing/2014/main" id="{CDC4CE77-8927-4E18-BDC1-89BC837289EA}"/>
                </a:ext>
              </a:extLst>
            </p:cNvPr>
            <p:cNvSpPr txBox="1"/>
            <p:nvPr/>
          </p:nvSpPr>
          <p:spPr>
            <a:xfrm>
              <a:off x="1137986" y="3951582"/>
              <a:ext cx="712684" cy="769441"/>
            </a:xfrm>
            <a:prstGeom prst="rect">
              <a:avLst/>
            </a:prstGeom>
            <a:noFill/>
          </p:spPr>
          <p:txBody>
            <a:bodyPr wrap="square" rtlCol="0">
              <a:spAutoFit/>
            </a:bodyPr>
            <a:lstStyle/>
            <a:p>
              <a:pPr algn="ctr" defTabSz="1219170">
                <a:spcBef>
                  <a:spcPct val="20000"/>
                </a:spcBef>
                <a:defRPr/>
              </a:pPr>
              <a:r>
                <a:rPr lang="en-US" sz="3200" dirty="0">
                  <a:solidFill>
                    <a:schemeClr val="bg2">
                      <a:lumMod val="25000"/>
                    </a:schemeClr>
                  </a:solidFill>
                  <a:latin typeface="Bernard MT Condensed" panose="02050806060905020404" pitchFamily="18" charset="0"/>
                </a:rPr>
                <a:t>03</a:t>
              </a:r>
            </a:p>
            <a:p>
              <a:pPr algn="ctr" defTabSz="1219170">
                <a:spcBef>
                  <a:spcPct val="20000"/>
                </a:spcBef>
                <a:defRPr/>
              </a:pPr>
              <a:r>
                <a:rPr lang="en-US" sz="900" b="1" dirty="0">
                  <a:solidFill>
                    <a:schemeClr val="bg2">
                      <a:lumMod val="25000"/>
                    </a:schemeClr>
                  </a:solidFill>
                  <a:latin typeface="Candara" panose="020E0502030303020204" pitchFamily="34" charset="0"/>
                </a:rPr>
                <a:t>OPTION</a:t>
              </a:r>
            </a:p>
          </p:txBody>
        </p:sp>
        <p:sp>
          <p:nvSpPr>
            <p:cNvPr id="51" name="TextBox 50">
              <a:extLst>
                <a:ext uri="{FF2B5EF4-FFF2-40B4-BE49-F238E27FC236}">
                  <a16:creationId xmlns:a16="http://schemas.microsoft.com/office/drawing/2014/main" id="{480EC301-2394-48B8-8E9A-CBCAC7BE6AB6}"/>
                </a:ext>
              </a:extLst>
            </p:cNvPr>
            <p:cNvSpPr txBox="1"/>
            <p:nvPr/>
          </p:nvSpPr>
          <p:spPr>
            <a:xfrm>
              <a:off x="2895766" y="4018199"/>
              <a:ext cx="1674851" cy="640175"/>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300" b="1" dirty="0">
                <a:solidFill>
                  <a:schemeClr val="bg1"/>
                </a:solidFill>
                <a:latin typeface="Candara" panose="020E0502030303020204" pitchFamily="34" charset="0"/>
              </a:endParaRPr>
            </a:p>
          </p:txBody>
        </p:sp>
      </p:grpSp>
      <p:sp>
        <p:nvSpPr>
          <p:cNvPr id="54" name="TextBox 53">
            <a:extLst>
              <a:ext uri="{FF2B5EF4-FFF2-40B4-BE49-F238E27FC236}">
                <a16:creationId xmlns:a16="http://schemas.microsoft.com/office/drawing/2014/main" id="{B0DA77AF-202D-4DB9-87E1-6771F24D0BA4}"/>
              </a:ext>
            </a:extLst>
          </p:cNvPr>
          <p:cNvSpPr txBox="1"/>
          <p:nvPr/>
        </p:nvSpPr>
        <p:spPr>
          <a:xfrm>
            <a:off x="1384194" y="2234232"/>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5" name="TextBox 54">
            <a:extLst>
              <a:ext uri="{FF2B5EF4-FFF2-40B4-BE49-F238E27FC236}">
                <a16:creationId xmlns:a16="http://schemas.microsoft.com/office/drawing/2014/main" id="{08409DB3-4CEC-43EE-82F8-92E6C896AE08}"/>
              </a:ext>
            </a:extLst>
          </p:cNvPr>
          <p:cNvSpPr txBox="1"/>
          <p:nvPr/>
        </p:nvSpPr>
        <p:spPr>
          <a:xfrm>
            <a:off x="1384194" y="4119886"/>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7" name="TextBox 56">
            <a:extLst>
              <a:ext uri="{FF2B5EF4-FFF2-40B4-BE49-F238E27FC236}">
                <a16:creationId xmlns:a16="http://schemas.microsoft.com/office/drawing/2014/main" id="{A56FC1A3-FBE5-47C8-86C8-39BFF5015E07}"/>
              </a:ext>
            </a:extLst>
          </p:cNvPr>
          <p:cNvSpPr txBox="1"/>
          <p:nvPr/>
        </p:nvSpPr>
        <p:spPr>
          <a:xfrm>
            <a:off x="1348035" y="6113819"/>
            <a:ext cx="4572000" cy="492443"/>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369702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wipe(right)">
                                      <p:cBhvr>
                                        <p:cTn id="7" dur="750"/>
                                        <p:tgtEl>
                                          <p:spTgt spid="88"/>
                                        </p:tgtEl>
                                      </p:cBhvr>
                                    </p:animEffect>
                                  </p:childTnLst>
                                </p:cTn>
                              </p:par>
                            </p:childTnLst>
                          </p:cTn>
                        </p:par>
                        <p:par>
                          <p:cTn id="8" fill="hold">
                            <p:stCondLst>
                              <p:cond delay="75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750" fill="hold"/>
                                        <p:tgtEl>
                                          <p:spTgt spid="33"/>
                                        </p:tgtEl>
                                        <p:attrNameLst>
                                          <p:attrName>ppt_x</p:attrName>
                                        </p:attrNameLst>
                                      </p:cBhvr>
                                      <p:tavLst>
                                        <p:tav tm="0">
                                          <p:val>
                                            <p:strVal val="1+#ppt_w/2"/>
                                          </p:val>
                                        </p:tav>
                                        <p:tav tm="100000">
                                          <p:val>
                                            <p:strVal val="#ppt_x"/>
                                          </p:val>
                                        </p:tav>
                                      </p:tavLst>
                                    </p:anim>
                                    <p:anim calcmode="lin" valueType="num">
                                      <p:cBhvr additive="base">
                                        <p:cTn id="16" dur="750" fill="hold"/>
                                        <p:tgtEl>
                                          <p:spTgt spid="3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42" presetClass="entr" presetSubtype="0" fill="hold" grpId="0" nodeType="afterEffect">
                                  <p:stCondLst>
                                    <p:cond delay="0"/>
                                  </p:stCondLst>
                                  <p:childTnLst>
                                    <p:set>
                                      <p:cBhvr>
                                        <p:cTn id="19" dur="1" fill="hold">
                                          <p:stCondLst>
                                            <p:cond delay="0"/>
                                          </p:stCondLst>
                                        </p:cTn>
                                        <p:tgtEl>
                                          <p:spTgt spid="54"/>
                                        </p:tgtEl>
                                        <p:attrNameLst>
                                          <p:attrName>style.visibility</p:attrName>
                                        </p:attrNameLst>
                                      </p:cBhvr>
                                      <p:to>
                                        <p:strVal val="visible"/>
                                      </p:to>
                                    </p:set>
                                    <p:animEffect transition="in" filter="fade">
                                      <p:cBhvr>
                                        <p:cTn id="20" dur="1000"/>
                                        <p:tgtEl>
                                          <p:spTgt spid="54"/>
                                        </p:tgtEl>
                                      </p:cBhvr>
                                    </p:animEffect>
                                    <p:anim calcmode="lin" valueType="num">
                                      <p:cBhvr>
                                        <p:cTn id="21" dur="1000" fill="hold"/>
                                        <p:tgtEl>
                                          <p:spTgt spid="54"/>
                                        </p:tgtEl>
                                        <p:attrNameLst>
                                          <p:attrName>ppt_x</p:attrName>
                                        </p:attrNameLst>
                                      </p:cBhvr>
                                      <p:tavLst>
                                        <p:tav tm="0">
                                          <p:val>
                                            <p:strVal val="#ppt_x"/>
                                          </p:val>
                                        </p:tav>
                                        <p:tav tm="100000">
                                          <p:val>
                                            <p:strVal val="#ppt_x"/>
                                          </p:val>
                                        </p:tav>
                                      </p:tavLst>
                                    </p:anim>
                                    <p:anim calcmode="lin" valueType="num">
                                      <p:cBhvr>
                                        <p:cTn id="22" dur="1000" fill="hold"/>
                                        <p:tgtEl>
                                          <p:spTgt spid="54"/>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 presetClass="entr" presetSubtype="8" fill="hold" nodeType="afterEffect">
                                  <p:stCondLst>
                                    <p:cond delay="0"/>
                                  </p:stCondLst>
                                  <p:childTnLst>
                                    <p:set>
                                      <p:cBhvr>
                                        <p:cTn id="25" dur="1" fill="hold">
                                          <p:stCondLst>
                                            <p:cond delay="0"/>
                                          </p:stCondLst>
                                        </p:cTn>
                                        <p:tgtEl>
                                          <p:spTgt spid="35"/>
                                        </p:tgtEl>
                                        <p:attrNameLst>
                                          <p:attrName>style.visibility</p:attrName>
                                        </p:attrNameLst>
                                      </p:cBhvr>
                                      <p:to>
                                        <p:strVal val="visible"/>
                                      </p:to>
                                    </p:set>
                                    <p:anim calcmode="lin" valueType="num">
                                      <p:cBhvr additive="base">
                                        <p:cTn id="26" dur="750" fill="hold"/>
                                        <p:tgtEl>
                                          <p:spTgt spid="35"/>
                                        </p:tgtEl>
                                        <p:attrNameLst>
                                          <p:attrName>ppt_x</p:attrName>
                                        </p:attrNameLst>
                                      </p:cBhvr>
                                      <p:tavLst>
                                        <p:tav tm="0">
                                          <p:val>
                                            <p:strVal val="0-#ppt_w/2"/>
                                          </p:val>
                                        </p:tav>
                                        <p:tav tm="100000">
                                          <p:val>
                                            <p:strVal val="#ppt_x"/>
                                          </p:val>
                                        </p:tav>
                                      </p:tavLst>
                                    </p:anim>
                                    <p:anim calcmode="lin" valueType="num">
                                      <p:cBhvr additive="base">
                                        <p:cTn id="27" dur="750" fill="hold"/>
                                        <p:tgtEl>
                                          <p:spTgt spid="35"/>
                                        </p:tgtEl>
                                        <p:attrNameLst>
                                          <p:attrName>ppt_y</p:attrName>
                                        </p:attrNameLst>
                                      </p:cBhvr>
                                      <p:tavLst>
                                        <p:tav tm="0">
                                          <p:val>
                                            <p:strVal val="#ppt_y"/>
                                          </p:val>
                                        </p:tav>
                                        <p:tav tm="100000">
                                          <p:val>
                                            <p:strVal val="#ppt_y"/>
                                          </p:val>
                                        </p:tav>
                                      </p:tavLst>
                                    </p:anim>
                                  </p:childTnLst>
                                </p:cTn>
                              </p:par>
                              <p:par>
                                <p:cTn id="28" presetID="2" presetClass="entr" presetSubtype="2" fill="hold" grpId="0" nodeType="withEffect">
                                  <p:stCondLst>
                                    <p:cond delay="0"/>
                                  </p:stCondLst>
                                  <p:childTnLst>
                                    <p:set>
                                      <p:cBhvr>
                                        <p:cTn id="29" dur="1" fill="hold">
                                          <p:stCondLst>
                                            <p:cond delay="0"/>
                                          </p:stCondLst>
                                        </p:cTn>
                                        <p:tgtEl>
                                          <p:spTgt spid="34"/>
                                        </p:tgtEl>
                                        <p:attrNameLst>
                                          <p:attrName>style.visibility</p:attrName>
                                        </p:attrNameLst>
                                      </p:cBhvr>
                                      <p:to>
                                        <p:strVal val="visible"/>
                                      </p:to>
                                    </p:set>
                                    <p:anim calcmode="lin" valueType="num">
                                      <p:cBhvr additive="base">
                                        <p:cTn id="30" dur="750" fill="hold"/>
                                        <p:tgtEl>
                                          <p:spTgt spid="34"/>
                                        </p:tgtEl>
                                        <p:attrNameLst>
                                          <p:attrName>ppt_x</p:attrName>
                                        </p:attrNameLst>
                                      </p:cBhvr>
                                      <p:tavLst>
                                        <p:tav tm="0">
                                          <p:val>
                                            <p:strVal val="1+#ppt_w/2"/>
                                          </p:val>
                                        </p:tav>
                                        <p:tav tm="100000">
                                          <p:val>
                                            <p:strVal val="#ppt_x"/>
                                          </p:val>
                                        </p:tav>
                                      </p:tavLst>
                                    </p:anim>
                                    <p:anim calcmode="lin" valueType="num">
                                      <p:cBhvr additive="base">
                                        <p:cTn id="31" dur="750" fill="hold"/>
                                        <p:tgtEl>
                                          <p:spTgt spid="34"/>
                                        </p:tgtEl>
                                        <p:attrNameLst>
                                          <p:attrName>ppt_y</p:attrName>
                                        </p:attrNameLst>
                                      </p:cBhvr>
                                      <p:tavLst>
                                        <p:tav tm="0">
                                          <p:val>
                                            <p:strVal val="#ppt_y"/>
                                          </p:val>
                                        </p:tav>
                                        <p:tav tm="100000">
                                          <p:val>
                                            <p:strVal val="#ppt_y"/>
                                          </p:val>
                                        </p:tav>
                                      </p:tavLst>
                                    </p:anim>
                                  </p:childTnLst>
                                </p:cTn>
                              </p:par>
                            </p:childTnLst>
                          </p:cTn>
                        </p:par>
                        <p:par>
                          <p:cTn id="32" fill="hold">
                            <p:stCondLst>
                              <p:cond delay="3250"/>
                            </p:stCondLst>
                            <p:childTnLst>
                              <p:par>
                                <p:cTn id="33" presetID="42" presetClass="entr" presetSubtype="0" fill="hold" grpId="0" nodeType="afterEffect">
                                  <p:stCondLst>
                                    <p:cond delay="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1000"/>
                                        <p:tgtEl>
                                          <p:spTgt spid="55"/>
                                        </p:tgtEl>
                                      </p:cBhvr>
                                    </p:animEffect>
                                    <p:anim calcmode="lin" valueType="num">
                                      <p:cBhvr>
                                        <p:cTn id="36" dur="1000" fill="hold"/>
                                        <p:tgtEl>
                                          <p:spTgt spid="55"/>
                                        </p:tgtEl>
                                        <p:attrNameLst>
                                          <p:attrName>ppt_x</p:attrName>
                                        </p:attrNameLst>
                                      </p:cBhvr>
                                      <p:tavLst>
                                        <p:tav tm="0">
                                          <p:val>
                                            <p:strVal val="#ppt_x"/>
                                          </p:val>
                                        </p:tav>
                                        <p:tav tm="100000">
                                          <p:val>
                                            <p:strVal val="#ppt_x"/>
                                          </p:val>
                                        </p:tav>
                                      </p:tavLst>
                                    </p:anim>
                                    <p:anim calcmode="lin" valueType="num">
                                      <p:cBhvr>
                                        <p:cTn id="37" dur="1000" fill="hold"/>
                                        <p:tgtEl>
                                          <p:spTgt spid="55"/>
                                        </p:tgtEl>
                                        <p:attrNameLst>
                                          <p:attrName>ppt_y</p:attrName>
                                        </p:attrNameLst>
                                      </p:cBhvr>
                                      <p:tavLst>
                                        <p:tav tm="0">
                                          <p:val>
                                            <p:strVal val="#ppt_y+.1"/>
                                          </p:val>
                                        </p:tav>
                                        <p:tav tm="100000">
                                          <p:val>
                                            <p:strVal val="#ppt_y"/>
                                          </p:val>
                                        </p:tav>
                                      </p:tavLst>
                                    </p:anim>
                                  </p:childTnLst>
                                </p:cTn>
                              </p:par>
                            </p:childTnLst>
                          </p:cTn>
                        </p:par>
                        <p:par>
                          <p:cTn id="38" fill="hold">
                            <p:stCondLst>
                              <p:cond delay="4250"/>
                            </p:stCondLst>
                            <p:childTnLst>
                              <p:par>
                                <p:cTn id="39" presetID="2" presetClass="entr" presetSubtype="8" fill="hold" nodeType="afterEffect">
                                  <p:stCondLst>
                                    <p:cond delay="0"/>
                                  </p:stCondLst>
                                  <p:childTnLst>
                                    <p:set>
                                      <p:cBhvr>
                                        <p:cTn id="40" dur="1" fill="hold">
                                          <p:stCondLst>
                                            <p:cond delay="0"/>
                                          </p:stCondLst>
                                        </p:cTn>
                                        <p:tgtEl>
                                          <p:spTgt spid="44"/>
                                        </p:tgtEl>
                                        <p:attrNameLst>
                                          <p:attrName>style.visibility</p:attrName>
                                        </p:attrNameLst>
                                      </p:cBhvr>
                                      <p:to>
                                        <p:strVal val="visible"/>
                                      </p:to>
                                    </p:set>
                                    <p:anim calcmode="lin" valueType="num">
                                      <p:cBhvr additive="base">
                                        <p:cTn id="41" dur="750" fill="hold"/>
                                        <p:tgtEl>
                                          <p:spTgt spid="44"/>
                                        </p:tgtEl>
                                        <p:attrNameLst>
                                          <p:attrName>ppt_x</p:attrName>
                                        </p:attrNameLst>
                                      </p:cBhvr>
                                      <p:tavLst>
                                        <p:tav tm="0">
                                          <p:val>
                                            <p:strVal val="0-#ppt_w/2"/>
                                          </p:val>
                                        </p:tav>
                                        <p:tav tm="100000">
                                          <p:val>
                                            <p:strVal val="#ppt_x"/>
                                          </p:val>
                                        </p:tav>
                                      </p:tavLst>
                                    </p:anim>
                                    <p:anim calcmode="lin" valueType="num">
                                      <p:cBhvr additive="base">
                                        <p:cTn id="42" dur="750" fill="hold"/>
                                        <p:tgtEl>
                                          <p:spTgt spid="44"/>
                                        </p:tgtEl>
                                        <p:attrNameLst>
                                          <p:attrName>ppt_y</p:attrName>
                                        </p:attrNameLst>
                                      </p:cBhvr>
                                      <p:tavLst>
                                        <p:tav tm="0">
                                          <p:val>
                                            <p:strVal val="#ppt_y"/>
                                          </p:val>
                                        </p:tav>
                                        <p:tav tm="100000">
                                          <p:val>
                                            <p:strVal val="#ppt_y"/>
                                          </p:val>
                                        </p:tav>
                                      </p:tavLst>
                                    </p:anim>
                                  </p:childTnLst>
                                </p:cTn>
                              </p:par>
                              <p:par>
                                <p:cTn id="43" presetID="2" presetClass="entr" presetSubtype="2" fill="hold" grpId="0"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750" fill="hold"/>
                                        <p:tgtEl>
                                          <p:spTgt spid="43"/>
                                        </p:tgtEl>
                                        <p:attrNameLst>
                                          <p:attrName>ppt_x</p:attrName>
                                        </p:attrNameLst>
                                      </p:cBhvr>
                                      <p:tavLst>
                                        <p:tav tm="0">
                                          <p:val>
                                            <p:strVal val="1+#ppt_w/2"/>
                                          </p:val>
                                        </p:tav>
                                        <p:tav tm="100000">
                                          <p:val>
                                            <p:strVal val="#ppt_x"/>
                                          </p:val>
                                        </p:tav>
                                      </p:tavLst>
                                    </p:anim>
                                    <p:anim calcmode="lin" valueType="num">
                                      <p:cBhvr additive="base">
                                        <p:cTn id="46" dur="750" fill="hold"/>
                                        <p:tgtEl>
                                          <p:spTgt spid="43"/>
                                        </p:tgtEl>
                                        <p:attrNameLst>
                                          <p:attrName>ppt_y</p:attrName>
                                        </p:attrNameLst>
                                      </p:cBhvr>
                                      <p:tavLst>
                                        <p:tav tm="0">
                                          <p:val>
                                            <p:strVal val="#ppt_y"/>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57"/>
                                        </p:tgtEl>
                                        <p:attrNameLst>
                                          <p:attrName>style.visibility</p:attrName>
                                        </p:attrNameLst>
                                      </p:cBhvr>
                                      <p:to>
                                        <p:strVal val="visible"/>
                                      </p:to>
                                    </p:set>
                                    <p:animEffect transition="in" filter="fade">
                                      <p:cBhvr>
                                        <p:cTn id="50" dur="1000"/>
                                        <p:tgtEl>
                                          <p:spTgt spid="57"/>
                                        </p:tgtEl>
                                      </p:cBhvr>
                                    </p:animEffect>
                                    <p:anim calcmode="lin" valueType="num">
                                      <p:cBhvr>
                                        <p:cTn id="51" dur="1000" fill="hold"/>
                                        <p:tgtEl>
                                          <p:spTgt spid="57"/>
                                        </p:tgtEl>
                                        <p:attrNameLst>
                                          <p:attrName>ppt_x</p:attrName>
                                        </p:attrNameLst>
                                      </p:cBhvr>
                                      <p:tavLst>
                                        <p:tav tm="0">
                                          <p:val>
                                            <p:strVal val="#ppt_x"/>
                                          </p:val>
                                        </p:tav>
                                        <p:tav tm="100000">
                                          <p:val>
                                            <p:strVal val="#ppt_x"/>
                                          </p:val>
                                        </p:tav>
                                      </p:tavLst>
                                    </p:anim>
                                    <p:anim calcmode="lin" valueType="num">
                                      <p:cBhvr>
                                        <p:cTn id="52" dur="1000" fill="hold"/>
                                        <p:tgtEl>
                                          <p:spTgt spid="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p:bldP spid="33" grpId="0" animBg="1"/>
      <p:bldP spid="34" grpId="0" animBg="1"/>
      <p:bldP spid="43" grpId="0" animBg="1"/>
      <p:bldP spid="54" grpId="0"/>
      <p:bldP spid="55" grpId="0"/>
      <p:bldP spid="57"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8" name="Freeform: Shape 17">
            <a:extLst>
              <a:ext uri="{FF2B5EF4-FFF2-40B4-BE49-F238E27FC236}">
                <a16:creationId xmlns:a16="http://schemas.microsoft.com/office/drawing/2014/main" id="{53C2810C-BDF2-4EA9-8A12-384A9E061053}"/>
              </a:ext>
            </a:extLst>
          </p:cNvPr>
          <p:cNvSpPr/>
          <p:nvPr/>
        </p:nvSpPr>
        <p:spPr>
          <a:xfrm rot="18900154">
            <a:off x="-363760" y="2674784"/>
            <a:ext cx="11219942" cy="1513512"/>
          </a:xfrm>
          <a:custGeom>
            <a:avLst/>
            <a:gdLst>
              <a:gd name="connsiteX0" fmla="*/ 9706295 w 11219942"/>
              <a:gd name="connsiteY0" fmla="*/ 0 h 1513512"/>
              <a:gd name="connsiteX1" fmla="*/ 11219942 w 11219942"/>
              <a:gd name="connsiteY1" fmla="*/ 1513512 h 1513512"/>
              <a:gd name="connsiteX2" fmla="*/ 1513647 w 11219942"/>
              <a:gd name="connsiteY2" fmla="*/ 1513512 h 1513512"/>
              <a:gd name="connsiteX3" fmla="*/ 0 w 11219942"/>
              <a:gd name="connsiteY3" fmla="*/ 0 h 1513512"/>
            </a:gdLst>
            <a:ahLst/>
            <a:cxnLst>
              <a:cxn ang="0">
                <a:pos x="connsiteX0" y="connsiteY0"/>
              </a:cxn>
              <a:cxn ang="0">
                <a:pos x="connsiteX1" y="connsiteY1"/>
              </a:cxn>
              <a:cxn ang="0">
                <a:pos x="connsiteX2" y="connsiteY2"/>
              </a:cxn>
              <a:cxn ang="0">
                <a:pos x="connsiteX3" y="connsiteY3"/>
              </a:cxn>
            </a:cxnLst>
            <a:rect l="l" t="t" r="r" b="b"/>
            <a:pathLst>
              <a:path w="11219942" h="1513512">
                <a:moveTo>
                  <a:pt x="9706295" y="0"/>
                </a:moveTo>
                <a:lnTo>
                  <a:pt x="11219942" y="1513512"/>
                </a:lnTo>
                <a:lnTo>
                  <a:pt x="1513647" y="1513512"/>
                </a:lnTo>
                <a:lnTo>
                  <a:pt x="0" y="0"/>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a:extLst>
              <a:ext uri="{FF2B5EF4-FFF2-40B4-BE49-F238E27FC236}">
                <a16:creationId xmlns:a16="http://schemas.microsoft.com/office/drawing/2014/main" id="{53263F86-2219-4375-834E-F9FF0225B765}"/>
              </a:ext>
            </a:extLst>
          </p:cNvPr>
          <p:cNvSpPr>
            <a:spLocks noChangeAspect="1"/>
          </p:cNvSpPr>
          <p:nvPr/>
        </p:nvSpPr>
        <p:spPr>
          <a:xfrm rot="2700000">
            <a:off x="1105787" y="2115878"/>
            <a:ext cx="3291840" cy="3291840"/>
          </a:xfrm>
          <a:prstGeom prst="rect">
            <a:avLst/>
          </a:prstGeom>
          <a:blipFill dpi="0" rotWithShape="0">
            <a:blip r:embed="rId3"/>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A67CE3A2-6221-4193-8B9B-0DDCBD05FC81}"/>
              </a:ext>
            </a:extLst>
          </p:cNvPr>
          <p:cNvSpPr>
            <a:spLocks noChangeAspect="1"/>
          </p:cNvSpPr>
          <p:nvPr/>
        </p:nvSpPr>
        <p:spPr>
          <a:xfrm rot="2700000">
            <a:off x="4057145" y="856150"/>
            <a:ext cx="2286000" cy="2286000"/>
          </a:xfrm>
          <a:prstGeom prst="rect">
            <a:avLst/>
          </a:prstGeom>
          <a:blipFill dpi="0" rotWithShape="0">
            <a:blip r:embed="rId4"/>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D8905F9-2E8D-4B0B-9225-68E854D98B13}"/>
              </a:ext>
            </a:extLst>
          </p:cNvPr>
          <p:cNvSpPr>
            <a:spLocks noChangeAspect="1"/>
          </p:cNvSpPr>
          <p:nvPr/>
        </p:nvSpPr>
        <p:spPr>
          <a:xfrm rot="2700000">
            <a:off x="5420271" y="3176897"/>
            <a:ext cx="1645920" cy="1645920"/>
          </a:xfrm>
          <a:prstGeom prst="rect">
            <a:avLst/>
          </a:prstGeom>
          <a:blipFill dpi="0" rotWithShape="0">
            <a:blip r:embed="rId5"/>
            <a:srcRect/>
            <a:stretch>
              <a:fillRect/>
            </a:stretch>
          </a:blipFill>
          <a:ln w="6350">
            <a:solidFill>
              <a:schemeClr val="bg1">
                <a:alpha val="5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Isosceles Triangle 2">
            <a:extLst>
              <a:ext uri="{FF2B5EF4-FFF2-40B4-BE49-F238E27FC236}">
                <a16:creationId xmlns:a16="http://schemas.microsoft.com/office/drawing/2014/main" id="{9E386ADD-61AC-4267-81AD-D0FCC958BDF9}"/>
              </a:ext>
            </a:extLst>
          </p:cNvPr>
          <p:cNvSpPr/>
          <p:nvPr/>
        </p:nvSpPr>
        <p:spPr>
          <a:xfrm>
            <a:off x="2200940" y="4125433"/>
            <a:ext cx="5433237" cy="2732567"/>
          </a:xfrm>
          <a:prstGeom prst="triangle">
            <a:avLst>
              <a:gd name="adj" fmla="val 50772"/>
            </a:avLst>
          </a:prstGeom>
          <a:solidFill>
            <a:srgbClr val="5C9AD3"/>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 name="Group 9">
            <a:extLst>
              <a:ext uri="{FF2B5EF4-FFF2-40B4-BE49-F238E27FC236}">
                <a16:creationId xmlns:a16="http://schemas.microsoft.com/office/drawing/2014/main" id="{B3159B83-008C-4BD8-8894-C2331BDAC07B}"/>
              </a:ext>
            </a:extLst>
          </p:cNvPr>
          <p:cNvGrpSpPr/>
          <p:nvPr/>
        </p:nvGrpSpPr>
        <p:grpSpPr>
          <a:xfrm>
            <a:off x="6310489" y="258228"/>
            <a:ext cx="5508978" cy="954108"/>
            <a:chOff x="3341511" y="258228"/>
            <a:chExt cx="5508978" cy="954108"/>
          </a:xfrm>
        </p:grpSpPr>
        <p:sp>
          <p:nvSpPr>
            <p:cNvPr id="11" name="TextBox 10">
              <a:extLst>
                <a:ext uri="{FF2B5EF4-FFF2-40B4-BE49-F238E27FC236}">
                  <a16:creationId xmlns:a16="http://schemas.microsoft.com/office/drawing/2014/main" id="{A702E597-B7D7-4FA7-B25F-BE7117FBFFE1}"/>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12" name="TextBox 11">
              <a:extLst>
                <a:ext uri="{FF2B5EF4-FFF2-40B4-BE49-F238E27FC236}">
                  <a16:creationId xmlns:a16="http://schemas.microsoft.com/office/drawing/2014/main" id="{8B8619C7-A3F4-443C-AE0F-4DFE2CECA6D2}"/>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
        <p:nvSpPr>
          <p:cNvPr id="13" name="TextBox 12">
            <a:extLst>
              <a:ext uri="{FF2B5EF4-FFF2-40B4-BE49-F238E27FC236}">
                <a16:creationId xmlns:a16="http://schemas.microsoft.com/office/drawing/2014/main" id="{20753376-FD0B-4189-AFA2-EF8945CF9583}"/>
              </a:ext>
            </a:extLst>
          </p:cNvPr>
          <p:cNvSpPr txBox="1"/>
          <p:nvPr/>
        </p:nvSpPr>
        <p:spPr>
          <a:xfrm>
            <a:off x="7653867" y="1899030"/>
            <a:ext cx="4137643" cy="433965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 DOLOR</a:t>
            </a:r>
          </a:p>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232133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750"/>
                                        <p:tgtEl>
                                          <p:spTgt spid="10"/>
                                        </p:tgtEl>
                                      </p:cBhvr>
                                    </p:animEffect>
                                  </p:childTnLst>
                                </p:cTn>
                              </p:par>
                            </p:childTnLst>
                          </p:cTn>
                        </p:par>
                        <p:par>
                          <p:cTn id="8" fill="hold">
                            <p:stCondLst>
                              <p:cond delay="750"/>
                            </p:stCondLst>
                            <p:childTnLst>
                              <p:par>
                                <p:cTn id="9" presetID="9" presetClass="entr" presetSubtype="0"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dissolve">
                                      <p:cBhvr>
                                        <p:cTn id="11" dur="500"/>
                                        <p:tgtEl>
                                          <p:spTgt spid="18"/>
                                        </p:tgtEl>
                                      </p:cBhvr>
                                    </p:animEffect>
                                  </p:childTnLst>
                                </p:cTn>
                              </p:par>
                            </p:childTnLst>
                          </p:cTn>
                        </p:par>
                        <p:par>
                          <p:cTn id="12" fill="hold">
                            <p:stCondLst>
                              <p:cond delay="1250"/>
                            </p:stCondLst>
                            <p:childTnLst>
                              <p:par>
                                <p:cTn id="13" presetID="2" presetClass="entr" presetSubtype="4"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528" fill="hold" grpId="0" nodeType="afterEffect">
                                  <p:stCondLst>
                                    <p:cond delay="0"/>
                                  </p:stCondLst>
                                  <p:childTnLst>
                                    <p:set>
                                      <p:cBhvr>
                                        <p:cTn id="19" dur="1" fill="hold">
                                          <p:stCondLst>
                                            <p:cond delay="0"/>
                                          </p:stCondLst>
                                        </p:cTn>
                                        <p:tgtEl>
                                          <p:spTgt spid="9"/>
                                        </p:tgtEl>
                                        <p:attrNameLst>
                                          <p:attrName>style.visibility</p:attrName>
                                        </p:attrNameLst>
                                      </p:cBhvr>
                                      <p:to>
                                        <p:strVal val="visible"/>
                                      </p:to>
                                    </p:set>
                                    <p:anim calcmode="lin" valueType="num">
                                      <p:cBhvr>
                                        <p:cTn id="20" dur="500" fill="hold"/>
                                        <p:tgtEl>
                                          <p:spTgt spid="9"/>
                                        </p:tgtEl>
                                        <p:attrNameLst>
                                          <p:attrName>ppt_w</p:attrName>
                                        </p:attrNameLst>
                                      </p:cBhvr>
                                      <p:tavLst>
                                        <p:tav tm="0">
                                          <p:val>
                                            <p:fltVal val="0"/>
                                          </p:val>
                                        </p:tav>
                                        <p:tav tm="100000">
                                          <p:val>
                                            <p:strVal val="#ppt_w"/>
                                          </p:val>
                                        </p:tav>
                                      </p:tavLst>
                                    </p:anim>
                                    <p:anim calcmode="lin" valueType="num">
                                      <p:cBhvr>
                                        <p:cTn id="21" dur="500" fill="hold"/>
                                        <p:tgtEl>
                                          <p:spTgt spid="9"/>
                                        </p:tgtEl>
                                        <p:attrNameLst>
                                          <p:attrName>ppt_h</p:attrName>
                                        </p:attrNameLst>
                                      </p:cBhvr>
                                      <p:tavLst>
                                        <p:tav tm="0">
                                          <p:val>
                                            <p:fltVal val="0"/>
                                          </p:val>
                                        </p:tav>
                                        <p:tav tm="100000">
                                          <p:val>
                                            <p:strVal val="#ppt_h"/>
                                          </p:val>
                                        </p:tav>
                                      </p:tavLst>
                                    </p:anim>
                                    <p:animEffect transition="in" filter="fade">
                                      <p:cBhvr>
                                        <p:cTn id="22" dur="500"/>
                                        <p:tgtEl>
                                          <p:spTgt spid="9"/>
                                        </p:tgtEl>
                                      </p:cBhvr>
                                    </p:animEffect>
                                    <p:anim calcmode="lin" valueType="num">
                                      <p:cBhvr>
                                        <p:cTn id="23" dur="500" fill="hold"/>
                                        <p:tgtEl>
                                          <p:spTgt spid="9"/>
                                        </p:tgtEl>
                                        <p:attrNameLst>
                                          <p:attrName>ppt_x</p:attrName>
                                        </p:attrNameLst>
                                      </p:cBhvr>
                                      <p:tavLst>
                                        <p:tav tm="0">
                                          <p:val>
                                            <p:fltVal val="0.5"/>
                                          </p:val>
                                        </p:tav>
                                        <p:tav tm="100000">
                                          <p:val>
                                            <p:strVal val="#ppt_x"/>
                                          </p:val>
                                        </p:tav>
                                      </p:tavLst>
                                    </p:anim>
                                    <p:anim calcmode="lin" valueType="num">
                                      <p:cBhvr>
                                        <p:cTn id="24" dur="500" fill="hold"/>
                                        <p:tgtEl>
                                          <p:spTgt spid="9"/>
                                        </p:tgtEl>
                                        <p:attrNameLst>
                                          <p:attrName>ppt_y</p:attrName>
                                        </p:attrNameLst>
                                      </p:cBhvr>
                                      <p:tavLst>
                                        <p:tav tm="0">
                                          <p:val>
                                            <p:fltVal val="0.5"/>
                                          </p:val>
                                        </p:tav>
                                        <p:tav tm="100000">
                                          <p:val>
                                            <p:strVal val="#ppt_y"/>
                                          </p:val>
                                        </p:tav>
                                      </p:tavLst>
                                    </p:anim>
                                  </p:childTnLst>
                                </p:cTn>
                              </p:par>
                            </p:childTnLst>
                          </p:cTn>
                        </p:par>
                        <p:par>
                          <p:cTn id="25" fill="hold">
                            <p:stCondLst>
                              <p:cond delay="2250"/>
                            </p:stCondLst>
                            <p:childTnLst>
                              <p:par>
                                <p:cTn id="26" presetID="53" presetClass="entr" presetSubtype="528"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anim calcmode="lin" valueType="num">
                                      <p:cBhvr>
                                        <p:cTn id="31" dur="500" fill="hold"/>
                                        <p:tgtEl>
                                          <p:spTgt spid="8"/>
                                        </p:tgtEl>
                                        <p:attrNameLst>
                                          <p:attrName>ppt_x</p:attrName>
                                        </p:attrNameLst>
                                      </p:cBhvr>
                                      <p:tavLst>
                                        <p:tav tm="0">
                                          <p:val>
                                            <p:fltVal val="0.5"/>
                                          </p:val>
                                        </p:tav>
                                        <p:tav tm="100000">
                                          <p:val>
                                            <p:strVal val="#ppt_x"/>
                                          </p:val>
                                        </p:tav>
                                      </p:tavLst>
                                    </p:anim>
                                    <p:anim calcmode="lin" valueType="num">
                                      <p:cBhvr>
                                        <p:cTn id="32" dur="500" fill="hold"/>
                                        <p:tgtEl>
                                          <p:spTgt spid="8"/>
                                        </p:tgtEl>
                                        <p:attrNameLst>
                                          <p:attrName>ppt_y</p:attrName>
                                        </p:attrNameLst>
                                      </p:cBhvr>
                                      <p:tavLst>
                                        <p:tav tm="0">
                                          <p:val>
                                            <p:fltVal val="0.5"/>
                                          </p:val>
                                        </p:tav>
                                        <p:tav tm="100000">
                                          <p:val>
                                            <p:strVal val="#ppt_y"/>
                                          </p:val>
                                        </p:tav>
                                      </p:tavLst>
                                    </p:anim>
                                  </p:childTnLst>
                                </p:cTn>
                              </p:par>
                            </p:childTnLst>
                          </p:cTn>
                        </p:par>
                        <p:par>
                          <p:cTn id="33" fill="hold">
                            <p:stCondLst>
                              <p:cond delay="2750"/>
                            </p:stCondLst>
                            <p:childTnLst>
                              <p:par>
                                <p:cTn id="34" presetID="53" presetClass="entr" presetSubtype="528" fill="hold" grpId="0" nodeType="afterEffect">
                                  <p:stCondLst>
                                    <p:cond delay="0"/>
                                  </p:stCondLst>
                                  <p:childTnLst>
                                    <p:set>
                                      <p:cBhvr>
                                        <p:cTn id="35" dur="1" fill="hold">
                                          <p:stCondLst>
                                            <p:cond delay="0"/>
                                          </p:stCondLst>
                                        </p:cTn>
                                        <p:tgtEl>
                                          <p:spTgt spid="2"/>
                                        </p:tgtEl>
                                        <p:attrNameLst>
                                          <p:attrName>style.visibility</p:attrName>
                                        </p:attrNameLst>
                                      </p:cBhvr>
                                      <p:to>
                                        <p:strVal val="visible"/>
                                      </p:to>
                                    </p:set>
                                    <p:anim calcmode="lin" valueType="num">
                                      <p:cBhvr>
                                        <p:cTn id="36" dur="500" fill="hold"/>
                                        <p:tgtEl>
                                          <p:spTgt spid="2"/>
                                        </p:tgtEl>
                                        <p:attrNameLst>
                                          <p:attrName>ppt_w</p:attrName>
                                        </p:attrNameLst>
                                      </p:cBhvr>
                                      <p:tavLst>
                                        <p:tav tm="0">
                                          <p:val>
                                            <p:fltVal val="0"/>
                                          </p:val>
                                        </p:tav>
                                        <p:tav tm="100000">
                                          <p:val>
                                            <p:strVal val="#ppt_w"/>
                                          </p:val>
                                        </p:tav>
                                      </p:tavLst>
                                    </p:anim>
                                    <p:anim calcmode="lin" valueType="num">
                                      <p:cBhvr>
                                        <p:cTn id="37" dur="500" fill="hold"/>
                                        <p:tgtEl>
                                          <p:spTgt spid="2"/>
                                        </p:tgtEl>
                                        <p:attrNameLst>
                                          <p:attrName>ppt_h</p:attrName>
                                        </p:attrNameLst>
                                      </p:cBhvr>
                                      <p:tavLst>
                                        <p:tav tm="0">
                                          <p:val>
                                            <p:fltVal val="0"/>
                                          </p:val>
                                        </p:tav>
                                        <p:tav tm="100000">
                                          <p:val>
                                            <p:strVal val="#ppt_h"/>
                                          </p:val>
                                        </p:tav>
                                      </p:tavLst>
                                    </p:anim>
                                    <p:animEffect transition="in" filter="fade">
                                      <p:cBhvr>
                                        <p:cTn id="38" dur="500"/>
                                        <p:tgtEl>
                                          <p:spTgt spid="2"/>
                                        </p:tgtEl>
                                      </p:cBhvr>
                                    </p:animEffect>
                                    <p:anim calcmode="lin" valueType="num">
                                      <p:cBhvr>
                                        <p:cTn id="39" dur="500" fill="hold"/>
                                        <p:tgtEl>
                                          <p:spTgt spid="2"/>
                                        </p:tgtEl>
                                        <p:attrNameLst>
                                          <p:attrName>ppt_x</p:attrName>
                                        </p:attrNameLst>
                                      </p:cBhvr>
                                      <p:tavLst>
                                        <p:tav tm="0">
                                          <p:val>
                                            <p:fltVal val="0.5"/>
                                          </p:val>
                                        </p:tav>
                                        <p:tav tm="100000">
                                          <p:val>
                                            <p:strVal val="#ppt_x"/>
                                          </p:val>
                                        </p:tav>
                                      </p:tavLst>
                                    </p:anim>
                                    <p:anim calcmode="lin" valueType="num">
                                      <p:cBhvr>
                                        <p:cTn id="40" dur="500" fill="hold"/>
                                        <p:tgtEl>
                                          <p:spTgt spid="2"/>
                                        </p:tgtEl>
                                        <p:attrNameLst>
                                          <p:attrName>ppt_y</p:attrName>
                                        </p:attrNameLst>
                                      </p:cBhvr>
                                      <p:tavLst>
                                        <p:tav tm="0">
                                          <p:val>
                                            <p:fltVal val="0.5"/>
                                          </p:val>
                                        </p:tav>
                                        <p:tav tm="100000">
                                          <p:val>
                                            <p:strVal val="#ppt_y"/>
                                          </p:val>
                                        </p:tav>
                                      </p:tavLst>
                                    </p:anim>
                                  </p:childTnLst>
                                </p:cTn>
                              </p:par>
                            </p:childTnLst>
                          </p:cTn>
                        </p:par>
                        <p:par>
                          <p:cTn id="41" fill="hold">
                            <p:stCondLst>
                              <p:cond delay="3250"/>
                            </p:stCondLst>
                            <p:childTnLst>
                              <p:par>
                                <p:cTn id="42" presetID="47" presetClass="entr" presetSubtype="0" fill="hold" grpId="0" nodeType="afterEffect">
                                  <p:stCondLst>
                                    <p:cond delay="0"/>
                                  </p:stCondLst>
                                  <p:childTnLst>
                                    <p:set>
                                      <p:cBhvr>
                                        <p:cTn id="43" dur="1" fill="hold">
                                          <p:stCondLst>
                                            <p:cond delay="0"/>
                                          </p:stCondLst>
                                        </p:cTn>
                                        <p:tgtEl>
                                          <p:spTgt spid="13">
                                            <p:txEl>
                                              <p:pRg st="0" end="0"/>
                                            </p:txEl>
                                          </p:spTgt>
                                        </p:tgtEl>
                                        <p:attrNameLst>
                                          <p:attrName>style.visibility</p:attrName>
                                        </p:attrNameLst>
                                      </p:cBhvr>
                                      <p:to>
                                        <p:strVal val="visible"/>
                                      </p:to>
                                    </p:set>
                                    <p:animEffect transition="in" filter="fade">
                                      <p:cBhvr>
                                        <p:cTn id="44" dur="1000"/>
                                        <p:tgtEl>
                                          <p:spTgt spid="13">
                                            <p:txEl>
                                              <p:pRg st="0" end="0"/>
                                            </p:txEl>
                                          </p:spTgt>
                                        </p:tgtEl>
                                      </p:cBhvr>
                                    </p:animEffect>
                                    <p:anim calcmode="lin" valueType="num">
                                      <p:cBhvr>
                                        <p:cTn id="45"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46"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4250"/>
                            </p:stCondLst>
                            <p:childTnLst>
                              <p:par>
                                <p:cTn id="48" presetID="47" presetClass="entr" presetSubtype="0" fill="hold" grpId="0" nodeType="afterEffect">
                                  <p:stCondLst>
                                    <p:cond delay="0"/>
                                  </p:stCondLst>
                                  <p:childTnLst>
                                    <p:set>
                                      <p:cBhvr>
                                        <p:cTn id="49" dur="1" fill="hold">
                                          <p:stCondLst>
                                            <p:cond delay="0"/>
                                          </p:stCondLst>
                                        </p:cTn>
                                        <p:tgtEl>
                                          <p:spTgt spid="13">
                                            <p:txEl>
                                              <p:pRg st="2" end="2"/>
                                            </p:txEl>
                                          </p:spTgt>
                                        </p:tgtEl>
                                        <p:attrNameLst>
                                          <p:attrName>style.visibility</p:attrName>
                                        </p:attrNameLst>
                                      </p:cBhvr>
                                      <p:to>
                                        <p:strVal val="visible"/>
                                      </p:to>
                                    </p:set>
                                    <p:animEffect transition="in" filter="fade">
                                      <p:cBhvr>
                                        <p:cTn id="50" dur="1000"/>
                                        <p:tgtEl>
                                          <p:spTgt spid="13">
                                            <p:txEl>
                                              <p:pRg st="2" end="2"/>
                                            </p:txEl>
                                          </p:spTgt>
                                        </p:tgtEl>
                                      </p:cBhvr>
                                    </p:animEffect>
                                    <p:anim calcmode="lin" valueType="num">
                                      <p:cBhvr>
                                        <p:cTn id="51" dur="1000" fill="hold"/>
                                        <p:tgtEl>
                                          <p:spTgt spid="13">
                                            <p:txEl>
                                              <p:pRg st="2" end="2"/>
                                            </p:txEl>
                                          </p:spTgt>
                                        </p:tgtEl>
                                        <p:attrNameLst>
                                          <p:attrName>ppt_x</p:attrName>
                                        </p:attrNameLst>
                                      </p:cBhvr>
                                      <p:tavLst>
                                        <p:tav tm="0">
                                          <p:val>
                                            <p:strVal val="#ppt_x"/>
                                          </p:val>
                                        </p:tav>
                                        <p:tav tm="100000">
                                          <p:val>
                                            <p:strVal val="#ppt_x"/>
                                          </p:val>
                                        </p:tav>
                                      </p:tavLst>
                                    </p:anim>
                                    <p:anim calcmode="lin" valueType="num">
                                      <p:cBhvr>
                                        <p:cTn id="52" dur="1000" fill="hold"/>
                                        <p:tgtEl>
                                          <p:spTgt spid="13">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250"/>
                            </p:stCondLst>
                            <p:childTnLst>
                              <p:par>
                                <p:cTn id="54" presetID="47" presetClass="entr" presetSubtype="0" fill="hold" grpId="0" nodeType="afterEffect">
                                  <p:stCondLst>
                                    <p:cond delay="0"/>
                                  </p:stCondLst>
                                  <p:childTnLst>
                                    <p:set>
                                      <p:cBhvr>
                                        <p:cTn id="55" dur="1" fill="hold">
                                          <p:stCondLst>
                                            <p:cond delay="0"/>
                                          </p:stCondLst>
                                        </p:cTn>
                                        <p:tgtEl>
                                          <p:spTgt spid="13">
                                            <p:txEl>
                                              <p:pRg st="4" end="4"/>
                                            </p:txEl>
                                          </p:spTgt>
                                        </p:tgtEl>
                                        <p:attrNameLst>
                                          <p:attrName>style.visibility</p:attrName>
                                        </p:attrNameLst>
                                      </p:cBhvr>
                                      <p:to>
                                        <p:strVal val="visible"/>
                                      </p:to>
                                    </p:set>
                                    <p:animEffect transition="in" filter="fade">
                                      <p:cBhvr>
                                        <p:cTn id="56" dur="1000"/>
                                        <p:tgtEl>
                                          <p:spTgt spid="13">
                                            <p:txEl>
                                              <p:pRg st="4" end="4"/>
                                            </p:txEl>
                                          </p:spTgt>
                                        </p:tgtEl>
                                      </p:cBhvr>
                                    </p:animEffect>
                                    <p:anim calcmode="lin" valueType="num">
                                      <p:cBhvr>
                                        <p:cTn id="57" dur="1000" fill="hold"/>
                                        <p:tgtEl>
                                          <p:spTgt spid="13">
                                            <p:txEl>
                                              <p:pRg st="4" end="4"/>
                                            </p:txEl>
                                          </p:spTgt>
                                        </p:tgtEl>
                                        <p:attrNameLst>
                                          <p:attrName>ppt_x</p:attrName>
                                        </p:attrNameLst>
                                      </p:cBhvr>
                                      <p:tavLst>
                                        <p:tav tm="0">
                                          <p:val>
                                            <p:strVal val="#ppt_x"/>
                                          </p:val>
                                        </p:tav>
                                        <p:tav tm="100000">
                                          <p:val>
                                            <p:strVal val="#ppt_x"/>
                                          </p:val>
                                        </p:tav>
                                      </p:tavLst>
                                    </p:anim>
                                    <p:anim calcmode="lin" valueType="num">
                                      <p:cBhvr>
                                        <p:cTn id="58" dur="1000" fill="hold"/>
                                        <p:tgtEl>
                                          <p:spTgt spid="13">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250"/>
                            </p:stCondLst>
                            <p:childTnLst>
                              <p:par>
                                <p:cTn id="60" presetID="47" presetClass="entr" presetSubtype="0" fill="hold" grpId="0" nodeType="afterEffect">
                                  <p:stCondLst>
                                    <p:cond delay="0"/>
                                  </p:stCondLst>
                                  <p:childTnLst>
                                    <p:set>
                                      <p:cBhvr>
                                        <p:cTn id="61" dur="1" fill="hold">
                                          <p:stCondLst>
                                            <p:cond delay="0"/>
                                          </p:stCondLst>
                                        </p:cTn>
                                        <p:tgtEl>
                                          <p:spTgt spid="13">
                                            <p:txEl>
                                              <p:pRg st="6" end="6"/>
                                            </p:txEl>
                                          </p:spTgt>
                                        </p:tgtEl>
                                        <p:attrNameLst>
                                          <p:attrName>style.visibility</p:attrName>
                                        </p:attrNameLst>
                                      </p:cBhvr>
                                      <p:to>
                                        <p:strVal val="visible"/>
                                      </p:to>
                                    </p:set>
                                    <p:animEffect transition="in" filter="fade">
                                      <p:cBhvr>
                                        <p:cTn id="62" dur="1000"/>
                                        <p:tgtEl>
                                          <p:spTgt spid="13">
                                            <p:txEl>
                                              <p:pRg st="6" end="6"/>
                                            </p:txEl>
                                          </p:spTgt>
                                        </p:tgtEl>
                                      </p:cBhvr>
                                    </p:animEffect>
                                    <p:anim calcmode="lin" valueType="num">
                                      <p:cBhvr>
                                        <p:cTn id="63" dur="1000" fill="hold"/>
                                        <p:tgtEl>
                                          <p:spTgt spid="13">
                                            <p:txEl>
                                              <p:pRg st="6" end="6"/>
                                            </p:txEl>
                                          </p:spTgt>
                                        </p:tgtEl>
                                        <p:attrNameLst>
                                          <p:attrName>ppt_x</p:attrName>
                                        </p:attrNameLst>
                                      </p:cBhvr>
                                      <p:tavLst>
                                        <p:tav tm="0">
                                          <p:val>
                                            <p:strVal val="#ppt_x"/>
                                          </p:val>
                                        </p:tav>
                                        <p:tav tm="100000">
                                          <p:val>
                                            <p:strVal val="#ppt_x"/>
                                          </p:val>
                                        </p:tav>
                                      </p:tavLst>
                                    </p:anim>
                                    <p:anim calcmode="lin" valueType="num">
                                      <p:cBhvr>
                                        <p:cTn id="64" dur="1000" fill="hold"/>
                                        <p:tgtEl>
                                          <p:spTgt spid="13">
                                            <p:txEl>
                                              <p:pRg st="6" end="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 grpId="0" animBg="1"/>
      <p:bldP spid="8" grpId="0" animBg="1"/>
      <p:bldP spid="9" grpId="0" animBg="1"/>
      <p:bldP spid="3" grpId="0" animBg="1"/>
      <p:bldP spid="13" grpId="0" uiExpand="1" build="p"/>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44546B"/>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rgbClr val="44546B"/>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5C9AD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rgbClr val="5C9AD3"/>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chemeClr val="bg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solidFill>
              <a:schemeClr val="bg2">
                <a:lumMod val="50000"/>
              </a:schemeClr>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5165CD48-257B-49EE-8E43-664546321539}"/>
              </a:ext>
            </a:extLst>
          </p:cNvPr>
          <p:cNvSpPr>
            <a:spLocks noChangeAspect="1"/>
          </p:cNvSpPr>
          <p:nvPr/>
        </p:nvSpPr>
        <p:spPr>
          <a:xfrm>
            <a:off x="4994467" y="1752600"/>
            <a:ext cx="1005840" cy="1005840"/>
          </a:xfrm>
          <a:prstGeom prst="rect">
            <a:avLst/>
          </a:prstGeom>
          <a:solidFill>
            <a:srgbClr val="FE4A1E"/>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1" name="Rectangle 10">
            <a:extLst>
              <a:ext uri="{FF2B5EF4-FFF2-40B4-BE49-F238E27FC236}">
                <a16:creationId xmlns:a16="http://schemas.microsoft.com/office/drawing/2014/main" id="{6D0647B4-FAD0-4E8B-ABF5-BB32B4691571}"/>
              </a:ext>
            </a:extLst>
          </p:cNvPr>
          <p:cNvSpPr>
            <a:spLocks noChangeAspect="1"/>
          </p:cNvSpPr>
          <p:nvPr/>
        </p:nvSpPr>
        <p:spPr>
          <a:xfrm>
            <a:off x="6629400" y="1752600"/>
            <a:ext cx="1005840" cy="1005840"/>
          </a:xfrm>
          <a:prstGeom prst="rect">
            <a:avLst/>
          </a:prstGeom>
          <a:solidFill>
            <a:srgbClr val="5C9AD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2" name="Rectangle 11">
            <a:extLst>
              <a:ext uri="{FF2B5EF4-FFF2-40B4-BE49-F238E27FC236}">
                <a16:creationId xmlns:a16="http://schemas.microsoft.com/office/drawing/2014/main" id="{7DDB27E1-3B9F-451F-A929-25F013186F85}"/>
              </a:ext>
            </a:extLst>
          </p:cNvPr>
          <p:cNvSpPr>
            <a:spLocks noChangeAspect="1"/>
          </p:cNvSpPr>
          <p:nvPr/>
        </p:nvSpPr>
        <p:spPr>
          <a:xfrm>
            <a:off x="8264333" y="1752600"/>
            <a:ext cx="1005840" cy="1005840"/>
          </a:xfrm>
          <a:prstGeom prst="rect">
            <a:avLst/>
          </a:prstGeom>
          <a:solidFill>
            <a:srgbClr val="44546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Rectangle 12">
            <a:extLst>
              <a:ext uri="{FF2B5EF4-FFF2-40B4-BE49-F238E27FC236}">
                <a16:creationId xmlns:a16="http://schemas.microsoft.com/office/drawing/2014/main" id="{BF80FE03-33F3-41E5-9728-EB37275BB467}"/>
              </a:ext>
            </a:extLst>
          </p:cNvPr>
          <p:cNvSpPr>
            <a:spLocks noChangeAspect="1"/>
          </p:cNvSpPr>
          <p:nvPr/>
        </p:nvSpPr>
        <p:spPr>
          <a:xfrm>
            <a:off x="9899266" y="1757916"/>
            <a:ext cx="1005840" cy="1005840"/>
          </a:xfrm>
          <a:prstGeom prst="rect">
            <a:avLst/>
          </a:prstGeom>
          <a:solidFill>
            <a:srgbClr val="7A7A7A"/>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Rectangle 13">
            <a:extLst>
              <a:ext uri="{FF2B5EF4-FFF2-40B4-BE49-F238E27FC236}">
                <a16:creationId xmlns:a16="http://schemas.microsoft.com/office/drawing/2014/main" id="{8AC4AD37-42D3-4832-AAE6-BCC67930C64A}"/>
              </a:ext>
            </a:extLst>
          </p:cNvPr>
          <p:cNvSpPr>
            <a:spLocks noChangeAspect="1"/>
          </p:cNvSpPr>
          <p:nvPr/>
        </p:nvSpPr>
        <p:spPr>
          <a:xfrm>
            <a:off x="4994467"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Rectangle 14">
            <a:extLst>
              <a:ext uri="{FF2B5EF4-FFF2-40B4-BE49-F238E27FC236}">
                <a16:creationId xmlns:a16="http://schemas.microsoft.com/office/drawing/2014/main" id="{24562F8B-9C95-402A-9D5D-FB6FC081C27A}"/>
              </a:ext>
            </a:extLst>
          </p:cNvPr>
          <p:cNvSpPr>
            <a:spLocks noChangeAspect="1"/>
          </p:cNvSpPr>
          <p:nvPr/>
        </p:nvSpPr>
        <p:spPr>
          <a:xfrm>
            <a:off x="6629400" y="3237026"/>
            <a:ext cx="1005840" cy="1005840"/>
          </a:xfrm>
          <a:prstGeom prst="rect">
            <a:avLst/>
          </a:prstGeom>
          <a:solidFill>
            <a:srgbClr val="939393"/>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Rectangle 15">
            <a:extLst>
              <a:ext uri="{FF2B5EF4-FFF2-40B4-BE49-F238E27FC236}">
                <a16:creationId xmlns:a16="http://schemas.microsoft.com/office/drawing/2014/main" id="{0AEEA631-51F6-4421-B9AF-5E11EE6028F3}"/>
              </a:ext>
            </a:extLst>
          </p:cNvPr>
          <p:cNvSpPr>
            <a:spLocks noChangeAspect="1"/>
          </p:cNvSpPr>
          <p:nvPr/>
        </p:nvSpPr>
        <p:spPr>
          <a:xfrm>
            <a:off x="8264333" y="3237026"/>
            <a:ext cx="1005840" cy="1005840"/>
          </a:xfrm>
          <a:prstGeom prst="rect">
            <a:avLst/>
          </a:prstGeom>
          <a:solidFill>
            <a:srgbClr val="BFBFBF"/>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Rectangle 16">
            <a:extLst>
              <a:ext uri="{FF2B5EF4-FFF2-40B4-BE49-F238E27FC236}">
                <a16:creationId xmlns:a16="http://schemas.microsoft.com/office/drawing/2014/main" id="{8DD6FA8E-7D4F-4022-A15A-95EB4493F757}"/>
              </a:ext>
            </a:extLst>
          </p:cNvPr>
          <p:cNvSpPr>
            <a:spLocks noChangeAspect="1"/>
          </p:cNvSpPr>
          <p:nvPr/>
        </p:nvSpPr>
        <p:spPr>
          <a:xfrm>
            <a:off x="9899266" y="3242342"/>
            <a:ext cx="1005840" cy="1005840"/>
          </a:xfrm>
          <a:prstGeom prst="rect">
            <a:avLst/>
          </a:prstGeom>
          <a:solidFill>
            <a:srgbClr val="84C2FB"/>
          </a:soli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CC3414F7-DA71-4092-8FEC-BC9789725E47}"/>
              </a:ext>
            </a:extLst>
          </p:cNvPr>
          <p:cNvSpPr txBox="1"/>
          <p:nvPr/>
        </p:nvSpPr>
        <p:spPr>
          <a:xfrm>
            <a:off x="4994466" y="4721452"/>
            <a:ext cx="5910639" cy="1415772"/>
          </a:xfrm>
          <a:prstGeom prst="rect">
            <a:avLst/>
          </a:prstGeom>
          <a:noFill/>
        </p:spPr>
        <p:txBody>
          <a:bodyPr wrap="square" rtlCol="0">
            <a:spAutoFit/>
          </a:bodyPr>
          <a:lstStyle/>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just"/>
            <a:endParaRPr lang="en-US" sz="800" b="1" dirty="0">
              <a:solidFill>
                <a:schemeClr val="bg1"/>
              </a:solidFill>
              <a:latin typeface="Candara" panose="020E0502030303020204" pitchFamily="34" charset="0"/>
            </a:endParaRPr>
          </a:p>
          <a:p>
            <a:pPr algn="just"/>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19" name="TextBox 18">
            <a:extLst>
              <a:ext uri="{FF2B5EF4-FFF2-40B4-BE49-F238E27FC236}">
                <a16:creationId xmlns:a16="http://schemas.microsoft.com/office/drawing/2014/main" id="{97707DDE-6ED9-45B8-9772-22A83704FDCD}"/>
              </a:ext>
            </a:extLst>
          </p:cNvPr>
          <p:cNvSpPr txBox="1"/>
          <p:nvPr/>
        </p:nvSpPr>
        <p:spPr>
          <a:xfrm>
            <a:off x="387496" y="305067"/>
            <a:ext cx="6241904"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20" name="TextBox 19">
            <a:extLst>
              <a:ext uri="{FF2B5EF4-FFF2-40B4-BE49-F238E27FC236}">
                <a16:creationId xmlns:a16="http://schemas.microsoft.com/office/drawing/2014/main" id="{3F390C32-8347-423C-BA1E-7B3AD78EDCA2}"/>
              </a:ext>
            </a:extLst>
          </p:cNvPr>
          <p:cNvSpPr txBox="1"/>
          <p:nvPr/>
        </p:nvSpPr>
        <p:spPr>
          <a:xfrm>
            <a:off x="387496" y="2170199"/>
            <a:ext cx="3771900" cy="39087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228600" indent="-228600">
              <a:buFont typeface="+mj-lt"/>
              <a:buAutoNum type="arabicParenR"/>
            </a:pPr>
            <a:endParaRPr lang="en-US" sz="10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7329CBA1-2C97-4E99-B4B3-093E26FCCCE5}"/>
              </a:ext>
            </a:extLst>
          </p:cNvPr>
          <p:cNvSpPr txBox="1"/>
          <p:nvPr/>
        </p:nvSpPr>
        <p:spPr>
          <a:xfrm>
            <a:off x="498560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01</a:t>
            </a:r>
          </a:p>
        </p:txBody>
      </p:sp>
      <p:sp>
        <p:nvSpPr>
          <p:cNvPr id="22" name="TextBox 21">
            <a:extLst>
              <a:ext uri="{FF2B5EF4-FFF2-40B4-BE49-F238E27FC236}">
                <a16:creationId xmlns:a16="http://schemas.microsoft.com/office/drawing/2014/main" id="{0D092156-11FB-4BF4-B7CC-11B56F800019}"/>
              </a:ext>
            </a:extLst>
          </p:cNvPr>
          <p:cNvSpPr txBox="1"/>
          <p:nvPr/>
        </p:nvSpPr>
        <p:spPr>
          <a:xfrm>
            <a:off x="6629399"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02</a:t>
            </a:r>
          </a:p>
        </p:txBody>
      </p:sp>
      <p:sp>
        <p:nvSpPr>
          <p:cNvPr id="23" name="TextBox 22">
            <a:extLst>
              <a:ext uri="{FF2B5EF4-FFF2-40B4-BE49-F238E27FC236}">
                <a16:creationId xmlns:a16="http://schemas.microsoft.com/office/drawing/2014/main" id="{62FDF21C-E425-4A57-A344-E8C4A9F25AB3}"/>
              </a:ext>
            </a:extLst>
          </p:cNvPr>
          <p:cNvSpPr txBox="1"/>
          <p:nvPr/>
        </p:nvSpPr>
        <p:spPr>
          <a:xfrm>
            <a:off x="8255473"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03</a:t>
            </a:r>
          </a:p>
        </p:txBody>
      </p:sp>
      <p:sp>
        <p:nvSpPr>
          <p:cNvPr id="24" name="TextBox 23">
            <a:extLst>
              <a:ext uri="{FF2B5EF4-FFF2-40B4-BE49-F238E27FC236}">
                <a16:creationId xmlns:a16="http://schemas.microsoft.com/office/drawing/2014/main" id="{FD8AF19A-968E-4FB2-A39D-4FE0432A151F}"/>
              </a:ext>
            </a:extLst>
          </p:cNvPr>
          <p:cNvSpPr txBox="1"/>
          <p:nvPr/>
        </p:nvSpPr>
        <p:spPr>
          <a:xfrm>
            <a:off x="9899266" y="2386801"/>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04</a:t>
            </a:r>
          </a:p>
        </p:txBody>
      </p:sp>
      <p:sp>
        <p:nvSpPr>
          <p:cNvPr id="25" name="TextBox 24">
            <a:extLst>
              <a:ext uri="{FF2B5EF4-FFF2-40B4-BE49-F238E27FC236}">
                <a16:creationId xmlns:a16="http://schemas.microsoft.com/office/drawing/2014/main" id="{2A062675-FCDA-45DB-A83F-25ACE760491E}"/>
              </a:ext>
            </a:extLst>
          </p:cNvPr>
          <p:cNvSpPr txBox="1"/>
          <p:nvPr/>
        </p:nvSpPr>
        <p:spPr>
          <a:xfrm>
            <a:off x="499552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05</a:t>
            </a:r>
          </a:p>
        </p:txBody>
      </p:sp>
      <p:sp>
        <p:nvSpPr>
          <p:cNvPr id="26" name="TextBox 25">
            <a:extLst>
              <a:ext uri="{FF2B5EF4-FFF2-40B4-BE49-F238E27FC236}">
                <a16:creationId xmlns:a16="http://schemas.microsoft.com/office/drawing/2014/main" id="{D016B271-3100-4B53-8C93-A7A539F17260}"/>
              </a:ext>
            </a:extLst>
          </p:cNvPr>
          <p:cNvSpPr txBox="1"/>
          <p:nvPr/>
        </p:nvSpPr>
        <p:spPr>
          <a:xfrm>
            <a:off x="6639322"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06</a:t>
            </a:r>
          </a:p>
        </p:txBody>
      </p:sp>
      <p:sp>
        <p:nvSpPr>
          <p:cNvPr id="27" name="TextBox 26">
            <a:extLst>
              <a:ext uri="{FF2B5EF4-FFF2-40B4-BE49-F238E27FC236}">
                <a16:creationId xmlns:a16="http://schemas.microsoft.com/office/drawing/2014/main" id="{F755C629-7104-47FF-BFC3-E080CE2B2BCF}"/>
              </a:ext>
            </a:extLst>
          </p:cNvPr>
          <p:cNvSpPr txBox="1"/>
          <p:nvPr/>
        </p:nvSpPr>
        <p:spPr>
          <a:xfrm>
            <a:off x="8265396"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07</a:t>
            </a:r>
          </a:p>
        </p:txBody>
      </p:sp>
      <p:sp>
        <p:nvSpPr>
          <p:cNvPr id="28" name="TextBox 27">
            <a:extLst>
              <a:ext uri="{FF2B5EF4-FFF2-40B4-BE49-F238E27FC236}">
                <a16:creationId xmlns:a16="http://schemas.microsoft.com/office/drawing/2014/main" id="{15EED7E8-2158-480E-9214-660362C22042}"/>
              </a:ext>
            </a:extLst>
          </p:cNvPr>
          <p:cNvSpPr txBox="1"/>
          <p:nvPr/>
        </p:nvSpPr>
        <p:spPr>
          <a:xfrm>
            <a:off x="9909189" y="3873116"/>
            <a:ext cx="1005841" cy="307777"/>
          </a:xfrm>
          <a:prstGeom prst="rect">
            <a:avLst/>
          </a:prstGeom>
          <a:noFill/>
        </p:spPr>
        <p:txBody>
          <a:bodyPr wrap="square" rtlCol="0">
            <a:spAutoFit/>
          </a:bodyPr>
          <a:lstStyle/>
          <a:p>
            <a:pPr algn="ctr"/>
            <a:r>
              <a:rPr lang="en-US" sz="1300" dirty="0">
                <a:solidFill>
                  <a:schemeClr val="bg1"/>
                </a:solidFill>
                <a:latin typeface="Bernard MT Condensed" panose="02050806060905020404" pitchFamily="18" charset="0"/>
              </a:rPr>
              <a:t>LOREM</a:t>
            </a:r>
            <a:r>
              <a:rPr lang="en-US" sz="1400" dirty="0">
                <a:solidFill>
                  <a:schemeClr val="bg1"/>
                </a:solidFill>
                <a:latin typeface="Bernard MT Condensed" panose="02050806060905020404" pitchFamily="18" charset="0"/>
              </a:rPr>
              <a:t> 08</a:t>
            </a:r>
          </a:p>
        </p:txBody>
      </p:sp>
      <p:grpSp>
        <p:nvGrpSpPr>
          <p:cNvPr id="29" name="Group 28">
            <a:extLst>
              <a:ext uri="{FF2B5EF4-FFF2-40B4-BE49-F238E27FC236}">
                <a16:creationId xmlns:a16="http://schemas.microsoft.com/office/drawing/2014/main" id="{AAA73C5B-CE86-453C-8CE9-41BABA4385AE}"/>
              </a:ext>
            </a:extLst>
          </p:cNvPr>
          <p:cNvGrpSpPr>
            <a:grpSpLocks noChangeAspect="1"/>
          </p:cNvGrpSpPr>
          <p:nvPr/>
        </p:nvGrpSpPr>
        <p:grpSpPr>
          <a:xfrm>
            <a:off x="8524653" y="1828800"/>
            <a:ext cx="457200" cy="514525"/>
            <a:chOff x="7842250" y="1192213"/>
            <a:chExt cx="1544638" cy="1738313"/>
          </a:xfrm>
        </p:grpSpPr>
        <p:sp>
          <p:nvSpPr>
            <p:cNvPr id="30" name="Freeform 5">
              <a:extLst>
                <a:ext uri="{FF2B5EF4-FFF2-40B4-BE49-F238E27FC236}">
                  <a16:creationId xmlns:a16="http://schemas.microsoft.com/office/drawing/2014/main" id="{C4205384-5DF5-46A8-BB04-E4545A92F6F2}"/>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1" name="Freeform 6">
              <a:extLst>
                <a:ext uri="{FF2B5EF4-FFF2-40B4-BE49-F238E27FC236}">
                  <a16:creationId xmlns:a16="http://schemas.microsoft.com/office/drawing/2014/main" id="{25E137F5-28E1-4011-A2A1-389BF8D0E09B}"/>
                </a:ext>
              </a:extLst>
            </p:cNvPr>
            <p:cNvSpPr>
              <a:spLocks/>
            </p:cNvSpPr>
            <p:nvPr/>
          </p:nvSpPr>
          <p:spPr bwMode="auto">
            <a:xfrm>
              <a:off x="7842250" y="2230438"/>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19" y="88"/>
                    <a:pt x="10" y="145"/>
                    <a:pt x="0" y="194"/>
                  </a:cubicBezTo>
                  <a:cubicBezTo>
                    <a:pt x="214" y="194"/>
                    <a:pt x="214" y="194"/>
                    <a:pt x="214" y="194"/>
                  </a:cubicBezTo>
                  <a:cubicBezTo>
                    <a:pt x="428" y="194"/>
                    <a:pt x="428" y="194"/>
                    <a:pt x="428" y="194"/>
                  </a:cubicBezTo>
                  <a:cubicBezTo>
                    <a:pt x="418" y="145"/>
                    <a:pt x="408" y="88"/>
                    <a:pt x="391" y="73"/>
                  </a:cubicBezTo>
                  <a:cubicBezTo>
                    <a:pt x="379"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2" name="Freeform 7">
              <a:extLst>
                <a:ext uri="{FF2B5EF4-FFF2-40B4-BE49-F238E27FC236}">
                  <a16:creationId xmlns:a16="http://schemas.microsoft.com/office/drawing/2014/main" id="{8A39E363-C638-453C-B781-EFD3D88B2E9F}"/>
                </a:ext>
              </a:extLst>
            </p:cNvPr>
            <p:cNvSpPr>
              <a:spLocks/>
            </p:cNvSpPr>
            <p:nvPr/>
          </p:nvSpPr>
          <p:spPr bwMode="auto">
            <a:xfrm>
              <a:off x="8448675" y="1724025"/>
              <a:ext cx="333375" cy="696913"/>
            </a:xfrm>
            <a:custGeom>
              <a:avLst/>
              <a:gdLst>
                <a:gd name="T0" fmla="*/ 0 w 92"/>
                <a:gd name="T1" fmla="*/ 57 h 193"/>
                <a:gd name="T2" fmla="*/ 0 w 92"/>
                <a:gd name="T3" fmla="*/ 127 h 193"/>
                <a:gd name="T4" fmla="*/ 0 w 92"/>
                <a:gd name="T5" fmla="*/ 162 h 193"/>
                <a:gd name="T6" fmla="*/ 92 w 92"/>
                <a:gd name="T7" fmla="*/ 162 h 193"/>
                <a:gd name="T8" fmla="*/ 92 w 92"/>
                <a:gd name="T9" fmla="*/ 127 h 193"/>
                <a:gd name="T10" fmla="*/ 92 w 92"/>
                <a:gd name="T11" fmla="*/ 57 h 193"/>
                <a:gd name="T12" fmla="*/ 0 w 92"/>
                <a:gd name="T13" fmla="*/ 57 h 193"/>
              </a:gdLst>
              <a:ahLst/>
              <a:cxnLst>
                <a:cxn ang="0">
                  <a:pos x="T0" y="T1"/>
                </a:cxn>
                <a:cxn ang="0">
                  <a:pos x="T2" y="T3"/>
                </a:cxn>
                <a:cxn ang="0">
                  <a:pos x="T4" y="T5"/>
                </a:cxn>
                <a:cxn ang="0">
                  <a:pos x="T6" y="T7"/>
                </a:cxn>
                <a:cxn ang="0">
                  <a:pos x="T8" y="T9"/>
                </a:cxn>
                <a:cxn ang="0">
                  <a:pos x="T10" y="T11"/>
                </a:cxn>
                <a:cxn ang="0">
                  <a:pos x="T12" y="T13"/>
                </a:cxn>
              </a:cxnLst>
              <a:rect l="0" t="0" r="r" b="b"/>
              <a:pathLst>
                <a:path w="92" h="193">
                  <a:moveTo>
                    <a:pt x="0" y="57"/>
                  </a:moveTo>
                  <a:cubicBezTo>
                    <a:pt x="0" y="127"/>
                    <a:pt x="0" y="127"/>
                    <a:pt x="0" y="127"/>
                  </a:cubicBezTo>
                  <a:cubicBezTo>
                    <a:pt x="0" y="162"/>
                    <a:pt x="0" y="162"/>
                    <a:pt x="0" y="162"/>
                  </a:cubicBezTo>
                  <a:cubicBezTo>
                    <a:pt x="25" y="192"/>
                    <a:pt x="66" y="193"/>
                    <a:pt x="92" y="162"/>
                  </a:cubicBezTo>
                  <a:cubicBezTo>
                    <a:pt x="92" y="127"/>
                    <a:pt x="92" y="127"/>
                    <a:pt x="92" y="127"/>
                  </a:cubicBezTo>
                  <a:cubicBezTo>
                    <a:pt x="92" y="57"/>
                    <a:pt x="92" y="57"/>
                    <a:pt x="92" y="57"/>
                  </a:cubicBezTo>
                  <a:cubicBezTo>
                    <a:pt x="92" y="0"/>
                    <a:pt x="0" y="0"/>
                    <a:pt x="0" y="57"/>
                  </a:cubicBezTo>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3" name="Freeform 8">
              <a:extLst>
                <a:ext uri="{FF2B5EF4-FFF2-40B4-BE49-F238E27FC236}">
                  <a16:creationId xmlns:a16="http://schemas.microsoft.com/office/drawing/2014/main" id="{294051F4-2276-4A77-9652-5DFAD915F417}"/>
                </a:ext>
              </a:extLst>
            </p:cNvPr>
            <p:cNvSpPr>
              <a:spLocks/>
            </p:cNvSpPr>
            <p:nvPr/>
          </p:nvSpPr>
          <p:spPr bwMode="auto">
            <a:xfrm>
              <a:off x="8229600" y="1681163"/>
              <a:ext cx="139700" cy="201613"/>
            </a:xfrm>
            <a:custGeom>
              <a:avLst/>
              <a:gdLst>
                <a:gd name="T0" fmla="*/ 11 w 39"/>
                <a:gd name="T1" fmla="*/ 3 h 56"/>
                <a:gd name="T2" fmla="*/ 34 w 39"/>
                <a:gd name="T3" fmla="*/ 24 h 56"/>
                <a:gd name="T4" fmla="*/ 28 w 39"/>
                <a:gd name="T5" fmla="*/ 54 h 56"/>
                <a:gd name="T6" fmla="*/ 5 w 39"/>
                <a:gd name="T7" fmla="*/ 33 h 56"/>
                <a:gd name="T8" fmla="*/ 11 w 39"/>
                <a:gd name="T9" fmla="*/ 3 h 56"/>
              </a:gdLst>
              <a:ahLst/>
              <a:cxnLst>
                <a:cxn ang="0">
                  <a:pos x="T0" y="T1"/>
                </a:cxn>
                <a:cxn ang="0">
                  <a:pos x="T2" y="T3"/>
                </a:cxn>
                <a:cxn ang="0">
                  <a:pos x="T4" y="T5"/>
                </a:cxn>
                <a:cxn ang="0">
                  <a:pos x="T6" y="T7"/>
                </a:cxn>
                <a:cxn ang="0">
                  <a:pos x="T8" y="T9"/>
                </a:cxn>
              </a:cxnLst>
              <a:rect l="0" t="0" r="r" b="b"/>
              <a:pathLst>
                <a:path w="39" h="56">
                  <a:moveTo>
                    <a:pt x="11" y="3"/>
                  </a:moveTo>
                  <a:cubicBezTo>
                    <a:pt x="19" y="0"/>
                    <a:pt x="29" y="10"/>
                    <a:pt x="34" y="24"/>
                  </a:cubicBezTo>
                  <a:cubicBezTo>
                    <a:pt x="39" y="38"/>
                    <a:pt x="36" y="51"/>
                    <a:pt x="28" y="54"/>
                  </a:cubicBezTo>
                  <a:cubicBezTo>
                    <a:pt x="20" y="56"/>
                    <a:pt x="9" y="47"/>
                    <a:pt x="5" y="33"/>
                  </a:cubicBezTo>
                  <a:cubicBezTo>
                    <a:pt x="0" y="19"/>
                    <a:pt x="3" y="6"/>
                    <a:pt x="11"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4" name="Freeform 9">
              <a:extLst>
                <a:ext uri="{FF2B5EF4-FFF2-40B4-BE49-F238E27FC236}">
                  <a16:creationId xmlns:a16="http://schemas.microsoft.com/office/drawing/2014/main" id="{A300D247-EFFC-42A8-AE58-A7F9FBE1A97E}"/>
                </a:ext>
              </a:extLst>
            </p:cNvPr>
            <p:cNvSpPr>
              <a:spLocks/>
            </p:cNvSpPr>
            <p:nvPr/>
          </p:nvSpPr>
          <p:spPr bwMode="auto">
            <a:xfrm>
              <a:off x="8856663" y="1681163"/>
              <a:ext cx="141288" cy="201613"/>
            </a:xfrm>
            <a:custGeom>
              <a:avLst/>
              <a:gdLst>
                <a:gd name="T0" fmla="*/ 28 w 39"/>
                <a:gd name="T1" fmla="*/ 3 h 56"/>
                <a:gd name="T2" fmla="*/ 5 w 39"/>
                <a:gd name="T3" fmla="*/ 24 h 56"/>
                <a:gd name="T4" fmla="*/ 11 w 39"/>
                <a:gd name="T5" fmla="*/ 54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10" y="10"/>
                    <a:pt x="5" y="24"/>
                  </a:cubicBezTo>
                  <a:cubicBezTo>
                    <a:pt x="0" y="38"/>
                    <a:pt x="3" y="51"/>
                    <a:pt x="11" y="54"/>
                  </a:cubicBezTo>
                  <a:cubicBezTo>
                    <a:pt x="19" y="56"/>
                    <a:pt x="30" y="47"/>
                    <a:pt x="34" y="33"/>
                  </a:cubicBezTo>
                  <a:cubicBezTo>
                    <a:pt x="39" y="19"/>
                    <a:pt x="36" y="6"/>
                    <a:pt x="28" y="3"/>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5" name="Freeform 10">
              <a:extLst>
                <a:ext uri="{FF2B5EF4-FFF2-40B4-BE49-F238E27FC236}">
                  <a16:creationId xmlns:a16="http://schemas.microsoft.com/office/drawing/2014/main" id="{83522510-9AFD-4F41-BF82-D03D290659E9}"/>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6" name="Freeform 11">
              <a:extLst>
                <a:ext uri="{FF2B5EF4-FFF2-40B4-BE49-F238E27FC236}">
                  <a16:creationId xmlns:a16="http://schemas.microsoft.com/office/drawing/2014/main" id="{0FE93A54-1BCD-46C9-BBEF-C93705A379DC}"/>
                </a:ext>
              </a:extLst>
            </p:cNvPr>
            <p:cNvSpPr>
              <a:spLocks/>
            </p:cNvSpPr>
            <p:nvPr/>
          </p:nvSpPr>
          <p:spPr bwMode="auto">
            <a:xfrm>
              <a:off x="8434388" y="2182813"/>
              <a:ext cx="180975" cy="350838"/>
            </a:xfrm>
            <a:custGeom>
              <a:avLst/>
              <a:gdLst>
                <a:gd name="T0" fmla="*/ 9 w 114"/>
                <a:gd name="T1" fmla="*/ 0 h 221"/>
                <a:gd name="T2" fmla="*/ 0 w 114"/>
                <a:gd name="T3" fmla="*/ 36 h 221"/>
                <a:gd name="T4" fmla="*/ 25 w 114"/>
                <a:gd name="T5" fmla="*/ 221 h 221"/>
                <a:gd name="T6" fmla="*/ 114 w 114"/>
                <a:gd name="T7" fmla="*/ 132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6"/>
                  </a:lnTo>
                  <a:lnTo>
                    <a:pt x="25" y="221"/>
                  </a:lnTo>
                  <a:lnTo>
                    <a:pt x="114"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7" name="Freeform 12">
              <a:extLst>
                <a:ext uri="{FF2B5EF4-FFF2-40B4-BE49-F238E27FC236}">
                  <a16:creationId xmlns:a16="http://schemas.microsoft.com/office/drawing/2014/main" id="{F1FB0664-1CF9-48BC-8656-06651E725732}"/>
                </a:ext>
              </a:extLst>
            </p:cNvPr>
            <p:cNvSpPr>
              <a:spLocks/>
            </p:cNvSpPr>
            <p:nvPr/>
          </p:nvSpPr>
          <p:spPr bwMode="auto">
            <a:xfrm>
              <a:off x="8448675" y="2114550"/>
              <a:ext cx="333375"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6" y="32"/>
                    <a:pt x="47" y="32"/>
                  </a:cubicBezTo>
                  <a:cubicBezTo>
                    <a:pt x="69" y="32"/>
                    <a:pt x="92" y="5"/>
                    <a:pt x="92" y="5"/>
                  </a:cubicBezTo>
                  <a:cubicBezTo>
                    <a:pt x="92" y="0"/>
                    <a:pt x="92" y="0"/>
                    <a:pt x="92" y="0"/>
                  </a:cubicBezTo>
                  <a:cubicBezTo>
                    <a:pt x="0" y="0"/>
                    <a:pt x="0" y="0"/>
                    <a:pt x="0" y="0"/>
                  </a:cubicBezTo>
                </a:path>
              </a:pathLst>
            </a:custGeom>
            <a:solidFill>
              <a:srgbClr val="BA9E7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8" name="Freeform 13">
              <a:extLst>
                <a:ext uri="{FF2B5EF4-FFF2-40B4-BE49-F238E27FC236}">
                  <a16:creationId xmlns:a16="http://schemas.microsoft.com/office/drawing/2014/main" id="{4BEBBAE2-7071-4C0F-8ADC-CD592ACADE17}"/>
                </a:ext>
              </a:extLst>
            </p:cNvPr>
            <p:cNvSpPr>
              <a:spLocks/>
            </p:cNvSpPr>
            <p:nvPr/>
          </p:nvSpPr>
          <p:spPr bwMode="auto">
            <a:xfrm>
              <a:off x="8105775" y="1250950"/>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3"/>
                    <a:pt x="63" y="208"/>
                  </a:cubicBezTo>
                  <a:cubicBezTo>
                    <a:pt x="73" y="224"/>
                    <a:pt x="118" y="261"/>
                    <a:pt x="141" y="261"/>
                  </a:cubicBezTo>
                  <a:cubicBezTo>
                    <a:pt x="164" y="261"/>
                    <a:pt x="209" y="224"/>
                    <a:pt x="219" y="208"/>
                  </a:cubicBezTo>
                  <a:cubicBezTo>
                    <a:pt x="228" y="193"/>
                    <a:pt x="282" y="0"/>
                    <a:pt x="141" y="0"/>
                  </a:cubicBezTo>
                  <a:close/>
                </a:path>
              </a:pathLst>
            </a:custGeom>
            <a:solidFill>
              <a:srgbClr val="E8C6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39" name="Freeform 14">
              <a:extLst>
                <a:ext uri="{FF2B5EF4-FFF2-40B4-BE49-F238E27FC236}">
                  <a16:creationId xmlns:a16="http://schemas.microsoft.com/office/drawing/2014/main" id="{55FF8ECE-A5BE-411C-AF20-6B815C9D3B9E}"/>
                </a:ext>
              </a:extLst>
            </p:cNvPr>
            <p:cNvSpPr>
              <a:spLocks/>
            </p:cNvSpPr>
            <p:nvPr/>
          </p:nvSpPr>
          <p:spPr bwMode="auto">
            <a:xfrm>
              <a:off x="8167688" y="1192213"/>
              <a:ext cx="833438" cy="639763"/>
            </a:xfrm>
            <a:custGeom>
              <a:avLst/>
              <a:gdLst>
                <a:gd name="T0" fmla="*/ 224 w 231"/>
                <a:gd name="T1" fmla="*/ 148 h 177"/>
                <a:gd name="T2" fmla="*/ 199 w 231"/>
                <a:gd name="T3" fmla="*/ 31 h 177"/>
                <a:gd name="T4" fmla="*/ 57 w 231"/>
                <a:gd name="T5" fmla="*/ 29 h 177"/>
                <a:gd name="T6" fmla="*/ 26 w 231"/>
                <a:gd name="T7" fmla="*/ 149 h 177"/>
                <a:gd name="T8" fmla="*/ 33 w 231"/>
                <a:gd name="T9" fmla="*/ 177 h 177"/>
                <a:gd name="T10" fmla="*/ 45 w 231"/>
                <a:gd name="T11" fmla="*/ 177 h 177"/>
                <a:gd name="T12" fmla="*/ 36 w 231"/>
                <a:gd name="T13" fmla="*/ 156 h 177"/>
                <a:gd name="T14" fmla="*/ 34 w 231"/>
                <a:gd name="T15" fmla="*/ 138 h 177"/>
                <a:gd name="T16" fmla="*/ 73 w 231"/>
                <a:gd name="T17" fmla="*/ 57 h 177"/>
                <a:gd name="T18" fmla="*/ 122 w 231"/>
                <a:gd name="T19" fmla="*/ 76 h 177"/>
                <a:gd name="T20" fmla="*/ 170 w 231"/>
                <a:gd name="T21" fmla="*/ 56 h 177"/>
                <a:gd name="T22" fmla="*/ 217 w 231"/>
                <a:gd name="T23" fmla="*/ 137 h 177"/>
                <a:gd name="T24" fmla="*/ 206 w 231"/>
                <a:gd name="T25" fmla="*/ 174 h 177"/>
                <a:gd name="T26" fmla="*/ 219 w 231"/>
                <a:gd name="T27" fmla="*/ 173 h 177"/>
                <a:gd name="T28" fmla="*/ 224 w 231"/>
                <a:gd name="T29" fmla="*/ 148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1" h="177">
                  <a:moveTo>
                    <a:pt x="224" y="148"/>
                  </a:moveTo>
                  <a:cubicBezTo>
                    <a:pt x="231" y="112"/>
                    <a:pt x="227" y="29"/>
                    <a:pt x="199" y="31"/>
                  </a:cubicBezTo>
                  <a:cubicBezTo>
                    <a:pt x="173" y="5"/>
                    <a:pt x="82" y="0"/>
                    <a:pt x="57" y="29"/>
                  </a:cubicBezTo>
                  <a:cubicBezTo>
                    <a:pt x="0" y="39"/>
                    <a:pt x="26" y="149"/>
                    <a:pt x="26" y="149"/>
                  </a:cubicBezTo>
                  <a:cubicBezTo>
                    <a:pt x="28" y="159"/>
                    <a:pt x="31" y="169"/>
                    <a:pt x="33" y="177"/>
                  </a:cubicBezTo>
                  <a:cubicBezTo>
                    <a:pt x="37" y="177"/>
                    <a:pt x="41" y="177"/>
                    <a:pt x="45" y="177"/>
                  </a:cubicBezTo>
                  <a:cubicBezTo>
                    <a:pt x="41" y="169"/>
                    <a:pt x="37" y="161"/>
                    <a:pt x="36" y="156"/>
                  </a:cubicBezTo>
                  <a:cubicBezTo>
                    <a:pt x="35" y="153"/>
                    <a:pt x="33" y="141"/>
                    <a:pt x="34" y="138"/>
                  </a:cubicBezTo>
                  <a:cubicBezTo>
                    <a:pt x="34" y="119"/>
                    <a:pt x="49" y="61"/>
                    <a:pt x="73" y="57"/>
                  </a:cubicBezTo>
                  <a:cubicBezTo>
                    <a:pt x="83" y="55"/>
                    <a:pt x="106" y="76"/>
                    <a:pt x="122" y="76"/>
                  </a:cubicBezTo>
                  <a:cubicBezTo>
                    <a:pt x="139" y="76"/>
                    <a:pt x="159" y="54"/>
                    <a:pt x="170" y="56"/>
                  </a:cubicBezTo>
                  <a:cubicBezTo>
                    <a:pt x="195" y="59"/>
                    <a:pt x="217" y="112"/>
                    <a:pt x="217" y="137"/>
                  </a:cubicBezTo>
                  <a:cubicBezTo>
                    <a:pt x="217" y="140"/>
                    <a:pt x="213" y="160"/>
                    <a:pt x="206" y="174"/>
                  </a:cubicBezTo>
                  <a:cubicBezTo>
                    <a:pt x="211" y="174"/>
                    <a:pt x="215" y="173"/>
                    <a:pt x="219" y="173"/>
                  </a:cubicBezTo>
                  <a:cubicBezTo>
                    <a:pt x="221" y="166"/>
                    <a:pt x="223" y="157"/>
                    <a:pt x="224" y="148"/>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0" name="Freeform 15">
              <a:extLst>
                <a:ext uri="{FF2B5EF4-FFF2-40B4-BE49-F238E27FC236}">
                  <a16:creationId xmlns:a16="http://schemas.microsoft.com/office/drawing/2014/main" id="{E2315B9B-9C71-457F-86E5-91E2278007AF}"/>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1" name="Freeform 16">
              <a:extLst>
                <a:ext uri="{FF2B5EF4-FFF2-40B4-BE49-F238E27FC236}">
                  <a16:creationId xmlns:a16="http://schemas.microsoft.com/office/drawing/2014/main" id="{6DF276BF-16A3-4CA9-80C1-73119AFE3826}"/>
                </a:ext>
              </a:extLst>
            </p:cNvPr>
            <p:cNvSpPr>
              <a:spLocks/>
            </p:cNvSpPr>
            <p:nvPr/>
          </p:nvSpPr>
          <p:spPr bwMode="auto">
            <a:xfrm>
              <a:off x="8615363" y="2182813"/>
              <a:ext cx="176213" cy="354013"/>
            </a:xfrm>
            <a:custGeom>
              <a:avLst/>
              <a:gdLst>
                <a:gd name="T0" fmla="*/ 105 w 111"/>
                <a:gd name="T1" fmla="*/ 0 h 223"/>
                <a:gd name="T2" fmla="*/ 111 w 111"/>
                <a:gd name="T3" fmla="*/ 36 h 223"/>
                <a:gd name="T4" fmla="*/ 86 w 111"/>
                <a:gd name="T5" fmla="*/ 223 h 223"/>
                <a:gd name="T6" fmla="*/ 0 w 111"/>
                <a:gd name="T7" fmla="*/ 132 h 223"/>
                <a:gd name="T8" fmla="*/ 105 w 111"/>
                <a:gd name="T9" fmla="*/ 0 h 223"/>
              </a:gdLst>
              <a:ahLst/>
              <a:cxnLst>
                <a:cxn ang="0">
                  <a:pos x="T0" y="T1"/>
                </a:cxn>
                <a:cxn ang="0">
                  <a:pos x="T2" y="T3"/>
                </a:cxn>
                <a:cxn ang="0">
                  <a:pos x="T4" y="T5"/>
                </a:cxn>
                <a:cxn ang="0">
                  <a:pos x="T6" y="T7"/>
                </a:cxn>
                <a:cxn ang="0">
                  <a:pos x="T8" y="T9"/>
                </a:cxn>
              </a:cxnLst>
              <a:rect l="0" t="0" r="r" b="b"/>
              <a:pathLst>
                <a:path w="111" h="223">
                  <a:moveTo>
                    <a:pt x="105" y="0"/>
                  </a:moveTo>
                  <a:lnTo>
                    <a:pt x="111" y="36"/>
                  </a:lnTo>
                  <a:lnTo>
                    <a:pt x="86"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2" name="Freeform 17">
              <a:extLst>
                <a:ext uri="{FF2B5EF4-FFF2-40B4-BE49-F238E27FC236}">
                  <a16:creationId xmlns:a16="http://schemas.microsoft.com/office/drawing/2014/main" id="{44B04412-55F0-46EF-AF1F-811520F534C2}"/>
                </a:ext>
              </a:extLst>
            </p:cNvPr>
            <p:cNvSpPr>
              <a:spLocks/>
            </p:cNvSpPr>
            <p:nvPr/>
          </p:nvSpPr>
          <p:spPr bwMode="auto">
            <a:xfrm>
              <a:off x="8615363" y="23923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3333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3" name="Freeform 18">
              <a:extLst>
                <a:ext uri="{FF2B5EF4-FFF2-40B4-BE49-F238E27FC236}">
                  <a16:creationId xmlns:a16="http://schemas.microsoft.com/office/drawing/2014/main" id="{6DFF471C-98B5-492F-82A2-4859E206243F}"/>
                </a:ext>
              </a:extLst>
            </p:cNvPr>
            <p:cNvSpPr>
              <a:spLocks/>
            </p:cNvSpPr>
            <p:nvPr/>
          </p:nvSpPr>
          <p:spPr bwMode="auto">
            <a:xfrm>
              <a:off x="8448675" y="2179638"/>
              <a:ext cx="333375" cy="212725"/>
            </a:xfrm>
            <a:custGeom>
              <a:avLst/>
              <a:gdLst>
                <a:gd name="T0" fmla="*/ 92 w 92"/>
                <a:gd name="T1" fmla="*/ 0 h 59"/>
                <a:gd name="T2" fmla="*/ 46 w 92"/>
                <a:gd name="T3" fmla="*/ 57 h 59"/>
                <a:gd name="T4" fmla="*/ 0 w 92"/>
                <a:gd name="T5" fmla="*/ 0 h 59"/>
                <a:gd name="T6" fmla="*/ 0 w 92"/>
                <a:gd name="T7" fmla="*/ 1 h 59"/>
                <a:gd name="T8" fmla="*/ 46 w 92"/>
                <a:gd name="T9" fmla="*/ 59 h 59"/>
                <a:gd name="T10" fmla="*/ 46 w 92"/>
                <a:gd name="T11" fmla="*/ 59 h 59"/>
                <a:gd name="T12" fmla="*/ 92 w 92"/>
                <a:gd name="T13" fmla="*/ 1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7"/>
                    <a:pt x="46" y="57"/>
                    <a:pt x="46" y="57"/>
                  </a:cubicBezTo>
                  <a:cubicBezTo>
                    <a:pt x="0" y="0"/>
                    <a:pt x="0" y="0"/>
                    <a:pt x="0" y="0"/>
                  </a:cubicBezTo>
                  <a:cubicBezTo>
                    <a:pt x="0" y="1"/>
                    <a:pt x="0" y="1"/>
                    <a:pt x="0" y="1"/>
                  </a:cubicBezTo>
                  <a:cubicBezTo>
                    <a:pt x="46" y="59"/>
                    <a:pt x="46" y="59"/>
                    <a:pt x="46" y="59"/>
                  </a:cubicBezTo>
                  <a:cubicBezTo>
                    <a:pt x="46" y="59"/>
                    <a:pt x="46" y="59"/>
                    <a:pt x="46" y="59"/>
                  </a:cubicBezTo>
                  <a:cubicBezTo>
                    <a:pt x="92" y="1"/>
                    <a:pt x="92" y="1"/>
                    <a:pt x="92" y="1"/>
                  </a:cubicBezTo>
                  <a:cubicBezTo>
                    <a:pt x="92" y="0"/>
                    <a:pt x="92" y="0"/>
                    <a:pt x="92" y="0"/>
                  </a:cubicBezTo>
                </a:path>
              </a:pathLst>
            </a:custGeom>
            <a:solidFill>
              <a:srgbClr val="DCBC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4" name="Rectangle 19">
              <a:extLst>
                <a:ext uri="{FF2B5EF4-FFF2-40B4-BE49-F238E27FC236}">
                  <a16:creationId xmlns:a16="http://schemas.microsoft.com/office/drawing/2014/main" id="{6BDAF41A-E880-4528-8FC7-ED78342E7C71}"/>
                </a:ext>
              </a:extLst>
            </p:cNvPr>
            <p:cNvSpPr>
              <a:spLocks noChangeArrowheads="1"/>
            </p:cNvSpPr>
            <p:nvPr/>
          </p:nvSpPr>
          <p:spPr bwMode="auto">
            <a:xfrm>
              <a:off x="8582025" y="2528888"/>
              <a:ext cx="61913" cy="4763"/>
            </a:xfrm>
            <a:prstGeom prst="rect">
              <a:avLst/>
            </a:prstGeom>
            <a:solidFill>
              <a:srgbClr val="303030"/>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5" name="Rectangle 20">
              <a:extLst>
                <a:ext uri="{FF2B5EF4-FFF2-40B4-BE49-F238E27FC236}">
                  <a16:creationId xmlns:a16="http://schemas.microsoft.com/office/drawing/2014/main" id="{B43C8BE2-4B46-4FF2-BB3B-B919EC1BBF72}"/>
                </a:ext>
              </a:extLst>
            </p:cNvPr>
            <p:cNvSpPr>
              <a:spLocks noChangeArrowheads="1"/>
            </p:cNvSpPr>
            <p:nvPr/>
          </p:nvSpPr>
          <p:spPr bwMode="auto">
            <a:xfrm>
              <a:off x="8582025" y="2528888"/>
              <a:ext cx="61913"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6" name="Freeform 21">
              <a:extLst>
                <a:ext uri="{FF2B5EF4-FFF2-40B4-BE49-F238E27FC236}">
                  <a16:creationId xmlns:a16="http://schemas.microsoft.com/office/drawing/2014/main" id="{3FA147EF-7F11-49B7-B6D3-25BBD2BCDBCF}"/>
                </a:ext>
              </a:extLst>
            </p:cNvPr>
            <p:cNvSpPr>
              <a:spLocks/>
            </p:cNvSpPr>
            <p:nvPr/>
          </p:nvSpPr>
          <p:spPr bwMode="auto">
            <a:xfrm>
              <a:off x="8416925" y="1919288"/>
              <a:ext cx="393700" cy="57150"/>
            </a:xfrm>
            <a:custGeom>
              <a:avLst/>
              <a:gdLst>
                <a:gd name="T0" fmla="*/ 58 w 109"/>
                <a:gd name="T1" fmla="*/ 0 h 16"/>
                <a:gd name="T2" fmla="*/ 55 w 109"/>
                <a:gd name="T3" fmla="*/ 3 h 16"/>
                <a:gd name="T4" fmla="*/ 51 w 109"/>
                <a:gd name="T5" fmla="*/ 0 h 16"/>
                <a:gd name="T6" fmla="*/ 0 w 109"/>
                <a:gd name="T7" fmla="*/ 16 h 16"/>
                <a:gd name="T8" fmla="*/ 50 w 109"/>
                <a:gd name="T9" fmla="*/ 14 h 16"/>
                <a:gd name="T10" fmla="*/ 55 w 109"/>
                <a:gd name="T11" fmla="*/ 8 h 16"/>
                <a:gd name="T12" fmla="*/ 60 w 109"/>
                <a:gd name="T13" fmla="*/ 14 h 16"/>
                <a:gd name="T14" fmla="*/ 109 w 109"/>
                <a:gd name="T15" fmla="*/ 16 h 16"/>
                <a:gd name="T16" fmla="*/ 58 w 10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9" h="16">
                  <a:moveTo>
                    <a:pt x="58" y="0"/>
                  </a:moveTo>
                  <a:cubicBezTo>
                    <a:pt x="56" y="0"/>
                    <a:pt x="55" y="3"/>
                    <a:pt x="55" y="3"/>
                  </a:cubicBezTo>
                  <a:cubicBezTo>
                    <a:pt x="55" y="3"/>
                    <a:pt x="53" y="0"/>
                    <a:pt x="51" y="0"/>
                  </a:cubicBezTo>
                  <a:cubicBezTo>
                    <a:pt x="43" y="0"/>
                    <a:pt x="10" y="3"/>
                    <a:pt x="0" y="16"/>
                  </a:cubicBezTo>
                  <a:cubicBezTo>
                    <a:pt x="0" y="16"/>
                    <a:pt x="47" y="15"/>
                    <a:pt x="50" y="14"/>
                  </a:cubicBezTo>
                  <a:cubicBezTo>
                    <a:pt x="52" y="13"/>
                    <a:pt x="55" y="8"/>
                    <a:pt x="55" y="8"/>
                  </a:cubicBezTo>
                  <a:cubicBezTo>
                    <a:pt x="55" y="8"/>
                    <a:pt x="57" y="13"/>
                    <a:pt x="60" y="14"/>
                  </a:cubicBezTo>
                  <a:cubicBezTo>
                    <a:pt x="62" y="15"/>
                    <a:pt x="109" y="16"/>
                    <a:pt x="109" y="16"/>
                  </a:cubicBezTo>
                  <a:cubicBezTo>
                    <a:pt x="100" y="3"/>
                    <a:pt x="66" y="0"/>
                    <a:pt x="58" y="0"/>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47" name="Group 46">
            <a:extLst>
              <a:ext uri="{FF2B5EF4-FFF2-40B4-BE49-F238E27FC236}">
                <a16:creationId xmlns:a16="http://schemas.microsoft.com/office/drawing/2014/main" id="{DB055D3D-D82A-496D-B666-D8681C2EF0AA}"/>
              </a:ext>
            </a:extLst>
          </p:cNvPr>
          <p:cNvGrpSpPr>
            <a:grpSpLocks noChangeAspect="1"/>
          </p:cNvGrpSpPr>
          <p:nvPr/>
        </p:nvGrpSpPr>
        <p:grpSpPr>
          <a:xfrm>
            <a:off x="5257800" y="1829305"/>
            <a:ext cx="457200" cy="532380"/>
            <a:chOff x="2641600" y="1146175"/>
            <a:chExt cx="1544638" cy="1798638"/>
          </a:xfrm>
        </p:grpSpPr>
        <p:sp>
          <p:nvSpPr>
            <p:cNvPr id="48" name="Freeform 22">
              <a:extLst>
                <a:ext uri="{FF2B5EF4-FFF2-40B4-BE49-F238E27FC236}">
                  <a16:creationId xmlns:a16="http://schemas.microsoft.com/office/drawing/2014/main" id="{5D957DF7-30D7-46EC-9836-EF6989A0CCD3}"/>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49" name="Freeform 23">
              <a:extLst>
                <a:ext uri="{FF2B5EF4-FFF2-40B4-BE49-F238E27FC236}">
                  <a16:creationId xmlns:a16="http://schemas.microsoft.com/office/drawing/2014/main" id="{72968052-83C7-4532-8517-11BFEF9EC1FE}"/>
                </a:ext>
              </a:extLst>
            </p:cNvPr>
            <p:cNvSpPr>
              <a:spLocks/>
            </p:cNvSpPr>
            <p:nvPr/>
          </p:nvSpPr>
          <p:spPr bwMode="auto">
            <a:xfrm>
              <a:off x="2641600"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0" name="Freeform 24">
              <a:extLst>
                <a:ext uri="{FF2B5EF4-FFF2-40B4-BE49-F238E27FC236}">
                  <a16:creationId xmlns:a16="http://schemas.microsoft.com/office/drawing/2014/main" id="{D92B51A0-3372-48B2-9362-67CB0B7572CE}"/>
                </a:ext>
              </a:extLst>
            </p:cNvPr>
            <p:cNvSpPr>
              <a:spLocks/>
            </p:cNvSpPr>
            <p:nvPr/>
          </p:nvSpPr>
          <p:spPr bwMode="auto">
            <a:xfrm>
              <a:off x="3248025"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7" y="192"/>
                    <a:pt x="92" y="161"/>
                  </a:cubicBezTo>
                  <a:cubicBezTo>
                    <a:pt x="92" y="126"/>
                    <a:pt x="92" y="126"/>
                    <a:pt x="92" y="126"/>
                  </a:cubicBezTo>
                  <a:cubicBezTo>
                    <a:pt x="92" y="56"/>
                    <a:pt x="92" y="56"/>
                    <a:pt x="92" y="56"/>
                  </a:cubicBezTo>
                  <a:cubicBezTo>
                    <a:pt x="92" y="0"/>
                    <a:pt x="0" y="0"/>
                    <a:pt x="0" y="56"/>
                  </a:cubicBezTo>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1" name="Freeform 25">
              <a:extLst>
                <a:ext uri="{FF2B5EF4-FFF2-40B4-BE49-F238E27FC236}">
                  <a16:creationId xmlns:a16="http://schemas.microsoft.com/office/drawing/2014/main" id="{5DA14A62-B4F2-44FC-B3B8-0E60D1031BD3}"/>
                </a:ext>
              </a:extLst>
            </p:cNvPr>
            <p:cNvSpPr>
              <a:spLocks/>
            </p:cNvSpPr>
            <p:nvPr/>
          </p:nvSpPr>
          <p:spPr bwMode="auto">
            <a:xfrm>
              <a:off x="3027363"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2" name="Freeform 26">
              <a:extLst>
                <a:ext uri="{FF2B5EF4-FFF2-40B4-BE49-F238E27FC236}">
                  <a16:creationId xmlns:a16="http://schemas.microsoft.com/office/drawing/2014/main" id="{F4597739-20E7-4A0F-8DC8-39CC0831509A}"/>
                </a:ext>
              </a:extLst>
            </p:cNvPr>
            <p:cNvSpPr>
              <a:spLocks/>
            </p:cNvSpPr>
            <p:nvPr/>
          </p:nvSpPr>
          <p:spPr bwMode="auto">
            <a:xfrm>
              <a:off x="3659188" y="1698625"/>
              <a:ext cx="138113" cy="201613"/>
            </a:xfrm>
            <a:custGeom>
              <a:avLst/>
              <a:gdLst>
                <a:gd name="T0" fmla="*/ 27 w 38"/>
                <a:gd name="T1" fmla="*/ 2 h 56"/>
                <a:gd name="T2" fmla="*/ 4 w 38"/>
                <a:gd name="T3" fmla="*/ 23 h 56"/>
                <a:gd name="T4" fmla="*/ 11 w 38"/>
                <a:gd name="T5" fmla="*/ 53 h 56"/>
                <a:gd name="T6" fmla="*/ 34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1" y="53"/>
                  </a:cubicBezTo>
                  <a:cubicBezTo>
                    <a:pt x="19" y="56"/>
                    <a:pt x="29" y="46"/>
                    <a:pt x="34" y="33"/>
                  </a:cubicBezTo>
                  <a:cubicBezTo>
                    <a:pt x="38" y="19"/>
                    <a:pt x="35" y="5"/>
                    <a:pt x="27" y="2"/>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3" name="Freeform 27">
              <a:extLst>
                <a:ext uri="{FF2B5EF4-FFF2-40B4-BE49-F238E27FC236}">
                  <a16:creationId xmlns:a16="http://schemas.microsoft.com/office/drawing/2014/main" id="{E61718BA-E30E-48E6-B220-F90D06714546}"/>
                </a:ext>
              </a:extLst>
            </p:cNvPr>
            <p:cNvSpPr>
              <a:spLocks/>
            </p:cNvSpPr>
            <p:nvPr/>
          </p:nvSpPr>
          <p:spPr bwMode="auto">
            <a:xfrm>
              <a:off x="3248025"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CA68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Freeform 28">
              <a:extLst>
                <a:ext uri="{FF2B5EF4-FFF2-40B4-BE49-F238E27FC236}">
                  <a16:creationId xmlns:a16="http://schemas.microsoft.com/office/drawing/2014/main" id="{DF647232-9A7A-4F7F-B4F3-8A290F4515F5}"/>
                </a:ext>
              </a:extLst>
            </p:cNvPr>
            <p:cNvSpPr>
              <a:spLocks/>
            </p:cNvSpPr>
            <p:nvPr/>
          </p:nvSpPr>
          <p:spPr bwMode="auto">
            <a:xfrm>
              <a:off x="2905125"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5" name="Freeform 29">
              <a:extLst>
                <a:ext uri="{FF2B5EF4-FFF2-40B4-BE49-F238E27FC236}">
                  <a16:creationId xmlns:a16="http://schemas.microsoft.com/office/drawing/2014/main" id="{4C223C0F-1270-46C5-8D0E-E81495619A15}"/>
                </a:ext>
              </a:extLst>
            </p:cNvPr>
            <p:cNvSpPr>
              <a:spLocks noEditPoints="1"/>
            </p:cNvSpPr>
            <p:nvPr/>
          </p:nvSpPr>
          <p:spPr bwMode="auto">
            <a:xfrm>
              <a:off x="3024188"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7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54 w 222"/>
                <a:gd name="T31" fmla="*/ 83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7" y="198"/>
                  </a:cubicBezTo>
                  <a:cubicBezTo>
                    <a:pt x="17" y="199"/>
                    <a:pt x="17" y="200"/>
                    <a:pt x="18" y="200"/>
                  </a:cubicBezTo>
                  <a:cubicBezTo>
                    <a:pt x="18" y="200"/>
                    <a:pt x="20"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6" y="86"/>
                    <a:pt x="57" y="85"/>
                  </a:cubicBezTo>
                  <a:cubicBezTo>
                    <a:pt x="82" y="76"/>
                    <a:pt x="109" y="87"/>
                    <a:pt x="133" y="97"/>
                  </a:cubicBezTo>
                  <a:cubicBezTo>
                    <a:pt x="142" y="101"/>
                    <a:pt x="144" y="84"/>
                    <a:pt x="154" y="83"/>
                  </a:cubicBezTo>
                  <a:cubicBezTo>
                    <a:pt x="158" y="83"/>
                    <a:pt x="167" y="98"/>
                    <a:pt x="171" y="97"/>
                  </a:cubicBezTo>
                  <a:cubicBezTo>
                    <a:pt x="207" y="93"/>
                    <a:pt x="192" y="148"/>
                    <a:pt x="198" y="174"/>
                  </a:cubicBezTo>
                  <a:cubicBezTo>
                    <a:pt x="197" y="178"/>
                    <a:pt x="196" y="183"/>
                    <a:pt x="196" y="187"/>
                  </a:cubicBezTo>
                  <a:cubicBezTo>
                    <a:pt x="196" y="187"/>
                    <a:pt x="196"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6" name="Rectangle 30">
              <a:extLst>
                <a:ext uri="{FF2B5EF4-FFF2-40B4-BE49-F238E27FC236}">
                  <a16:creationId xmlns:a16="http://schemas.microsoft.com/office/drawing/2014/main" id="{D7F6908E-E92B-4371-89EE-2A9D83ABE0CE}"/>
                </a:ext>
              </a:extLst>
            </p:cNvPr>
            <p:cNvSpPr>
              <a:spLocks noChangeArrowheads="1"/>
            </p:cNvSpPr>
            <p:nvPr/>
          </p:nvSpPr>
          <p:spPr bwMode="auto">
            <a:xfrm>
              <a:off x="3381375" y="2543175"/>
              <a:ext cx="65088" cy="4763"/>
            </a:xfrm>
            <a:prstGeom prst="rect">
              <a:avLst/>
            </a:prstGeom>
            <a:solidFill>
              <a:srgbClr val="9B353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7" name="Rectangle 31">
              <a:extLst>
                <a:ext uri="{FF2B5EF4-FFF2-40B4-BE49-F238E27FC236}">
                  <a16:creationId xmlns:a16="http://schemas.microsoft.com/office/drawing/2014/main" id="{F227A2A6-07CE-4F28-8C71-2ED447DCBC8D}"/>
                </a:ext>
              </a:extLst>
            </p:cNvPr>
            <p:cNvSpPr>
              <a:spLocks noChangeArrowheads="1"/>
            </p:cNvSpPr>
            <p:nvPr/>
          </p:nvSpPr>
          <p:spPr bwMode="auto">
            <a:xfrm>
              <a:off x="3381375" y="2543175"/>
              <a:ext cx="65088" cy="4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8" name="Freeform 32">
              <a:extLst>
                <a:ext uri="{FF2B5EF4-FFF2-40B4-BE49-F238E27FC236}">
                  <a16:creationId xmlns:a16="http://schemas.microsoft.com/office/drawing/2014/main" id="{EF37AD65-AC9E-4FEE-B21D-F55197A7CBB3}"/>
                </a:ext>
              </a:extLst>
            </p:cNvPr>
            <p:cNvSpPr>
              <a:spLocks/>
            </p:cNvSpPr>
            <p:nvPr/>
          </p:nvSpPr>
          <p:spPr bwMode="auto">
            <a:xfrm>
              <a:off x="2868613" y="1225550"/>
              <a:ext cx="758825" cy="447675"/>
            </a:xfrm>
            <a:custGeom>
              <a:avLst/>
              <a:gdLst>
                <a:gd name="T0" fmla="*/ 178 w 210"/>
                <a:gd name="T1" fmla="*/ 29 h 124"/>
                <a:gd name="T2" fmla="*/ 100 w 210"/>
                <a:gd name="T3" fmla="*/ 15 h 124"/>
                <a:gd name="T4" fmla="*/ 23 w 210"/>
                <a:gd name="T5" fmla="*/ 26 h 124"/>
                <a:gd name="T6" fmla="*/ 43 w 210"/>
                <a:gd name="T7" fmla="*/ 99 h 124"/>
                <a:gd name="T8" fmla="*/ 148 w 210"/>
                <a:gd name="T9" fmla="*/ 89 h 124"/>
                <a:gd name="T10" fmla="*/ 197 w 210"/>
                <a:gd name="T11" fmla="*/ 54 h 124"/>
                <a:gd name="T12" fmla="*/ 178 w 210"/>
                <a:gd name="T13" fmla="*/ 29 h 124"/>
              </a:gdLst>
              <a:ahLst/>
              <a:cxnLst>
                <a:cxn ang="0">
                  <a:pos x="T0" y="T1"/>
                </a:cxn>
                <a:cxn ang="0">
                  <a:pos x="T2" y="T3"/>
                </a:cxn>
                <a:cxn ang="0">
                  <a:pos x="T4" y="T5"/>
                </a:cxn>
                <a:cxn ang="0">
                  <a:pos x="T6" y="T7"/>
                </a:cxn>
                <a:cxn ang="0">
                  <a:pos x="T8" y="T9"/>
                </a:cxn>
                <a:cxn ang="0">
                  <a:pos x="T10" y="T11"/>
                </a:cxn>
                <a:cxn ang="0">
                  <a:pos x="T12" y="T13"/>
                </a:cxn>
              </a:cxnLst>
              <a:rect l="0" t="0" r="r" b="b"/>
              <a:pathLst>
                <a:path w="210" h="124">
                  <a:moveTo>
                    <a:pt x="178" y="29"/>
                  </a:moveTo>
                  <a:cubicBezTo>
                    <a:pt x="178" y="29"/>
                    <a:pt x="137" y="0"/>
                    <a:pt x="100" y="15"/>
                  </a:cubicBezTo>
                  <a:cubicBezTo>
                    <a:pt x="64" y="31"/>
                    <a:pt x="31" y="37"/>
                    <a:pt x="23" y="26"/>
                  </a:cubicBezTo>
                  <a:cubicBezTo>
                    <a:pt x="23" y="26"/>
                    <a:pt x="0" y="74"/>
                    <a:pt x="43" y="99"/>
                  </a:cubicBezTo>
                  <a:cubicBezTo>
                    <a:pt x="86" y="124"/>
                    <a:pt x="134" y="104"/>
                    <a:pt x="148" y="89"/>
                  </a:cubicBezTo>
                  <a:cubicBezTo>
                    <a:pt x="162" y="73"/>
                    <a:pt x="185" y="48"/>
                    <a:pt x="197" y="54"/>
                  </a:cubicBezTo>
                  <a:cubicBezTo>
                    <a:pt x="210" y="59"/>
                    <a:pt x="178" y="29"/>
                    <a:pt x="178" y="29"/>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59" name="Group 58">
            <a:extLst>
              <a:ext uri="{FF2B5EF4-FFF2-40B4-BE49-F238E27FC236}">
                <a16:creationId xmlns:a16="http://schemas.microsoft.com/office/drawing/2014/main" id="{C9CBC440-3300-4CFF-889C-B2C15FC5C6E4}"/>
              </a:ext>
            </a:extLst>
          </p:cNvPr>
          <p:cNvGrpSpPr>
            <a:grpSpLocks noChangeAspect="1"/>
          </p:cNvGrpSpPr>
          <p:nvPr/>
        </p:nvGrpSpPr>
        <p:grpSpPr>
          <a:xfrm>
            <a:off x="8522208" y="3309033"/>
            <a:ext cx="457200" cy="502770"/>
            <a:chOff x="5089525" y="3941763"/>
            <a:chExt cx="1465263" cy="1611313"/>
          </a:xfrm>
        </p:grpSpPr>
        <p:sp>
          <p:nvSpPr>
            <p:cNvPr id="60" name="Freeform 33">
              <a:extLst>
                <a:ext uri="{FF2B5EF4-FFF2-40B4-BE49-F238E27FC236}">
                  <a16:creationId xmlns:a16="http://schemas.microsoft.com/office/drawing/2014/main" id="{CB27C425-EF66-404C-87BE-3AA1CEFCA886}"/>
                </a:ext>
              </a:extLst>
            </p:cNvPr>
            <p:cNvSpPr>
              <a:spLocks/>
            </p:cNvSpPr>
            <p:nvPr/>
          </p:nvSpPr>
          <p:spPr bwMode="auto">
            <a:xfrm>
              <a:off x="5402263" y="3941763"/>
              <a:ext cx="855663" cy="1189038"/>
            </a:xfrm>
            <a:custGeom>
              <a:avLst/>
              <a:gdLst>
                <a:gd name="T0" fmla="*/ 86 w 237"/>
                <a:gd name="T1" fmla="*/ 30 h 329"/>
                <a:gd name="T2" fmla="*/ 192 w 237"/>
                <a:gd name="T3" fmla="*/ 57 h 329"/>
                <a:gd name="T4" fmla="*/ 222 w 237"/>
                <a:gd name="T5" fmla="*/ 154 h 329"/>
                <a:gd name="T6" fmla="*/ 113 w 237"/>
                <a:gd name="T7" fmla="*/ 329 h 329"/>
                <a:gd name="T8" fmla="*/ 19 w 237"/>
                <a:gd name="T9" fmla="*/ 149 h 329"/>
                <a:gd name="T10" fmla="*/ 86 w 237"/>
                <a:gd name="T11" fmla="*/ 30 h 329"/>
              </a:gdLst>
              <a:ahLst/>
              <a:cxnLst>
                <a:cxn ang="0">
                  <a:pos x="T0" y="T1"/>
                </a:cxn>
                <a:cxn ang="0">
                  <a:pos x="T2" y="T3"/>
                </a:cxn>
                <a:cxn ang="0">
                  <a:pos x="T4" y="T5"/>
                </a:cxn>
                <a:cxn ang="0">
                  <a:pos x="T6" y="T7"/>
                </a:cxn>
                <a:cxn ang="0">
                  <a:pos x="T8" y="T9"/>
                </a:cxn>
                <a:cxn ang="0">
                  <a:pos x="T10" y="T11"/>
                </a:cxn>
              </a:cxnLst>
              <a:rect l="0" t="0" r="r" b="b"/>
              <a:pathLst>
                <a:path w="237" h="329">
                  <a:moveTo>
                    <a:pt x="86" y="30"/>
                  </a:moveTo>
                  <a:cubicBezTo>
                    <a:pt x="95" y="14"/>
                    <a:pt x="164" y="0"/>
                    <a:pt x="192" y="57"/>
                  </a:cubicBezTo>
                  <a:cubicBezTo>
                    <a:pt x="220" y="114"/>
                    <a:pt x="206" y="133"/>
                    <a:pt x="222" y="154"/>
                  </a:cubicBezTo>
                  <a:cubicBezTo>
                    <a:pt x="237" y="174"/>
                    <a:pt x="201" y="329"/>
                    <a:pt x="113" y="329"/>
                  </a:cubicBezTo>
                  <a:cubicBezTo>
                    <a:pt x="20" y="328"/>
                    <a:pt x="0" y="179"/>
                    <a:pt x="19" y="149"/>
                  </a:cubicBezTo>
                  <a:cubicBezTo>
                    <a:pt x="37" y="119"/>
                    <a:pt x="21" y="30"/>
                    <a:pt x="86" y="30"/>
                  </a:cubicBezTo>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1" name="Freeform 34">
              <a:extLst>
                <a:ext uri="{FF2B5EF4-FFF2-40B4-BE49-F238E27FC236}">
                  <a16:creationId xmlns:a16="http://schemas.microsoft.com/office/drawing/2014/main" id="{F14B4C46-AE02-4A2A-8C6C-E9B4461CEB22}"/>
                </a:ext>
              </a:extLst>
            </p:cNvPr>
            <p:cNvSpPr>
              <a:spLocks/>
            </p:cNvSpPr>
            <p:nvPr/>
          </p:nvSpPr>
          <p:spPr bwMode="auto">
            <a:xfrm>
              <a:off x="5089525" y="5006975"/>
              <a:ext cx="1465263" cy="546100"/>
            </a:xfrm>
            <a:custGeom>
              <a:avLst/>
              <a:gdLst>
                <a:gd name="T0" fmla="*/ 241 w 406"/>
                <a:gd name="T1" fmla="*/ 0 h 151"/>
                <a:gd name="T2" fmla="*/ 162 w 406"/>
                <a:gd name="T3" fmla="*/ 3 h 151"/>
                <a:gd name="T4" fmla="*/ 43 w 406"/>
                <a:gd name="T5" fmla="*/ 54 h 151"/>
                <a:gd name="T6" fmla="*/ 0 w 406"/>
                <a:gd name="T7" fmla="*/ 151 h 151"/>
                <a:gd name="T8" fmla="*/ 406 w 406"/>
                <a:gd name="T9" fmla="*/ 151 h 151"/>
                <a:gd name="T10" fmla="*/ 362 w 406"/>
                <a:gd name="T11" fmla="*/ 54 h 151"/>
                <a:gd name="T12" fmla="*/ 241 w 406"/>
                <a:gd name="T13" fmla="*/ 0 h 151"/>
              </a:gdLst>
              <a:ahLst/>
              <a:cxnLst>
                <a:cxn ang="0">
                  <a:pos x="T0" y="T1"/>
                </a:cxn>
                <a:cxn ang="0">
                  <a:pos x="T2" y="T3"/>
                </a:cxn>
                <a:cxn ang="0">
                  <a:pos x="T4" y="T5"/>
                </a:cxn>
                <a:cxn ang="0">
                  <a:pos x="T6" y="T7"/>
                </a:cxn>
                <a:cxn ang="0">
                  <a:pos x="T8" y="T9"/>
                </a:cxn>
                <a:cxn ang="0">
                  <a:pos x="T10" y="T11"/>
                </a:cxn>
                <a:cxn ang="0">
                  <a:pos x="T12" y="T13"/>
                </a:cxn>
              </a:cxnLst>
              <a:rect l="0" t="0" r="r" b="b"/>
              <a:pathLst>
                <a:path w="406" h="151">
                  <a:moveTo>
                    <a:pt x="241" y="0"/>
                  </a:moveTo>
                  <a:cubicBezTo>
                    <a:pt x="240" y="1"/>
                    <a:pt x="163" y="2"/>
                    <a:pt x="162" y="3"/>
                  </a:cubicBezTo>
                  <a:cubicBezTo>
                    <a:pt x="138" y="38"/>
                    <a:pt x="85" y="44"/>
                    <a:pt x="43" y="54"/>
                  </a:cubicBezTo>
                  <a:cubicBezTo>
                    <a:pt x="2" y="63"/>
                    <a:pt x="0" y="116"/>
                    <a:pt x="0" y="151"/>
                  </a:cubicBezTo>
                  <a:cubicBezTo>
                    <a:pt x="406" y="151"/>
                    <a:pt x="406" y="151"/>
                    <a:pt x="406" y="151"/>
                  </a:cubicBezTo>
                  <a:cubicBezTo>
                    <a:pt x="406" y="116"/>
                    <a:pt x="405" y="63"/>
                    <a:pt x="362" y="54"/>
                  </a:cubicBezTo>
                  <a:cubicBezTo>
                    <a:pt x="320" y="44"/>
                    <a:pt x="264" y="36"/>
                    <a:pt x="241" y="0"/>
                  </a:cubicBezTo>
                  <a:close/>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2" name="Freeform 35">
              <a:extLst>
                <a:ext uri="{FF2B5EF4-FFF2-40B4-BE49-F238E27FC236}">
                  <a16:creationId xmlns:a16="http://schemas.microsoft.com/office/drawing/2014/main" id="{7DB6C7BD-FC63-4FC5-9685-AF5591F11346}"/>
                </a:ext>
              </a:extLst>
            </p:cNvPr>
            <p:cNvSpPr>
              <a:spLocks/>
            </p:cNvSpPr>
            <p:nvPr/>
          </p:nvSpPr>
          <p:spPr bwMode="auto">
            <a:xfrm>
              <a:off x="5673725" y="5006975"/>
              <a:ext cx="295275" cy="546100"/>
            </a:xfrm>
            <a:custGeom>
              <a:avLst/>
              <a:gdLst>
                <a:gd name="T0" fmla="*/ 82 w 82"/>
                <a:gd name="T1" fmla="*/ 3 h 151"/>
                <a:gd name="T2" fmla="*/ 82 w 82"/>
                <a:gd name="T3" fmla="*/ 22 h 151"/>
                <a:gd name="T4" fmla="*/ 62 w 82"/>
                <a:gd name="T5" fmla="*/ 151 h 151"/>
                <a:gd name="T6" fmla="*/ 20 w 82"/>
                <a:gd name="T7" fmla="*/ 151 h 151"/>
                <a:gd name="T8" fmla="*/ 0 w 82"/>
                <a:gd name="T9" fmla="*/ 23 h 151"/>
                <a:gd name="T10" fmla="*/ 0 w 82"/>
                <a:gd name="T11" fmla="*/ 3 h 151"/>
                <a:gd name="T12" fmla="*/ 0 w 82"/>
                <a:gd name="T13" fmla="*/ 3 h 151"/>
                <a:gd name="T14" fmla="*/ 79 w 82"/>
                <a:gd name="T15" fmla="*/ 0 h 151"/>
                <a:gd name="T16" fmla="*/ 82 w 82"/>
                <a:gd name="T17" fmla="*/ 3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51">
                  <a:moveTo>
                    <a:pt x="82" y="3"/>
                  </a:moveTo>
                  <a:cubicBezTo>
                    <a:pt x="82" y="22"/>
                    <a:pt x="82" y="22"/>
                    <a:pt x="82" y="22"/>
                  </a:cubicBezTo>
                  <a:cubicBezTo>
                    <a:pt x="62" y="151"/>
                    <a:pt x="62" y="151"/>
                    <a:pt x="62" y="151"/>
                  </a:cubicBezTo>
                  <a:cubicBezTo>
                    <a:pt x="20" y="151"/>
                    <a:pt x="20" y="151"/>
                    <a:pt x="20" y="151"/>
                  </a:cubicBezTo>
                  <a:cubicBezTo>
                    <a:pt x="0" y="23"/>
                    <a:pt x="0" y="23"/>
                    <a:pt x="0" y="23"/>
                  </a:cubicBezTo>
                  <a:cubicBezTo>
                    <a:pt x="0" y="3"/>
                    <a:pt x="0" y="3"/>
                    <a:pt x="0" y="3"/>
                  </a:cubicBezTo>
                  <a:cubicBezTo>
                    <a:pt x="0" y="3"/>
                    <a:pt x="0" y="3"/>
                    <a:pt x="0" y="3"/>
                  </a:cubicBezTo>
                  <a:cubicBezTo>
                    <a:pt x="1" y="2"/>
                    <a:pt x="78" y="1"/>
                    <a:pt x="79" y="0"/>
                  </a:cubicBezTo>
                  <a:cubicBezTo>
                    <a:pt x="80" y="1"/>
                    <a:pt x="81" y="2"/>
                    <a:pt x="82" y="3"/>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3" name="Freeform 36">
              <a:extLst>
                <a:ext uri="{FF2B5EF4-FFF2-40B4-BE49-F238E27FC236}">
                  <a16:creationId xmlns:a16="http://schemas.microsoft.com/office/drawing/2014/main" id="{8ABEB9C7-3D83-4662-98FF-7E6A30DC0882}"/>
                </a:ext>
              </a:extLst>
            </p:cNvPr>
            <p:cNvSpPr>
              <a:spLocks/>
            </p:cNvSpPr>
            <p:nvPr/>
          </p:nvSpPr>
          <p:spPr bwMode="auto">
            <a:xfrm>
              <a:off x="5673725" y="4513263"/>
              <a:ext cx="295275" cy="708025"/>
            </a:xfrm>
            <a:custGeom>
              <a:avLst/>
              <a:gdLst>
                <a:gd name="T0" fmla="*/ 0 w 82"/>
                <a:gd name="T1" fmla="*/ 54 h 196"/>
                <a:gd name="T2" fmla="*/ 0 w 82"/>
                <a:gd name="T3" fmla="*/ 120 h 196"/>
                <a:gd name="T4" fmla="*/ 0 w 82"/>
                <a:gd name="T5" fmla="*/ 153 h 196"/>
                <a:gd name="T6" fmla="*/ 82 w 82"/>
                <a:gd name="T7" fmla="*/ 153 h 196"/>
                <a:gd name="T8" fmla="*/ 82 w 82"/>
                <a:gd name="T9" fmla="*/ 120 h 196"/>
                <a:gd name="T10" fmla="*/ 82 w 82"/>
                <a:gd name="T11" fmla="*/ 54 h 196"/>
                <a:gd name="T12" fmla="*/ 0 w 82"/>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2" h="196">
                  <a:moveTo>
                    <a:pt x="0" y="54"/>
                  </a:moveTo>
                  <a:cubicBezTo>
                    <a:pt x="0" y="120"/>
                    <a:pt x="0" y="120"/>
                    <a:pt x="0" y="120"/>
                  </a:cubicBezTo>
                  <a:cubicBezTo>
                    <a:pt x="0" y="153"/>
                    <a:pt x="0" y="153"/>
                    <a:pt x="0" y="153"/>
                  </a:cubicBezTo>
                  <a:cubicBezTo>
                    <a:pt x="21" y="195"/>
                    <a:pt x="57" y="196"/>
                    <a:pt x="82" y="153"/>
                  </a:cubicBezTo>
                  <a:cubicBezTo>
                    <a:pt x="82" y="120"/>
                    <a:pt x="82" y="120"/>
                    <a:pt x="82" y="120"/>
                  </a:cubicBezTo>
                  <a:cubicBezTo>
                    <a:pt x="82" y="54"/>
                    <a:pt x="82" y="54"/>
                    <a:pt x="82" y="54"/>
                  </a:cubicBezTo>
                  <a:cubicBezTo>
                    <a:pt x="82" y="0"/>
                    <a:pt x="0" y="0"/>
                    <a:pt x="0" y="54"/>
                  </a:cubicBezTo>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4" name="Freeform 37">
              <a:extLst>
                <a:ext uri="{FF2B5EF4-FFF2-40B4-BE49-F238E27FC236}">
                  <a16:creationId xmlns:a16="http://schemas.microsoft.com/office/drawing/2014/main" id="{5497C6D2-B967-4C89-B6C0-9564A45B32C9}"/>
                </a:ext>
              </a:extLst>
            </p:cNvPr>
            <p:cNvSpPr>
              <a:spLocks/>
            </p:cNvSpPr>
            <p:nvPr/>
          </p:nvSpPr>
          <p:spPr bwMode="auto">
            <a:xfrm>
              <a:off x="6092825"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3" y="9"/>
                    <a:pt x="6" y="24"/>
                  </a:cubicBezTo>
                  <a:cubicBezTo>
                    <a:pt x="0" y="39"/>
                    <a:pt x="2" y="54"/>
                    <a:pt x="10" y="57"/>
                  </a:cubicBezTo>
                  <a:cubicBezTo>
                    <a:pt x="18" y="61"/>
                    <a:pt x="30" y="52"/>
                    <a:pt x="36" y="37"/>
                  </a:cubicBezTo>
                  <a:cubicBezTo>
                    <a:pt x="42" y="23"/>
                    <a:pt x="40" y="8"/>
                    <a:pt x="32"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5" name="Freeform 38">
              <a:extLst>
                <a:ext uri="{FF2B5EF4-FFF2-40B4-BE49-F238E27FC236}">
                  <a16:creationId xmlns:a16="http://schemas.microsoft.com/office/drawing/2014/main" id="{D53C4BD1-CCB3-4B8D-99E6-4C3601804C48}"/>
                </a:ext>
              </a:extLst>
            </p:cNvPr>
            <p:cNvSpPr>
              <a:spLocks/>
            </p:cNvSpPr>
            <p:nvPr/>
          </p:nvSpPr>
          <p:spPr bwMode="auto">
            <a:xfrm>
              <a:off x="5399088" y="4522788"/>
              <a:ext cx="147638"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2" y="8"/>
                    <a:pt x="10" y="4"/>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6" name="Freeform 39">
              <a:extLst>
                <a:ext uri="{FF2B5EF4-FFF2-40B4-BE49-F238E27FC236}">
                  <a16:creationId xmlns:a16="http://schemas.microsoft.com/office/drawing/2014/main" id="{12665474-4850-43FE-A78E-207043DC53B9}"/>
                </a:ext>
              </a:extLst>
            </p:cNvPr>
            <p:cNvSpPr>
              <a:spLocks/>
            </p:cNvSpPr>
            <p:nvPr/>
          </p:nvSpPr>
          <p:spPr bwMode="auto">
            <a:xfrm>
              <a:off x="5673725" y="4884738"/>
              <a:ext cx="295275" cy="101600"/>
            </a:xfrm>
            <a:custGeom>
              <a:avLst/>
              <a:gdLst>
                <a:gd name="T0" fmla="*/ 82 w 82"/>
                <a:gd name="T1" fmla="*/ 0 h 28"/>
                <a:gd name="T2" fmla="*/ 0 w 82"/>
                <a:gd name="T3" fmla="*/ 0 h 28"/>
                <a:gd name="T4" fmla="*/ 0 w 82"/>
                <a:gd name="T5" fmla="*/ 3 h 28"/>
                <a:gd name="T6" fmla="*/ 40 w 82"/>
                <a:gd name="T7" fmla="*/ 28 h 28"/>
                <a:gd name="T8" fmla="*/ 82 w 82"/>
                <a:gd name="T9" fmla="*/ 3 h 28"/>
                <a:gd name="T10" fmla="*/ 82 w 82"/>
                <a:gd name="T11" fmla="*/ 0 h 28"/>
              </a:gdLst>
              <a:ahLst/>
              <a:cxnLst>
                <a:cxn ang="0">
                  <a:pos x="T0" y="T1"/>
                </a:cxn>
                <a:cxn ang="0">
                  <a:pos x="T2" y="T3"/>
                </a:cxn>
                <a:cxn ang="0">
                  <a:pos x="T4" y="T5"/>
                </a:cxn>
                <a:cxn ang="0">
                  <a:pos x="T6" y="T7"/>
                </a:cxn>
                <a:cxn ang="0">
                  <a:pos x="T8" y="T9"/>
                </a:cxn>
                <a:cxn ang="0">
                  <a:pos x="T10" y="T11"/>
                </a:cxn>
              </a:cxnLst>
              <a:rect l="0" t="0" r="r" b="b"/>
              <a:pathLst>
                <a:path w="82" h="28">
                  <a:moveTo>
                    <a:pt x="82" y="0"/>
                  </a:moveTo>
                  <a:cubicBezTo>
                    <a:pt x="0" y="0"/>
                    <a:pt x="0" y="0"/>
                    <a:pt x="0" y="0"/>
                  </a:cubicBezTo>
                  <a:cubicBezTo>
                    <a:pt x="0" y="3"/>
                    <a:pt x="0" y="3"/>
                    <a:pt x="0" y="3"/>
                  </a:cubicBezTo>
                  <a:cubicBezTo>
                    <a:pt x="0" y="3"/>
                    <a:pt x="26" y="28"/>
                    <a:pt x="40" y="28"/>
                  </a:cubicBezTo>
                  <a:cubicBezTo>
                    <a:pt x="55" y="28"/>
                    <a:pt x="82" y="3"/>
                    <a:pt x="82" y="3"/>
                  </a:cubicBezTo>
                  <a:cubicBezTo>
                    <a:pt x="82" y="0"/>
                    <a:pt x="82" y="0"/>
                    <a:pt x="82" y="0"/>
                  </a:cubicBezTo>
                </a:path>
              </a:pathLst>
            </a:custGeom>
            <a:solidFill>
              <a:srgbClr val="BEAE9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7" name="Freeform 40">
              <a:extLst>
                <a:ext uri="{FF2B5EF4-FFF2-40B4-BE49-F238E27FC236}">
                  <a16:creationId xmlns:a16="http://schemas.microsoft.com/office/drawing/2014/main" id="{B0A408AB-9A15-48D8-AD78-917C0F6F9595}"/>
                </a:ext>
              </a:extLst>
            </p:cNvPr>
            <p:cNvSpPr>
              <a:spLocks/>
            </p:cNvSpPr>
            <p:nvPr/>
          </p:nvSpPr>
          <p:spPr bwMode="auto">
            <a:xfrm>
              <a:off x="5418138"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2" y="0"/>
                    <a:pt x="112" y="0"/>
                  </a:cubicBezTo>
                  <a:cubicBezTo>
                    <a:pt x="192" y="0"/>
                    <a:pt x="224" y="86"/>
                    <a:pt x="207" y="146"/>
                  </a:cubicBezTo>
                  <a:cubicBezTo>
                    <a:pt x="191" y="206"/>
                    <a:pt x="137" y="247"/>
                    <a:pt x="112" y="247"/>
                  </a:cubicBezTo>
                  <a:close/>
                </a:path>
              </a:pathLst>
            </a:custGeom>
            <a:solidFill>
              <a:srgbClr val="EDD9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Freeform 41">
              <a:extLst>
                <a:ext uri="{FF2B5EF4-FFF2-40B4-BE49-F238E27FC236}">
                  <a16:creationId xmlns:a16="http://schemas.microsoft.com/office/drawing/2014/main" id="{0BBE0037-01D8-4F86-AD5A-9EB3918ADB87}"/>
                </a:ext>
              </a:extLst>
            </p:cNvPr>
            <p:cNvSpPr>
              <a:spLocks/>
            </p:cNvSpPr>
            <p:nvPr/>
          </p:nvSpPr>
          <p:spPr bwMode="auto">
            <a:xfrm>
              <a:off x="5367338" y="4035425"/>
              <a:ext cx="850900" cy="617538"/>
            </a:xfrm>
            <a:custGeom>
              <a:avLst/>
              <a:gdLst>
                <a:gd name="T0" fmla="*/ 142 w 236"/>
                <a:gd name="T1" fmla="*/ 81 h 171"/>
                <a:gd name="T2" fmla="*/ 196 w 236"/>
                <a:gd name="T3" fmla="*/ 124 h 171"/>
                <a:gd name="T4" fmla="*/ 213 w 236"/>
                <a:gd name="T5" fmla="*/ 165 h 171"/>
                <a:gd name="T6" fmla="*/ 226 w 236"/>
                <a:gd name="T7" fmla="*/ 79 h 171"/>
                <a:gd name="T8" fmla="*/ 141 w 236"/>
                <a:gd name="T9" fmla="*/ 2 h 171"/>
                <a:gd name="T10" fmla="*/ 57 w 236"/>
                <a:gd name="T11" fmla="*/ 26 h 171"/>
                <a:gd name="T12" fmla="*/ 34 w 236"/>
                <a:gd name="T13" fmla="*/ 171 h 171"/>
                <a:gd name="T14" fmla="*/ 81 w 236"/>
                <a:gd name="T15" fmla="*/ 57 h 171"/>
                <a:gd name="T16" fmla="*/ 142 w 236"/>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6" h="171">
                  <a:moveTo>
                    <a:pt x="142" y="81"/>
                  </a:moveTo>
                  <a:cubicBezTo>
                    <a:pt x="162" y="123"/>
                    <a:pt x="170" y="135"/>
                    <a:pt x="196" y="124"/>
                  </a:cubicBezTo>
                  <a:cubicBezTo>
                    <a:pt x="222" y="113"/>
                    <a:pt x="217" y="144"/>
                    <a:pt x="213" y="165"/>
                  </a:cubicBezTo>
                  <a:cubicBezTo>
                    <a:pt x="236" y="136"/>
                    <a:pt x="233" y="108"/>
                    <a:pt x="226" y="79"/>
                  </a:cubicBezTo>
                  <a:cubicBezTo>
                    <a:pt x="218" y="48"/>
                    <a:pt x="178" y="1"/>
                    <a:pt x="141" y="2"/>
                  </a:cubicBezTo>
                  <a:cubicBezTo>
                    <a:pt x="120" y="0"/>
                    <a:pt x="90" y="2"/>
                    <a:pt x="57" y="26"/>
                  </a:cubicBezTo>
                  <a:cubicBezTo>
                    <a:pt x="0" y="67"/>
                    <a:pt x="19" y="160"/>
                    <a:pt x="34" y="171"/>
                  </a:cubicBezTo>
                  <a:cubicBezTo>
                    <a:pt x="19" y="85"/>
                    <a:pt x="56" y="102"/>
                    <a:pt x="81" y="57"/>
                  </a:cubicBezTo>
                  <a:cubicBezTo>
                    <a:pt x="89" y="38"/>
                    <a:pt x="121" y="36"/>
                    <a:pt x="142" y="81"/>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9" name="Freeform 42">
              <a:extLst>
                <a:ext uri="{FF2B5EF4-FFF2-40B4-BE49-F238E27FC236}">
                  <a16:creationId xmlns:a16="http://schemas.microsoft.com/office/drawing/2014/main" id="{47E3B2D6-74CC-4713-ACEF-F4B6673BC12B}"/>
                </a:ext>
              </a:extLst>
            </p:cNvPr>
            <p:cNvSpPr>
              <a:spLocks/>
            </p:cNvSpPr>
            <p:nvPr/>
          </p:nvSpPr>
          <p:spPr bwMode="auto">
            <a:xfrm>
              <a:off x="5457825" y="5018088"/>
              <a:ext cx="287338" cy="534988"/>
            </a:xfrm>
            <a:custGeom>
              <a:avLst/>
              <a:gdLst>
                <a:gd name="T0" fmla="*/ 181 w 181"/>
                <a:gd name="T1" fmla="*/ 337 h 337"/>
                <a:gd name="T2" fmla="*/ 104 w 181"/>
                <a:gd name="T3" fmla="*/ 337 h 337"/>
                <a:gd name="T4" fmla="*/ 97 w 181"/>
                <a:gd name="T5" fmla="*/ 337 h 337"/>
                <a:gd name="T6" fmla="*/ 18 w 181"/>
                <a:gd name="T7" fmla="*/ 264 h 337"/>
                <a:gd name="T8" fmla="*/ 100 w 181"/>
                <a:gd name="T9" fmla="*/ 210 h 337"/>
                <a:gd name="T10" fmla="*/ 0 w 181"/>
                <a:gd name="T11" fmla="*/ 162 h 337"/>
                <a:gd name="T12" fmla="*/ 65 w 181"/>
                <a:gd name="T13" fmla="*/ 59 h 337"/>
                <a:gd name="T14" fmla="*/ 91 w 181"/>
                <a:gd name="T15" fmla="*/ 18 h 337"/>
                <a:gd name="T16" fmla="*/ 136 w 181"/>
                <a:gd name="T17" fmla="*/ 0 h 337"/>
                <a:gd name="T18" fmla="*/ 136 w 181"/>
                <a:gd name="T19" fmla="*/ 46 h 337"/>
                <a:gd name="T20" fmla="*/ 181 w 181"/>
                <a:gd name="T21" fmla="*/ 337 h 337"/>
                <a:gd name="T22" fmla="*/ 181 w 181"/>
                <a:gd name="T23" fmla="*/ 33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1" h="337">
                  <a:moveTo>
                    <a:pt x="181" y="337"/>
                  </a:moveTo>
                  <a:lnTo>
                    <a:pt x="104" y="337"/>
                  </a:lnTo>
                  <a:lnTo>
                    <a:pt x="97" y="337"/>
                  </a:lnTo>
                  <a:lnTo>
                    <a:pt x="18" y="264"/>
                  </a:lnTo>
                  <a:lnTo>
                    <a:pt x="100" y="210"/>
                  </a:lnTo>
                  <a:lnTo>
                    <a:pt x="0" y="162"/>
                  </a:lnTo>
                  <a:lnTo>
                    <a:pt x="65" y="59"/>
                  </a:lnTo>
                  <a:lnTo>
                    <a:pt x="91" y="18"/>
                  </a:lnTo>
                  <a:lnTo>
                    <a:pt x="136" y="0"/>
                  </a:lnTo>
                  <a:lnTo>
                    <a:pt x="136" y="46"/>
                  </a:lnTo>
                  <a:lnTo>
                    <a:pt x="181" y="337"/>
                  </a:lnTo>
                  <a:lnTo>
                    <a:pt x="181" y="337"/>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0" name="Freeform 43">
              <a:extLst>
                <a:ext uri="{FF2B5EF4-FFF2-40B4-BE49-F238E27FC236}">
                  <a16:creationId xmlns:a16="http://schemas.microsoft.com/office/drawing/2014/main" id="{A9D25D50-D51D-4983-A4A3-3231CB0EDB9A}"/>
                </a:ext>
              </a:extLst>
            </p:cNvPr>
            <p:cNvSpPr>
              <a:spLocks/>
            </p:cNvSpPr>
            <p:nvPr/>
          </p:nvSpPr>
          <p:spPr bwMode="auto">
            <a:xfrm>
              <a:off x="5894388" y="5011738"/>
              <a:ext cx="288925" cy="541338"/>
            </a:xfrm>
            <a:custGeom>
              <a:avLst/>
              <a:gdLst>
                <a:gd name="T0" fmla="*/ 82 w 182"/>
                <a:gd name="T1" fmla="*/ 209 h 341"/>
                <a:gd name="T2" fmla="*/ 163 w 182"/>
                <a:gd name="T3" fmla="*/ 266 h 341"/>
                <a:gd name="T4" fmla="*/ 84 w 182"/>
                <a:gd name="T5" fmla="*/ 341 h 341"/>
                <a:gd name="T6" fmla="*/ 79 w 182"/>
                <a:gd name="T7" fmla="*/ 341 h 341"/>
                <a:gd name="T8" fmla="*/ 0 w 182"/>
                <a:gd name="T9" fmla="*/ 341 h 341"/>
                <a:gd name="T10" fmla="*/ 2 w 182"/>
                <a:gd name="T11" fmla="*/ 341 h 341"/>
                <a:gd name="T12" fmla="*/ 47 w 182"/>
                <a:gd name="T13" fmla="*/ 47 h 341"/>
                <a:gd name="T14" fmla="*/ 47 w 182"/>
                <a:gd name="T15" fmla="*/ 0 h 341"/>
                <a:gd name="T16" fmla="*/ 100 w 182"/>
                <a:gd name="T17" fmla="*/ 25 h 341"/>
                <a:gd name="T18" fmla="*/ 125 w 182"/>
                <a:gd name="T19" fmla="*/ 66 h 341"/>
                <a:gd name="T20" fmla="*/ 182 w 182"/>
                <a:gd name="T21" fmla="*/ 163 h 341"/>
                <a:gd name="T22" fmla="*/ 82 w 182"/>
                <a:gd name="T23" fmla="*/ 209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1">
                  <a:moveTo>
                    <a:pt x="82" y="209"/>
                  </a:moveTo>
                  <a:lnTo>
                    <a:pt x="163" y="266"/>
                  </a:lnTo>
                  <a:lnTo>
                    <a:pt x="84" y="341"/>
                  </a:lnTo>
                  <a:lnTo>
                    <a:pt x="79" y="341"/>
                  </a:lnTo>
                  <a:lnTo>
                    <a:pt x="0" y="341"/>
                  </a:lnTo>
                  <a:lnTo>
                    <a:pt x="2" y="341"/>
                  </a:lnTo>
                  <a:lnTo>
                    <a:pt x="47" y="47"/>
                  </a:lnTo>
                  <a:lnTo>
                    <a:pt x="47" y="0"/>
                  </a:lnTo>
                  <a:lnTo>
                    <a:pt x="100" y="25"/>
                  </a:lnTo>
                  <a:lnTo>
                    <a:pt x="125" y="66"/>
                  </a:lnTo>
                  <a:lnTo>
                    <a:pt x="182" y="163"/>
                  </a:lnTo>
                  <a:lnTo>
                    <a:pt x="82" y="20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1" name="Group 70">
            <a:extLst>
              <a:ext uri="{FF2B5EF4-FFF2-40B4-BE49-F238E27FC236}">
                <a16:creationId xmlns:a16="http://schemas.microsoft.com/office/drawing/2014/main" id="{D23D4F52-7770-4516-BBA5-CF0A4B6CB14A}"/>
              </a:ext>
            </a:extLst>
          </p:cNvPr>
          <p:cNvGrpSpPr>
            <a:grpSpLocks noChangeAspect="1"/>
          </p:cNvGrpSpPr>
          <p:nvPr/>
        </p:nvGrpSpPr>
        <p:grpSpPr>
          <a:xfrm>
            <a:off x="6903720" y="1828800"/>
            <a:ext cx="457200" cy="473545"/>
            <a:chOff x="5348288" y="1319213"/>
            <a:chExt cx="1465263" cy="1517650"/>
          </a:xfrm>
        </p:grpSpPr>
        <p:sp>
          <p:nvSpPr>
            <p:cNvPr id="72" name="Freeform 44">
              <a:extLst>
                <a:ext uri="{FF2B5EF4-FFF2-40B4-BE49-F238E27FC236}">
                  <a16:creationId xmlns:a16="http://schemas.microsoft.com/office/drawing/2014/main" id="{A8C57753-DD9B-4580-AF58-9982269184FB}"/>
                </a:ext>
              </a:extLst>
            </p:cNvPr>
            <p:cNvSpPr>
              <a:spLocks/>
            </p:cNvSpPr>
            <p:nvPr/>
          </p:nvSpPr>
          <p:spPr bwMode="auto">
            <a:xfrm>
              <a:off x="5594350" y="1333500"/>
              <a:ext cx="473075" cy="1192213"/>
            </a:xfrm>
            <a:custGeom>
              <a:avLst/>
              <a:gdLst>
                <a:gd name="T0" fmla="*/ 47 w 131"/>
                <a:gd name="T1" fmla="*/ 30 h 330"/>
                <a:gd name="T2" fmla="*/ 106 w 131"/>
                <a:gd name="T3" fmla="*/ 57 h 330"/>
                <a:gd name="T4" fmla="*/ 122 w 131"/>
                <a:gd name="T5" fmla="*/ 154 h 330"/>
                <a:gd name="T6" fmla="*/ 63 w 131"/>
                <a:gd name="T7" fmla="*/ 329 h 330"/>
                <a:gd name="T8" fmla="*/ 10 w 131"/>
                <a:gd name="T9" fmla="*/ 150 h 330"/>
                <a:gd name="T10" fmla="*/ 47 w 131"/>
                <a:gd name="T11" fmla="*/ 30 h 330"/>
              </a:gdLst>
              <a:ahLst/>
              <a:cxnLst>
                <a:cxn ang="0">
                  <a:pos x="T0" y="T1"/>
                </a:cxn>
                <a:cxn ang="0">
                  <a:pos x="T2" y="T3"/>
                </a:cxn>
                <a:cxn ang="0">
                  <a:pos x="T4" y="T5"/>
                </a:cxn>
                <a:cxn ang="0">
                  <a:pos x="T6" y="T7"/>
                </a:cxn>
                <a:cxn ang="0">
                  <a:pos x="T8" y="T9"/>
                </a:cxn>
                <a:cxn ang="0">
                  <a:pos x="T10" y="T11"/>
                </a:cxn>
              </a:cxnLst>
              <a:rect l="0" t="0" r="r" b="b"/>
              <a:pathLst>
                <a:path w="131" h="330">
                  <a:moveTo>
                    <a:pt x="47" y="30"/>
                  </a:moveTo>
                  <a:cubicBezTo>
                    <a:pt x="52" y="14"/>
                    <a:pt x="90" y="0"/>
                    <a:pt x="106" y="57"/>
                  </a:cubicBezTo>
                  <a:cubicBezTo>
                    <a:pt x="121" y="114"/>
                    <a:pt x="114" y="134"/>
                    <a:pt x="122" y="154"/>
                  </a:cubicBezTo>
                  <a:cubicBezTo>
                    <a:pt x="131" y="174"/>
                    <a:pt x="111" y="330"/>
                    <a:pt x="63" y="329"/>
                  </a:cubicBezTo>
                  <a:cubicBezTo>
                    <a:pt x="11" y="329"/>
                    <a:pt x="0" y="180"/>
                    <a:pt x="10" y="150"/>
                  </a:cubicBezTo>
                  <a:cubicBezTo>
                    <a:pt x="21" y="120"/>
                    <a:pt x="12" y="30"/>
                    <a:pt x="47"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5">
              <a:extLst>
                <a:ext uri="{FF2B5EF4-FFF2-40B4-BE49-F238E27FC236}">
                  <a16:creationId xmlns:a16="http://schemas.microsoft.com/office/drawing/2014/main" id="{70F46766-A31C-49D3-AD5F-80F60731FEE2}"/>
                </a:ext>
              </a:extLst>
            </p:cNvPr>
            <p:cNvSpPr>
              <a:spLocks/>
            </p:cNvSpPr>
            <p:nvPr/>
          </p:nvSpPr>
          <p:spPr bwMode="auto">
            <a:xfrm>
              <a:off x="6073775" y="1333500"/>
              <a:ext cx="469900" cy="1192213"/>
            </a:xfrm>
            <a:custGeom>
              <a:avLst/>
              <a:gdLst>
                <a:gd name="T0" fmla="*/ 83 w 130"/>
                <a:gd name="T1" fmla="*/ 30 h 330"/>
                <a:gd name="T2" fmla="*/ 24 w 130"/>
                <a:gd name="T3" fmla="*/ 57 h 330"/>
                <a:gd name="T4" fmla="*/ 8 w 130"/>
                <a:gd name="T5" fmla="*/ 154 h 330"/>
                <a:gd name="T6" fmla="*/ 68 w 130"/>
                <a:gd name="T7" fmla="*/ 329 h 330"/>
                <a:gd name="T8" fmla="*/ 120 w 130"/>
                <a:gd name="T9" fmla="*/ 150 h 330"/>
                <a:gd name="T10" fmla="*/ 83 w 130"/>
                <a:gd name="T11" fmla="*/ 30 h 330"/>
              </a:gdLst>
              <a:ahLst/>
              <a:cxnLst>
                <a:cxn ang="0">
                  <a:pos x="T0" y="T1"/>
                </a:cxn>
                <a:cxn ang="0">
                  <a:pos x="T2" y="T3"/>
                </a:cxn>
                <a:cxn ang="0">
                  <a:pos x="T4" y="T5"/>
                </a:cxn>
                <a:cxn ang="0">
                  <a:pos x="T6" y="T7"/>
                </a:cxn>
                <a:cxn ang="0">
                  <a:pos x="T8" y="T9"/>
                </a:cxn>
                <a:cxn ang="0">
                  <a:pos x="T10" y="T11"/>
                </a:cxn>
              </a:cxnLst>
              <a:rect l="0" t="0" r="r" b="b"/>
              <a:pathLst>
                <a:path w="130" h="330">
                  <a:moveTo>
                    <a:pt x="83" y="30"/>
                  </a:moveTo>
                  <a:cubicBezTo>
                    <a:pt x="78" y="14"/>
                    <a:pt x="40" y="0"/>
                    <a:pt x="24" y="57"/>
                  </a:cubicBezTo>
                  <a:cubicBezTo>
                    <a:pt x="9" y="114"/>
                    <a:pt x="17" y="134"/>
                    <a:pt x="8" y="154"/>
                  </a:cubicBezTo>
                  <a:cubicBezTo>
                    <a:pt x="0" y="174"/>
                    <a:pt x="20" y="330"/>
                    <a:pt x="68" y="329"/>
                  </a:cubicBezTo>
                  <a:cubicBezTo>
                    <a:pt x="119" y="329"/>
                    <a:pt x="130" y="180"/>
                    <a:pt x="120" y="150"/>
                  </a:cubicBezTo>
                  <a:cubicBezTo>
                    <a:pt x="110" y="120"/>
                    <a:pt x="119" y="30"/>
                    <a:pt x="83" y="30"/>
                  </a:cubicBezTo>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6">
              <a:extLst>
                <a:ext uri="{FF2B5EF4-FFF2-40B4-BE49-F238E27FC236}">
                  <a16:creationId xmlns:a16="http://schemas.microsoft.com/office/drawing/2014/main" id="{D9C6512D-E3E6-4514-9847-B23E39CF2A67}"/>
                </a:ext>
              </a:extLst>
            </p:cNvPr>
            <p:cNvSpPr>
              <a:spLocks/>
            </p:cNvSpPr>
            <p:nvPr/>
          </p:nvSpPr>
          <p:spPr bwMode="auto">
            <a:xfrm>
              <a:off x="5348288" y="2287588"/>
              <a:ext cx="1465263" cy="549275"/>
            </a:xfrm>
            <a:custGeom>
              <a:avLst/>
              <a:gdLst>
                <a:gd name="T0" fmla="*/ 241 w 406"/>
                <a:gd name="T1" fmla="*/ 0 h 152"/>
                <a:gd name="T2" fmla="*/ 162 w 406"/>
                <a:gd name="T3" fmla="*/ 4 h 152"/>
                <a:gd name="T4" fmla="*/ 43 w 406"/>
                <a:gd name="T5" fmla="*/ 54 h 152"/>
                <a:gd name="T6" fmla="*/ 0 w 406"/>
                <a:gd name="T7" fmla="*/ 152 h 152"/>
                <a:gd name="T8" fmla="*/ 406 w 406"/>
                <a:gd name="T9" fmla="*/ 152 h 152"/>
                <a:gd name="T10" fmla="*/ 362 w 406"/>
                <a:gd name="T11" fmla="*/ 54 h 152"/>
                <a:gd name="T12" fmla="*/ 241 w 406"/>
                <a:gd name="T13" fmla="*/ 0 h 152"/>
              </a:gdLst>
              <a:ahLst/>
              <a:cxnLst>
                <a:cxn ang="0">
                  <a:pos x="T0" y="T1"/>
                </a:cxn>
                <a:cxn ang="0">
                  <a:pos x="T2" y="T3"/>
                </a:cxn>
                <a:cxn ang="0">
                  <a:pos x="T4" y="T5"/>
                </a:cxn>
                <a:cxn ang="0">
                  <a:pos x="T6" y="T7"/>
                </a:cxn>
                <a:cxn ang="0">
                  <a:pos x="T8" y="T9"/>
                </a:cxn>
                <a:cxn ang="0">
                  <a:pos x="T10" y="T11"/>
                </a:cxn>
                <a:cxn ang="0">
                  <a:pos x="T12" y="T13"/>
                </a:cxn>
              </a:cxnLst>
              <a:rect l="0" t="0" r="r" b="b"/>
              <a:pathLst>
                <a:path w="406" h="152">
                  <a:moveTo>
                    <a:pt x="241" y="0"/>
                  </a:moveTo>
                  <a:cubicBezTo>
                    <a:pt x="240" y="1"/>
                    <a:pt x="163" y="2"/>
                    <a:pt x="162" y="4"/>
                  </a:cubicBezTo>
                  <a:cubicBezTo>
                    <a:pt x="138" y="38"/>
                    <a:pt x="85" y="45"/>
                    <a:pt x="43" y="54"/>
                  </a:cubicBezTo>
                  <a:cubicBezTo>
                    <a:pt x="1" y="63"/>
                    <a:pt x="0" y="116"/>
                    <a:pt x="0" y="152"/>
                  </a:cubicBezTo>
                  <a:cubicBezTo>
                    <a:pt x="406" y="152"/>
                    <a:pt x="406" y="152"/>
                    <a:pt x="406" y="152"/>
                  </a:cubicBezTo>
                  <a:cubicBezTo>
                    <a:pt x="406" y="116"/>
                    <a:pt x="405" y="64"/>
                    <a:pt x="362" y="54"/>
                  </a:cubicBezTo>
                  <a:cubicBezTo>
                    <a:pt x="320" y="45"/>
                    <a:pt x="264" y="36"/>
                    <a:pt x="241" y="0"/>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47">
              <a:extLst>
                <a:ext uri="{FF2B5EF4-FFF2-40B4-BE49-F238E27FC236}">
                  <a16:creationId xmlns:a16="http://schemas.microsoft.com/office/drawing/2014/main" id="{A138CD31-8A30-441A-A698-863A146B1432}"/>
                </a:ext>
              </a:extLst>
            </p:cNvPr>
            <p:cNvSpPr>
              <a:spLocks/>
            </p:cNvSpPr>
            <p:nvPr/>
          </p:nvSpPr>
          <p:spPr bwMode="auto">
            <a:xfrm>
              <a:off x="5934075" y="2287588"/>
              <a:ext cx="292100" cy="549275"/>
            </a:xfrm>
            <a:custGeom>
              <a:avLst/>
              <a:gdLst>
                <a:gd name="T0" fmla="*/ 81 w 81"/>
                <a:gd name="T1" fmla="*/ 3 h 152"/>
                <a:gd name="T2" fmla="*/ 81 w 81"/>
                <a:gd name="T3" fmla="*/ 22 h 152"/>
                <a:gd name="T4" fmla="*/ 62 w 81"/>
                <a:gd name="T5" fmla="*/ 152 h 152"/>
                <a:gd name="T6" fmla="*/ 19 w 81"/>
                <a:gd name="T7" fmla="*/ 152 h 152"/>
                <a:gd name="T8" fmla="*/ 0 w 81"/>
                <a:gd name="T9" fmla="*/ 24 h 152"/>
                <a:gd name="T10" fmla="*/ 0 w 81"/>
                <a:gd name="T11" fmla="*/ 4 h 152"/>
                <a:gd name="T12" fmla="*/ 0 w 81"/>
                <a:gd name="T13" fmla="*/ 4 h 152"/>
                <a:gd name="T14" fmla="*/ 79 w 81"/>
                <a:gd name="T15" fmla="*/ 0 h 152"/>
                <a:gd name="T16" fmla="*/ 81 w 81"/>
                <a:gd name="T17" fmla="*/ 3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 h="152">
                  <a:moveTo>
                    <a:pt x="81" y="3"/>
                  </a:moveTo>
                  <a:cubicBezTo>
                    <a:pt x="81" y="22"/>
                    <a:pt x="81" y="22"/>
                    <a:pt x="81" y="22"/>
                  </a:cubicBezTo>
                  <a:cubicBezTo>
                    <a:pt x="62" y="152"/>
                    <a:pt x="62" y="152"/>
                    <a:pt x="62" y="152"/>
                  </a:cubicBezTo>
                  <a:cubicBezTo>
                    <a:pt x="19" y="152"/>
                    <a:pt x="19" y="152"/>
                    <a:pt x="19" y="152"/>
                  </a:cubicBezTo>
                  <a:cubicBezTo>
                    <a:pt x="0" y="24"/>
                    <a:pt x="0" y="24"/>
                    <a:pt x="0" y="24"/>
                  </a:cubicBezTo>
                  <a:cubicBezTo>
                    <a:pt x="0" y="4"/>
                    <a:pt x="0" y="4"/>
                    <a:pt x="0" y="4"/>
                  </a:cubicBezTo>
                  <a:cubicBezTo>
                    <a:pt x="0" y="4"/>
                    <a:pt x="0" y="4"/>
                    <a:pt x="0" y="4"/>
                  </a:cubicBezTo>
                  <a:cubicBezTo>
                    <a:pt x="1" y="2"/>
                    <a:pt x="78" y="1"/>
                    <a:pt x="79" y="0"/>
                  </a:cubicBezTo>
                  <a:cubicBezTo>
                    <a:pt x="80" y="1"/>
                    <a:pt x="81" y="2"/>
                    <a:pt x="81" y="3"/>
                  </a:cubicBezTo>
                  <a:close/>
                </a:path>
              </a:pathLst>
            </a:custGeom>
            <a:solidFill>
              <a:srgbClr val="AD3B3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6" name="Freeform 48">
              <a:extLst>
                <a:ext uri="{FF2B5EF4-FFF2-40B4-BE49-F238E27FC236}">
                  <a16:creationId xmlns:a16="http://schemas.microsoft.com/office/drawing/2014/main" id="{002701DD-6603-49D3-9680-E2F00A65B427}"/>
                </a:ext>
              </a:extLst>
            </p:cNvPr>
            <p:cNvSpPr>
              <a:spLocks/>
            </p:cNvSpPr>
            <p:nvPr/>
          </p:nvSpPr>
          <p:spPr bwMode="auto">
            <a:xfrm>
              <a:off x="5934075" y="1792288"/>
              <a:ext cx="292100" cy="708025"/>
            </a:xfrm>
            <a:custGeom>
              <a:avLst/>
              <a:gdLst>
                <a:gd name="T0" fmla="*/ 0 w 81"/>
                <a:gd name="T1" fmla="*/ 54 h 196"/>
                <a:gd name="T2" fmla="*/ 0 w 81"/>
                <a:gd name="T3" fmla="*/ 121 h 196"/>
                <a:gd name="T4" fmla="*/ 0 w 81"/>
                <a:gd name="T5" fmla="*/ 154 h 196"/>
                <a:gd name="T6" fmla="*/ 81 w 81"/>
                <a:gd name="T7" fmla="*/ 154 h 196"/>
                <a:gd name="T8" fmla="*/ 81 w 81"/>
                <a:gd name="T9" fmla="*/ 121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1"/>
                    <a:pt x="0" y="121"/>
                    <a:pt x="0" y="121"/>
                  </a:cubicBezTo>
                  <a:cubicBezTo>
                    <a:pt x="0" y="154"/>
                    <a:pt x="0" y="154"/>
                    <a:pt x="0" y="154"/>
                  </a:cubicBezTo>
                  <a:cubicBezTo>
                    <a:pt x="20" y="195"/>
                    <a:pt x="57" y="196"/>
                    <a:pt x="81" y="154"/>
                  </a:cubicBezTo>
                  <a:cubicBezTo>
                    <a:pt x="81" y="121"/>
                    <a:pt x="81" y="121"/>
                    <a:pt x="81" y="121"/>
                  </a:cubicBezTo>
                  <a:cubicBezTo>
                    <a:pt x="81" y="54"/>
                    <a:pt x="81" y="54"/>
                    <a:pt x="81" y="54"/>
                  </a:cubicBezTo>
                  <a:cubicBezTo>
                    <a:pt x="81" y="0"/>
                    <a:pt x="0" y="0"/>
                    <a:pt x="0" y="54"/>
                  </a:cubicBezTo>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7" name="Freeform 49">
              <a:extLst>
                <a:ext uri="{FF2B5EF4-FFF2-40B4-BE49-F238E27FC236}">
                  <a16:creationId xmlns:a16="http://schemas.microsoft.com/office/drawing/2014/main" id="{042E5BC6-6E8F-496D-AFF0-8AAE3A5BBA51}"/>
                </a:ext>
              </a:extLst>
            </p:cNvPr>
            <p:cNvSpPr>
              <a:spLocks/>
            </p:cNvSpPr>
            <p:nvPr/>
          </p:nvSpPr>
          <p:spPr bwMode="auto">
            <a:xfrm>
              <a:off x="6351588" y="1806575"/>
              <a:ext cx="152400" cy="217488"/>
            </a:xfrm>
            <a:custGeom>
              <a:avLst/>
              <a:gdLst>
                <a:gd name="T0" fmla="*/ 32 w 42"/>
                <a:gd name="T1" fmla="*/ 3 h 60"/>
                <a:gd name="T2" fmla="*/ 6 w 42"/>
                <a:gd name="T3" fmla="*/ 23 h 60"/>
                <a:gd name="T4" fmla="*/ 10 w 42"/>
                <a:gd name="T5" fmla="*/ 57 h 60"/>
                <a:gd name="T6" fmla="*/ 36 w 42"/>
                <a:gd name="T7" fmla="*/ 37 h 60"/>
                <a:gd name="T8" fmla="*/ 32 w 42"/>
                <a:gd name="T9" fmla="*/ 3 h 60"/>
              </a:gdLst>
              <a:ahLst/>
              <a:cxnLst>
                <a:cxn ang="0">
                  <a:pos x="T0" y="T1"/>
                </a:cxn>
                <a:cxn ang="0">
                  <a:pos x="T2" y="T3"/>
                </a:cxn>
                <a:cxn ang="0">
                  <a:pos x="T4" y="T5"/>
                </a:cxn>
                <a:cxn ang="0">
                  <a:pos x="T6" y="T7"/>
                </a:cxn>
                <a:cxn ang="0">
                  <a:pos x="T8" y="T9"/>
                </a:cxn>
              </a:cxnLst>
              <a:rect l="0" t="0" r="r" b="b"/>
              <a:pathLst>
                <a:path w="42" h="60">
                  <a:moveTo>
                    <a:pt x="32" y="3"/>
                  </a:moveTo>
                  <a:cubicBezTo>
                    <a:pt x="24" y="0"/>
                    <a:pt x="12" y="9"/>
                    <a:pt x="6" y="23"/>
                  </a:cubicBezTo>
                  <a:cubicBezTo>
                    <a:pt x="0" y="38"/>
                    <a:pt x="2" y="53"/>
                    <a:pt x="10" y="57"/>
                  </a:cubicBezTo>
                  <a:cubicBezTo>
                    <a:pt x="18" y="60"/>
                    <a:pt x="30" y="51"/>
                    <a:pt x="36" y="37"/>
                  </a:cubicBezTo>
                  <a:cubicBezTo>
                    <a:pt x="42" y="22"/>
                    <a:pt x="40" y="7"/>
                    <a:pt x="32"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8" name="Freeform 50">
              <a:extLst>
                <a:ext uri="{FF2B5EF4-FFF2-40B4-BE49-F238E27FC236}">
                  <a16:creationId xmlns:a16="http://schemas.microsoft.com/office/drawing/2014/main" id="{691862AB-FA93-4DB3-A0C1-C760C00CEB1F}"/>
                </a:ext>
              </a:extLst>
            </p:cNvPr>
            <p:cNvSpPr>
              <a:spLocks/>
            </p:cNvSpPr>
            <p:nvPr/>
          </p:nvSpPr>
          <p:spPr bwMode="auto">
            <a:xfrm>
              <a:off x="5659438" y="1806575"/>
              <a:ext cx="147638" cy="217488"/>
            </a:xfrm>
            <a:custGeom>
              <a:avLst/>
              <a:gdLst>
                <a:gd name="T0" fmla="*/ 10 w 41"/>
                <a:gd name="T1" fmla="*/ 3 h 60"/>
                <a:gd name="T2" fmla="*/ 35 w 41"/>
                <a:gd name="T3" fmla="*/ 23 h 60"/>
                <a:gd name="T4" fmla="*/ 31 w 41"/>
                <a:gd name="T5" fmla="*/ 57 h 60"/>
                <a:gd name="T6" fmla="*/ 6 w 41"/>
                <a:gd name="T7" fmla="*/ 37 h 60"/>
                <a:gd name="T8" fmla="*/ 10 w 41"/>
                <a:gd name="T9" fmla="*/ 3 h 60"/>
              </a:gdLst>
              <a:ahLst/>
              <a:cxnLst>
                <a:cxn ang="0">
                  <a:pos x="T0" y="T1"/>
                </a:cxn>
                <a:cxn ang="0">
                  <a:pos x="T2" y="T3"/>
                </a:cxn>
                <a:cxn ang="0">
                  <a:pos x="T4" y="T5"/>
                </a:cxn>
                <a:cxn ang="0">
                  <a:pos x="T6" y="T7"/>
                </a:cxn>
                <a:cxn ang="0">
                  <a:pos x="T8" y="T9"/>
                </a:cxn>
              </a:cxnLst>
              <a:rect l="0" t="0" r="r" b="b"/>
              <a:pathLst>
                <a:path w="41" h="60">
                  <a:moveTo>
                    <a:pt x="10" y="3"/>
                  </a:moveTo>
                  <a:cubicBezTo>
                    <a:pt x="18" y="0"/>
                    <a:pt x="29" y="9"/>
                    <a:pt x="35" y="23"/>
                  </a:cubicBezTo>
                  <a:cubicBezTo>
                    <a:pt x="41" y="38"/>
                    <a:pt x="40" y="53"/>
                    <a:pt x="31" y="57"/>
                  </a:cubicBezTo>
                  <a:cubicBezTo>
                    <a:pt x="23" y="60"/>
                    <a:pt x="12" y="51"/>
                    <a:pt x="6" y="37"/>
                  </a:cubicBezTo>
                  <a:cubicBezTo>
                    <a:pt x="0" y="22"/>
                    <a:pt x="1" y="7"/>
                    <a:pt x="10" y="3"/>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9" name="Freeform 51">
              <a:extLst>
                <a:ext uri="{FF2B5EF4-FFF2-40B4-BE49-F238E27FC236}">
                  <a16:creationId xmlns:a16="http://schemas.microsoft.com/office/drawing/2014/main" id="{FFE5D5D4-0B6E-42D4-AB3D-9F8E06B5387D}"/>
                </a:ext>
              </a:extLst>
            </p:cNvPr>
            <p:cNvSpPr>
              <a:spLocks/>
            </p:cNvSpPr>
            <p:nvPr/>
          </p:nvSpPr>
          <p:spPr bwMode="auto">
            <a:xfrm>
              <a:off x="5934075" y="2165350"/>
              <a:ext cx="292100" cy="104775"/>
            </a:xfrm>
            <a:custGeom>
              <a:avLst/>
              <a:gdLst>
                <a:gd name="T0" fmla="*/ 81 w 81"/>
                <a:gd name="T1" fmla="*/ 0 h 29"/>
                <a:gd name="T2" fmla="*/ 0 w 81"/>
                <a:gd name="T3" fmla="*/ 0 h 29"/>
                <a:gd name="T4" fmla="*/ 0 w 81"/>
                <a:gd name="T5" fmla="*/ 3 h 29"/>
                <a:gd name="T6" fmla="*/ 40 w 81"/>
                <a:gd name="T7" fmla="*/ 29 h 29"/>
                <a:gd name="T8" fmla="*/ 81 w 81"/>
                <a:gd name="T9" fmla="*/ 3 h 29"/>
                <a:gd name="T10" fmla="*/ 81 w 81"/>
                <a:gd name="T11" fmla="*/ 0 h 29"/>
              </a:gdLst>
              <a:ahLst/>
              <a:cxnLst>
                <a:cxn ang="0">
                  <a:pos x="T0" y="T1"/>
                </a:cxn>
                <a:cxn ang="0">
                  <a:pos x="T2" y="T3"/>
                </a:cxn>
                <a:cxn ang="0">
                  <a:pos x="T4" y="T5"/>
                </a:cxn>
                <a:cxn ang="0">
                  <a:pos x="T6" y="T7"/>
                </a:cxn>
                <a:cxn ang="0">
                  <a:pos x="T8" y="T9"/>
                </a:cxn>
                <a:cxn ang="0">
                  <a:pos x="T10" y="T11"/>
                </a:cxn>
              </a:cxnLst>
              <a:rect l="0" t="0" r="r" b="b"/>
              <a:pathLst>
                <a:path w="81" h="29">
                  <a:moveTo>
                    <a:pt x="81" y="0"/>
                  </a:moveTo>
                  <a:cubicBezTo>
                    <a:pt x="0" y="0"/>
                    <a:pt x="0" y="0"/>
                    <a:pt x="0" y="0"/>
                  </a:cubicBezTo>
                  <a:cubicBezTo>
                    <a:pt x="0" y="3"/>
                    <a:pt x="0" y="3"/>
                    <a:pt x="0" y="3"/>
                  </a:cubicBezTo>
                  <a:cubicBezTo>
                    <a:pt x="0" y="3"/>
                    <a:pt x="26" y="29"/>
                    <a:pt x="40" y="29"/>
                  </a:cubicBezTo>
                  <a:cubicBezTo>
                    <a:pt x="55" y="29"/>
                    <a:pt x="81" y="3"/>
                    <a:pt x="81" y="3"/>
                  </a:cubicBezTo>
                  <a:cubicBezTo>
                    <a:pt x="81" y="0"/>
                    <a:pt x="81" y="0"/>
                    <a:pt x="81" y="0"/>
                  </a:cubicBezTo>
                </a:path>
              </a:pathLst>
            </a:custGeom>
            <a:solidFill>
              <a:srgbClr val="BEAE9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0" name="Freeform 52">
              <a:extLst>
                <a:ext uri="{FF2B5EF4-FFF2-40B4-BE49-F238E27FC236}">
                  <a16:creationId xmlns:a16="http://schemas.microsoft.com/office/drawing/2014/main" id="{6B70D906-5939-4534-B75B-2B9560D9327A}"/>
                </a:ext>
              </a:extLst>
            </p:cNvPr>
            <p:cNvSpPr>
              <a:spLocks/>
            </p:cNvSpPr>
            <p:nvPr/>
          </p:nvSpPr>
          <p:spPr bwMode="auto">
            <a:xfrm>
              <a:off x="5676900" y="1341438"/>
              <a:ext cx="809625" cy="895350"/>
            </a:xfrm>
            <a:custGeom>
              <a:avLst/>
              <a:gdLst>
                <a:gd name="T0" fmla="*/ 112 w 224"/>
                <a:gd name="T1" fmla="*/ 248 h 248"/>
                <a:gd name="T2" fmla="*/ 17 w 224"/>
                <a:gd name="T3" fmla="*/ 147 h 248"/>
                <a:gd name="T4" fmla="*/ 112 w 224"/>
                <a:gd name="T5" fmla="*/ 0 h 248"/>
                <a:gd name="T6" fmla="*/ 207 w 224"/>
                <a:gd name="T7" fmla="*/ 147 h 248"/>
                <a:gd name="T8" fmla="*/ 112 w 224"/>
                <a:gd name="T9" fmla="*/ 248 h 248"/>
              </a:gdLst>
              <a:ahLst/>
              <a:cxnLst>
                <a:cxn ang="0">
                  <a:pos x="T0" y="T1"/>
                </a:cxn>
                <a:cxn ang="0">
                  <a:pos x="T2" y="T3"/>
                </a:cxn>
                <a:cxn ang="0">
                  <a:pos x="T4" y="T5"/>
                </a:cxn>
                <a:cxn ang="0">
                  <a:pos x="T6" y="T7"/>
                </a:cxn>
                <a:cxn ang="0">
                  <a:pos x="T8" y="T9"/>
                </a:cxn>
              </a:cxnLst>
              <a:rect l="0" t="0" r="r" b="b"/>
              <a:pathLst>
                <a:path w="224" h="248">
                  <a:moveTo>
                    <a:pt x="112" y="248"/>
                  </a:moveTo>
                  <a:cubicBezTo>
                    <a:pt x="87" y="248"/>
                    <a:pt x="33" y="206"/>
                    <a:pt x="17" y="147"/>
                  </a:cubicBezTo>
                  <a:cubicBezTo>
                    <a:pt x="0" y="86"/>
                    <a:pt x="31" y="0"/>
                    <a:pt x="112" y="0"/>
                  </a:cubicBezTo>
                  <a:cubicBezTo>
                    <a:pt x="192" y="0"/>
                    <a:pt x="224" y="86"/>
                    <a:pt x="207" y="147"/>
                  </a:cubicBezTo>
                  <a:cubicBezTo>
                    <a:pt x="190" y="206"/>
                    <a:pt x="137" y="248"/>
                    <a:pt x="112" y="248"/>
                  </a:cubicBezTo>
                  <a:close/>
                </a:path>
              </a:pathLst>
            </a:custGeom>
            <a:solidFill>
              <a:srgbClr val="EDDAB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1" name="Freeform 53">
              <a:extLst>
                <a:ext uri="{FF2B5EF4-FFF2-40B4-BE49-F238E27FC236}">
                  <a16:creationId xmlns:a16="http://schemas.microsoft.com/office/drawing/2014/main" id="{9EFBCDB7-B9CC-4E75-A2DC-3935093C49A2}"/>
                </a:ext>
              </a:extLst>
            </p:cNvPr>
            <p:cNvSpPr>
              <a:spLocks/>
            </p:cNvSpPr>
            <p:nvPr/>
          </p:nvSpPr>
          <p:spPr bwMode="auto">
            <a:xfrm>
              <a:off x="5662613" y="1319213"/>
              <a:ext cx="812800" cy="614363"/>
            </a:xfrm>
            <a:custGeom>
              <a:avLst/>
              <a:gdLst>
                <a:gd name="T0" fmla="*/ 216 w 225"/>
                <a:gd name="T1" fmla="*/ 79 h 170"/>
                <a:gd name="T2" fmla="*/ 131 w 225"/>
                <a:gd name="T3" fmla="*/ 1 h 170"/>
                <a:gd name="T4" fmla="*/ 112 w 225"/>
                <a:gd name="T5" fmla="*/ 1 h 170"/>
                <a:gd name="T6" fmla="*/ 94 w 225"/>
                <a:gd name="T7" fmla="*/ 1 h 170"/>
                <a:gd name="T8" fmla="*/ 9 w 225"/>
                <a:gd name="T9" fmla="*/ 79 h 170"/>
                <a:gd name="T10" fmla="*/ 15 w 225"/>
                <a:gd name="T11" fmla="*/ 154 h 170"/>
                <a:gd name="T12" fmla="*/ 24 w 225"/>
                <a:gd name="T13" fmla="*/ 170 h 170"/>
                <a:gd name="T14" fmla="*/ 21 w 225"/>
                <a:gd name="T15" fmla="*/ 125 h 170"/>
                <a:gd name="T16" fmla="*/ 39 w 225"/>
                <a:gd name="T17" fmla="*/ 123 h 170"/>
                <a:gd name="T18" fmla="*/ 92 w 225"/>
                <a:gd name="T19" fmla="*/ 81 h 170"/>
                <a:gd name="T20" fmla="*/ 112 w 225"/>
                <a:gd name="T21" fmla="*/ 53 h 170"/>
                <a:gd name="T22" fmla="*/ 132 w 225"/>
                <a:gd name="T23" fmla="*/ 81 h 170"/>
                <a:gd name="T24" fmla="*/ 186 w 225"/>
                <a:gd name="T25" fmla="*/ 123 h 170"/>
                <a:gd name="T26" fmla="*/ 204 w 225"/>
                <a:gd name="T27" fmla="*/ 125 h 170"/>
                <a:gd name="T28" fmla="*/ 201 w 225"/>
                <a:gd name="T29" fmla="*/ 170 h 170"/>
                <a:gd name="T30" fmla="*/ 210 w 225"/>
                <a:gd name="T31" fmla="*/ 154 h 170"/>
                <a:gd name="T32" fmla="*/ 216 w 225"/>
                <a:gd name="T33" fmla="*/ 79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5" h="170">
                  <a:moveTo>
                    <a:pt x="216" y="79"/>
                  </a:moveTo>
                  <a:cubicBezTo>
                    <a:pt x="208" y="48"/>
                    <a:pt x="168" y="0"/>
                    <a:pt x="131" y="1"/>
                  </a:cubicBezTo>
                  <a:cubicBezTo>
                    <a:pt x="125" y="1"/>
                    <a:pt x="119" y="0"/>
                    <a:pt x="112" y="1"/>
                  </a:cubicBezTo>
                  <a:cubicBezTo>
                    <a:pt x="106" y="0"/>
                    <a:pt x="99" y="1"/>
                    <a:pt x="94" y="1"/>
                  </a:cubicBezTo>
                  <a:cubicBezTo>
                    <a:pt x="57" y="0"/>
                    <a:pt x="17" y="48"/>
                    <a:pt x="9" y="79"/>
                  </a:cubicBezTo>
                  <a:cubicBezTo>
                    <a:pt x="2" y="104"/>
                    <a:pt x="0" y="129"/>
                    <a:pt x="15" y="154"/>
                  </a:cubicBezTo>
                  <a:cubicBezTo>
                    <a:pt x="18" y="162"/>
                    <a:pt x="21" y="168"/>
                    <a:pt x="24" y="170"/>
                  </a:cubicBezTo>
                  <a:cubicBezTo>
                    <a:pt x="21" y="150"/>
                    <a:pt x="20" y="136"/>
                    <a:pt x="21" y="125"/>
                  </a:cubicBezTo>
                  <a:cubicBezTo>
                    <a:pt x="24" y="121"/>
                    <a:pt x="29" y="119"/>
                    <a:pt x="39" y="123"/>
                  </a:cubicBezTo>
                  <a:cubicBezTo>
                    <a:pt x="65" y="134"/>
                    <a:pt x="73" y="122"/>
                    <a:pt x="92" y="81"/>
                  </a:cubicBezTo>
                  <a:cubicBezTo>
                    <a:pt x="99" y="68"/>
                    <a:pt x="103" y="53"/>
                    <a:pt x="112" y="53"/>
                  </a:cubicBezTo>
                  <a:cubicBezTo>
                    <a:pt x="121" y="53"/>
                    <a:pt x="126" y="68"/>
                    <a:pt x="132" y="81"/>
                  </a:cubicBezTo>
                  <a:cubicBezTo>
                    <a:pt x="152" y="122"/>
                    <a:pt x="160" y="134"/>
                    <a:pt x="186" y="123"/>
                  </a:cubicBezTo>
                  <a:cubicBezTo>
                    <a:pt x="195" y="119"/>
                    <a:pt x="201" y="121"/>
                    <a:pt x="204" y="125"/>
                  </a:cubicBezTo>
                  <a:cubicBezTo>
                    <a:pt x="205" y="136"/>
                    <a:pt x="204" y="150"/>
                    <a:pt x="201" y="170"/>
                  </a:cubicBezTo>
                  <a:cubicBezTo>
                    <a:pt x="204" y="168"/>
                    <a:pt x="207" y="162"/>
                    <a:pt x="210" y="154"/>
                  </a:cubicBezTo>
                  <a:cubicBezTo>
                    <a:pt x="225" y="129"/>
                    <a:pt x="222" y="104"/>
                    <a:pt x="216" y="79"/>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2" name="Freeform 54">
              <a:extLst>
                <a:ext uri="{FF2B5EF4-FFF2-40B4-BE49-F238E27FC236}">
                  <a16:creationId xmlns:a16="http://schemas.microsoft.com/office/drawing/2014/main" id="{D1FEEA9E-031E-4E06-A497-30E8394B31C9}"/>
                </a:ext>
              </a:extLst>
            </p:cNvPr>
            <p:cNvSpPr>
              <a:spLocks/>
            </p:cNvSpPr>
            <p:nvPr/>
          </p:nvSpPr>
          <p:spPr bwMode="auto">
            <a:xfrm>
              <a:off x="5716588" y="2298700"/>
              <a:ext cx="288925" cy="538163"/>
            </a:xfrm>
            <a:custGeom>
              <a:avLst/>
              <a:gdLst>
                <a:gd name="T0" fmla="*/ 182 w 182"/>
                <a:gd name="T1" fmla="*/ 339 h 339"/>
                <a:gd name="T2" fmla="*/ 103 w 182"/>
                <a:gd name="T3" fmla="*/ 339 h 339"/>
                <a:gd name="T4" fmla="*/ 98 w 182"/>
                <a:gd name="T5" fmla="*/ 339 h 339"/>
                <a:gd name="T6" fmla="*/ 18 w 182"/>
                <a:gd name="T7" fmla="*/ 264 h 339"/>
                <a:gd name="T8" fmla="*/ 100 w 182"/>
                <a:gd name="T9" fmla="*/ 209 h 339"/>
                <a:gd name="T10" fmla="*/ 0 w 182"/>
                <a:gd name="T11" fmla="*/ 164 h 339"/>
                <a:gd name="T12" fmla="*/ 66 w 182"/>
                <a:gd name="T13" fmla="*/ 59 h 339"/>
                <a:gd name="T14" fmla="*/ 91 w 182"/>
                <a:gd name="T15" fmla="*/ 20 h 339"/>
                <a:gd name="T16" fmla="*/ 137 w 182"/>
                <a:gd name="T17" fmla="*/ 0 h 339"/>
                <a:gd name="T18" fmla="*/ 137 w 182"/>
                <a:gd name="T19" fmla="*/ 48 h 339"/>
                <a:gd name="T20" fmla="*/ 180 w 182"/>
                <a:gd name="T21" fmla="*/ 339 h 339"/>
                <a:gd name="T22" fmla="*/ 182 w 182"/>
                <a:gd name="T23" fmla="*/ 339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39">
                  <a:moveTo>
                    <a:pt x="182" y="339"/>
                  </a:moveTo>
                  <a:lnTo>
                    <a:pt x="103" y="339"/>
                  </a:lnTo>
                  <a:lnTo>
                    <a:pt x="98" y="339"/>
                  </a:lnTo>
                  <a:lnTo>
                    <a:pt x="18" y="264"/>
                  </a:lnTo>
                  <a:lnTo>
                    <a:pt x="100" y="209"/>
                  </a:lnTo>
                  <a:lnTo>
                    <a:pt x="0" y="164"/>
                  </a:lnTo>
                  <a:lnTo>
                    <a:pt x="66" y="59"/>
                  </a:lnTo>
                  <a:lnTo>
                    <a:pt x="91" y="20"/>
                  </a:lnTo>
                  <a:lnTo>
                    <a:pt x="137" y="0"/>
                  </a:lnTo>
                  <a:lnTo>
                    <a:pt x="137" y="48"/>
                  </a:lnTo>
                  <a:lnTo>
                    <a:pt x="180" y="339"/>
                  </a:lnTo>
                  <a:lnTo>
                    <a:pt x="182" y="339"/>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3" name="Freeform 55">
              <a:extLst>
                <a:ext uri="{FF2B5EF4-FFF2-40B4-BE49-F238E27FC236}">
                  <a16:creationId xmlns:a16="http://schemas.microsoft.com/office/drawing/2014/main" id="{11136C29-E8F3-4BAA-AD91-BCAF69221489}"/>
                </a:ext>
              </a:extLst>
            </p:cNvPr>
            <p:cNvSpPr>
              <a:spLocks/>
            </p:cNvSpPr>
            <p:nvPr/>
          </p:nvSpPr>
          <p:spPr bwMode="auto">
            <a:xfrm>
              <a:off x="6153150" y="2293938"/>
              <a:ext cx="288925" cy="542925"/>
            </a:xfrm>
            <a:custGeom>
              <a:avLst/>
              <a:gdLst>
                <a:gd name="T0" fmla="*/ 82 w 182"/>
                <a:gd name="T1" fmla="*/ 210 h 342"/>
                <a:gd name="T2" fmla="*/ 164 w 182"/>
                <a:gd name="T3" fmla="*/ 264 h 342"/>
                <a:gd name="T4" fmla="*/ 84 w 182"/>
                <a:gd name="T5" fmla="*/ 342 h 342"/>
                <a:gd name="T6" fmla="*/ 80 w 182"/>
                <a:gd name="T7" fmla="*/ 342 h 342"/>
                <a:gd name="T8" fmla="*/ 0 w 182"/>
                <a:gd name="T9" fmla="*/ 342 h 342"/>
                <a:gd name="T10" fmla="*/ 3 w 182"/>
                <a:gd name="T11" fmla="*/ 342 h 342"/>
                <a:gd name="T12" fmla="*/ 46 w 182"/>
                <a:gd name="T13" fmla="*/ 46 h 342"/>
                <a:gd name="T14" fmla="*/ 46 w 182"/>
                <a:gd name="T15" fmla="*/ 0 h 342"/>
                <a:gd name="T16" fmla="*/ 100 w 182"/>
                <a:gd name="T17" fmla="*/ 23 h 342"/>
                <a:gd name="T18" fmla="*/ 125 w 182"/>
                <a:gd name="T19" fmla="*/ 64 h 342"/>
                <a:gd name="T20" fmla="*/ 182 w 182"/>
                <a:gd name="T21" fmla="*/ 162 h 342"/>
                <a:gd name="T22" fmla="*/ 82 w 182"/>
                <a:gd name="T23" fmla="*/ 210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2" h="342">
                  <a:moveTo>
                    <a:pt x="82" y="210"/>
                  </a:moveTo>
                  <a:lnTo>
                    <a:pt x="164" y="264"/>
                  </a:lnTo>
                  <a:lnTo>
                    <a:pt x="84" y="342"/>
                  </a:lnTo>
                  <a:lnTo>
                    <a:pt x="80" y="342"/>
                  </a:lnTo>
                  <a:lnTo>
                    <a:pt x="0" y="342"/>
                  </a:lnTo>
                  <a:lnTo>
                    <a:pt x="3" y="342"/>
                  </a:lnTo>
                  <a:lnTo>
                    <a:pt x="46" y="46"/>
                  </a:lnTo>
                  <a:lnTo>
                    <a:pt x="46" y="0"/>
                  </a:lnTo>
                  <a:lnTo>
                    <a:pt x="100" y="23"/>
                  </a:lnTo>
                  <a:lnTo>
                    <a:pt x="125" y="64"/>
                  </a:lnTo>
                  <a:lnTo>
                    <a:pt x="182" y="162"/>
                  </a:lnTo>
                  <a:lnTo>
                    <a:pt x="82" y="21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84" name="Group 83">
            <a:extLst>
              <a:ext uri="{FF2B5EF4-FFF2-40B4-BE49-F238E27FC236}">
                <a16:creationId xmlns:a16="http://schemas.microsoft.com/office/drawing/2014/main" id="{2B0A080B-F917-4E2C-9740-50F74CD72C98}"/>
              </a:ext>
            </a:extLst>
          </p:cNvPr>
          <p:cNvGrpSpPr>
            <a:grpSpLocks noChangeAspect="1"/>
          </p:cNvGrpSpPr>
          <p:nvPr/>
        </p:nvGrpSpPr>
        <p:grpSpPr>
          <a:xfrm>
            <a:off x="5257800" y="3307292"/>
            <a:ext cx="457200" cy="532380"/>
            <a:chOff x="0" y="1157288"/>
            <a:chExt cx="1544638" cy="1798637"/>
          </a:xfrm>
        </p:grpSpPr>
        <p:sp>
          <p:nvSpPr>
            <p:cNvPr id="85" name="Freeform 56">
              <a:extLst>
                <a:ext uri="{FF2B5EF4-FFF2-40B4-BE49-F238E27FC236}">
                  <a16:creationId xmlns:a16="http://schemas.microsoft.com/office/drawing/2014/main" id="{A6BF0DCF-7FCC-4C7E-9AFB-536010C9CAA8}"/>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6" name="Freeform 57">
              <a:extLst>
                <a:ext uri="{FF2B5EF4-FFF2-40B4-BE49-F238E27FC236}">
                  <a16:creationId xmlns:a16="http://schemas.microsoft.com/office/drawing/2014/main" id="{CD79E523-2B89-4412-AF19-F29F3F56ABFC}"/>
                </a:ext>
              </a:extLst>
            </p:cNvPr>
            <p:cNvSpPr>
              <a:spLocks/>
            </p:cNvSpPr>
            <p:nvPr/>
          </p:nvSpPr>
          <p:spPr bwMode="auto">
            <a:xfrm>
              <a:off x="0" y="2254250"/>
              <a:ext cx="1544638" cy="701675"/>
            </a:xfrm>
            <a:custGeom>
              <a:avLst/>
              <a:gdLst>
                <a:gd name="T0" fmla="*/ 171 w 428"/>
                <a:gd name="T1" fmla="*/ 0 h 194"/>
                <a:gd name="T2" fmla="*/ 37 w 428"/>
                <a:gd name="T3" fmla="*/ 74 h 194"/>
                <a:gd name="T4" fmla="*/ 0 w 428"/>
                <a:gd name="T5" fmla="*/ 194 h 194"/>
                <a:gd name="T6" fmla="*/ 214 w 428"/>
                <a:gd name="T7" fmla="*/ 194 h 194"/>
                <a:gd name="T8" fmla="*/ 428 w 428"/>
                <a:gd name="T9" fmla="*/ 194 h 194"/>
                <a:gd name="T10" fmla="*/ 391 w 428"/>
                <a:gd name="T11" fmla="*/ 74 h 194"/>
                <a:gd name="T12" fmla="*/ 258 w 428"/>
                <a:gd name="T13" fmla="*/ 1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7" y="42"/>
                    <a:pt x="48" y="64"/>
                    <a:pt x="37" y="74"/>
                  </a:cubicBezTo>
                  <a:cubicBezTo>
                    <a:pt x="20" y="89"/>
                    <a:pt x="10" y="146"/>
                    <a:pt x="0" y="194"/>
                  </a:cubicBezTo>
                  <a:cubicBezTo>
                    <a:pt x="214" y="194"/>
                    <a:pt x="214" y="194"/>
                    <a:pt x="214" y="194"/>
                  </a:cubicBezTo>
                  <a:cubicBezTo>
                    <a:pt x="428" y="194"/>
                    <a:pt x="428" y="194"/>
                    <a:pt x="428" y="194"/>
                  </a:cubicBezTo>
                  <a:cubicBezTo>
                    <a:pt x="418" y="146"/>
                    <a:pt x="408" y="89"/>
                    <a:pt x="391" y="74"/>
                  </a:cubicBezTo>
                  <a:cubicBezTo>
                    <a:pt x="380" y="64"/>
                    <a:pt x="353" y="42"/>
                    <a:pt x="258" y="1"/>
                  </a:cubicBezTo>
                  <a:cubicBezTo>
                    <a:pt x="171" y="0"/>
                    <a:pt x="171" y="0"/>
                    <a:pt x="17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7" name="Freeform 58">
              <a:extLst>
                <a:ext uri="{FF2B5EF4-FFF2-40B4-BE49-F238E27FC236}">
                  <a16:creationId xmlns:a16="http://schemas.microsoft.com/office/drawing/2014/main" id="{9AE57B92-EEC9-452A-B07F-16E2BD7D7D45}"/>
                </a:ext>
              </a:extLst>
            </p:cNvPr>
            <p:cNvSpPr>
              <a:spLocks/>
            </p:cNvSpPr>
            <p:nvPr/>
          </p:nvSpPr>
          <p:spPr bwMode="auto">
            <a:xfrm>
              <a:off x="606425" y="1752600"/>
              <a:ext cx="331788" cy="693738"/>
            </a:xfrm>
            <a:custGeom>
              <a:avLst/>
              <a:gdLst>
                <a:gd name="T0" fmla="*/ 0 w 92"/>
                <a:gd name="T1" fmla="*/ 57 h 192"/>
                <a:gd name="T2" fmla="*/ 0 w 92"/>
                <a:gd name="T3" fmla="*/ 127 h 192"/>
                <a:gd name="T4" fmla="*/ 0 w 92"/>
                <a:gd name="T5" fmla="*/ 161 h 192"/>
                <a:gd name="T6" fmla="*/ 92 w 92"/>
                <a:gd name="T7" fmla="*/ 161 h 192"/>
                <a:gd name="T8" fmla="*/ 92 w 92"/>
                <a:gd name="T9" fmla="*/ 127 h 192"/>
                <a:gd name="T10" fmla="*/ 92 w 92"/>
                <a:gd name="T11" fmla="*/ 57 h 192"/>
                <a:gd name="T12" fmla="*/ 0 w 92"/>
                <a:gd name="T13" fmla="*/ 57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7"/>
                  </a:moveTo>
                  <a:cubicBezTo>
                    <a:pt x="0" y="127"/>
                    <a:pt x="0" y="127"/>
                    <a:pt x="0" y="127"/>
                  </a:cubicBezTo>
                  <a:cubicBezTo>
                    <a:pt x="0" y="161"/>
                    <a:pt x="0" y="161"/>
                    <a:pt x="0" y="161"/>
                  </a:cubicBezTo>
                  <a:cubicBezTo>
                    <a:pt x="26" y="191"/>
                    <a:pt x="67" y="192"/>
                    <a:pt x="92" y="161"/>
                  </a:cubicBezTo>
                  <a:cubicBezTo>
                    <a:pt x="92" y="127"/>
                    <a:pt x="92" y="127"/>
                    <a:pt x="92" y="127"/>
                  </a:cubicBezTo>
                  <a:cubicBezTo>
                    <a:pt x="92" y="57"/>
                    <a:pt x="92" y="57"/>
                    <a:pt x="92" y="57"/>
                  </a:cubicBezTo>
                  <a:cubicBezTo>
                    <a:pt x="92" y="0"/>
                    <a:pt x="0" y="0"/>
                    <a:pt x="0" y="57"/>
                  </a:cubicBezTo>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8" name="Freeform 59">
              <a:extLst>
                <a:ext uri="{FF2B5EF4-FFF2-40B4-BE49-F238E27FC236}">
                  <a16:creationId xmlns:a16="http://schemas.microsoft.com/office/drawing/2014/main" id="{C99C6A2D-9C3D-4ED0-AC8F-B975FEB4549A}"/>
                </a:ext>
              </a:extLst>
            </p:cNvPr>
            <p:cNvSpPr>
              <a:spLocks/>
            </p:cNvSpPr>
            <p:nvPr/>
          </p:nvSpPr>
          <p:spPr bwMode="auto">
            <a:xfrm>
              <a:off x="390525" y="1709738"/>
              <a:ext cx="136525" cy="201613"/>
            </a:xfrm>
            <a:custGeom>
              <a:avLst/>
              <a:gdLst>
                <a:gd name="T0" fmla="*/ 10 w 38"/>
                <a:gd name="T1" fmla="*/ 3 h 56"/>
                <a:gd name="T2" fmla="*/ 33 w 38"/>
                <a:gd name="T3" fmla="*/ 23 h 56"/>
                <a:gd name="T4" fmla="*/ 27 w 38"/>
                <a:gd name="T5" fmla="*/ 53 h 56"/>
                <a:gd name="T6" fmla="*/ 4 w 38"/>
                <a:gd name="T7" fmla="*/ 33 h 56"/>
                <a:gd name="T8" fmla="*/ 10 w 38"/>
                <a:gd name="T9" fmla="*/ 3 h 56"/>
              </a:gdLst>
              <a:ahLst/>
              <a:cxnLst>
                <a:cxn ang="0">
                  <a:pos x="T0" y="T1"/>
                </a:cxn>
                <a:cxn ang="0">
                  <a:pos x="T2" y="T3"/>
                </a:cxn>
                <a:cxn ang="0">
                  <a:pos x="T4" y="T5"/>
                </a:cxn>
                <a:cxn ang="0">
                  <a:pos x="T6" y="T7"/>
                </a:cxn>
                <a:cxn ang="0">
                  <a:pos x="T8" y="T9"/>
                </a:cxn>
              </a:cxnLst>
              <a:rect l="0" t="0" r="r" b="b"/>
              <a:pathLst>
                <a:path w="38" h="56">
                  <a:moveTo>
                    <a:pt x="10" y="3"/>
                  </a:moveTo>
                  <a:cubicBezTo>
                    <a:pt x="19" y="0"/>
                    <a:pt x="29" y="9"/>
                    <a:pt x="33" y="23"/>
                  </a:cubicBezTo>
                  <a:cubicBezTo>
                    <a:pt x="38" y="37"/>
                    <a:pt x="35" y="51"/>
                    <a:pt x="27" y="53"/>
                  </a:cubicBezTo>
                  <a:cubicBezTo>
                    <a:pt x="19" y="56"/>
                    <a:pt x="9" y="47"/>
                    <a:pt x="4" y="33"/>
                  </a:cubicBezTo>
                  <a:cubicBezTo>
                    <a:pt x="0" y="19"/>
                    <a:pt x="2" y="5"/>
                    <a:pt x="10"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89" name="Freeform 60">
              <a:extLst>
                <a:ext uri="{FF2B5EF4-FFF2-40B4-BE49-F238E27FC236}">
                  <a16:creationId xmlns:a16="http://schemas.microsoft.com/office/drawing/2014/main" id="{55373CD8-39DD-47B3-A825-5F1D0C6A7E5A}"/>
                </a:ext>
              </a:extLst>
            </p:cNvPr>
            <p:cNvSpPr>
              <a:spLocks/>
            </p:cNvSpPr>
            <p:nvPr/>
          </p:nvSpPr>
          <p:spPr bwMode="auto">
            <a:xfrm>
              <a:off x="1017588" y="1709738"/>
              <a:ext cx="141288" cy="201613"/>
            </a:xfrm>
            <a:custGeom>
              <a:avLst/>
              <a:gdLst>
                <a:gd name="T0" fmla="*/ 28 w 39"/>
                <a:gd name="T1" fmla="*/ 3 h 56"/>
                <a:gd name="T2" fmla="*/ 5 w 39"/>
                <a:gd name="T3" fmla="*/ 23 h 56"/>
                <a:gd name="T4" fmla="*/ 11 w 39"/>
                <a:gd name="T5" fmla="*/ 53 h 56"/>
                <a:gd name="T6" fmla="*/ 34 w 39"/>
                <a:gd name="T7" fmla="*/ 33 h 56"/>
                <a:gd name="T8" fmla="*/ 28 w 39"/>
                <a:gd name="T9" fmla="*/ 3 h 56"/>
              </a:gdLst>
              <a:ahLst/>
              <a:cxnLst>
                <a:cxn ang="0">
                  <a:pos x="T0" y="T1"/>
                </a:cxn>
                <a:cxn ang="0">
                  <a:pos x="T2" y="T3"/>
                </a:cxn>
                <a:cxn ang="0">
                  <a:pos x="T4" y="T5"/>
                </a:cxn>
                <a:cxn ang="0">
                  <a:pos x="T6" y="T7"/>
                </a:cxn>
                <a:cxn ang="0">
                  <a:pos x="T8" y="T9"/>
                </a:cxn>
              </a:cxnLst>
              <a:rect l="0" t="0" r="r" b="b"/>
              <a:pathLst>
                <a:path w="39" h="56">
                  <a:moveTo>
                    <a:pt x="28" y="3"/>
                  </a:moveTo>
                  <a:cubicBezTo>
                    <a:pt x="20" y="0"/>
                    <a:pt x="9" y="9"/>
                    <a:pt x="5" y="23"/>
                  </a:cubicBezTo>
                  <a:cubicBezTo>
                    <a:pt x="0" y="37"/>
                    <a:pt x="3" y="51"/>
                    <a:pt x="11" y="53"/>
                  </a:cubicBezTo>
                  <a:cubicBezTo>
                    <a:pt x="19" y="56"/>
                    <a:pt x="29" y="47"/>
                    <a:pt x="34" y="33"/>
                  </a:cubicBezTo>
                  <a:cubicBezTo>
                    <a:pt x="39" y="19"/>
                    <a:pt x="36" y="5"/>
                    <a:pt x="28" y="3"/>
                  </a:cubicBezTo>
                  <a:close/>
                </a:path>
              </a:pathLst>
            </a:custGeom>
            <a:solidFill>
              <a:srgbClr val="EBCFA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0" name="Freeform 61">
              <a:extLst>
                <a:ext uri="{FF2B5EF4-FFF2-40B4-BE49-F238E27FC236}">
                  <a16:creationId xmlns:a16="http://schemas.microsoft.com/office/drawing/2014/main" id="{FA5D0261-DF68-4C7E-ACE8-2470581DF8D4}"/>
                </a:ext>
              </a:extLst>
            </p:cNvPr>
            <p:cNvSpPr>
              <a:spLocks/>
            </p:cNvSpPr>
            <p:nvPr/>
          </p:nvSpPr>
          <p:spPr bwMode="auto">
            <a:xfrm>
              <a:off x="700088" y="2417763"/>
              <a:ext cx="144463" cy="141288"/>
            </a:xfrm>
            <a:custGeom>
              <a:avLst/>
              <a:gdLst>
                <a:gd name="T0" fmla="*/ 0 w 40"/>
                <a:gd name="T1" fmla="*/ 22 h 39"/>
                <a:gd name="T2" fmla="*/ 12 w 40"/>
                <a:gd name="T3" fmla="*/ 39 h 39"/>
                <a:gd name="T4" fmla="*/ 29 w 40"/>
                <a:gd name="T5" fmla="*/ 39 h 39"/>
                <a:gd name="T6" fmla="*/ 40 w 40"/>
                <a:gd name="T7" fmla="*/ 22 h 39"/>
                <a:gd name="T8" fmla="*/ 20 w 40"/>
                <a:gd name="T9" fmla="*/ 0 h 39"/>
                <a:gd name="T10" fmla="*/ 0 w 40"/>
                <a:gd name="T11" fmla="*/ 22 h 39"/>
              </a:gdLst>
              <a:ahLst/>
              <a:cxnLst>
                <a:cxn ang="0">
                  <a:pos x="T0" y="T1"/>
                </a:cxn>
                <a:cxn ang="0">
                  <a:pos x="T2" y="T3"/>
                </a:cxn>
                <a:cxn ang="0">
                  <a:pos x="T4" y="T5"/>
                </a:cxn>
                <a:cxn ang="0">
                  <a:pos x="T6" y="T7"/>
                </a:cxn>
                <a:cxn ang="0">
                  <a:pos x="T8" y="T9"/>
                </a:cxn>
                <a:cxn ang="0">
                  <a:pos x="T10" y="T11"/>
                </a:cxn>
              </a:cxnLst>
              <a:rect l="0" t="0" r="r" b="b"/>
              <a:pathLst>
                <a:path w="40" h="39">
                  <a:moveTo>
                    <a:pt x="0" y="22"/>
                  </a:moveTo>
                  <a:cubicBezTo>
                    <a:pt x="12" y="39"/>
                    <a:pt x="12" y="39"/>
                    <a:pt x="12" y="39"/>
                  </a:cubicBezTo>
                  <a:cubicBezTo>
                    <a:pt x="17" y="39"/>
                    <a:pt x="23" y="39"/>
                    <a:pt x="29" y="39"/>
                  </a:cubicBezTo>
                  <a:cubicBezTo>
                    <a:pt x="40" y="22"/>
                    <a:pt x="40" y="22"/>
                    <a:pt x="40" y="22"/>
                  </a:cubicBezTo>
                  <a:cubicBezTo>
                    <a:pt x="20" y="0"/>
                    <a:pt x="20" y="0"/>
                    <a:pt x="20" y="0"/>
                  </a:cubicBezTo>
                  <a:cubicBezTo>
                    <a:pt x="0" y="22"/>
                    <a:pt x="0" y="22"/>
                    <a:pt x="0" y="22"/>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1" name="Freeform 62">
              <a:extLst>
                <a:ext uri="{FF2B5EF4-FFF2-40B4-BE49-F238E27FC236}">
                  <a16:creationId xmlns:a16="http://schemas.microsoft.com/office/drawing/2014/main" id="{D85B4073-F12C-4CD2-B552-C8EB431F6CE8}"/>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2" name="Freeform 63">
              <a:extLst>
                <a:ext uri="{FF2B5EF4-FFF2-40B4-BE49-F238E27FC236}">
                  <a16:creationId xmlns:a16="http://schemas.microsoft.com/office/drawing/2014/main" id="{9E03270A-6B49-47E4-875C-B165C7637CDA}"/>
                </a:ext>
              </a:extLst>
            </p:cNvPr>
            <p:cNvSpPr>
              <a:spLocks/>
            </p:cNvSpPr>
            <p:nvPr/>
          </p:nvSpPr>
          <p:spPr bwMode="auto">
            <a:xfrm>
              <a:off x="685800" y="2559050"/>
              <a:ext cx="176213" cy="396875"/>
            </a:xfrm>
            <a:custGeom>
              <a:avLst/>
              <a:gdLst>
                <a:gd name="T0" fmla="*/ 36 w 111"/>
                <a:gd name="T1" fmla="*/ 0 h 250"/>
                <a:gd name="T2" fmla="*/ 0 w 111"/>
                <a:gd name="T3" fmla="*/ 250 h 250"/>
                <a:gd name="T4" fmla="*/ 111 w 111"/>
                <a:gd name="T5" fmla="*/ 250 h 250"/>
                <a:gd name="T6" fmla="*/ 75 w 111"/>
                <a:gd name="T7" fmla="*/ 0 h 250"/>
                <a:gd name="T8" fmla="*/ 36 w 111"/>
                <a:gd name="T9" fmla="*/ 0 h 250"/>
              </a:gdLst>
              <a:ahLst/>
              <a:cxnLst>
                <a:cxn ang="0">
                  <a:pos x="T0" y="T1"/>
                </a:cxn>
                <a:cxn ang="0">
                  <a:pos x="T2" y="T3"/>
                </a:cxn>
                <a:cxn ang="0">
                  <a:pos x="T4" y="T5"/>
                </a:cxn>
                <a:cxn ang="0">
                  <a:pos x="T6" y="T7"/>
                </a:cxn>
                <a:cxn ang="0">
                  <a:pos x="T8" y="T9"/>
                </a:cxn>
              </a:cxnLst>
              <a:rect l="0" t="0" r="r" b="b"/>
              <a:pathLst>
                <a:path w="111" h="250">
                  <a:moveTo>
                    <a:pt x="36" y="0"/>
                  </a:moveTo>
                  <a:lnTo>
                    <a:pt x="0" y="250"/>
                  </a:lnTo>
                  <a:lnTo>
                    <a:pt x="111" y="250"/>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3" name="Freeform 64">
              <a:extLst>
                <a:ext uri="{FF2B5EF4-FFF2-40B4-BE49-F238E27FC236}">
                  <a16:creationId xmlns:a16="http://schemas.microsoft.com/office/drawing/2014/main" id="{0EC4361E-1471-41E9-9B01-E0C6ED54E877}"/>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4" name="Freeform 65">
              <a:extLst>
                <a:ext uri="{FF2B5EF4-FFF2-40B4-BE49-F238E27FC236}">
                  <a16:creationId xmlns:a16="http://schemas.microsoft.com/office/drawing/2014/main" id="{EA5C10BB-B647-46D9-B63C-1568BA33AB30}"/>
                </a:ext>
              </a:extLst>
            </p:cNvPr>
            <p:cNvSpPr>
              <a:spLocks/>
            </p:cNvSpPr>
            <p:nvPr/>
          </p:nvSpPr>
          <p:spPr bwMode="auto">
            <a:xfrm>
              <a:off x="592138" y="2211388"/>
              <a:ext cx="180975" cy="350838"/>
            </a:xfrm>
            <a:custGeom>
              <a:avLst/>
              <a:gdLst>
                <a:gd name="T0" fmla="*/ 9 w 114"/>
                <a:gd name="T1" fmla="*/ 0 h 221"/>
                <a:gd name="T2" fmla="*/ 0 w 114"/>
                <a:gd name="T3" fmla="*/ 34 h 221"/>
                <a:gd name="T4" fmla="*/ 27 w 114"/>
                <a:gd name="T5" fmla="*/ 221 h 221"/>
                <a:gd name="T6" fmla="*/ 114 w 114"/>
                <a:gd name="T7" fmla="*/ 130 h 221"/>
                <a:gd name="T8" fmla="*/ 9 w 114"/>
                <a:gd name="T9" fmla="*/ 0 h 221"/>
              </a:gdLst>
              <a:ahLst/>
              <a:cxnLst>
                <a:cxn ang="0">
                  <a:pos x="T0" y="T1"/>
                </a:cxn>
                <a:cxn ang="0">
                  <a:pos x="T2" y="T3"/>
                </a:cxn>
                <a:cxn ang="0">
                  <a:pos x="T4" y="T5"/>
                </a:cxn>
                <a:cxn ang="0">
                  <a:pos x="T6" y="T7"/>
                </a:cxn>
                <a:cxn ang="0">
                  <a:pos x="T8" y="T9"/>
                </a:cxn>
              </a:cxnLst>
              <a:rect l="0" t="0" r="r" b="b"/>
              <a:pathLst>
                <a:path w="114" h="221">
                  <a:moveTo>
                    <a:pt x="9" y="0"/>
                  </a:moveTo>
                  <a:lnTo>
                    <a:pt x="0" y="34"/>
                  </a:lnTo>
                  <a:lnTo>
                    <a:pt x="27" y="221"/>
                  </a:lnTo>
                  <a:lnTo>
                    <a:pt x="114" y="130"/>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5" name="Freeform 66">
              <a:extLst>
                <a:ext uri="{FF2B5EF4-FFF2-40B4-BE49-F238E27FC236}">
                  <a16:creationId xmlns:a16="http://schemas.microsoft.com/office/drawing/2014/main" id="{EA04874D-833E-4405-960A-0C23593E3176}"/>
                </a:ext>
              </a:extLst>
            </p:cNvPr>
            <p:cNvSpPr>
              <a:spLocks/>
            </p:cNvSpPr>
            <p:nvPr/>
          </p:nvSpPr>
          <p:spPr bwMode="auto">
            <a:xfrm>
              <a:off x="606425" y="2139950"/>
              <a:ext cx="331788" cy="119063"/>
            </a:xfrm>
            <a:custGeom>
              <a:avLst/>
              <a:gdLst>
                <a:gd name="T0" fmla="*/ 0 w 92"/>
                <a:gd name="T1" fmla="*/ 0 h 33"/>
                <a:gd name="T2" fmla="*/ 0 w 92"/>
                <a:gd name="T3" fmla="*/ 4 h 33"/>
                <a:gd name="T4" fmla="*/ 46 w 92"/>
                <a:gd name="T5" fmla="*/ 33 h 33"/>
                <a:gd name="T6" fmla="*/ 47 w 92"/>
                <a:gd name="T7" fmla="*/ 33 h 33"/>
                <a:gd name="T8" fmla="*/ 92 w 92"/>
                <a:gd name="T9" fmla="*/ 6 h 33"/>
                <a:gd name="T10" fmla="*/ 92 w 92"/>
                <a:gd name="T11" fmla="*/ 0 h 33"/>
                <a:gd name="T12" fmla="*/ 0 w 92"/>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2" h="33">
                  <a:moveTo>
                    <a:pt x="0" y="0"/>
                  </a:moveTo>
                  <a:cubicBezTo>
                    <a:pt x="0" y="4"/>
                    <a:pt x="0" y="4"/>
                    <a:pt x="0" y="4"/>
                  </a:cubicBezTo>
                  <a:cubicBezTo>
                    <a:pt x="0" y="4"/>
                    <a:pt x="24" y="32"/>
                    <a:pt x="46" y="33"/>
                  </a:cubicBezTo>
                  <a:cubicBezTo>
                    <a:pt x="47" y="33"/>
                    <a:pt x="47" y="33"/>
                    <a:pt x="47" y="33"/>
                  </a:cubicBezTo>
                  <a:cubicBezTo>
                    <a:pt x="69" y="33"/>
                    <a:pt x="92" y="6"/>
                    <a:pt x="92" y="6"/>
                  </a:cubicBezTo>
                  <a:cubicBezTo>
                    <a:pt x="92" y="0"/>
                    <a:pt x="92" y="0"/>
                    <a:pt x="92" y="0"/>
                  </a:cubicBezTo>
                  <a:cubicBezTo>
                    <a:pt x="0" y="0"/>
                    <a:pt x="0" y="0"/>
                    <a:pt x="0" y="0"/>
                  </a:cubicBezTo>
                </a:path>
              </a:pathLst>
            </a:custGeom>
            <a:solidFill>
              <a:srgbClr val="A58B6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6" name="Freeform 67">
              <a:extLst>
                <a:ext uri="{FF2B5EF4-FFF2-40B4-BE49-F238E27FC236}">
                  <a16:creationId xmlns:a16="http://schemas.microsoft.com/office/drawing/2014/main" id="{3E6EB1CD-782C-475C-B65D-2202C63B827A}"/>
                </a:ext>
              </a:extLst>
            </p:cNvPr>
            <p:cNvSpPr>
              <a:spLocks/>
            </p:cNvSpPr>
            <p:nvPr/>
          </p:nvSpPr>
          <p:spPr bwMode="auto">
            <a:xfrm>
              <a:off x="263525" y="1276350"/>
              <a:ext cx="1020763" cy="942975"/>
            </a:xfrm>
            <a:custGeom>
              <a:avLst/>
              <a:gdLst>
                <a:gd name="T0" fmla="*/ 141 w 283"/>
                <a:gd name="T1" fmla="*/ 0 h 261"/>
                <a:gd name="T2" fmla="*/ 63 w 283"/>
                <a:gd name="T3" fmla="*/ 209 h 261"/>
                <a:gd name="T4" fmla="*/ 141 w 283"/>
                <a:gd name="T5" fmla="*/ 261 h 261"/>
                <a:gd name="T6" fmla="*/ 219 w 283"/>
                <a:gd name="T7" fmla="*/ 209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9"/>
                  </a:cubicBezTo>
                  <a:cubicBezTo>
                    <a:pt x="74" y="225"/>
                    <a:pt x="118" y="261"/>
                    <a:pt x="141" y="261"/>
                  </a:cubicBezTo>
                  <a:cubicBezTo>
                    <a:pt x="164" y="261"/>
                    <a:pt x="209" y="225"/>
                    <a:pt x="219" y="209"/>
                  </a:cubicBezTo>
                  <a:cubicBezTo>
                    <a:pt x="228" y="194"/>
                    <a:pt x="283" y="0"/>
                    <a:pt x="141" y="0"/>
                  </a:cubicBezTo>
                  <a:close/>
                </a:path>
              </a:pathLst>
            </a:custGeom>
            <a:solidFill>
              <a:srgbClr val="CEAE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7" name="Freeform 68">
              <a:extLst>
                <a:ext uri="{FF2B5EF4-FFF2-40B4-BE49-F238E27FC236}">
                  <a16:creationId xmlns:a16="http://schemas.microsoft.com/office/drawing/2014/main" id="{5B127472-BAF5-4EA7-ADC8-0BEE092E1FB7}"/>
                </a:ext>
              </a:extLst>
            </p:cNvPr>
            <p:cNvSpPr>
              <a:spLocks noEditPoints="1"/>
            </p:cNvSpPr>
            <p:nvPr/>
          </p:nvSpPr>
          <p:spPr bwMode="auto">
            <a:xfrm>
              <a:off x="368300" y="1157288"/>
              <a:ext cx="776288" cy="725488"/>
            </a:xfrm>
            <a:custGeom>
              <a:avLst/>
              <a:gdLst>
                <a:gd name="T0" fmla="*/ 51 w 215"/>
                <a:gd name="T1" fmla="*/ 38 h 201"/>
                <a:gd name="T2" fmla="*/ 215 w 215"/>
                <a:gd name="T3" fmla="*/ 37 h 201"/>
                <a:gd name="T4" fmla="*/ 206 w 215"/>
                <a:gd name="T5" fmla="*/ 197 h 201"/>
                <a:gd name="T6" fmla="*/ 206 w 215"/>
                <a:gd name="T7" fmla="*/ 197 h 201"/>
                <a:gd name="T8" fmla="*/ 205 w 215"/>
                <a:gd name="T9" fmla="*/ 198 h 201"/>
                <a:gd name="T10" fmla="*/ 204 w 215"/>
                <a:gd name="T11" fmla="*/ 200 h 201"/>
                <a:gd name="T12" fmla="*/ 202 w 215"/>
                <a:gd name="T13" fmla="*/ 200 h 201"/>
                <a:gd name="T14" fmla="*/ 202 w 215"/>
                <a:gd name="T15" fmla="*/ 199 h 201"/>
                <a:gd name="T16" fmla="*/ 202 w 215"/>
                <a:gd name="T17" fmla="*/ 187 h 201"/>
                <a:gd name="T18" fmla="*/ 204 w 215"/>
                <a:gd name="T19" fmla="*/ 169 h 201"/>
                <a:gd name="T20" fmla="*/ 180 w 215"/>
                <a:gd name="T21" fmla="*/ 101 h 201"/>
                <a:gd name="T22" fmla="*/ 175 w 215"/>
                <a:gd name="T23" fmla="*/ 95 h 201"/>
                <a:gd name="T24" fmla="*/ 169 w 215"/>
                <a:gd name="T25" fmla="*/ 88 h 201"/>
                <a:gd name="T26" fmla="*/ 165 w 215"/>
                <a:gd name="T27" fmla="*/ 85 h 201"/>
                <a:gd name="T28" fmla="*/ 116 w 215"/>
                <a:gd name="T29" fmla="*/ 93 h 201"/>
                <a:gd name="T30" fmla="*/ 71 w 215"/>
                <a:gd name="T31" fmla="*/ 103 h 201"/>
                <a:gd name="T32" fmla="*/ 51 w 215"/>
                <a:gd name="T33" fmla="*/ 98 h 201"/>
                <a:gd name="T34" fmla="*/ 24 w 215"/>
                <a:gd name="T35" fmla="*/ 174 h 201"/>
                <a:gd name="T36" fmla="*/ 26 w 215"/>
                <a:gd name="T37" fmla="*/ 187 h 201"/>
                <a:gd name="T38" fmla="*/ 26 w 215"/>
                <a:gd name="T39" fmla="*/ 199 h 201"/>
                <a:gd name="T40" fmla="*/ 26 w 215"/>
                <a:gd name="T41" fmla="*/ 200 h 201"/>
                <a:gd name="T42" fmla="*/ 23 w 215"/>
                <a:gd name="T43" fmla="*/ 200 h 201"/>
                <a:gd name="T44" fmla="*/ 22 w 215"/>
                <a:gd name="T45" fmla="*/ 198 h 201"/>
                <a:gd name="T46" fmla="*/ 22 w 215"/>
                <a:gd name="T47" fmla="*/ 194 h 201"/>
                <a:gd name="T48" fmla="*/ 21 w 215"/>
                <a:gd name="T49" fmla="*/ 187 h 201"/>
                <a:gd name="T50" fmla="*/ 51 w 215"/>
                <a:gd name="T51" fmla="*/ 38 h 201"/>
                <a:gd name="T52" fmla="*/ 123 w 215"/>
                <a:gd name="T53" fmla="*/ 75 h 201"/>
                <a:gd name="T54" fmla="*/ 125 w 215"/>
                <a:gd name="T55" fmla="*/ 74 h 201"/>
                <a:gd name="T56" fmla="*/ 122 w 215"/>
                <a:gd name="T57" fmla="*/ 75 h 201"/>
                <a:gd name="T58" fmla="*/ 123 w 215"/>
                <a:gd name="T59" fmla="*/ 75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15" h="201">
                  <a:moveTo>
                    <a:pt x="51" y="38"/>
                  </a:moveTo>
                  <a:cubicBezTo>
                    <a:pt x="98" y="0"/>
                    <a:pt x="192" y="6"/>
                    <a:pt x="215" y="37"/>
                  </a:cubicBezTo>
                  <a:cubicBezTo>
                    <a:pt x="206" y="68"/>
                    <a:pt x="212" y="153"/>
                    <a:pt x="206" y="197"/>
                  </a:cubicBezTo>
                  <a:cubicBezTo>
                    <a:pt x="206" y="197"/>
                    <a:pt x="206" y="197"/>
                    <a:pt x="206" y="197"/>
                  </a:cubicBezTo>
                  <a:cubicBezTo>
                    <a:pt x="206" y="198"/>
                    <a:pt x="206" y="198"/>
                    <a:pt x="205" y="198"/>
                  </a:cubicBezTo>
                  <a:cubicBezTo>
                    <a:pt x="205" y="199"/>
                    <a:pt x="205" y="200"/>
                    <a:pt x="204" y="200"/>
                  </a:cubicBezTo>
                  <a:cubicBezTo>
                    <a:pt x="204" y="201"/>
                    <a:pt x="202" y="200"/>
                    <a:pt x="202" y="200"/>
                  </a:cubicBezTo>
                  <a:cubicBezTo>
                    <a:pt x="202" y="200"/>
                    <a:pt x="202" y="199"/>
                    <a:pt x="202" y="199"/>
                  </a:cubicBezTo>
                  <a:cubicBezTo>
                    <a:pt x="201" y="195"/>
                    <a:pt x="202" y="187"/>
                    <a:pt x="202" y="187"/>
                  </a:cubicBezTo>
                  <a:cubicBezTo>
                    <a:pt x="202" y="181"/>
                    <a:pt x="203" y="175"/>
                    <a:pt x="204" y="169"/>
                  </a:cubicBezTo>
                  <a:cubicBezTo>
                    <a:pt x="200" y="141"/>
                    <a:pt x="187" y="135"/>
                    <a:pt x="180" y="101"/>
                  </a:cubicBezTo>
                  <a:cubicBezTo>
                    <a:pt x="178" y="99"/>
                    <a:pt x="177" y="97"/>
                    <a:pt x="175" y="95"/>
                  </a:cubicBezTo>
                  <a:cubicBezTo>
                    <a:pt x="173" y="92"/>
                    <a:pt x="171" y="90"/>
                    <a:pt x="169" y="88"/>
                  </a:cubicBezTo>
                  <a:cubicBezTo>
                    <a:pt x="168" y="87"/>
                    <a:pt x="166" y="86"/>
                    <a:pt x="165" y="85"/>
                  </a:cubicBezTo>
                  <a:cubicBezTo>
                    <a:pt x="140" y="76"/>
                    <a:pt x="141" y="83"/>
                    <a:pt x="116" y="93"/>
                  </a:cubicBezTo>
                  <a:cubicBezTo>
                    <a:pt x="107" y="97"/>
                    <a:pt x="81" y="104"/>
                    <a:pt x="71" y="103"/>
                  </a:cubicBezTo>
                  <a:cubicBezTo>
                    <a:pt x="66" y="103"/>
                    <a:pt x="51" y="101"/>
                    <a:pt x="51" y="98"/>
                  </a:cubicBezTo>
                  <a:cubicBezTo>
                    <a:pt x="32" y="127"/>
                    <a:pt x="30" y="149"/>
                    <a:pt x="24" y="174"/>
                  </a:cubicBezTo>
                  <a:cubicBezTo>
                    <a:pt x="25" y="178"/>
                    <a:pt x="26" y="183"/>
                    <a:pt x="26" y="187"/>
                  </a:cubicBezTo>
                  <a:cubicBezTo>
                    <a:pt x="26" y="187"/>
                    <a:pt x="26" y="195"/>
                    <a:pt x="26" y="199"/>
                  </a:cubicBezTo>
                  <a:cubicBezTo>
                    <a:pt x="26" y="199"/>
                    <a:pt x="26" y="200"/>
                    <a:pt x="26" y="200"/>
                  </a:cubicBezTo>
                  <a:cubicBezTo>
                    <a:pt x="25" y="200"/>
                    <a:pt x="24" y="201"/>
                    <a:pt x="23" y="200"/>
                  </a:cubicBezTo>
                  <a:cubicBezTo>
                    <a:pt x="23" y="200"/>
                    <a:pt x="22" y="199"/>
                    <a:pt x="22" y="198"/>
                  </a:cubicBezTo>
                  <a:cubicBezTo>
                    <a:pt x="22" y="197"/>
                    <a:pt x="22" y="195"/>
                    <a:pt x="22" y="194"/>
                  </a:cubicBezTo>
                  <a:cubicBezTo>
                    <a:pt x="21" y="191"/>
                    <a:pt x="21" y="189"/>
                    <a:pt x="21" y="187"/>
                  </a:cubicBezTo>
                  <a:cubicBezTo>
                    <a:pt x="13" y="159"/>
                    <a:pt x="0" y="50"/>
                    <a:pt x="51" y="38"/>
                  </a:cubicBezTo>
                  <a:close/>
                  <a:moveTo>
                    <a:pt x="123" y="75"/>
                  </a:moveTo>
                  <a:cubicBezTo>
                    <a:pt x="124" y="75"/>
                    <a:pt x="125" y="74"/>
                    <a:pt x="125" y="74"/>
                  </a:cubicBezTo>
                  <a:cubicBezTo>
                    <a:pt x="124" y="74"/>
                    <a:pt x="123" y="75"/>
                    <a:pt x="122" y="75"/>
                  </a:cubicBezTo>
                  <a:cubicBezTo>
                    <a:pt x="122" y="75"/>
                    <a:pt x="123" y="75"/>
                    <a:pt x="123" y="75"/>
                  </a:cubicBez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8" name="Freeform 69">
              <a:extLst>
                <a:ext uri="{FF2B5EF4-FFF2-40B4-BE49-F238E27FC236}">
                  <a16:creationId xmlns:a16="http://schemas.microsoft.com/office/drawing/2014/main" id="{CD038B91-4FF0-4464-8177-3F54050AC98F}"/>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99" name="Freeform 70">
              <a:extLst>
                <a:ext uri="{FF2B5EF4-FFF2-40B4-BE49-F238E27FC236}">
                  <a16:creationId xmlns:a16="http://schemas.microsoft.com/office/drawing/2014/main" id="{33E840FE-9E1C-4360-9145-A16621F0A529}"/>
                </a:ext>
              </a:extLst>
            </p:cNvPr>
            <p:cNvSpPr>
              <a:spLocks/>
            </p:cNvSpPr>
            <p:nvPr/>
          </p:nvSpPr>
          <p:spPr bwMode="auto">
            <a:xfrm>
              <a:off x="773113" y="2211388"/>
              <a:ext cx="176213" cy="354013"/>
            </a:xfrm>
            <a:custGeom>
              <a:avLst/>
              <a:gdLst>
                <a:gd name="T0" fmla="*/ 104 w 111"/>
                <a:gd name="T1" fmla="*/ 0 h 223"/>
                <a:gd name="T2" fmla="*/ 111 w 111"/>
                <a:gd name="T3" fmla="*/ 34 h 223"/>
                <a:gd name="T4" fmla="*/ 88 w 111"/>
                <a:gd name="T5" fmla="*/ 223 h 223"/>
                <a:gd name="T6" fmla="*/ 0 w 111"/>
                <a:gd name="T7" fmla="*/ 130 h 223"/>
                <a:gd name="T8" fmla="*/ 104 w 111"/>
                <a:gd name="T9" fmla="*/ 0 h 223"/>
              </a:gdLst>
              <a:ahLst/>
              <a:cxnLst>
                <a:cxn ang="0">
                  <a:pos x="T0" y="T1"/>
                </a:cxn>
                <a:cxn ang="0">
                  <a:pos x="T2" y="T3"/>
                </a:cxn>
                <a:cxn ang="0">
                  <a:pos x="T4" y="T5"/>
                </a:cxn>
                <a:cxn ang="0">
                  <a:pos x="T6" y="T7"/>
                </a:cxn>
                <a:cxn ang="0">
                  <a:pos x="T8" y="T9"/>
                </a:cxn>
              </a:cxnLst>
              <a:rect l="0" t="0" r="r" b="b"/>
              <a:pathLst>
                <a:path w="111" h="223">
                  <a:moveTo>
                    <a:pt x="104" y="0"/>
                  </a:moveTo>
                  <a:lnTo>
                    <a:pt x="111" y="34"/>
                  </a:lnTo>
                  <a:lnTo>
                    <a:pt x="88" y="223"/>
                  </a:lnTo>
                  <a:lnTo>
                    <a:pt x="0" y="130"/>
                  </a:lnTo>
                  <a:lnTo>
                    <a:pt x="1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0" name="Freeform 71">
              <a:extLst>
                <a:ext uri="{FF2B5EF4-FFF2-40B4-BE49-F238E27FC236}">
                  <a16:creationId xmlns:a16="http://schemas.microsoft.com/office/drawing/2014/main" id="{05FE9CAF-A957-42FF-94E6-C9371F85AFA5}"/>
                </a:ext>
              </a:extLst>
            </p:cNvPr>
            <p:cNvSpPr>
              <a:spLocks/>
            </p:cNvSpPr>
            <p:nvPr/>
          </p:nvSpPr>
          <p:spPr bwMode="auto">
            <a:xfrm>
              <a:off x="773113" y="241776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1" name="Freeform 72">
              <a:extLst>
                <a:ext uri="{FF2B5EF4-FFF2-40B4-BE49-F238E27FC236}">
                  <a16:creationId xmlns:a16="http://schemas.microsoft.com/office/drawing/2014/main" id="{B951E4B3-348C-4B98-8B6A-A211A3EACE30}"/>
                </a:ext>
              </a:extLst>
            </p:cNvPr>
            <p:cNvSpPr>
              <a:spLocks/>
            </p:cNvSpPr>
            <p:nvPr/>
          </p:nvSpPr>
          <p:spPr bwMode="auto">
            <a:xfrm>
              <a:off x="606425" y="2205038"/>
              <a:ext cx="331788" cy="212725"/>
            </a:xfrm>
            <a:custGeom>
              <a:avLst/>
              <a:gdLst>
                <a:gd name="T0" fmla="*/ 92 w 92"/>
                <a:gd name="T1" fmla="*/ 0 h 59"/>
                <a:gd name="T2" fmla="*/ 46 w 92"/>
                <a:gd name="T3" fmla="*/ 58 h 59"/>
                <a:gd name="T4" fmla="*/ 0 w 92"/>
                <a:gd name="T5" fmla="*/ 0 h 59"/>
                <a:gd name="T6" fmla="*/ 0 w 92"/>
                <a:gd name="T7" fmla="*/ 2 h 59"/>
                <a:gd name="T8" fmla="*/ 46 w 92"/>
                <a:gd name="T9" fmla="*/ 59 h 59"/>
                <a:gd name="T10" fmla="*/ 46 w 92"/>
                <a:gd name="T11" fmla="*/ 59 h 59"/>
                <a:gd name="T12" fmla="*/ 92 w 92"/>
                <a:gd name="T13" fmla="*/ 2 h 59"/>
                <a:gd name="T14" fmla="*/ 92 w 92"/>
                <a:gd name="T15" fmla="*/ 0 h 5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2" h="59">
                  <a:moveTo>
                    <a:pt x="92" y="0"/>
                  </a:moveTo>
                  <a:cubicBezTo>
                    <a:pt x="46" y="58"/>
                    <a:pt x="46" y="58"/>
                    <a:pt x="46" y="58"/>
                  </a:cubicBezTo>
                  <a:cubicBezTo>
                    <a:pt x="0" y="0"/>
                    <a:pt x="0" y="0"/>
                    <a:pt x="0" y="0"/>
                  </a:cubicBezTo>
                  <a:cubicBezTo>
                    <a:pt x="0" y="2"/>
                    <a:pt x="0" y="2"/>
                    <a:pt x="0" y="2"/>
                  </a:cubicBezTo>
                  <a:cubicBezTo>
                    <a:pt x="46" y="59"/>
                    <a:pt x="46" y="59"/>
                    <a:pt x="46" y="59"/>
                  </a:cubicBezTo>
                  <a:cubicBezTo>
                    <a:pt x="46" y="59"/>
                    <a:pt x="46" y="59"/>
                    <a:pt x="46" y="59"/>
                  </a:cubicBezTo>
                  <a:cubicBezTo>
                    <a:pt x="92" y="2"/>
                    <a:pt x="92" y="2"/>
                    <a:pt x="92" y="2"/>
                  </a:cubicBezTo>
                  <a:cubicBezTo>
                    <a:pt x="92" y="0"/>
                    <a:pt x="92" y="0"/>
                    <a:pt x="92" y="0"/>
                  </a:cubicBezTo>
                </a:path>
              </a:pathLst>
            </a:custGeom>
            <a:solidFill>
              <a:srgbClr val="C3A5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2" name="Freeform 73">
              <a:extLst>
                <a:ext uri="{FF2B5EF4-FFF2-40B4-BE49-F238E27FC236}">
                  <a16:creationId xmlns:a16="http://schemas.microsoft.com/office/drawing/2014/main" id="{0746FCA6-552C-4FCA-9D39-58C972C58CEC}"/>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close/>
                  <a:moveTo>
                    <a:pt x="39" y="0"/>
                  </a:moveTo>
                  <a:lnTo>
                    <a:pt x="39" y="0"/>
                  </a:lnTo>
                  <a:lnTo>
                    <a:pt x="39" y="0"/>
                  </a:lnTo>
                  <a:lnTo>
                    <a:pt x="39" y="0"/>
                  </a:lnTo>
                  <a:lnTo>
                    <a:pt x="39" y="0"/>
                  </a:lnTo>
                  <a:close/>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3" name="Freeform 74">
              <a:extLst>
                <a:ext uri="{FF2B5EF4-FFF2-40B4-BE49-F238E27FC236}">
                  <a16:creationId xmlns:a16="http://schemas.microsoft.com/office/drawing/2014/main" id="{A1F96B87-916D-4BCC-8E99-1C591147CA58}"/>
                </a:ext>
              </a:extLst>
            </p:cNvPr>
            <p:cNvSpPr>
              <a:spLocks noEditPoints="1"/>
            </p:cNvSpPr>
            <p:nvPr/>
          </p:nvSpPr>
          <p:spPr bwMode="auto">
            <a:xfrm>
              <a:off x="742950" y="2559050"/>
              <a:ext cx="61913" cy="0"/>
            </a:xfrm>
            <a:custGeom>
              <a:avLst/>
              <a:gdLst>
                <a:gd name="T0" fmla="*/ 0 w 39"/>
                <a:gd name="T1" fmla="*/ 0 w 39"/>
                <a:gd name="T2" fmla="*/ 0 w 39"/>
                <a:gd name="T3" fmla="*/ 0 w 39"/>
                <a:gd name="T4" fmla="*/ 39 w 39"/>
                <a:gd name="T5" fmla="*/ 39 w 39"/>
                <a:gd name="T6" fmla="*/ 39 w 39"/>
                <a:gd name="T7" fmla="*/ 39 w 39"/>
                <a:gd name="T8" fmla="*/ 39 w 39"/>
              </a:gdLst>
              <a:ahLst/>
              <a:cxnLst>
                <a:cxn ang="0">
                  <a:pos x="T0" y="0"/>
                </a:cxn>
                <a:cxn ang="0">
                  <a:pos x="T1" y="0"/>
                </a:cxn>
                <a:cxn ang="0">
                  <a:pos x="T2" y="0"/>
                </a:cxn>
                <a:cxn ang="0">
                  <a:pos x="T3" y="0"/>
                </a:cxn>
                <a:cxn ang="0">
                  <a:pos x="T4" y="0"/>
                </a:cxn>
                <a:cxn ang="0">
                  <a:pos x="T5" y="0"/>
                </a:cxn>
                <a:cxn ang="0">
                  <a:pos x="T6" y="0"/>
                </a:cxn>
                <a:cxn ang="0">
                  <a:pos x="T7" y="0"/>
                </a:cxn>
                <a:cxn ang="0">
                  <a:pos x="T8" y="0"/>
                </a:cxn>
              </a:cxnLst>
              <a:rect l="0" t="0" r="r" b="b"/>
              <a:pathLst>
                <a:path w="39">
                  <a:moveTo>
                    <a:pt x="0" y="0"/>
                  </a:moveTo>
                  <a:lnTo>
                    <a:pt x="0" y="0"/>
                  </a:lnTo>
                  <a:lnTo>
                    <a:pt x="0" y="0"/>
                  </a:lnTo>
                  <a:lnTo>
                    <a:pt x="0" y="0"/>
                  </a:lnTo>
                  <a:moveTo>
                    <a:pt x="39" y="0"/>
                  </a:moveTo>
                  <a:lnTo>
                    <a:pt x="39" y="0"/>
                  </a:lnTo>
                  <a:lnTo>
                    <a:pt x="39" y="0"/>
                  </a:lnTo>
                  <a:lnTo>
                    <a:pt x="39" y="0"/>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4" name="Rectangle 75">
              <a:extLst>
                <a:ext uri="{FF2B5EF4-FFF2-40B4-BE49-F238E27FC236}">
                  <a16:creationId xmlns:a16="http://schemas.microsoft.com/office/drawing/2014/main" id="{2578ED34-02C6-4972-904A-B3FA7ED89359}"/>
                </a:ext>
              </a:extLst>
            </p:cNvPr>
            <p:cNvSpPr>
              <a:spLocks noChangeArrowheads="1"/>
            </p:cNvSpPr>
            <p:nvPr/>
          </p:nvSpPr>
          <p:spPr bwMode="auto">
            <a:xfrm>
              <a:off x="742950" y="2559050"/>
              <a:ext cx="61913" cy="1588"/>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5" name="Rectangle 76">
              <a:extLst>
                <a:ext uri="{FF2B5EF4-FFF2-40B4-BE49-F238E27FC236}">
                  <a16:creationId xmlns:a16="http://schemas.microsoft.com/office/drawing/2014/main" id="{0F4A75AC-7138-465B-9E76-A768623F50FF}"/>
                </a:ext>
              </a:extLst>
            </p:cNvPr>
            <p:cNvSpPr>
              <a:spLocks noChangeArrowheads="1"/>
            </p:cNvSpPr>
            <p:nvPr/>
          </p:nvSpPr>
          <p:spPr bwMode="auto">
            <a:xfrm>
              <a:off x="742950" y="2559050"/>
              <a:ext cx="61913" cy="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06" name="Group 105">
            <a:extLst>
              <a:ext uri="{FF2B5EF4-FFF2-40B4-BE49-F238E27FC236}">
                <a16:creationId xmlns:a16="http://schemas.microsoft.com/office/drawing/2014/main" id="{F00A7E66-CC14-43FF-8C23-967957C675EC}"/>
              </a:ext>
            </a:extLst>
          </p:cNvPr>
          <p:cNvGrpSpPr>
            <a:grpSpLocks noChangeAspect="1"/>
          </p:cNvGrpSpPr>
          <p:nvPr/>
        </p:nvGrpSpPr>
        <p:grpSpPr>
          <a:xfrm>
            <a:off x="6903720" y="3307208"/>
            <a:ext cx="457200" cy="537550"/>
            <a:chOff x="2386013" y="3819525"/>
            <a:chExt cx="1544638" cy="1816101"/>
          </a:xfrm>
        </p:grpSpPr>
        <p:sp>
          <p:nvSpPr>
            <p:cNvPr id="107" name="Freeform 104">
              <a:extLst>
                <a:ext uri="{FF2B5EF4-FFF2-40B4-BE49-F238E27FC236}">
                  <a16:creationId xmlns:a16="http://schemas.microsoft.com/office/drawing/2014/main" id="{82B833DC-FE14-43EA-8DE7-EC57DDAD8C6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8" name="Freeform 105">
              <a:extLst>
                <a:ext uri="{FF2B5EF4-FFF2-40B4-BE49-F238E27FC236}">
                  <a16:creationId xmlns:a16="http://schemas.microsoft.com/office/drawing/2014/main" id="{25323975-36E6-4002-AEDE-4AFFE8E54C43}"/>
                </a:ext>
              </a:extLst>
            </p:cNvPr>
            <p:cNvSpPr>
              <a:spLocks/>
            </p:cNvSpPr>
            <p:nvPr/>
          </p:nvSpPr>
          <p:spPr bwMode="auto">
            <a:xfrm>
              <a:off x="2386013" y="4935538"/>
              <a:ext cx="1544638" cy="700088"/>
            </a:xfrm>
            <a:custGeom>
              <a:avLst/>
              <a:gdLst>
                <a:gd name="T0" fmla="*/ 172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2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2" y="0"/>
                  </a:moveTo>
                  <a:cubicBezTo>
                    <a:pt x="77" y="41"/>
                    <a:pt x="49" y="63"/>
                    <a:pt x="37" y="73"/>
                  </a:cubicBezTo>
                  <a:cubicBezTo>
                    <a:pt x="20" y="89"/>
                    <a:pt x="11" y="146"/>
                    <a:pt x="0" y="194"/>
                  </a:cubicBezTo>
                  <a:cubicBezTo>
                    <a:pt x="214" y="194"/>
                    <a:pt x="214" y="194"/>
                    <a:pt x="214" y="194"/>
                  </a:cubicBezTo>
                  <a:cubicBezTo>
                    <a:pt x="428" y="194"/>
                    <a:pt x="428" y="194"/>
                    <a:pt x="428" y="194"/>
                  </a:cubicBezTo>
                  <a:cubicBezTo>
                    <a:pt x="418" y="146"/>
                    <a:pt x="409" y="89"/>
                    <a:pt x="391" y="73"/>
                  </a:cubicBezTo>
                  <a:cubicBezTo>
                    <a:pt x="380" y="63"/>
                    <a:pt x="353" y="42"/>
                    <a:pt x="258" y="0"/>
                  </a:cubicBezTo>
                  <a:cubicBezTo>
                    <a:pt x="172" y="0"/>
                    <a:pt x="172" y="0"/>
                    <a:pt x="172" y="0"/>
                  </a:cubicBezTo>
                </a:path>
              </a:pathLst>
            </a:custGeom>
            <a:solidFill>
              <a:srgbClr val="7C8F9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09" name="Freeform 106">
              <a:extLst>
                <a:ext uri="{FF2B5EF4-FFF2-40B4-BE49-F238E27FC236}">
                  <a16:creationId xmlns:a16="http://schemas.microsoft.com/office/drawing/2014/main" id="{E5961BF1-364C-4A1C-B582-265315263964}"/>
                </a:ext>
              </a:extLst>
            </p:cNvPr>
            <p:cNvSpPr>
              <a:spLocks/>
            </p:cNvSpPr>
            <p:nvPr/>
          </p:nvSpPr>
          <p:spPr bwMode="auto">
            <a:xfrm>
              <a:off x="2992438" y="4433888"/>
              <a:ext cx="331788" cy="692150"/>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6" y="191"/>
                    <a:pt x="67" y="192"/>
                    <a:pt x="92" y="161"/>
                  </a:cubicBezTo>
                  <a:cubicBezTo>
                    <a:pt x="92" y="126"/>
                    <a:pt x="92" y="126"/>
                    <a:pt x="92" y="126"/>
                  </a:cubicBezTo>
                  <a:cubicBezTo>
                    <a:pt x="92" y="56"/>
                    <a:pt x="92" y="56"/>
                    <a:pt x="92" y="56"/>
                  </a:cubicBezTo>
                  <a:cubicBezTo>
                    <a:pt x="92" y="0"/>
                    <a:pt x="0" y="0"/>
                    <a:pt x="0" y="56"/>
                  </a:cubicBezTo>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0" name="Freeform 107">
              <a:extLst>
                <a:ext uri="{FF2B5EF4-FFF2-40B4-BE49-F238E27FC236}">
                  <a16:creationId xmlns:a16="http://schemas.microsoft.com/office/drawing/2014/main" id="{5B79A663-20BF-4ABC-9A2C-5118B4AAFD4F}"/>
                </a:ext>
              </a:extLst>
            </p:cNvPr>
            <p:cNvSpPr>
              <a:spLocks/>
            </p:cNvSpPr>
            <p:nvPr/>
          </p:nvSpPr>
          <p:spPr bwMode="auto">
            <a:xfrm>
              <a:off x="2774950" y="4389438"/>
              <a:ext cx="138113" cy="203200"/>
            </a:xfrm>
            <a:custGeom>
              <a:avLst/>
              <a:gdLst>
                <a:gd name="T0" fmla="*/ 11 w 38"/>
                <a:gd name="T1" fmla="*/ 2 h 56"/>
                <a:gd name="T2" fmla="*/ 34 w 38"/>
                <a:gd name="T3" fmla="*/ 23 h 56"/>
                <a:gd name="T4" fmla="*/ 27 w 38"/>
                <a:gd name="T5" fmla="*/ 53 h 56"/>
                <a:gd name="T6" fmla="*/ 4 w 38"/>
                <a:gd name="T7" fmla="*/ 32 h 56"/>
                <a:gd name="T8" fmla="*/ 11 w 38"/>
                <a:gd name="T9" fmla="*/ 2 h 56"/>
              </a:gdLst>
              <a:ahLst/>
              <a:cxnLst>
                <a:cxn ang="0">
                  <a:pos x="T0" y="T1"/>
                </a:cxn>
                <a:cxn ang="0">
                  <a:pos x="T2" y="T3"/>
                </a:cxn>
                <a:cxn ang="0">
                  <a:pos x="T4" y="T5"/>
                </a:cxn>
                <a:cxn ang="0">
                  <a:pos x="T6" y="T7"/>
                </a:cxn>
                <a:cxn ang="0">
                  <a:pos x="T8" y="T9"/>
                </a:cxn>
              </a:cxnLst>
              <a:rect l="0" t="0" r="r" b="b"/>
              <a:pathLst>
                <a:path w="38" h="56">
                  <a:moveTo>
                    <a:pt x="11" y="2"/>
                  </a:moveTo>
                  <a:cubicBezTo>
                    <a:pt x="19" y="0"/>
                    <a:pt x="29" y="9"/>
                    <a:pt x="34" y="23"/>
                  </a:cubicBezTo>
                  <a:cubicBezTo>
                    <a:pt x="38" y="37"/>
                    <a:pt x="35" y="50"/>
                    <a:pt x="27" y="53"/>
                  </a:cubicBezTo>
                  <a:cubicBezTo>
                    <a:pt x="19" y="56"/>
                    <a:pt x="9" y="46"/>
                    <a:pt x="4" y="32"/>
                  </a:cubicBezTo>
                  <a:cubicBezTo>
                    <a:pt x="0" y="19"/>
                    <a:pt x="2" y="5"/>
                    <a:pt x="11"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1" name="Freeform 108">
              <a:extLst>
                <a:ext uri="{FF2B5EF4-FFF2-40B4-BE49-F238E27FC236}">
                  <a16:creationId xmlns:a16="http://schemas.microsoft.com/office/drawing/2014/main" id="{ECF2B56C-4390-4435-BFCB-9420B7A019A5}"/>
                </a:ext>
              </a:extLst>
            </p:cNvPr>
            <p:cNvSpPr>
              <a:spLocks/>
            </p:cNvSpPr>
            <p:nvPr/>
          </p:nvSpPr>
          <p:spPr bwMode="auto">
            <a:xfrm>
              <a:off x="3403600" y="4389438"/>
              <a:ext cx="141288" cy="203200"/>
            </a:xfrm>
            <a:custGeom>
              <a:avLst/>
              <a:gdLst>
                <a:gd name="T0" fmla="*/ 28 w 39"/>
                <a:gd name="T1" fmla="*/ 2 h 56"/>
                <a:gd name="T2" fmla="*/ 5 w 39"/>
                <a:gd name="T3" fmla="*/ 23 h 56"/>
                <a:gd name="T4" fmla="*/ 11 w 39"/>
                <a:gd name="T5" fmla="*/ 53 h 56"/>
                <a:gd name="T6" fmla="*/ 34 w 39"/>
                <a:gd name="T7" fmla="*/ 32 h 56"/>
                <a:gd name="T8" fmla="*/ 28 w 39"/>
                <a:gd name="T9" fmla="*/ 2 h 56"/>
              </a:gdLst>
              <a:ahLst/>
              <a:cxnLst>
                <a:cxn ang="0">
                  <a:pos x="T0" y="T1"/>
                </a:cxn>
                <a:cxn ang="0">
                  <a:pos x="T2" y="T3"/>
                </a:cxn>
                <a:cxn ang="0">
                  <a:pos x="T4" y="T5"/>
                </a:cxn>
                <a:cxn ang="0">
                  <a:pos x="T6" y="T7"/>
                </a:cxn>
                <a:cxn ang="0">
                  <a:pos x="T8" y="T9"/>
                </a:cxn>
              </a:cxnLst>
              <a:rect l="0" t="0" r="r" b="b"/>
              <a:pathLst>
                <a:path w="39" h="56">
                  <a:moveTo>
                    <a:pt x="28" y="2"/>
                  </a:moveTo>
                  <a:cubicBezTo>
                    <a:pt x="20" y="0"/>
                    <a:pt x="9" y="9"/>
                    <a:pt x="5" y="23"/>
                  </a:cubicBezTo>
                  <a:cubicBezTo>
                    <a:pt x="0" y="37"/>
                    <a:pt x="3" y="50"/>
                    <a:pt x="11" y="53"/>
                  </a:cubicBezTo>
                  <a:cubicBezTo>
                    <a:pt x="19" y="56"/>
                    <a:pt x="29" y="46"/>
                    <a:pt x="34" y="32"/>
                  </a:cubicBezTo>
                  <a:cubicBezTo>
                    <a:pt x="39" y="19"/>
                    <a:pt x="36" y="5"/>
                    <a:pt x="28" y="2"/>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2" name="Freeform 109">
              <a:extLst>
                <a:ext uri="{FF2B5EF4-FFF2-40B4-BE49-F238E27FC236}">
                  <a16:creationId xmlns:a16="http://schemas.microsoft.com/office/drawing/2014/main" id="{1E475A02-4AAF-4168-AA02-F81EA62B229D}"/>
                </a:ext>
              </a:extLst>
            </p:cNvPr>
            <p:cNvSpPr>
              <a:spLocks/>
            </p:cNvSpPr>
            <p:nvPr/>
          </p:nvSpPr>
          <p:spPr bwMode="auto">
            <a:xfrm>
              <a:off x="3089275" y="5097463"/>
              <a:ext cx="141288" cy="138113"/>
            </a:xfrm>
            <a:custGeom>
              <a:avLst/>
              <a:gdLst>
                <a:gd name="T0" fmla="*/ 0 w 39"/>
                <a:gd name="T1" fmla="*/ 21 h 38"/>
                <a:gd name="T2" fmla="*/ 11 w 39"/>
                <a:gd name="T3" fmla="*/ 38 h 38"/>
                <a:gd name="T4" fmla="*/ 28 w 39"/>
                <a:gd name="T5" fmla="*/ 38 h 38"/>
                <a:gd name="T6" fmla="*/ 39 w 39"/>
                <a:gd name="T7" fmla="*/ 21 h 38"/>
                <a:gd name="T8" fmla="*/ 20 w 39"/>
                <a:gd name="T9" fmla="*/ 0 h 38"/>
                <a:gd name="T10" fmla="*/ 0 w 39"/>
                <a:gd name="T11" fmla="*/ 21 h 38"/>
              </a:gdLst>
              <a:ahLst/>
              <a:cxnLst>
                <a:cxn ang="0">
                  <a:pos x="T0" y="T1"/>
                </a:cxn>
                <a:cxn ang="0">
                  <a:pos x="T2" y="T3"/>
                </a:cxn>
                <a:cxn ang="0">
                  <a:pos x="T4" y="T5"/>
                </a:cxn>
                <a:cxn ang="0">
                  <a:pos x="T6" y="T7"/>
                </a:cxn>
                <a:cxn ang="0">
                  <a:pos x="T8" y="T9"/>
                </a:cxn>
                <a:cxn ang="0">
                  <a:pos x="T10" y="T11"/>
                </a:cxn>
              </a:cxnLst>
              <a:rect l="0" t="0" r="r" b="b"/>
              <a:pathLst>
                <a:path w="39" h="38">
                  <a:moveTo>
                    <a:pt x="0" y="21"/>
                  </a:moveTo>
                  <a:cubicBezTo>
                    <a:pt x="11" y="38"/>
                    <a:pt x="11" y="38"/>
                    <a:pt x="11" y="38"/>
                  </a:cubicBezTo>
                  <a:cubicBezTo>
                    <a:pt x="16" y="38"/>
                    <a:pt x="22" y="38"/>
                    <a:pt x="28" y="38"/>
                  </a:cubicBezTo>
                  <a:cubicBezTo>
                    <a:pt x="39" y="21"/>
                    <a:pt x="39" y="21"/>
                    <a:pt x="39" y="21"/>
                  </a:cubicBezTo>
                  <a:cubicBezTo>
                    <a:pt x="20" y="0"/>
                    <a:pt x="20" y="0"/>
                    <a:pt x="20" y="0"/>
                  </a:cubicBezTo>
                  <a:cubicBezTo>
                    <a:pt x="0" y="21"/>
                    <a:pt x="0" y="21"/>
                    <a:pt x="0" y="21"/>
                  </a:cubicBezTo>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3" name="Freeform 110">
              <a:extLst>
                <a:ext uri="{FF2B5EF4-FFF2-40B4-BE49-F238E27FC236}">
                  <a16:creationId xmlns:a16="http://schemas.microsoft.com/office/drawing/2014/main" id="{C06C6556-4E33-4068-9455-76D393115587}"/>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close/>
                </a:path>
              </a:pathLst>
            </a:custGeom>
            <a:solidFill>
              <a:srgbClr val="37373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4" name="Freeform 111">
              <a:extLst>
                <a:ext uri="{FF2B5EF4-FFF2-40B4-BE49-F238E27FC236}">
                  <a16:creationId xmlns:a16="http://schemas.microsoft.com/office/drawing/2014/main" id="{CC1621BB-1535-4599-BB66-7A1615484D54}"/>
                </a:ext>
              </a:extLst>
            </p:cNvPr>
            <p:cNvSpPr>
              <a:spLocks/>
            </p:cNvSpPr>
            <p:nvPr/>
          </p:nvSpPr>
          <p:spPr bwMode="auto">
            <a:xfrm>
              <a:off x="3071813" y="5235575"/>
              <a:ext cx="176213" cy="400050"/>
            </a:xfrm>
            <a:custGeom>
              <a:avLst/>
              <a:gdLst>
                <a:gd name="T0" fmla="*/ 36 w 111"/>
                <a:gd name="T1" fmla="*/ 0 h 252"/>
                <a:gd name="T2" fmla="*/ 0 w 111"/>
                <a:gd name="T3" fmla="*/ 252 h 252"/>
                <a:gd name="T4" fmla="*/ 111 w 111"/>
                <a:gd name="T5" fmla="*/ 252 h 252"/>
                <a:gd name="T6" fmla="*/ 75 w 111"/>
                <a:gd name="T7" fmla="*/ 0 h 252"/>
                <a:gd name="T8" fmla="*/ 36 w 111"/>
                <a:gd name="T9" fmla="*/ 0 h 252"/>
              </a:gdLst>
              <a:ahLst/>
              <a:cxnLst>
                <a:cxn ang="0">
                  <a:pos x="T0" y="T1"/>
                </a:cxn>
                <a:cxn ang="0">
                  <a:pos x="T2" y="T3"/>
                </a:cxn>
                <a:cxn ang="0">
                  <a:pos x="T4" y="T5"/>
                </a:cxn>
                <a:cxn ang="0">
                  <a:pos x="T6" y="T7"/>
                </a:cxn>
                <a:cxn ang="0">
                  <a:pos x="T8" y="T9"/>
                </a:cxn>
              </a:cxnLst>
              <a:rect l="0" t="0" r="r" b="b"/>
              <a:pathLst>
                <a:path w="111" h="252">
                  <a:moveTo>
                    <a:pt x="36" y="0"/>
                  </a:moveTo>
                  <a:lnTo>
                    <a:pt x="0" y="252"/>
                  </a:lnTo>
                  <a:lnTo>
                    <a:pt x="111" y="252"/>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5" name="Freeform 112">
              <a:extLst>
                <a:ext uri="{FF2B5EF4-FFF2-40B4-BE49-F238E27FC236}">
                  <a16:creationId xmlns:a16="http://schemas.microsoft.com/office/drawing/2014/main" id="{C6FD6EF9-9570-41D0-95C6-76FE4F536A89}"/>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6" name="Freeform 113">
              <a:extLst>
                <a:ext uri="{FF2B5EF4-FFF2-40B4-BE49-F238E27FC236}">
                  <a16:creationId xmlns:a16="http://schemas.microsoft.com/office/drawing/2014/main" id="{FEFFC28B-F393-42EA-9C90-293178DEBB48}"/>
                </a:ext>
              </a:extLst>
            </p:cNvPr>
            <p:cNvSpPr>
              <a:spLocks/>
            </p:cNvSpPr>
            <p:nvPr/>
          </p:nvSpPr>
          <p:spPr bwMode="auto">
            <a:xfrm>
              <a:off x="2978150" y="4887913"/>
              <a:ext cx="184150" cy="350838"/>
            </a:xfrm>
            <a:custGeom>
              <a:avLst/>
              <a:gdLst>
                <a:gd name="T0" fmla="*/ 9 w 116"/>
                <a:gd name="T1" fmla="*/ 0 h 221"/>
                <a:gd name="T2" fmla="*/ 0 w 116"/>
                <a:gd name="T3" fmla="*/ 37 h 221"/>
                <a:gd name="T4" fmla="*/ 27 w 116"/>
                <a:gd name="T5" fmla="*/ 221 h 221"/>
                <a:gd name="T6" fmla="*/ 116 w 116"/>
                <a:gd name="T7" fmla="*/ 132 h 221"/>
                <a:gd name="T8" fmla="*/ 9 w 116"/>
                <a:gd name="T9" fmla="*/ 0 h 221"/>
              </a:gdLst>
              <a:ahLst/>
              <a:cxnLst>
                <a:cxn ang="0">
                  <a:pos x="T0" y="T1"/>
                </a:cxn>
                <a:cxn ang="0">
                  <a:pos x="T2" y="T3"/>
                </a:cxn>
                <a:cxn ang="0">
                  <a:pos x="T4" y="T5"/>
                </a:cxn>
                <a:cxn ang="0">
                  <a:pos x="T6" y="T7"/>
                </a:cxn>
                <a:cxn ang="0">
                  <a:pos x="T8" y="T9"/>
                </a:cxn>
              </a:cxnLst>
              <a:rect l="0" t="0" r="r" b="b"/>
              <a:pathLst>
                <a:path w="116" h="221">
                  <a:moveTo>
                    <a:pt x="9" y="0"/>
                  </a:moveTo>
                  <a:lnTo>
                    <a:pt x="0" y="37"/>
                  </a:lnTo>
                  <a:lnTo>
                    <a:pt x="27" y="221"/>
                  </a:lnTo>
                  <a:lnTo>
                    <a:pt x="116"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7" name="Freeform 114">
              <a:extLst>
                <a:ext uri="{FF2B5EF4-FFF2-40B4-BE49-F238E27FC236}">
                  <a16:creationId xmlns:a16="http://schemas.microsoft.com/office/drawing/2014/main" id="{46124EFB-9D63-45A7-A09D-FF1C031E1B1D}"/>
                </a:ext>
              </a:extLst>
            </p:cNvPr>
            <p:cNvSpPr>
              <a:spLocks/>
            </p:cNvSpPr>
            <p:nvPr/>
          </p:nvSpPr>
          <p:spPr bwMode="auto">
            <a:xfrm>
              <a:off x="2992438" y="4819650"/>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4" y="31"/>
                    <a:pt x="46" y="32"/>
                  </a:cubicBezTo>
                  <a:cubicBezTo>
                    <a:pt x="47" y="32"/>
                    <a:pt x="47" y="32"/>
                    <a:pt x="47" y="32"/>
                  </a:cubicBezTo>
                  <a:cubicBezTo>
                    <a:pt x="69" y="32"/>
                    <a:pt x="92" y="5"/>
                    <a:pt x="92" y="5"/>
                  </a:cubicBezTo>
                  <a:cubicBezTo>
                    <a:pt x="92" y="0"/>
                    <a:pt x="92" y="0"/>
                    <a:pt x="92" y="0"/>
                  </a:cubicBezTo>
                  <a:cubicBezTo>
                    <a:pt x="0" y="0"/>
                    <a:pt x="0" y="0"/>
                    <a:pt x="0" y="0"/>
                  </a:cubicBezTo>
                </a:path>
              </a:pathLst>
            </a:custGeom>
            <a:solidFill>
              <a:srgbClr val="BEAC9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8" name="Freeform 115">
              <a:extLst>
                <a:ext uri="{FF2B5EF4-FFF2-40B4-BE49-F238E27FC236}">
                  <a16:creationId xmlns:a16="http://schemas.microsoft.com/office/drawing/2014/main" id="{6FA90A79-E5E0-49F9-A51A-B5A6B2000663}"/>
                </a:ext>
              </a:extLst>
            </p:cNvPr>
            <p:cNvSpPr>
              <a:spLocks/>
            </p:cNvSpPr>
            <p:nvPr/>
          </p:nvSpPr>
          <p:spPr bwMode="auto">
            <a:xfrm>
              <a:off x="2649538" y="3956050"/>
              <a:ext cx="1020763" cy="942975"/>
            </a:xfrm>
            <a:custGeom>
              <a:avLst/>
              <a:gdLst>
                <a:gd name="T0" fmla="*/ 141 w 283"/>
                <a:gd name="T1" fmla="*/ 0 h 261"/>
                <a:gd name="T2" fmla="*/ 63 w 283"/>
                <a:gd name="T3" fmla="*/ 208 h 261"/>
                <a:gd name="T4" fmla="*/ 141 w 283"/>
                <a:gd name="T5" fmla="*/ 261 h 261"/>
                <a:gd name="T6" fmla="*/ 219 w 283"/>
                <a:gd name="T7" fmla="*/ 208 h 261"/>
                <a:gd name="T8" fmla="*/ 141 w 283"/>
                <a:gd name="T9" fmla="*/ 0 h 261"/>
              </a:gdLst>
              <a:ahLst/>
              <a:cxnLst>
                <a:cxn ang="0">
                  <a:pos x="T0" y="T1"/>
                </a:cxn>
                <a:cxn ang="0">
                  <a:pos x="T2" y="T3"/>
                </a:cxn>
                <a:cxn ang="0">
                  <a:pos x="T4" y="T5"/>
                </a:cxn>
                <a:cxn ang="0">
                  <a:pos x="T6" y="T7"/>
                </a:cxn>
                <a:cxn ang="0">
                  <a:pos x="T8" y="T9"/>
                </a:cxn>
              </a:cxnLst>
              <a:rect l="0" t="0" r="r" b="b"/>
              <a:pathLst>
                <a:path w="283" h="261">
                  <a:moveTo>
                    <a:pt x="141" y="0"/>
                  </a:moveTo>
                  <a:cubicBezTo>
                    <a:pt x="0" y="0"/>
                    <a:pt x="54" y="194"/>
                    <a:pt x="63" y="208"/>
                  </a:cubicBezTo>
                  <a:cubicBezTo>
                    <a:pt x="74" y="225"/>
                    <a:pt x="119" y="261"/>
                    <a:pt x="141" y="261"/>
                  </a:cubicBezTo>
                  <a:cubicBezTo>
                    <a:pt x="164" y="261"/>
                    <a:pt x="209" y="225"/>
                    <a:pt x="219" y="208"/>
                  </a:cubicBezTo>
                  <a:cubicBezTo>
                    <a:pt x="229" y="194"/>
                    <a:pt x="283" y="0"/>
                    <a:pt x="141" y="0"/>
                  </a:cubicBezTo>
                  <a:close/>
                </a:path>
              </a:pathLst>
            </a:custGeom>
            <a:solidFill>
              <a:srgbClr val="EDD7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19" name="Freeform 116">
              <a:extLst>
                <a:ext uri="{FF2B5EF4-FFF2-40B4-BE49-F238E27FC236}">
                  <a16:creationId xmlns:a16="http://schemas.microsoft.com/office/drawing/2014/main" id="{4022A821-6042-4BC1-9E06-AD9BC4F39C6E}"/>
                </a:ext>
              </a:extLst>
            </p:cNvPr>
            <p:cNvSpPr>
              <a:spLocks noEditPoints="1"/>
            </p:cNvSpPr>
            <p:nvPr/>
          </p:nvSpPr>
          <p:spPr bwMode="auto">
            <a:xfrm>
              <a:off x="2794000" y="3819525"/>
              <a:ext cx="782638" cy="739775"/>
            </a:xfrm>
            <a:custGeom>
              <a:avLst/>
              <a:gdLst>
                <a:gd name="T0" fmla="*/ 167 w 217"/>
                <a:gd name="T1" fmla="*/ 43 h 205"/>
                <a:gd name="T2" fmla="*/ 0 w 217"/>
                <a:gd name="T3" fmla="*/ 86 h 205"/>
                <a:gd name="T4" fmla="*/ 11 w 217"/>
                <a:gd name="T5" fmla="*/ 202 h 205"/>
                <a:gd name="T6" fmla="*/ 11 w 217"/>
                <a:gd name="T7" fmla="*/ 202 h 205"/>
                <a:gd name="T8" fmla="*/ 12 w 217"/>
                <a:gd name="T9" fmla="*/ 203 h 205"/>
                <a:gd name="T10" fmla="*/ 13 w 217"/>
                <a:gd name="T11" fmla="*/ 205 h 205"/>
                <a:gd name="T12" fmla="*/ 15 w 217"/>
                <a:gd name="T13" fmla="*/ 205 h 205"/>
                <a:gd name="T14" fmla="*/ 16 w 217"/>
                <a:gd name="T15" fmla="*/ 204 h 205"/>
                <a:gd name="T16" fmla="*/ 16 w 217"/>
                <a:gd name="T17" fmla="*/ 192 h 205"/>
                <a:gd name="T18" fmla="*/ 15 w 217"/>
                <a:gd name="T19" fmla="*/ 174 h 205"/>
                <a:gd name="T20" fmla="*/ 31 w 217"/>
                <a:gd name="T21" fmla="*/ 116 h 205"/>
                <a:gd name="T22" fmla="*/ 42 w 217"/>
                <a:gd name="T23" fmla="*/ 103 h 205"/>
                <a:gd name="T24" fmla="*/ 101 w 217"/>
                <a:gd name="T25" fmla="*/ 120 h 205"/>
                <a:gd name="T26" fmla="*/ 134 w 217"/>
                <a:gd name="T27" fmla="*/ 124 h 205"/>
                <a:gd name="T28" fmla="*/ 166 w 217"/>
                <a:gd name="T29" fmla="*/ 102 h 205"/>
                <a:gd name="T30" fmla="*/ 193 w 217"/>
                <a:gd name="T31" fmla="*/ 179 h 205"/>
                <a:gd name="T32" fmla="*/ 191 w 217"/>
                <a:gd name="T33" fmla="*/ 192 h 205"/>
                <a:gd name="T34" fmla="*/ 191 w 217"/>
                <a:gd name="T35" fmla="*/ 204 h 205"/>
                <a:gd name="T36" fmla="*/ 191 w 217"/>
                <a:gd name="T37" fmla="*/ 205 h 205"/>
                <a:gd name="T38" fmla="*/ 194 w 217"/>
                <a:gd name="T39" fmla="*/ 205 h 205"/>
                <a:gd name="T40" fmla="*/ 195 w 217"/>
                <a:gd name="T41" fmla="*/ 203 h 205"/>
                <a:gd name="T42" fmla="*/ 196 w 217"/>
                <a:gd name="T43" fmla="*/ 198 h 205"/>
                <a:gd name="T44" fmla="*/ 196 w 217"/>
                <a:gd name="T45" fmla="*/ 191 h 205"/>
                <a:gd name="T46" fmla="*/ 167 w 217"/>
                <a:gd name="T47" fmla="*/ 43 h 205"/>
                <a:gd name="T48" fmla="*/ 94 w 217"/>
                <a:gd name="T49" fmla="*/ 79 h 205"/>
                <a:gd name="T50" fmla="*/ 92 w 217"/>
                <a:gd name="T51" fmla="*/ 79 h 205"/>
                <a:gd name="T52" fmla="*/ 95 w 217"/>
                <a:gd name="T53" fmla="*/ 80 h 205"/>
                <a:gd name="T54" fmla="*/ 94 w 217"/>
                <a:gd name="T55" fmla="*/ 79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7" h="205">
                  <a:moveTo>
                    <a:pt x="167" y="43"/>
                  </a:moveTo>
                  <a:cubicBezTo>
                    <a:pt x="118" y="0"/>
                    <a:pt x="23" y="54"/>
                    <a:pt x="0" y="86"/>
                  </a:cubicBezTo>
                  <a:cubicBezTo>
                    <a:pt x="9" y="117"/>
                    <a:pt x="5" y="157"/>
                    <a:pt x="11" y="202"/>
                  </a:cubicBezTo>
                  <a:cubicBezTo>
                    <a:pt x="11" y="202"/>
                    <a:pt x="11" y="202"/>
                    <a:pt x="11" y="202"/>
                  </a:cubicBezTo>
                  <a:cubicBezTo>
                    <a:pt x="12" y="202"/>
                    <a:pt x="12" y="203"/>
                    <a:pt x="12" y="203"/>
                  </a:cubicBezTo>
                  <a:cubicBezTo>
                    <a:pt x="12" y="204"/>
                    <a:pt x="13" y="205"/>
                    <a:pt x="13" y="205"/>
                  </a:cubicBezTo>
                  <a:cubicBezTo>
                    <a:pt x="13" y="205"/>
                    <a:pt x="15" y="205"/>
                    <a:pt x="15" y="205"/>
                  </a:cubicBezTo>
                  <a:cubicBezTo>
                    <a:pt x="16" y="204"/>
                    <a:pt x="16" y="204"/>
                    <a:pt x="16" y="204"/>
                  </a:cubicBezTo>
                  <a:cubicBezTo>
                    <a:pt x="16" y="200"/>
                    <a:pt x="16" y="192"/>
                    <a:pt x="16" y="192"/>
                  </a:cubicBezTo>
                  <a:cubicBezTo>
                    <a:pt x="15" y="186"/>
                    <a:pt x="16" y="180"/>
                    <a:pt x="15" y="174"/>
                  </a:cubicBezTo>
                  <a:cubicBezTo>
                    <a:pt x="20" y="146"/>
                    <a:pt x="16" y="144"/>
                    <a:pt x="31" y="116"/>
                  </a:cubicBezTo>
                  <a:cubicBezTo>
                    <a:pt x="33" y="114"/>
                    <a:pt x="41" y="104"/>
                    <a:pt x="42" y="103"/>
                  </a:cubicBezTo>
                  <a:cubicBezTo>
                    <a:pt x="68" y="94"/>
                    <a:pt x="77" y="110"/>
                    <a:pt x="101" y="120"/>
                  </a:cubicBezTo>
                  <a:cubicBezTo>
                    <a:pt x="110" y="123"/>
                    <a:pt x="124" y="124"/>
                    <a:pt x="134" y="124"/>
                  </a:cubicBezTo>
                  <a:cubicBezTo>
                    <a:pt x="150" y="124"/>
                    <a:pt x="166" y="106"/>
                    <a:pt x="166" y="102"/>
                  </a:cubicBezTo>
                  <a:cubicBezTo>
                    <a:pt x="185" y="132"/>
                    <a:pt x="187" y="153"/>
                    <a:pt x="193" y="179"/>
                  </a:cubicBezTo>
                  <a:cubicBezTo>
                    <a:pt x="192" y="183"/>
                    <a:pt x="191" y="188"/>
                    <a:pt x="191" y="192"/>
                  </a:cubicBezTo>
                  <a:cubicBezTo>
                    <a:pt x="191" y="192"/>
                    <a:pt x="191" y="200"/>
                    <a:pt x="191" y="204"/>
                  </a:cubicBezTo>
                  <a:cubicBezTo>
                    <a:pt x="191" y="204"/>
                    <a:pt x="191" y="204"/>
                    <a:pt x="191" y="205"/>
                  </a:cubicBezTo>
                  <a:cubicBezTo>
                    <a:pt x="192" y="205"/>
                    <a:pt x="194" y="205"/>
                    <a:pt x="194" y="205"/>
                  </a:cubicBezTo>
                  <a:cubicBezTo>
                    <a:pt x="194" y="205"/>
                    <a:pt x="195" y="204"/>
                    <a:pt x="195" y="203"/>
                  </a:cubicBezTo>
                  <a:cubicBezTo>
                    <a:pt x="195" y="201"/>
                    <a:pt x="195" y="200"/>
                    <a:pt x="196" y="198"/>
                  </a:cubicBezTo>
                  <a:cubicBezTo>
                    <a:pt x="196" y="196"/>
                    <a:pt x="196" y="194"/>
                    <a:pt x="196" y="191"/>
                  </a:cubicBezTo>
                  <a:cubicBezTo>
                    <a:pt x="204" y="164"/>
                    <a:pt x="217" y="54"/>
                    <a:pt x="167" y="43"/>
                  </a:cubicBezTo>
                  <a:close/>
                  <a:moveTo>
                    <a:pt x="94" y="79"/>
                  </a:moveTo>
                  <a:cubicBezTo>
                    <a:pt x="93" y="79"/>
                    <a:pt x="93" y="79"/>
                    <a:pt x="92" y="79"/>
                  </a:cubicBezTo>
                  <a:cubicBezTo>
                    <a:pt x="93" y="79"/>
                    <a:pt x="94" y="79"/>
                    <a:pt x="95" y="80"/>
                  </a:cubicBezTo>
                  <a:cubicBezTo>
                    <a:pt x="95" y="80"/>
                    <a:pt x="95" y="80"/>
                    <a:pt x="94" y="79"/>
                  </a:cubicBezTo>
                  <a:close/>
                </a:path>
              </a:pathLst>
            </a:custGeom>
            <a:solidFill>
              <a:srgbClr val="B2954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0" name="Freeform 117">
              <a:extLst>
                <a:ext uri="{FF2B5EF4-FFF2-40B4-BE49-F238E27FC236}">
                  <a16:creationId xmlns:a16="http://schemas.microsoft.com/office/drawing/2014/main" id="{4F239BE6-0DEA-4244-8620-08F1C2EDE1F9}"/>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close/>
                </a:path>
              </a:pathLst>
            </a:custGeom>
            <a:solidFill>
              <a:srgbClr val="EBEBE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1" name="Freeform 118">
              <a:extLst>
                <a:ext uri="{FF2B5EF4-FFF2-40B4-BE49-F238E27FC236}">
                  <a16:creationId xmlns:a16="http://schemas.microsoft.com/office/drawing/2014/main" id="{2F54FF5D-ABBE-4A43-BDA6-CDD748A8CA6A}"/>
                </a:ext>
              </a:extLst>
            </p:cNvPr>
            <p:cNvSpPr>
              <a:spLocks/>
            </p:cNvSpPr>
            <p:nvPr/>
          </p:nvSpPr>
          <p:spPr bwMode="auto">
            <a:xfrm>
              <a:off x="3162300" y="4887913"/>
              <a:ext cx="173038" cy="354013"/>
            </a:xfrm>
            <a:custGeom>
              <a:avLst/>
              <a:gdLst>
                <a:gd name="T0" fmla="*/ 102 w 109"/>
                <a:gd name="T1" fmla="*/ 0 h 223"/>
                <a:gd name="T2" fmla="*/ 109 w 109"/>
                <a:gd name="T3" fmla="*/ 37 h 223"/>
                <a:gd name="T4" fmla="*/ 86 w 109"/>
                <a:gd name="T5" fmla="*/ 223 h 223"/>
                <a:gd name="T6" fmla="*/ 0 w 109"/>
                <a:gd name="T7" fmla="*/ 132 h 223"/>
                <a:gd name="T8" fmla="*/ 102 w 109"/>
                <a:gd name="T9" fmla="*/ 0 h 223"/>
              </a:gdLst>
              <a:ahLst/>
              <a:cxnLst>
                <a:cxn ang="0">
                  <a:pos x="T0" y="T1"/>
                </a:cxn>
                <a:cxn ang="0">
                  <a:pos x="T2" y="T3"/>
                </a:cxn>
                <a:cxn ang="0">
                  <a:pos x="T4" y="T5"/>
                </a:cxn>
                <a:cxn ang="0">
                  <a:pos x="T6" y="T7"/>
                </a:cxn>
                <a:cxn ang="0">
                  <a:pos x="T8" y="T9"/>
                </a:cxn>
              </a:cxnLst>
              <a:rect l="0" t="0" r="r" b="b"/>
              <a:pathLst>
                <a:path w="109" h="223">
                  <a:moveTo>
                    <a:pt x="102" y="0"/>
                  </a:moveTo>
                  <a:lnTo>
                    <a:pt x="109" y="37"/>
                  </a:lnTo>
                  <a:lnTo>
                    <a:pt x="86" y="223"/>
                  </a:lnTo>
                  <a:lnTo>
                    <a:pt x="0" y="132"/>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2" name="Freeform 119">
              <a:extLst>
                <a:ext uri="{FF2B5EF4-FFF2-40B4-BE49-F238E27FC236}">
                  <a16:creationId xmlns:a16="http://schemas.microsoft.com/office/drawing/2014/main" id="{48409A5D-9F72-44B8-8BBD-254A7997483B}"/>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76889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3" name="Freeform 120">
              <a:extLst>
                <a:ext uri="{FF2B5EF4-FFF2-40B4-BE49-F238E27FC236}">
                  <a16:creationId xmlns:a16="http://schemas.microsoft.com/office/drawing/2014/main" id="{C3138697-4B28-48E9-B635-DA88FB2F8E5C}"/>
                </a:ext>
              </a:extLst>
            </p:cNvPr>
            <p:cNvSpPr>
              <a:spLocks/>
            </p:cNvSpPr>
            <p:nvPr/>
          </p:nvSpPr>
          <p:spPr bwMode="auto">
            <a:xfrm>
              <a:off x="3162300" y="5097463"/>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4" name="Freeform 121">
              <a:extLst>
                <a:ext uri="{FF2B5EF4-FFF2-40B4-BE49-F238E27FC236}">
                  <a16:creationId xmlns:a16="http://schemas.microsoft.com/office/drawing/2014/main" id="{DA4C3208-8A20-4A3B-BB24-4813D7B314EB}"/>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close/>
                </a:path>
              </a:pathLst>
            </a:custGeom>
            <a:solidFill>
              <a:srgbClr val="E1CCB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5" name="Freeform 122">
              <a:extLst>
                <a:ext uri="{FF2B5EF4-FFF2-40B4-BE49-F238E27FC236}">
                  <a16:creationId xmlns:a16="http://schemas.microsoft.com/office/drawing/2014/main" id="{4C6B7B5B-F45C-42E1-8C37-EACF89E73535}"/>
                </a:ext>
              </a:extLst>
            </p:cNvPr>
            <p:cNvSpPr>
              <a:spLocks/>
            </p:cNvSpPr>
            <p:nvPr/>
          </p:nvSpPr>
          <p:spPr bwMode="auto">
            <a:xfrm>
              <a:off x="2992438" y="4884738"/>
              <a:ext cx="331788" cy="212725"/>
            </a:xfrm>
            <a:custGeom>
              <a:avLst/>
              <a:gdLst>
                <a:gd name="T0" fmla="*/ 209 w 209"/>
                <a:gd name="T1" fmla="*/ 0 h 134"/>
                <a:gd name="T2" fmla="*/ 107 w 209"/>
                <a:gd name="T3" fmla="*/ 130 h 134"/>
                <a:gd name="T4" fmla="*/ 0 w 209"/>
                <a:gd name="T5" fmla="*/ 0 h 134"/>
                <a:gd name="T6" fmla="*/ 0 w 209"/>
                <a:gd name="T7" fmla="*/ 2 h 134"/>
                <a:gd name="T8" fmla="*/ 107 w 209"/>
                <a:gd name="T9" fmla="*/ 134 h 134"/>
                <a:gd name="T10" fmla="*/ 107 w 209"/>
                <a:gd name="T11" fmla="*/ 134 h 134"/>
                <a:gd name="T12" fmla="*/ 209 w 209"/>
                <a:gd name="T13" fmla="*/ 2 h 134"/>
                <a:gd name="T14" fmla="*/ 209 w 209"/>
                <a:gd name="T15" fmla="*/ 0 h 13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9" h="134">
                  <a:moveTo>
                    <a:pt x="209" y="0"/>
                  </a:moveTo>
                  <a:lnTo>
                    <a:pt x="107" y="130"/>
                  </a:lnTo>
                  <a:lnTo>
                    <a:pt x="0" y="0"/>
                  </a:lnTo>
                  <a:lnTo>
                    <a:pt x="0" y="2"/>
                  </a:lnTo>
                  <a:lnTo>
                    <a:pt x="107" y="134"/>
                  </a:lnTo>
                  <a:lnTo>
                    <a:pt x="107"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6" name="Freeform 123">
              <a:extLst>
                <a:ext uri="{FF2B5EF4-FFF2-40B4-BE49-F238E27FC236}">
                  <a16:creationId xmlns:a16="http://schemas.microsoft.com/office/drawing/2014/main" id="{54448403-CF32-479D-8322-8E4A0F4BEA1E}"/>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close/>
                  <a:moveTo>
                    <a:pt x="39" y="0"/>
                  </a:moveTo>
                  <a:lnTo>
                    <a:pt x="39" y="0"/>
                  </a:lnTo>
                  <a:lnTo>
                    <a:pt x="39" y="2"/>
                  </a:lnTo>
                  <a:lnTo>
                    <a:pt x="39" y="2"/>
                  </a:lnTo>
                  <a:lnTo>
                    <a:pt x="39" y="0"/>
                  </a:lnTo>
                  <a:close/>
                </a:path>
              </a:pathLst>
            </a:custGeom>
            <a:solidFill>
              <a:srgbClr val="6F80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7" name="Freeform 124">
              <a:extLst>
                <a:ext uri="{FF2B5EF4-FFF2-40B4-BE49-F238E27FC236}">
                  <a16:creationId xmlns:a16="http://schemas.microsoft.com/office/drawing/2014/main" id="{C70ED275-E6C2-4A06-B4CB-E4DB81229F81}"/>
                </a:ext>
              </a:extLst>
            </p:cNvPr>
            <p:cNvSpPr>
              <a:spLocks noEditPoints="1"/>
            </p:cNvSpPr>
            <p:nvPr/>
          </p:nvSpPr>
          <p:spPr bwMode="auto">
            <a:xfrm>
              <a:off x="3128963" y="5235575"/>
              <a:ext cx="61913" cy="3175"/>
            </a:xfrm>
            <a:custGeom>
              <a:avLst/>
              <a:gdLst>
                <a:gd name="T0" fmla="*/ 0 w 39"/>
                <a:gd name="T1" fmla="*/ 0 h 2"/>
                <a:gd name="T2" fmla="*/ 0 w 39"/>
                <a:gd name="T3" fmla="*/ 2 h 2"/>
                <a:gd name="T4" fmla="*/ 0 w 39"/>
                <a:gd name="T5" fmla="*/ 2 h 2"/>
                <a:gd name="T6" fmla="*/ 0 w 39"/>
                <a:gd name="T7" fmla="*/ 0 h 2"/>
                <a:gd name="T8" fmla="*/ 39 w 39"/>
                <a:gd name="T9" fmla="*/ 0 h 2"/>
                <a:gd name="T10" fmla="*/ 39 w 39"/>
                <a:gd name="T11" fmla="*/ 0 h 2"/>
                <a:gd name="T12" fmla="*/ 39 w 39"/>
                <a:gd name="T13" fmla="*/ 2 h 2"/>
                <a:gd name="T14" fmla="*/ 39 w 39"/>
                <a:gd name="T15" fmla="*/ 2 h 2"/>
                <a:gd name="T16" fmla="*/ 39 w 39"/>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2">
                  <a:moveTo>
                    <a:pt x="0" y="0"/>
                  </a:moveTo>
                  <a:lnTo>
                    <a:pt x="0" y="2"/>
                  </a:lnTo>
                  <a:lnTo>
                    <a:pt x="0" y="2"/>
                  </a:lnTo>
                  <a:lnTo>
                    <a:pt x="0" y="0"/>
                  </a:lnTo>
                  <a:moveTo>
                    <a:pt x="39" y="0"/>
                  </a:moveTo>
                  <a:lnTo>
                    <a:pt x="39" y="0"/>
                  </a:lnTo>
                  <a:lnTo>
                    <a:pt x="39" y="2"/>
                  </a:lnTo>
                  <a:lnTo>
                    <a:pt x="39" y="2"/>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8" name="Rectangle 125">
              <a:extLst>
                <a:ext uri="{FF2B5EF4-FFF2-40B4-BE49-F238E27FC236}">
                  <a16:creationId xmlns:a16="http://schemas.microsoft.com/office/drawing/2014/main" id="{8641644C-8DFB-40E1-AD0E-03C4F8B11CCE}"/>
                </a:ext>
              </a:extLst>
            </p:cNvPr>
            <p:cNvSpPr>
              <a:spLocks noChangeArrowheads="1"/>
            </p:cNvSpPr>
            <p:nvPr/>
          </p:nvSpPr>
          <p:spPr bwMode="auto">
            <a:xfrm>
              <a:off x="3128963" y="5235575"/>
              <a:ext cx="61913" cy="3175"/>
            </a:xfrm>
            <a:prstGeom prst="rect">
              <a:avLst/>
            </a:prstGeom>
            <a:solidFill>
              <a:srgbClr val="3131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29" name="Rectangle 126">
              <a:extLst>
                <a:ext uri="{FF2B5EF4-FFF2-40B4-BE49-F238E27FC236}">
                  <a16:creationId xmlns:a16="http://schemas.microsoft.com/office/drawing/2014/main" id="{6505E146-1DBF-4FEF-A3B0-C6218C5B62E7}"/>
                </a:ext>
              </a:extLst>
            </p:cNvPr>
            <p:cNvSpPr>
              <a:spLocks noChangeArrowheads="1"/>
            </p:cNvSpPr>
            <p:nvPr/>
          </p:nvSpPr>
          <p:spPr bwMode="auto">
            <a:xfrm>
              <a:off x="3128963" y="5235575"/>
              <a:ext cx="61913"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30" name="Group 129">
            <a:extLst>
              <a:ext uri="{FF2B5EF4-FFF2-40B4-BE49-F238E27FC236}">
                <a16:creationId xmlns:a16="http://schemas.microsoft.com/office/drawing/2014/main" id="{D86C590F-1810-42DA-8B64-F8D345F0708D}"/>
              </a:ext>
            </a:extLst>
          </p:cNvPr>
          <p:cNvGrpSpPr>
            <a:grpSpLocks noChangeAspect="1"/>
          </p:cNvGrpSpPr>
          <p:nvPr/>
        </p:nvGrpSpPr>
        <p:grpSpPr>
          <a:xfrm>
            <a:off x="10159109" y="3310128"/>
            <a:ext cx="457200" cy="504750"/>
            <a:chOff x="10687050" y="3935413"/>
            <a:chExt cx="1465263" cy="1617662"/>
          </a:xfrm>
        </p:grpSpPr>
        <p:sp>
          <p:nvSpPr>
            <p:cNvPr id="131" name="Freeform 127">
              <a:extLst>
                <a:ext uri="{FF2B5EF4-FFF2-40B4-BE49-F238E27FC236}">
                  <a16:creationId xmlns:a16="http://schemas.microsoft.com/office/drawing/2014/main" id="{4847B88F-BF2B-4475-88B9-465B88E8BFF9}"/>
                </a:ext>
              </a:extLst>
            </p:cNvPr>
            <p:cNvSpPr>
              <a:spLocks/>
            </p:cNvSpPr>
            <p:nvPr/>
          </p:nvSpPr>
          <p:spPr bwMode="auto">
            <a:xfrm>
              <a:off x="10928350" y="3935413"/>
              <a:ext cx="985838" cy="1292225"/>
            </a:xfrm>
            <a:custGeom>
              <a:avLst/>
              <a:gdLst>
                <a:gd name="T0" fmla="*/ 99 w 273"/>
                <a:gd name="T1" fmla="*/ 33 h 358"/>
                <a:gd name="T2" fmla="*/ 221 w 273"/>
                <a:gd name="T3" fmla="*/ 62 h 358"/>
                <a:gd name="T4" fmla="*/ 255 w 273"/>
                <a:gd name="T5" fmla="*/ 168 h 358"/>
                <a:gd name="T6" fmla="*/ 244 w 273"/>
                <a:gd name="T7" fmla="*/ 244 h 358"/>
                <a:gd name="T8" fmla="*/ 242 w 273"/>
                <a:gd name="T9" fmla="*/ 273 h 358"/>
                <a:gd name="T10" fmla="*/ 130 w 273"/>
                <a:gd name="T11" fmla="*/ 358 h 358"/>
                <a:gd name="T12" fmla="*/ 30 w 273"/>
                <a:gd name="T13" fmla="*/ 276 h 358"/>
                <a:gd name="T14" fmla="*/ 32 w 273"/>
                <a:gd name="T15" fmla="*/ 246 h 358"/>
                <a:gd name="T16" fmla="*/ 21 w 273"/>
                <a:gd name="T17" fmla="*/ 163 h 358"/>
                <a:gd name="T18" fmla="*/ 99 w 273"/>
                <a:gd name="T19" fmla="*/ 33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3" h="358">
                  <a:moveTo>
                    <a:pt x="99" y="33"/>
                  </a:moveTo>
                  <a:cubicBezTo>
                    <a:pt x="109" y="16"/>
                    <a:pt x="188" y="0"/>
                    <a:pt x="221" y="62"/>
                  </a:cubicBezTo>
                  <a:cubicBezTo>
                    <a:pt x="253" y="124"/>
                    <a:pt x="237" y="146"/>
                    <a:pt x="255" y="168"/>
                  </a:cubicBezTo>
                  <a:cubicBezTo>
                    <a:pt x="273" y="189"/>
                    <a:pt x="256" y="239"/>
                    <a:pt x="244" y="244"/>
                  </a:cubicBezTo>
                  <a:cubicBezTo>
                    <a:pt x="231" y="248"/>
                    <a:pt x="236" y="266"/>
                    <a:pt x="242" y="273"/>
                  </a:cubicBezTo>
                  <a:cubicBezTo>
                    <a:pt x="268" y="305"/>
                    <a:pt x="231" y="358"/>
                    <a:pt x="130" y="358"/>
                  </a:cubicBezTo>
                  <a:cubicBezTo>
                    <a:pt x="23" y="357"/>
                    <a:pt x="2" y="295"/>
                    <a:pt x="30" y="276"/>
                  </a:cubicBezTo>
                  <a:cubicBezTo>
                    <a:pt x="38" y="269"/>
                    <a:pt x="42" y="257"/>
                    <a:pt x="32" y="246"/>
                  </a:cubicBezTo>
                  <a:cubicBezTo>
                    <a:pt x="22" y="236"/>
                    <a:pt x="0" y="196"/>
                    <a:pt x="21" y="163"/>
                  </a:cubicBezTo>
                  <a:cubicBezTo>
                    <a:pt x="42" y="130"/>
                    <a:pt x="24" y="33"/>
                    <a:pt x="99" y="33"/>
                  </a:cubicBezTo>
                </a:path>
              </a:pathLst>
            </a:custGeom>
            <a:solidFill>
              <a:srgbClr val="77604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2" name="Freeform 128">
              <a:extLst>
                <a:ext uri="{FF2B5EF4-FFF2-40B4-BE49-F238E27FC236}">
                  <a16:creationId xmlns:a16="http://schemas.microsoft.com/office/drawing/2014/main" id="{3AAE122C-15C7-41F5-8698-EC3FB8D84C0C}"/>
                </a:ext>
              </a:extLst>
            </p:cNvPr>
            <p:cNvSpPr>
              <a:spLocks/>
            </p:cNvSpPr>
            <p:nvPr/>
          </p:nvSpPr>
          <p:spPr bwMode="auto">
            <a:xfrm>
              <a:off x="10687050" y="4975225"/>
              <a:ext cx="1465263" cy="577850"/>
            </a:xfrm>
            <a:custGeom>
              <a:avLst/>
              <a:gdLst>
                <a:gd name="T0" fmla="*/ 241 w 406"/>
                <a:gd name="T1" fmla="*/ 0 h 160"/>
                <a:gd name="T2" fmla="*/ 162 w 406"/>
                <a:gd name="T3" fmla="*/ 3 h 160"/>
                <a:gd name="T4" fmla="*/ 43 w 406"/>
                <a:gd name="T5" fmla="*/ 63 h 160"/>
                <a:gd name="T6" fmla="*/ 0 w 406"/>
                <a:gd name="T7" fmla="*/ 160 h 160"/>
                <a:gd name="T8" fmla="*/ 406 w 406"/>
                <a:gd name="T9" fmla="*/ 160 h 160"/>
                <a:gd name="T10" fmla="*/ 362 w 406"/>
                <a:gd name="T11" fmla="*/ 63 h 160"/>
                <a:gd name="T12" fmla="*/ 241 w 406"/>
                <a:gd name="T13" fmla="*/ 0 h 160"/>
              </a:gdLst>
              <a:ahLst/>
              <a:cxnLst>
                <a:cxn ang="0">
                  <a:pos x="T0" y="T1"/>
                </a:cxn>
                <a:cxn ang="0">
                  <a:pos x="T2" y="T3"/>
                </a:cxn>
                <a:cxn ang="0">
                  <a:pos x="T4" y="T5"/>
                </a:cxn>
                <a:cxn ang="0">
                  <a:pos x="T6" y="T7"/>
                </a:cxn>
                <a:cxn ang="0">
                  <a:pos x="T8" y="T9"/>
                </a:cxn>
                <a:cxn ang="0">
                  <a:pos x="T10" y="T11"/>
                </a:cxn>
                <a:cxn ang="0">
                  <a:pos x="T12" y="T13"/>
                </a:cxn>
              </a:cxnLst>
              <a:rect l="0" t="0" r="r" b="b"/>
              <a:pathLst>
                <a:path w="406" h="160">
                  <a:moveTo>
                    <a:pt x="241" y="0"/>
                  </a:moveTo>
                  <a:cubicBezTo>
                    <a:pt x="240" y="1"/>
                    <a:pt x="163" y="2"/>
                    <a:pt x="162" y="3"/>
                  </a:cubicBezTo>
                  <a:cubicBezTo>
                    <a:pt x="138" y="38"/>
                    <a:pt x="85" y="53"/>
                    <a:pt x="43" y="63"/>
                  </a:cubicBezTo>
                  <a:cubicBezTo>
                    <a:pt x="1" y="72"/>
                    <a:pt x="0" y="125"/>
                    <a:pt x="0" y="160"/>
                  </a:cubicBezTo>
                  <a:cubicBezTo>
                    <a:pt x="406" y="160"/>
                    <a:pt x="406" y="160"/>
                    <a:pt x="406" y="160"/>
                  </a:cubicBezTo>
                  <a:cubicBezTo>
                    <a:pt x="406" y="125"/>
                    <a:pt x="405" y="72"/>
                    <a:pt x="362" y="63"/>
                  </a:cubicBezTo>
                  <a:cubicBezTo>
                    <a:pt x="320" y="53"/>
                    <a:pt x="264" y="36"/>
                    <a:pt x="241" y="0"/>
                  </a:cubicBezTo>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3" name="Freeform 129">
              <a:extLst>
                <a:ext uri="{FF2B5EF4-FFF2-40B4-BE49-F238E27FC236}">
                  <a16:creationId xmlns:a16="http://schemas.microsoft.com/office/drawing/2014/main" id="{47F519FE-D5D0-41F6-ABF2-E857595B7D0A}"/>
                </a:ext>
              </a:extLst>
            </p:cNvPr>
            <p:cNvSpPr>
              <a:spLocks/>
            </p:cNvSpPr>
            <p:nvPr/>
          </p:nvSpPr>
          <p:spPr bwMode="auto">
            <a:xfrm>
              <a:off x="11271250" y="4513263"/>
              <a:ext cx="292100" cy="708025"/>
            </a:xfrm>
            <a:custGeom>
              <a:avLst/>
              <a:gdLst>
                <a:gd name="T0" fmla="*/ 0 w 81"/>
                <a:gd name="T1" fmla="*/ 54 h 196"/>
                <a:gd name="T2" fmla="*/ 0 w 81"/>
                <a:gd name="T3" fmla="*/ 120 h 196"/>
                <a:gd name="T4" fmla="*/ 0 w 81"/>
                <a:gd name="T5" fmla="*/ 153 h 196"/>
                <a:gd name="T6" fmla="*/ 81 w 81"/>
                <a:gd name="T7" fmla="*/ 153 h 196"/>
                <a:gd name="T8" fmla="*/ 81 w 81"/>
                <a:gd name="T9" fmla="*/ 120 h 196"/>
                <a:gd name="T10" fmla="*/ 81 w 81"/>
                <a:gd name="T11" fmla="*/ 54 h 196"/>
                <a:gd name="T12" fmla="*/ 0 w 81"/>
                <a:gd name="T13" fmla="*/ 54 h 196"/>
              </a:gdLst>
              <a:ahLst/>
              <a:cxnLst>
                <a:cxn ang="0">
                  <a:pos x="T0" y="T1"/>
                </a:cxn>
                <a:cxn ang="0">
                  <a:pos x="T2" y="T3"/>
                </a:cxn>
                <a:cxn ang="0">
                  <a:pos x="T4" y="T5"/>
                </a:cxn>
                <a:cxn ang="0">
                  <a:pos x="T6" y="T7"/>
                </a:cxn>
                <a:cxn ang="0">
                  <a:pos x="T8" y="T9"/>
                </a:cxn>
                <a:cxn ang="0">
                  <a:pos x="T10" y="T11"/>
                </a:cxn>
                <a:cxn ang="0">
                  <a:pos x="T12" y="T13"/>
                </a:cxn>
              </a:cxnLst>
              <a:rect l="0" t="0" r="r" b="b"/>
              <a:pathLst>
                <a:path w="81" h="196">
                  <a:moveTo>
                    <a:pt x="0" y="54"/>
                  </a:moveTo>
                  <a:cubicBezTo>
                    <a:pt x="0" y="120"/>
                    <a:pt x="0" y="120"/>
                    <a:pt x="0" y="120"/>
                  </a:cubicBezTo>
                  <a:cubicBezTo>
                    <a:pt x="0" y="153"/>
                    <a:pt x="0" y="153"/>
                    <a:pt x="0" y="153"/>
                  </a:cubicBezTo>
                  <a:cubicBezTo>
                    <a:pt x="21" y="195"/>
                    <a:pt x="57" y="196"/>
                    <a:pt x="81" y="153"/>
                  </a:cubicBezTo>
                  <a:cubicBezTo>
                    <a:pt x="81" y="120"/>
                    <a:pt x="81" y="120"/>
                    <a:pt x="81" y="120"/>
                  </a:cubicBezTo>
                  <a:cubicBezTo>
                    <a:pt x="81" y="54"/>
                    <a:pt x="81" y="54"/>
                    <a:pt x="81" y="54"/>
                  </a:cubicBezTo>
                  <a:cubicBezTo>
                    <a:pt x="81" y="0"/>
                    <a:pt x="0" y="0"/>
                    <a:pt x="0" y="54"/>
                  </a:cubicBezTo>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4" name="Freeform 130">
              <a:extLst>
                <a:ext uri="{FF2B5EF4-FFF2-40B4-BE49-F238E27FC236}">
                  <a16:creationId xmlns:a16="http://schemas.microsoft.com/office/drawing/2014/main" id="{B4AAB57C-D7D3-4375-B0AA-61361F78FAE0}"/>
                </a:ext>
              </a:extLst>
            </p:cNvPr>
            <p:cNvSpPr>
              <a:spLocks/>
            </p:cNvSpPr>
            <p:nvPr/>
          </p:nvSpPr>
          <p:spPr bwMode="auto">
            <a:xfrm>
              <a:off x="11690350" y="4522788"/>
              <a:ext cx="150813" cy="220663"/>
            </a:xfrm>
            <a:custGeom>
              <a:avLst/>
              <a:gdLst>
                <a:gd name="T0" fmla="*/ 32 w 42"/>
                <a:gd name="T1" fmla="*/ 4 h 61"/>
                <a:gd name="T2" fmla="*/ 6 w 42"/>
                <a:gd name="T3" fmla="*/ 24 h 61"/>
                <a:gd name="T4" fmla="*/ 10 w 42"/>
                <a:gd name="T5" fmla="*/ 57 h 61"/>
                <a:gd name="T6" fmla="*/ 36 w 42"/>
                <a:gd name="T7" fmla="*/ 37 h 61"/>
                <a:gd name="T8" fmla="*/ 32 w 42"/>
                <a:gd name="T9" fmla="*/ 4 h 61"/>
              </a:gdLst>
              <a:ahLst/>
              <a:cxnLst>
                <a:cxn ang="0">
                  <a:pos x="T0" y="T1"/>
                </a:cxn>
                <a:cxn ang="0">
                  <a:pos x="T2" y="T3"/>
                </a:cxn>
                <a:cxn ang="0">
                  <a:pos x="T4" y="T5"/>
                </a:cxn>
                <a:cxn ang="0">
                  <a:pos x="T6" y="T7"/>
                </a:cxn>
                <a:cxn ang="0">
                  <a:pos x="T8" y="T9"/>
                </a:cxn>
              </a:cxnLst>
              <a:rect l="0" t="0" r="r" b="b"/>
              <a:pathLst>
                <a:path w="42" h="61">
                  <a:moveTo>
                    <a:pt x="32" y="4"/>
                  </a:moveTo>
                  <a:cubicBezTo>
                    <a:pt x="24" y="0"/>
                    <a:pt x="12" y="9"/>
                    <a:pt x="6" y="24"/>
                  </a:cubicBezTo>
                  <a:cubicBezTo>
                    <a:pt x="0" y="39"/>
                    <a:pt x="2" y="54"/>
                    <a:pt x="10" y="57"/>
                  </a:cubicBezTo>
                  <a:cubicBezTo>
                    <a:pt x="18" y="61"/>
                    <a:pt x="30" y="52"/>
                    <a:pt x="36" y="37"/>
                  </a:cubicBezTo>
                  <a:cubicBezTo>
                    <a:pt x="42" y="23"/>
                    <a:pt x="40" y="8"/>
                    <a:pt x="32"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5" name="Freeform 131">
              <a:extLst>
                <a:ext uri="{FF2B5EF4-FFF2-40B4-BE49-F238E27FC236}">
                  <a16:creationId xmlns:a16="http://schemas.microsoft.com/office/drawing/2014/main" id="{14651F10-A501-408F-BFBE-73B61A41B509}"/>
                </a:ext>
              </a:extLst>
            </p:cNvPr>
            <p:cNvSpPr>
              <a:spLocks/>
            </p:cNvSpPr>
            <p:nvPr/>
          </p:nvSpPr>
          <p:spPr bwMode="auto">
            <a:xfrm>
              <a:off x="10996613" y="4522788"/>
              <a:ext cx="149225" cy="220663"/>
            </a:xfrm>
            <a:custGeom>
              <a:avLst/>
              <a:gdLst>
                <a:gd name="T0" fmla="*/ 10 w 41"/>
                <a:gd name="T1" fmla="*/ 4 h 61"/>
                <a:gd name="T2" fmla="*/ 35 w 41"/>
                <a:gd name="T3" fmla="*/ 24 h 61"/>
                <a:gd name="T4" fmla="*/ 31 w 41"/>
                <a:gd name="T5" fmla="*/ 57 h 61"/>
                <a:gd name="T6" fmla="*/ 6 w 41"/>
                <a:gd name="T7" fmla="*/ 37 h 61"/>
                <a:gd name="T8" fmla="*/ 10 w 41"/>
                <a:gd name="T9" fmla="*/ 4 h 61"/>
              </a:gdLst>
              <a:ahLst/>
              <a:cxnLst>
                <a:cxn ang="0">
                  <a:pos x="T0" y="T1"/>
                </a:cxn>
                <a:cxn ang="0">
                  <a:pos x="T2" y="T3"/>
                </a:cxn>
                <a:cxn ang="0">
                  <a:pos x="T4" y="T5"/>
                </a:cxn>
                <a:cxn ang="0">
                  <a:pos x="T6" y="T7"/>
                </a:cxn>
                <a:cxn ang="0">
                  <a:pos x="T8" y="T9"/>
                </a:cxn>
              </a:cxnLst>
              <a:rect l="0" t="0" r="r" b="b"/>
              <a:pathLst>
                <a:path w="41" h="61">
                  <a:moveTo>
                    <a:pt x="10" y="4"/>
                  </a:moveTo>
                  <a:cubicBezTo>
                    <a:pt x="18" y="0"/>
                    <a:pt x="29" y="9"/>
                    <a:pt x="35" y="24"/>
                  </a:cubicBezTo>
                  <a:cubicBezTo>
                    <a:pt x="41" y="39"/>
                    <a:pt x="40" y="54"/>
                    <a:pt x="31" y="57"/>
                  </a:cubicBezTo>
                  <a:cubicBezTo>
                    <a:pt x="23" y="61"/>
                    <a:pt x="12" y="52"/>
                    <a:pt x="6" y="37"/>
                  </a:cubicBezTo>
                  <a:cubicBezTo>
                    <a:pt x="0" y="23"/>
                    <a:pt x="1" y="8"/>
                    <a:pt x="10" y="4"/>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6" name="Freeform 132">
              <a:extLst>
                <a:ext uri="{FF2B5EF4-FFF2-40B4-BE49-F238E27FC236}">
                  <a16:creationId xmlns:a16="http://schemas.microsoft.com/office/drawing/2014/main" id="{293668B1-DC05-417F-9DDF-4A655F91A4C3}"/>
                </a:ext>
              </a:extLst>
            </p:cNvPr>
            <p:cNvSpPr>
              <a:spLocks/>
            </p:cNvSpPr>
            <p:nvPr/>
          </p:nvSpPr>
          <p:spPr bwMode="auto">
            <a:xfrm>
              <a:off x="11271250" y="4884738"/>
              <a:ext cx="292100" cy="101600"/>
            </a:xfrm>
            <a:custGeom>
              <a:avLst/>
              <a:gdLst>
                <a:gd name="T0" fmla="*/ 81 w 81"/>
                <a:gd name="T1" fmla="*/ 0 h 28"/>
                <a:gd name="T2" fmla="*/ 0 w 81"/>
                <a:gd name="T3" fmla="*/ 0 h 28"/>
                <a:gd name="T4" fmla="*/ 0 w 81"/>
                <a:gd name="T5" fmla="*/ 3 h 28"/>
                <a:gd name="T6" fmla="*/ 40 w 81"/>
                <a:gd name="T7" fmla="*/ 28 h 28"/>
                <a:gd name="T8" fmla="*/ 81 w 81"/>
                <a:gd name="T9" fmla="*/ 3 h 28"/>
                <a:gd name="T10" fmla="*/ 81 w 81"/>
                <a:gd name="T11" fmla="*/ 0 h 28"/>
              </a:gdLst>
              <a:ahLst/>
              <a:cxnLst>
                <a:cxn ang="0">
                  <a:pos x="T0" y="T1"/>
                </a:cxn>
                <a:cxn ang="0">
                  <a:pos x="T2" y="T3"/>
                </a:cxn>
                <a:cxn ang="0">
                  <a:pos x="T4" y="T5"/>
                </a:cxn>
                <a:cxn ang="0">
                  <a:pos x="T6" y="T7"/>
                </a:cxn>
                <a:cxn ang="0">
                  <a:pos x="T8" y="T9"/>
                </a:cxn>
                <a:cxn ang="0">
                  <a:pos x="T10" y="T11"/>
                </a:cxn>
              </a:cxnLst>
              <a:rect l="0" t="0" r="r" b="b"/>
              <a:pathLst>
                <a:path w="81" h="28">
                  <a:moveTo>
                    <a:pt x="81" y="0"/>
                  </a:moveTo>
                  <a:cubicBezTo>
                    <a:pt x="0" y="0"/>
                    <a:pt x="0" y="0"/>
                    <a:pt x="0" y="0"/>
                  </a:cubicBezTo>
                  <a:cubicBezTo>
                    <a:pt x="0" y="3"/>
                    <a:pt x="0" y="3"/>
                    <a:pt x="0" y="3"/>
                  </a:cubicBezTo>
                  <a:cubicBezTo>
                    <a:pt x="0" y="3"/>
                    <a:pt x="26" y="28"/>
                    <a:pt x="40" y="28"/>
                  </a:cubicBezTo>
                  <a:cubicBezTo>
                    <a:pt x="55" y="28"/>
                    <a:pt x="81" y="3"/>
                    <a:pt x="81" y="3"/>
                  </a:cubicBezTo>
                  <a:cubicBezTo>
                    <a:pt x="81" y="0"/>
                    <a:pt x="81" y="0"/>
                    <a:pt x="81" y="0"/>
                  </a:cubicBezTo>
                </a:path>
              </a:pathLst>
            </a:custGeom>
            <a:solidFill>
              <a:srgbClr val="BCA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7" name="Freeform 133">
              <a:extLst>
                <a:ext uri="{FF2B5EF4-FFF2-40B4-BE49-F238E27FC236}">
                  <a16:creationId xmlns:a16="http://schemas.microsoft.com/office/drawing/2014/main" id="{69FB1683-EC38-4989-8CBB-DD5F235DEE73}"/>
                </a:ext>
              </a:extLst>
            </p:cNvPr>
            <p:cNvSpPr>
              <a:spLocks/>
            </p:cNvSpPr>
            <p:nvPr/>
          </p:nvSpPr>
          <p:spPr bwMode="auto">
            <a:xfrm>
              <a:off x="11015663" y="4060825"/>
              <a:ext cx="808038" cy="892175"/>
            </a:xfrm>
            <a:custGeom>
              <a:avLst/>
              <a:gdLst>
                <a:gd name="T0" fmla="*/ 112 w 224"/>
                <a:gd name="T1" fmla="*/ 247 h 247"/>
                <a:gd name="T2" fmla="*/ 17 w 224"/>
                <a:gd name="T3" fmla="*/ 146 h 247"/>
                <a:gd name="T4" fmla="*/ 112 w 224"/>
                <a:gd name="T5" fmla="*/ 0 h 247"/>
                <a:gd name="T6" fmla="*/ 207 w 224"/>
                <a:gd name="T7" fmla="*/ 146 h 247"/>
                <a:gd name="T8" fmla="*/ 112 w 224"/>
                <a:gd name="T9" fmla="*/ 247 h 247"/>
              </a:gdLst>
              <a:ahLst/>
              <a:cxnLst>
                <a:cxn ang="0">
                  <a:pos x="T0" y="T1"/>
                </a:cxn>
                <a:cxn ang="0">
                  <a:pos x="T2" y="T3"/>
                </a:cxn>
                <a:cxn ang="0">
                  <a:pos x="T4" y="T5"/>
                </a:cxn>
                <a:cxn ang="0">
                  <a:pos x="T6" y="T7"/>
                </a:cxn>
                <a:cxn ang="0">
                  <a:pos x="T8" y="T9"/>
                </a:cxn>
              </a:cxnLst>
              <a:rect l="0" t="0" r="r" b="b"/>
              <a:pathLst>
                <a:path w="224" h="247">
                  <a:moveTo>
                    <a:pt x="112" y="247"/>
                  </a:moveTo>
                  <a:cubicBezTo>
                    <a:pt x="87" y="247"/>
                    <a:pt x="33" y="206"/>
                    <a:pt x="17" y="146"/>
                  </a:cubicBezTo>
                  <a:cubicBezTo>
                    <a:pt x="0" y="86"/>
                    <a:pt x="31" y="0"/>
                    <a:pt x="112" y="0"/>
                  </a:cubicBezTo>
                  <a:cubicBezTo>
                    <a:pt x="192" y="0"/>
                    <a:pt x="224" y="86"/>
                    <a:pt x="207" y="146"/>
                  </a:cubicBezTo>
                  <a:cubicBezTo>
                    <a:pt x="190" y="206"/>
                    <a:pt x="137" y="247"/>
                    <a:pt x="112" y="247"/>
                  </a:cubicBezTo>
                  <a:close/>
                </a:path>
              </a:pathLst>
            </a:custGeom>
            <a:solidFill>
              <a:srgbClr val="EBD3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8" name="Freeform 134">
              <a:extLst>
                <a:ext uri="{FF2B5EF4-FFF2-40B4-BE49-F238E27FC236}">
                  <a16:creationId xmlns:a16="http://schemas.microsoft.com/office/drawing/2014/main" id="{CF3EFCD5-7EAB-47FA-B50C-0C8BD7D629C9}"/>
                </a:ext>
              </a:extLst>
            </p:cNvPr>
            <p:cNvSpPr>
              <a:spLocks/>
            </p:cNvSpPr>
            <p:nvPr/>
          </p:nvSpPr>
          <p:spPr bwMode="auto">
            <a:xfrm>
              <a:off x="11012488" y="4035425"/>
              <a:ext cx="854075" cy="617538"/>
            </a:xfrm>
            <a:custGeom>
              <a:avLst/>
              <a:gdLst>
                <a:gd name="T0" fmla="*/ 94 w 237"/>
                <a:gd name="T1" fmla="*/ 81 h 171"/>
                <a:gd name="T2" fmla="*/ 40 w 237"/>
                <a:gd name="T3" fmla="*/ 124 h 171"/>
                <a:gd name="T4" fmla="*/ 24 w 237"/>
                <a:gd name="T5" fmla="*/ 165 h 171"/>
                <a:gd name="T6" fmla="*/ 10 w 237"/>
                <a:gd name="T7" fmla="*/ 79 h 171"/>
                <a:gd name="T8" fmla="*/ 96 w 237"/>
                <a:gd name="T9" fmla="*/ 2 h 171"/>
                <a:gd name="T10" fmla="*/ 179 w 237"/>
                <a:gd name="T11" fmla="*/ 26 h 171"/>
                <a:gd name="T12" fmla="*/ 202 w 237"/>
                <a:gd name="T13" fmla="*/ 171 h 171"/>
                <a:gd name="T14" fmla="*/ 155 w 237"/>
                <a:gd name="T15" fmla="*/ 57 h 171"/>
                <a:gd name="T16" fmla="*/ 94 w 237"/>
                <a:gd name="T17" fmla="*/ 81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7" h="171">
                  <a:moveTo>
                    <a:pt x="94" y="81"/>
                  </a:moveTo>
                  <a:cubicBezTo>
                    <a:pt x="74" y="123"/>
                    <a:pt x="66" y="135"/>
                    <a:pt x="40" y="124"/>
                  </a:cubicBezTo>
                  <a:cubicBezTo>
                    <a:pt x="14" y="113"/>
                    <a:pt x="19" y="144"/>
                    <a:pt x="24" y="165"/>
                  </a:cubicBezTo>
                  <a:cubicBezTo>
                    <a:pt x="0" y="136"/>
                    <a:pt x="3" y="108"/>
                    <a:pt x="10" y="79"/>
                  </a:cubicBezTo>
                  <a:cubicBezTo>
                    <a:pt x="18" y="48"/>
                    <a:pt x="58" y="1"/>
                    <a:pt x="96" y="2"/>
                  </a:cubicBezTo>
                  <a:cubicBezTo>
                    <a:pt x="116" y="0"/>
                    <a:pt x="147" y="2"/>
                    <a:pt x="179" y="26"/>
                  </a:cubicBezTo>
                  <a:cubicBezTo>
                    <a:pt x="237" y="67"/>
                    <a:pt x="218" y="160"/>
                    <a:pt x="202" y="171"/>
                  </a:cubicBezTo>
                  <a:cubicBezTo>
                    <a:pt x="217" y="85"/>
                    <a:pt x="181" y="102"/>
                    <a:pt x="155" y="57"/>
                  </a:cubicBezTo>
                  <a:cubicBezTo>
                    <a:pt x="147" y="38"/>
                    <a:pt x="115" y="36"/>
                    <a:pt x="94" y="81"/>
                  </a:cubicBezTo>
                  <a:close/>
                </a:path>
              </a:pathLst>
            </a:custGeom>
            <a:solidFill>
              <a:srgbClr val="7760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39" name="Rectangle 135">
              <a:extLst>
                <a:ext uri="{FF2B5EF4-FFF2-40B4-BE49-F238E27FC236}">
                  <a16:creationId xmlns:a16="http://schemas.microsoft.com/office/drawing/2014/main" id="{75BA9DA1-4CF2-4118-988B-9C80FDEF9E65}"/>
                </a:ext>
              </a:extLst>
            </p:cNvPr>
            <p:cNvSpPr>
              <a:spLocks noChangeArrowheads="1"/>
            </p:cNvSpPr>
            <p:nvPr/>
          </p:nvSpPr>
          <p:spPr bwMode="auto">
            <a:xfrm>
              <a:off x="11398250" y="5181600"/>
              <a:ext cx="31750" cy="371475"/>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0" name="Rectangle 136">
              <a:extLst>
                <a:ext uri="{FF2B5EF4-FFF2-40B4-BE49-F238E27FC236}">
                  <a16:creationId xmlns:a16="http://schemas.microsoft.com/office/drawing/2014/main" id="{9C9A952E-CDE7-408A-A4F1-15DD02C5D733}"/>
                </a:ext>
              </a:extLst>
            </p:cNvPr>
            <p:cNvSpPr>
              <a:spLocks noChangeArrowheads="1"/>
            </p:cNvSpPr>
            <p:nvPr/>
          </p:nvSpPr>
          <p:spPr bwMode="auto">
            <a:xfrm>
              <a:off x="11398250" y="5181600"/>
              <a:ext cx="31750" cy="371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1" name="Freeform 137">
              <a:extLst>
                <a:ext uri="{FF2B5EF4-FFF2-40B4-BE49-F238E27FC236}">
                  <a16:creationId xmlns:a16="http://schemas.microsoft.com/office/drawing/2014/main" id="{87BEB9A5-BFC9-4455-87F2-02D727901D2D}"/>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2" name="Freeform 138">
              <a:extLst>
                <a:ext uri="{FF2B5EF4-FFF2-40B4-BE49-F238E27FC236}">
                  <a16:creationId xmlns:a16="http://schemas.microsoft.com/office/drawing/2014/main" id="{698887DC-5C40-468D-B0BB-71A32BDD7BF6}"/>
                </a:ext>
              </a:extLst>
            </p:cNvPr>
            <p:cNvSpPr>
              <a:spLocks/>
            </p:cNvSpPr>
            <p:nvPr/>
          </p:nvSpPr>
          <p:spPr bwMode="auto">
            <a:xfrm>
              <a:off x="11166475" y="4986338"/>
              <a:ext cx="249238" cy="303213"/>
            </a:xfrm>
            <a:custGeom>
              <a:avLst/>
              <a:gdLst>
                <a:gd name="T0" fmla="*/ 66 w 157"/>
                <a:gd name="T1" fmla="*/ 0 h 191"/>
                <a:gd name="T2" fmla="*/ 0 w 157"/>
                <a:gd name="T3" fmla="*/ 61 h 191"/>
                <a:gd name="T4" fmla="*/ 84 w 157"/>
                <a:gd name="T5" fmla="*/ 191 h 191"/>
                <a:gd name="T6" fmla="*/ 157 w 157"/>
                <a:gd name="T7" fmla="*/ 123 h 191"/>
                <a:gd name="T8" fmla="*/ 66 w 157"/>
                <a:gd name="T9" fmla="*/ 0 h 191"/>
              </a:gdLst>
              <a:ahLst/>
              <a:cxnLst>
                <a:cxn ang="0">
                  <a:pos x="T0" y="T1"/>
                </a:cxn>
                <a:cxn ang="0">
                  <a:pos x="T2" y="T3"/>
                </a:cxn>
                <a:cxn ang="0">
                  <a:pos x="T4" y="T5"/>
                </a:cxn>
                <a:cxn ang="0">
                  <a:pos x="T6" y="T7"/>
                </a:cxn>
                <a:cxn ang="0">
                  <a:pos x="T8" y="T9"/>
                </a:cxn>
              </a:cxnLst>
              <a:rect l="0" t="0" r="r" b="b"/>
              <a:pathLst>
                <a:path w="157" h="191">
                  <a:moveTo>
                    <a:pt x="66" y="0"/>
                  </a:moveTo>
                  <a:lnTo>
                    <a:pt x="0" y="61"/>
                  </a:lnTo>
                  <a:lnTo>
                    <a:pt x="84" y="191"/>
                  </a:lnTo>
                  <a:lnTo>
                    <a:pt x="157" y="123"/>
                  </a:lnTo>
                  <a:lnTo>
                    <a:pt x="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3" name="Freeform 139">
              <a:extLst>
                <a:ext uri="{FF2B5EF4-FFF2-40B4-BE49-F238E27FC236}">
                  <a16:creationId xmlns:a16="http://schemas.microsoft.com/office/drawing/2014/main" id="{A40098FE-812D-4121-B38C-131EB85ACFF3}"/>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4" name="Freeform 140">
              <a:extLst>
                <a:ext uri="{FF2B5EF4-FFF2-40B4-BE49-F238E27FC236}">
                  <a16:creationId xmlns:a16="http://schemas.microsoft.com/office/drawing/2014/main" id="{AD0663B2-0D16-4ABD-B20A-E6FFDD9514FC}"/>
                </a:ext>
              </a:extLst>
            </p:cNvPr>
            <p:cNvSpPr>
              <a:spLocks/>
            </p:cNvSpPr>
            <p:nvPr/>
          </p:nvSpPr>
          <p:spPr bwMode="auto">
            <a:xfrm>
              <a:off x="11415713" y="4986338"/>
              <a:ext cx="252413" cy="303213"/>
            </a:xfrm>
            <a:custGeom>
              <a:avLst/>
              <a:gdLst>
                <a:gd name="T0" fmla="*/ 93 w 159"/>
                <a:gd name="T1" fmla="*/ 0 h 191"/>
                <a:gd name="T2" fmla="*/ 159 w 159"/>
                <a:gd name="T3" fmla="*/ 63 h 191"/>
                <a:gd name="T4" fmla="*/ 73 w 159"/>
                <a:gd name="T5" fmla="*/ 191 h 191"/>
                <a:gd name="T6" fmla="*/ 0 w 159"/>
                <a:gd name="T7" fmla="*/ 123 h 191"/>
                <a:gd name="T8" fmla="*/ 93 w 159"/>
                <a:gd name="T9" fmla="*/ 0 h 191"/>
              </a:gdLst>
              <a:ahLst/>
              <a:cxnLst>
                <a:cxn ang="0">
                  <a:pos x="T0" y="T1"/>
                </a:cxn>
                <a:cxn ang="0">
                  <a:pos x="T2" y="T3"/>
                </a:cxn>
                <a:cxn ang="0">
                  <a:pos x="T4" y="T5"/>
                </a:cxn>
                <a:cxn ang="0">
                  <a:pos x="T6" y="T7"/>
                </a:cxn>
                <a:cxn ang="0">
                  <a:pos x="T8" y="T9"/>
                </a:cxn>
              </a:cxnLst>
              <a:rect l="0" t="0" r="r" b="b"/>
              <a:pathLst>
                <a:path w="159" h="191">
                  <a:moveTo>
                    <a:pt x="93" y="0"/>
                  </a:moveTo>
                  <a:lnTo>
                    <a:pt x="159" y="63"/>
                  </a:lnTo>
                  <a:lnTo>
                    <a:pt x="73" y="191"/>
                  </a:lnTo>
                  <a:lnTo>
                    <a:pt x="0" y="123"/>
                  </a:lnTo>
                  <a:lnTo>
                    <a:pt x="9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5" name="Freeform 141">
              <a:extLst>
                <a:ext uri="{FF2B5EF4-FFF2-40B4-BE49-F238E27FC236}">
                  <a16:creationId xmlns:a16="http://schemas.microsoft.com/office/drawing/2014/main" id="{C34FE44C-5A5D-4A5C-A213-4A2A5EDFB485}"/>
                </a:ext>
              </a:extLst>
            </p:cNvPr>
            <p:cNvSpPr>
              <a:spLocks noEditPoints="1"/>
            </p:cNvSpPr>
            <p:nvPr/>
          </p:nvSpPr>
          <p:spPr bwMode="auto">
            <a:xfrm>
              <a:off x="11109325" y="4473575"/>
              <a:ext cx="628650" cy="230188"/>
            </a:xfrm>
            <a:custGeom>
              <a:avLst/>
              <a:gdLst>
                <a:gd name="T0" fmla="*/ 130 w 174"/>
                <a:gd name="T1" fmla="*/ 63 h 64"/>
                <a:gd name="T2" fmla="*/ 132 w 174"/>
                <a:gd name="T3" fmla="*/ 63 h 64"/>
                <a:gd name="T4" fmla="*/ 164 w 174"/>
                <a:gd name="T5" fmla="*/ 38 h 64"/>
                <a:gd name="T6" fmla="*/ 171 w 174"/>
                <a:gd name="T7" fmla="*/ 17 h 64"/>
                <a:gd name="T8" fmla="*/ 174 w 174"/>
                <a:gd name="T9" fmla="*/ 9 h 64"/>
                <a:gd name="T10" fmla="*/ 169 w 174"/>
                <a:gd name="T11" fmla="*/ 3 h 64"/>
                <a:gd name="T12" fmla="*/ 131 w 174"/>
                <a:gd name="T13" fmla="*/ 1 h 64"/>
                <a:gd name="T14" fmla="*/ 131 w 174"/>
                <a:gd name="T15" fmla="*/ 5 h 64"/>
                <a:gd name="T16" fmla="*/ 157 w 174"/>
                <a:gd name="T17" fmla="*/ 8 h 64"/>
                <a:gd name="T18" fmla="*/ 156 w 174"/>
                <a:gd name="T19" fmla="*/ 47 h 64"/>
                <a:gd name="T20" fmla="*/ 130 w 174"/>
                <a:gd name="T21" fmla="*/ 60 h 64"/>
                <a:gd name="T22" fmla="*/ 130 w 174"/>
                <a:gd name="T23" fmla="*/ 63 h 64"/>
                <a:gd name="T24" fmla="*/ 87 w 174"/>
                <a:gd name="T25" fmla="*/ 9 h 64"/>
                <a:gd name="T26" fmla="*/ 46 w 174"/>
                <a:gd name="T27" fmla="*/ 2 h 64"/>
                <a:gd name="T28" fmla="*/ 43 w 174"/>
                <a:gd name="T29" fmla="*/ 1 h 64"/>
                <a:gd name="T30" fmla="*/ 43 w 174"/>
                <a:gd name="T31" fmla="*/ 5 h 64"/>
                <a:gd name="T32" fmla="*/ 72 w 174"/>
                <a:gd name="T33" fmla="*/ 15 h 64"/>
                <a:gd name="T34" fmla="*/ 55 w 174"/>
                <a:gd name="T35" fmla="*/ 57 h 64"/>
                <a:gd name="T36" fmla="*/ 42 w 174"/>
                <a:gd name="T37" fmla="*/ 60 h 64"/>
                <a:gd name="T38" fmla="*/ 42 w 174"/>
                <a:gd name="T39" fmla="*/ 63 h 64"/>
                <a:gd name="T40" fmla="*/ 71 w 174"/>
                <a:gd name="T41" fmla="*/ 44 h 64"/>
                <a:gd name="T42" fmla="*/ 87 w 174"/>
                <a:gd name="T43" fmla="*/ 23 h 64"/>
                <a:gd name="T44" fmla="*/ 101 w 174"/>
                <a:gd name="T45" fmla="*/ 44 h 64"/>
                <a:gd name="T46" fmla="*/ 130 w 174"/>
                <a:gd name="T47" fmla="*/ 63 h 64"/>
                <a:gd name="T48" fmla="*/ 130 w 174"/>
                <a:gd name="T49" fmla="*/ 60 h 64"/>
                <a:gd name="T50" fmla="*/ 117 w 174"/>
                <a:gd name="T51" fmla="*/ 57 h 64"/>
                <a:gd name="T52" fmla="*/ 102 w 174"/>
                <a:gd name="T53" fmla="*/ 15 h 64"/>
                <a:gd name="T54" fmla="*/ 131 w 174"/>
                <a:gd name="T55" fmla="*/ 5 h 64"/>
                <a:gd name="T56" fmla="*/ 131 w 174"/>
                <a:gd name="T57" fmla="*/ 1 h 64"/>
                <a:gd name="T58" fmla="*/ 128 w 174"/>
                <a:gd name="T59" fmla="*/ 1 h 64"/>
                <a:gd name="T60" fmla="*/ 87 w 174"/>
                <a:gd name="T61" fmla="*/ 9 h 64"/>
                <a:gd name="T62" fmla="*/ 43 w 174"/>
                <a:gd name="T63" fmla="*/ 1 h 64"/>
                <a:gd name="T64" fmla="*/ 5 w 174"/>
                <a:gd name="T65" fmla="*/ 4 h 64"/>
                <a:gd name="T66" fmla="*/ 0 w 174"/>
                <a:gd name="T67" fmla="*/ 9 h 64"/>
                <a:gd name="T68" fmla="*/ 3 w 174"/>
                <a:gd name="T69" fmla="*/ 17 h 64"/>
                <a:gd name="T70" fmla="*/ 8 w 174"/>
                <a:gd name="T71" fmla="*/ 38 h 64"/>
                <a:gd name="T72" fmla="*/ 38 w 174"/>
                <a:gd name="T73" fmla="*/ 63 h 64"/>
                <a:gd name="T74" fmla="*/ 42 w 174"/>
                <a:gd name="T75" fmla="*/ 63 h 64"/>
                <a:gd name="T76" fmla="*/ 42 w 174"/>
                <a:gd name="T77" fmla="*/ 60 h 64"/>
                <a:gd name="T78" fmla="*/ 15 w 174"/>
                <a:gd name="T79" fmla="*/ 48 h 64"/>
                <a:gd name="T80" fmla="*/ 17 w 174"/>
                <a:gd name="T81" fmla="*/ 8 h 64"/>
                <a:gd name="T82" fmla="*/ 43 w 174"/>
                <a:gd name="T83" fmla="*/ 5 h 64"/>
                <a:gd name="T84" fmla="*/ 43 w 174"/>
                <a:gd name="T85"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4" h="64">
                  <a:moveTo>
                    <a:pt x="130" y="63"/>
                  </a:moveTo>
                  <a:cubicBezTo>
                    <a:pt x="131" y="63"/>
                    <a:pt x="132" y="63"/>
                    <a:pt x="132" y="63"/>
                  </a:cubicBezTo>
                  <a:cubicBezTo>
                    <a:pt x="156" y="61"/>
                    <a:pt x="161" y="51"/>
                    <a:pt x="164" y="38"/>
                  </a:cubicBezTo>
                  <a:cubicBezTo>
                    <a:pt x="167" y="23"/>
                    <a:pt x="167" y="18"/>
                    <a:pt x="171" y="17"/>
                  </a:cubicBezTo>
                  <a:cubicBezTo>
                    <a:pt x="173" y="16"/>
                    <a:pt x="174" y="13"/>
                    <a:pt x="174" y="9"/>
                  </a:cubicBezTo>
                  <a:cubicBezTo>
                    <a:pt x="174" y="5"/>
                    <a:pt x="174" y="5"/>
                    <a:pt x="169" y="3"/>
                  </a:cubicBezTo>
                  <a:cubicBezTo>
                    <a:pt x="166" y="2"/>
                    <a:pt x="146" y="0"/>
                    <a:pt x="131" y="1"/>
                  </a:cubicBezTo>
                  <a:cubicBezTo>
                    <a:pt x="131" y="5"/>
                    <a:pt x="131" y="5"/>
                    <a:pt x="131" y="5"/>
                  </a:cubicBezTo>
                  <a:cubicBezTo>
                    <a:pt x="143" y="4"/>
                    <a:pt x="154" y="6"/>
                    <a:pt x="157" y="8"/>
                  </a:cubicBezTo>
                  <a:cubicBezTo>
                    <a:pt x="165" y="13"/>
                    <a:pt x="162" y="36"/>
                    <a:pt x="156" y="47"/>
                  </a:cubicBezTo>
                  <a:cubicBezTo>
                    <a:pt x="152" y="55"/>
                    <a:pt x="140" y="59"/>
                    <a:pt x="130" y="60"/>
                  </a:cubicBezTo>
                  <a:lnTo>
                    <a:pt x="130" y="63"/>
                  </a:lnTo>
                  <a:close/>
                  <a:moveTo>
                    <a:pt x="87" y="9"/>
                  </a:moveTo>
                  <a:cubicBezTo>
                    <a:pt x="82" y="9"/>
                    <a:pt x="61" y="3"/>
                    <a:pt x="46" y="2"/>
                  </a:cubicBezTo>
                  <a:cubicBezTo>
                    <a:pt x="45" y="2"/>
                    <a:pt x="44" y="1"/>
                    <a:pt x="43" y="1"/>
                  </a:cubicBezTo>
                  <a:cubicBezTo>
                    <a:pt x="43" y="5"/>
                    <a:pt x="43" y="5"/>
                    <a:pt x="43" y="5"/>
                  </a:cubicBezTo>
                  <a:cubicBezTo>
                    <a:pt x="55" y="6"/>
                    <a:pt x="67" y="9"/>
                    <a:pt x="72" y="15"/>
                  </a:cubicBezTo>
                  <a:cubicBezTo>
                    <a:pt x="79" y="26"/>
                    <a:pt x="66" y="51"/>
                    <a:pt x="55" y="57"/>
                  </a:cubicBezTo>
                  <a:cubicBezTo>
                    <a:pt x="51" y="59"/>
                    <a:pt x="47" y="60"/>
                    <a:pt x="42" y="60"/>
                  </a:cubicBezTo>
                  <a:cubicBezTo>
                    <a:pt x="42" y="63"/>
                    <a:pt x="42" y="63"/>
                    <a:pt x="42" y="63"/>
                  </a:cubicBezTo>
                  <a:cubicBezTo>
                    <a:pt x="62" y="63"/>
                    <a:pt x="69" y="49"/>
                    <a:pt x="71" y="44"/>
                  </a:cubicBezTo>
                  <a:cubicBezTo>
                    <a:pt x="76" y="35"/>
                    <a:pt x="75" y="23"/>
                    <a:pt x="87" y="23"/>
                  </a:cubicBezTo>
                  <a:cubicBezTo>
                    <a:pt x="98" y="23"/>
                    <a:pt x="96" y="35"/>
                    <a:pt x="101" y="44"/>
                  </a:cubicBezTo>
                  <a:cubicBezTo>
                    <a:pt x="103" y="49"/>
                    <a:pt x="109" y="64"/>
                    <a:pt x="130" y="63"/>
                  </a:cubicBezTo>
                  <a:cubicBezTo>
                    <a:pt x="130" y="60"/>
                    <a:pt x="130" y="60"/>
                    <a:pt x="130" y="60"/>
                  </a:cubicBezTo>
                  <a:cubicBezTo>
                    <a:pt x="125" y="60"/>
                    <a:pt x="120" y="59"/>
                    <a:pt x="117" y="57"/>
                  </a:cubicBezTo>
                  <a:cubicBezTo>
                    <a:pt x="105" y="51"/>
                    <a:pt x="94" y="26"/>
                    <a:pt x="102" y="15"/>
                  </a:cubicBezTo>
                  <a:cubicBezTo>
                    <a:pt x="107" y="9"/>
                    <a:pt x="119" y="6"/>
                    <a:pt x="131" y="5"/>
                  </a:cubicBezTo>
                  <a:cubicBezTo>
                    <a:pt x="131" y="1"/>
                    <a:pt x="131" y="1"/>
                    <a:pt x="131" y="1"/>
                  </a:cubicBezTo>
                  <a:cubicBezTo>
                    <a:pt x="130" y="1"/>
                    <a:pt x="129" y="1"/>
                    <a:pt x="128" y="1"/>
                  </a:cubicBezTo>
                  <a:cubicBezTo>
                    <a:pt x="115" y="3"/>
                    <a:pt x="99" y="8"/>
                    <a:pt x="87" y="9"/>
                  </a:cubicBezTo>
                  <a:close/>
                  <a:moveTo>
                    <a:pt x="43" y="1"/>
                  </a:moveTo>
                  <a:cubicBezTo>
                    <a:pt x="28" y="1"/>
                    <a:pt x="9" y="2"/>
                    <a:pt x="5" y="4"/>
                  </a:cubicBezTo>
                  <a:cubicBezTo>
                    <a:pt x="1" y="5"/>
                    <a:pt x="0" y="6"/>
                    <a:pt x="0" y="9"/>
                  </a:cubicBezTo>
                  <a:cubicBezTo>
                    <a:pt x="0" y="13"/>
                    <a:pt x="0" y="16"/>
                    <a:pt x="3" y="17"/>
                  </a:cubicBezTo>
                  <a:cubicBezTo>
                    <a:pt x="7" y="19"/>
                    <a:pt x="6" y="24"/>
                    <a:pt x="8" y="38"/>
                  </a:cubicBezTo>
                  <a:cubicBezTo>
                    <a:pt x="10" y="51"/>
                    <a:pt x="15" y="61"/>
                    <a:pt x="38" y="63"/>
                  </a:cubicBezTo>
                  <a:cubicBezTo>
                    <a:pt x="39" y="63"/>
                    <a:pt x="41" y="63"/>
                    <a:pt x="42" y="63"/>
                  </a:cubicBezTo>
                  <a:cubicBezTo>
                    <a:pt x="42" y="60"/>
                    <a:pt x="42" y="60"/>
                    <a:pt x="42" y="60"/>
                  </a:cubicBezTo>
                  <a:cubicBezTo>
                    <a:pt x="31" y="60"/>
                    <a:pt x="19" y="56"/>
                    <a:pt x="15" y="48"/>
                  </a:cubicBezTo>
                  <a:cubicBezTo>
                    <a:pt x="10" y="36"/>
                    <a:pt x="9" y="13"/>
                    <a:pt x="17" y="8"/>
                  </a:cubicBezTo>
                  <a:cubicBezTo>
                    <a:pt x="20" y="6"/>
                    <a:pt x="31" y="5"/>
                    <a:pt x="43" y="5"/>
                  </a:cubicBezTo>
                  <a:lnTo>
                    <a:pt x="43" y="1"/>
                  </a:lnTo>
                  <a:close/>
                </a:path>
              </a:pathLst>
            </a:custGeom>
            <a:solidFill>
              <a:srgbClr val="4F7F8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6" name="Freeform 142">
              <a:extLst>
                <a:ext uri="{FF2B5EF4-FFF2-40B4-BE49-F238E27FC236}">
                  <a16:creationId xmlns:a16="http://schemas.microsoft.com/office/drawing/2014/main" id="{6E6F5D14-F745-4335-8FA1-B9BAEB345092}"/>
                </a:ext>
              </a:extLst>
            </p:cNvPr>
            <p:cNvSpPr>
              <a:spLocks/>
            </p:cNvSpPr>
            <p:nvPr/>
          </p:nvSpPr>
          <p:spPr bwMode="auto">
            <a:xfrm>
              <a:off x="11415713" y="5181600"/>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rgbClr val="4B797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47" name="Freeform 143">
              <a:extLst>
                <a:ext uri="{FF2B5EF4-FFF2-40B4-BE49-F238E27FC236}">
                  <a16:creationId xmlns:a16="http://schemas.microsoft.com/office/drawing/2014/main" id="{384FA131-9617-4588-8C82-128CCAF8E954}"/>
                </a:ext>
              </a:extLst>
            </p:cNvPr>
            <p:cNvSpPr>
              <a:spLocks/>
            </p:cNvSpPr>
            <p:nvPr/>
          </p:nvSpPr>
          <p:spPr bwMode="auto">
            <a:xfrm>
              <a:off x="11271250" y="4981575"/>
              <a:ext cx="292100" cy="200025"/>
            </a:xfrm>
            <a:custGeom>
              <a:avLst/>
              <a:gdLst>
                <a:gd name="T0" fmla="*/ 81 w 81"/>
                <a:gd name="T1" fmla="*/ 0 h 55"/>
                <a:gd name="T2" fmla="*/ 40 w 81"/>
                <a:gd name="T3" fmla="*/ 53 h 55"/>
                <a:gd name="T4" fmla="*/ 0 w 81"/>
                <a:gd name="T5" fmla="*/ 0 h 55"/>
                <a:gd name="T6" fmla="*/ 0 w 81"/>
                <a:gd name="T7" fmla="*/ 1 h 55"/>
                <a:gd name="T8" fmla="*/ 40 w 81"/>
                <a:gd name="T9" fmla="*/ 55 h 55"/>
                <a:gd name="T10" fmla="*/ 40 w 81"/>
                <a:gd name="T11" fmla="*/ 55 h 55"/>
                <a:gd name="T12" fmla="*/ 81 w 81"/>
                <a:gd name="T13" fmla="*/ 1 h 55"/>
                <a:gd name="T14" fmla="*/ 81 w 81"/>
                <a:gd name="T15" fmla="*/ 0 h 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55">
                  <a:moveTo>
                    <a:pt x="81" y="0"/>
                  </a:moveTo>
                  <a:cubicBezTo>
                    <a:pt x="40" y="53"/>
                    <a:pt x="40" y="53"/>
                    <a:pt x="40" y="53"/>
                  </a:cubicBezTo>
                  <a:cubicBezTo>
                    <a:pt x="0" y="0"/>
                    <a:pt x="0" y="0"/>
                    <a:pt x="0" y="0"/>
                  </a:cubicBezTo>
                  <a:cubicBezTo>
                    <a:pt x="0" y="1"/>
                    <a:pt x="0" y="1"/>
                    <a:pt x="0" y="1"/>
                  </a:cubicBezTo>
                  <a:cubicBezTo>
                    <a:pt x="40" y="55"/>
                    <a:pt x="40" y="55"/>
                    <a:pt x="40" y="55"/>
                  </a:cubicBezTo>
                  <a:cubicBezTo>
                    <a:pt x="40" y="55"/>
                    <a:pt x="40" y="55"/>
                    <a:pt x="40" y="55"/>
                  </a:cubicBezTo>
                  <a:cubicBezTo>
                    <a:pt x="81" y="1"/>
                    <a:pt x="81" y="1"/>
                    <a:pt x="81" y="1"/>
                  </a:cubicBezTo>
                  <a:cubicBezTo>
                    <a:pt x="81" y="0"/>
                    <a:pt x="81" y="0"/>
                    <a:pt x="81" y="0"/>
                  </a:cubicBezTo>
                </a:path>
              </a:pathLst>
            </a:custGeom>
            <a:solidFill>
              <a:srgbClr val="DFC8B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148" name="Group 147">
            <a:extLst>
              <a:ext uri="{FF2B5EF4-FFF2-40B4-BE49-F238E27FC236}">
                <a16:creationId xmlns:a16="http://schemas.microsoft.com/office/drawing/2014/main" id="{A4078055-0684-40CC-9C53-F23E10C28EF6}"/>
              </a:ext>
            </a:extLst>
          </p:cNvPr>
          <p:cNvGrpSpPr>
            <a:grpSpLocks noChangeAspect="1"/>
          </p:cNvGrpSpPr>
          <p:nvPr/>
        </p:nvGrpSpPr>
        <p:grpSpPr>
          <a:xfrm>
            <a:off x="10158984" y="1828800"/>
            <a:ext cx="457200" cy="532380"/>
            <a:chOff x="10647363" y="1146175"/>
            <a:chExt cx="1544638" cy="1798638"/>
          </a:xfrm>
        </p:grpSpPr>
        <p:sp>
          <p:nvSpPr>
            <p:cNvPr id="149" name="Freeform 171">
              <a:extLst>
                <a:ext uri="{FF2B5EF4-FFF2-40B4-BE49-F238E27FC236}">
                  <a16:creationId xmlns:a16="http://schemas.microsoft.com/office/drawing/2014/main" id="{434750A3-5812-44DD-AF78-4785A561E1F7}"/>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F5DCC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0" name="Freeform 172">
              <a:extLst>
                <a:ext uri="{FF2B5EF4-FFF2-40B4-BE49-F238E27FC236}">
                  <a16:creationId xmlns:a16="http://schemas.microsoft.com/office/drawing/2014/main" id="{B7F669D4-94F6-4A33-AF51-F91EAB48FC2F}"/>
                </a:ext>
              </a:extLst>
            </p:cNvPr>
            <p:cNvSpPr>
              <a:spLocks/>
            </p:cNvSpPr>
            <p:nvPr/>
          </p:nvSpPr>
          <p:spPr bwMode="auto">
            <a:xfrm>
              <a:off x="10647363" y="2244725"/>
              <a:ext cx="1544638" cy="700088"/>
            </a:xfrm>
            <a:custGeom>
              <a:avLst/>
              <a:gdLst>
                <a:gd name="T0" fmla="*/ 171 w 428"/>
                <a:gd name="T1" fmla="*/ 0 h 194"/>
                <a:gd name="T2" fmla="*/ 37 w 428"/>
                <a:gd name="T3" fmla="*/ 73 h 194"/>
                <a:gd name="T4" fmla="*/ 0 w 428"/>
                <a:gd name="T5" fmla="*/ 194 h 194"/>
                <a:gd name="T6" fmla="*/ 214 w 428"/>
                <a:gd name="T7" fmla="*/ 194 h 194"/>
                <a:gd name="T8" fmla="*/ 428 w 428"/>
                <a:gd name="T9" fmla="*/ 194 h 194"/>
                <a:gd name="T10" fmla="*/ 391 w 428"/>
                <a:gd name="T11" fmla="*/ 73 h 194"/>
                <a:gd name="T12" fmla="*/ 258 w 428"/>
                <a:gd name="T13" fmla="*/ 0 h 194"/>
                <a:gd name="T14" fmla="*/ 171 w 428"/>
                <a:gd name="T15" fmla="*/ 0 h 19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8" h="194">
                  <a:moveTo>
                    <a:pt x="171" y="0"/>
                  </a:moveTo>
                  <a:cubicBezTo>
                    <a:pt x="76" y="41"/>
                    <a:pt x="48" y="63"/>
                    <a:pt x="37" y="73"/>
                  </a:cubicBezTo>
                  <a:cubicBezTo>
                    <a:pt x="20" y="89"/>
                    <a:pt x="10" y="146"/>
                    <a:pt x="0" y="194"/>
                  </a:cubicBezTo>
                  <a:cubicBezTo>
                    <a:pt x="214" y="194"/>
                    <a:pt x="214" y="194"/>
                    <a:pt x="214" y="194"/>
                  </a:cubicBezTo>
                  <a:cubicBezTo>
                    <a:pt x="428" y="194"/>
                    <a:pt x="428" y="194"/>
                    <a:pt x="428" y="194"/>
                  </a:cubicBezTo>
                  <a:cubicBezTo>
                    <a:pt x="418" y="146"/>
                    <a:pt x="408" y="89"/>
                    <a:pt x="391" y="73"/>
                  </a:cubicBezTo>
                  <a:cubicBezTo>
                    <a:pt x="380" y="63"/>
                    <a:pt x="352" y="42"/>
                    <a:pt x="258" y="0"/>
                  </a:cubicBezTo>
                  <a:cubicBezTo>
                    <a:pt x="171" y="0"/>
                    <a:pt x="171" y="0"/>
                    <a:pt x="171" y="0"/>
                  </a:cubicBezTo>
                </a:path>
              </a:pathLst>
            </a:custGeom>
            <a:solidFill>
              <a:srgbClr val="36363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1" name="Freeform 173">
              <a:extLst>
                <a:ext uri="{FF2B5EF4-FFF2-40B4-BE49-F238E27FC236}">
                  <a16:creationId xmlns:a16="http://schemas.microsoft.com/office/drawing/2014/main" id="{9439CFAC-803E-4227-BD67-70718A52CEBE}"/>
                </a:ext>
              </a:extLst>
            </p:cNvPr>
            <p:cNvSpPr>
              <a:spLocks/>
            </p:cNvSpPr>
            <p:nvPr/>
          </p:nvSpPr>
          <p:spPr bwMode="auto">
            <a:xfrm>
              <a:off x="11253788" y="1741488"/>
              <a:ext cx="331788" cy="693738"/>
            </a:xfrm>
            <a:custGeom>
              <a:avLst/>
              <a:gdLst>
                <a:gd name="T0" fmla="*/ 0 w 92"/>
                <a:gd name="T1" fmla="*/ 56 h 192"/>
                <a:gd name="T2" fmla="*/ 0 w 92"/>
                <a:gd name="T3" fmla="*/ 126 h 192"/>
                <a:gd name="T4" fmla="*/ 0 w 92"/>
                <a:gd name="T5" fmla="*/ 161 h 192"/>
                <a:gd name="T6" fmla="*/ 92 w 92"/>
                <a:gd name="T7" fmla="*/ 161 h 192"/>
                <a:gd name="T8" fmla="*/ 92 w 92"/>
                <a:gd name="T9" fmla="*/ 126 h 192"/>
                <a:gd name="T10" fmla="*/ 92 w 92"/>
                <a:gd name="T11" fmla="*/ 56 h 192"/>
                <a:gd name="T12" fmla="*/ 0 w 92"/>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92" h="192">
                  <a:moveTo>
                    <a:pt x="0" y="56"/>
                  </a:moveTo>
                  <a:cubicBezTo>
                    <a:pt x="0" y="126"/>
                    <a:pt x="0" y="126"/>
                    <a:pt x="0" y="126"/>
                  </a:cubicBezTo>
                  <a:cubicBezTo>
                    <a:pt x="0" y="161"/>
                    <a:pt x="0" y="161"/>
                    <a:pt x="0" y="161"/>
                  </a:cubicBezTo>
                  <a:cubicBezTo>
                    <a:pt x="25" y="191"/>
                    <a:pt x="66" y="192"/>
                    <a:pt x="92" y="161"/>
                  </a:cubicBezTo>
                  <a:cubicBezTo>
                    <a:pt x="92" y="126"/>
                    <a:pt x="92" y="126"/>
                    <a:pt x="92" y="126"/>
                  </a:cubicBezTo>
                  <a:cubicBezTo>
                    <a:pt x="92" y="56"/>
                    <a:pt x="92" y="56"/>
                    <a:pt x="92" y="56"/>
                  </a:cubicBezTo>
                  <a:cubicBezTo>
                    <a:pt x="92" y="0"/>
                    <a:pt x="0" y="0"/>
                    <a:pt x="0" y="56"/>
                  </a:cubicBezTo>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2" name="Freeform 174">
              <a:extLst>
                <a:ext uri="{FF2B5EF4-FFF2-40B4-BE49-F238E27FC236}">
                  <a16:creationId xmlns:a16="http://schemas.microsoft.com/office/drawing/2014/main" id="{247FE427-F584-4297-980C-4044CC2261E6}"/>
                </a:ext>
              </a:extLst>
            </p:cNvPr>
            <p:cNvSpPr>
              <a:spLocks/>
            </p:cNvSpPr>
            <p:nvPr/>
          </p:nvSpPr>
          <p:spPr bwMode="auto">
            <a:xfrm>
              <a:off x="11033125" y="1698625"/>
              <a:ext cx="141288" cy="201613"/>
            </a:xfrm>
            <a:custGeom>
              <a:avLst/>
              <a:gdLst>
                <a:gd name="T0" fmla="*/ 11 w 39"/>
                <a:gd name="T1" fmla="*/ 2 h 56"/>
                <a:gd name="T2" fmla="*/ 34 w 39"/>
                <a:gd name="T3" fmla="*/ 23 h 56"/>
                <a:gd name="T4" fmla="*/ 28 w 39"/>
                <a:gd name="T5" fmla="*/ 53 h 56"/>
                <a:gd name="T6" fmla="*/ 5 w 39"/>
                <a:gd name="T7" fmla="*/ 33 h 56"/>
                <a:gd name="T8" fmla="*/ 11 w 39"/>
                <a:gd name="T9" fmla="*/ 2 h 56"/>
              </a:gdLst>
              <a:ahLst/>
              <a:cxnLst>
                <a:cxn ang="0">
                  <a:pos x="T0" y="T1"/>
                </a:cxn>
                <a:cxn ang="0">
                  <a:pos x="T2" y="T3"/>
                </a:cxn>
                <a:cxn ang="0">
                  <a:pos x="T4" y="T5"/>
                </a:cxn>
                <a:cxn ang="0">
                  <a:pos x="T6" y="T7"/>
                </a:cxn>
                <a:cxn ang="0">
                  <a:pos x="T8" y="T9"/>
                </a:cxn>
              </a:cxnLst>
              <a:rect l="0" t="0" r="r" b="b"/>
              <a:pathLst>
                <a:path w="39" h="56">
                  <a:moveTo>
                    <a:pt x="11" y="2"/>
                  </a:moveTo>
                  <a:cubicBezTo>
                    <a:pt x="19" y="0"/>
                    <a:pt x="29" y="9"/>
                    <a:pt x="34" y="23"/>
                  </a:cubicBezTo>
                  <a:cubicBezTo>
                    <a:pt x="39" y="37"/>
                    <a:pt x="36" y="50"/>
                    <a:pt x="28" y="53"/>
                  </a:cubicBezTo>
                  <a:cubicBezTo>
                    <a:pt x="20" y="56"/>
                    <a:pt x="9" y="46"/>
                    <a:pt x="5" y="33"/>
                  </a:cubicBezTo>
                  <a:cubicBezTo>
                    <a:pt x="0" y="19"/>
                    <a:pt x="3" y="5"/>
                    <a:pt x="11"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3" name="Freeform 175">
              <a:extLst>
                <a:ext uri="{FF2B5EF4-FFF2-40B4-BE49-F238E27FC236}">
                  <a16:creationId xmlns:a16="http://schemas.microsoft.com/office/drawing/2014/main" id="{496210A8-0BFC-4C53-A259-11A15159B2F3}"/>
                </a:ext>
              </a:extLst>
            </p:cNvPr>
            <p:cNvSpPr>
              <a:spLocks/>
            </p:cNvSpPr>
            <p:nvPr/>
          </p:nvSpPr>
          <p:spPr bwMode="auto">
            <a:xfrm>
              <a:off x="11664950" y="1698625"/>
              <a:ext cx="136525" cy="201613"/>
            </a:xfrm>
            <a:custGeom>
              <a:avLst/>
              <a:gdLst>
                <a:gd name="T0" fmla="*/ 27 w 38"/>
                <a:gd name="T1" fmla="*/ 2 h 56"/>
                <a:gd name="T2" fmla="*/ 4 w 38"/>
                <a:gd name="T3" fmla="*/ 23 h 56"/>
                <a:gd name="T4" fmla="*/ 10 w 38"/>
                <a:gd name="T5" fmla="*/ 53 h 56"/>
                <a:gd name="T6" fmla="*/ 33 w 38"/>
                <a:gd name="T7" fmla="*/ 33 h 56"/>
                <a:gd name="T8" fmla="*/ 27 w 38"/>
                <a:gd name="T9" fmla="*/ 2 h 56"/>
              </a:gdLst>
              <a:ahLst/>
              <a:cxnLst>
                <a:cxn ang="0">
                  <a:pos x="T0" y="T1"/>
                </a:cxn>
                <a:cxn ang="0">
                  <a:pos x="T2" y="T3"/>
                </a:cxn>
                <a:cxn ang="0">
                  <a:pos x="T4" y="T5"/>
                </a:cxn>
                <a:cxn ang="0">
                  <a:pos x="T6" y="T7"/>
                </a:cxn>
                <a:cxn ang="0">
                  <a:pos x="T8" y="T9"/>
                </a:cxn>
              </a:cxnLst>
              <a:rect l="0" t="0" r="r" b="b"/>
              <a:pathLst>
                <a:path w="38" h="56">
                  <a:moveTo>
                    <a:pt x="27" y="2"/>
                  </a:moveTo>
                  <a:cubicBezTo>
                    <a:pt x="19" y="0"/>
                    <a:pt x="9" y="9"/>
                    <a:pt x="4" y="23"/>
                  </a:cubicBezTo>
                  <a:cubicBezTo>
                    <a:pt x="0" y="37"/>
                    <a:pt x="2" y="50"/>
                    <a:pt x="10" y="53"/>
                  </a:cubicBezTo>
                  <a:cubicBezTo>
                    <a:pt x="19" y="56"/>
                    <a:pt x="29" y="46"/>
                    <a:pt x="33" y="33"/>
                  </a:cubicBezTo>
                  <a:cubicBezTo>
                    <a:pt x="38" y="19"/>
                    <a:pt x="35" y="5"/>
                    <a:pt x="27" y="2"/>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4" name="Freeform 176">
              <a:extLst>
                <a:ext uri="{FF2B5EF4-FFF2-40B4-BE49-F238E27FC236}">
                  <a16:creationId xmlns:a16="http://schemas.microsoft.com/office/drawing/2014/main" id="{D04014AE-A714-4AC3-B30B-38536820B558}"/>
                </a:ext>
              </a:extLst>
            </p:cNvPr>
            <p:cNvSpPr>
              <a:spLocks/>
            </p:cNvSpPr>
            <p:nvPr/>
          </p:nvSpPr>
          <p:spPr bwMode="auto">
            <a:xfrm>
              <a:off x="11188700" y="2406650"/>
              <a:ext cx="436563" cy="538163"/>
            </a:xfrm>
            <a:custGeom>
              <a:avLst/>
              <a:gdLst>
                <a:gd name="T0" fmla="*/ 64 w 121"/>
                <a:gd name="T1" fmla="*/ 0 h 149"/>
                <a:gd name="T2" fmla="*/ 0 w 121"/>
                <a:gd name="T3" fmla="*/ 19 h 149"/>
                <a:gd name="T4" fmla="*/ 24 w 121"/>
                <a:gd name="T5" fmla="*/ 149 h 149"/>
                <a:gd name="T6" fmla="*/ 111 w 121"/>
                <a:gd name="T7" fmla="*/ 149 h 149"/>
                <a:gd name="T8" fmla="*/ 121 w 121"/>
                <a:gd name="T9" fmla="*/ 20 h 149"/>
                <a:gd name="T10" fmla="*/ 64 w 121"/>
                <a:gd name="T11" fmla="*/ 0 h 149"/>
              </a:gdLst>
              <a:ahLst/>
              <a:cxnLst>
                <a:cxn ang="0">
                  <a:pos x="T0" y="T1"/>
                </a:cxn>
                <a:cxn ang="0">
                  <a:pos x="T2" y="T3"/>
                </a:cxn>
                <a:cxn ang="0">
                  <a:pos x="T4" y="T5"/>
                </a:cxn>
                <a:cxn ang="0">
                  <a:pos x="T6" y="T7"/>
                </a:cxn>
                <a:cxn ang="0">
                  <a:pos x="T8" y="T9"/>
                </a:cxn>
                <a:cxn ang="0">
                  <a:pos x="T10" y="T11"/>
                </a:cxn>
              </a:cxnLst>
              <a:rect l="0" t="0" r="r" b="b"/>
              <a:pathLst>
                <a:path w="121" h="149">
                  <a:moveTo>
                    <a:pt x="64" y="0"/>
                  </a:moveTo>
                  <a:cubicBezTo>
                    <a:pt x="64" y="0"/>
                    <a:pt x="0" y="15"/>
                    <a:pt x="0" y="19"/>
                  </a:cubicBezTo>
                  <a:cubicBezTo>
                    <a:pt x="0" y="23"/>
                    <a:pt x="24" y="149"/>
                    <a:pt x="24" y="149"/>
                  </a:cubicBezTo>
                  <a:cubicBezTo>
                    <a:pt x="111" y="149"/>
                    <a:pt x="111" y="149"/>
                    <a:pt x="111" y="149"/>
                  </a:cubicBezTo>
                  <a:cubicBezTo>
                    <a:pt x="121" y="20"/>
                    <a:pt x="121" y="20"/>
                    <a:pt x="121" y="20"/>
                  </a:cubicBezTo>
                  <a:cubicBezTo>
                    <a:pt x="64" y="0"/>
                    <a:pt x="64" y="0"/>
                    <a:pt x="64" y="0"/>
                  </a:cubicBezTo>
                </a:path>
              </a:pathLst>
            </a:custGeom>
            <a:solidFill>
              <a:srgbClr val="A5B8C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5" name="Freeform 177">
              <a:extLst>
                <a:ext uri="{FF2B5EF4-FFF2-40B4-BE49-F238E27FC236}">
                  <a16:creationId xmlns:a16="http://schemas.microsoft.com/office/drawing/2014/main" id="{8CFE444D-F7B5-410D-8839-EED1B2A2FB2F}"/>
                </a:ext>
              </a:extLst>
            </p:cNvPr>
            <p:cNvSpPr>
              <a:spLocks/>
            </p:cNvSpPr>
            <p:nvPr/>
          </p:nvSpPr>
          <p:spPr bwMode="auto">
            <a:xfrm>
              <a:off x="11036300" y="2247900"/>
              <a:ext cx="288925" cy="696913"/>
            </a:xfrm>
            <a:custGeom>
              <a:avLst/>
              <a:gdLst>
                <a:gd name="T0" fmla="*/ 137 w 182"/>
                <a:gd name="T1" fmla="*/ 0 h 439"/>
                <a:gd name="T2" fmla="*/ 137 w 182"/>
                <a:gd name="T3" fmla="*/ 48 h 439"/>
                <a:gd name="T4" fmla="*/ 182 w 182"/>
                <a:gd name="T5" fmla="*/ 439 h 439"/>
                <a:gd name="T6" fmla="*/ 105 w 182"/>
                <a:gd name="T7" fmla="*/ 439 h 439"/>
                <a:gd name="T8" fmla="*/ 19 w 182"/>
                <a:gd name="T9" fmla="*/ 266 h 439"/>
                <a:gd name="T10" fmla="*/ 101 w 182"/>
                <a:gd name="T11" fmla="*/ 212 h 439"/>
                <a:gd name="T12" fmla="*/ 0 w 182"/>
                <a:gd name="T13" fmla="*/ 164 h 439"/>
                <a:gd name="T14" fmla="*/ 91 w 182"/>
                <a:gd name="T15" fmla="*/ 20 h 439"/>
                <a:gd name="T16" fmla="*/ 137 w 182"/>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2" h="439">
                  <a:moveTo>
                    <a:pt x="137" y="0"/>
                  </a:moveTo>
                  <a:lnTo>
                    <a:pt x="137" y="48"/>
                  </a:lnTo>
                  <a:lnTo>
                    <a:pt x="182" y="439"/>
                  </a:lnTo>
                  <a:lnTo>
                    <a:pt x="105" y="439"/>
                  </a:lnTo>
                  <a:lnTo>
                    <a:pt x="19" y="266"/>
                  </a:lnTo>
                  <a:lnTo>
                    <a:pt x="101" y="212"/>
                  </a:lnTo>
                  <a:lnTo>
                    <a:pt x="0" y="164"/>
                  </a:lnTo>
                  <a:lnTo>
                    <a:pt x="91" y="20"/>
                  </a:lnTo>
                  <a:lnTo>
                    <a:pt x="137" y="0"/>
                  </a:lnTo>
                  <a:close/>
                </a:path>
              </a:pathLst>
            </a:custGeom>
            <a:solidFill>
              <a:srgbClr val="20202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6" name="Freeform 178">
              <a:extLst>
                <a:ext uri="{FF2B5EF4-FFF2-40B4-BE49-F238E27FC236}">
                  <a16:creationId xmlns:a16="http://schemas.microsoft.com/office/drawing/2014/main" id="{674C1367-515B-4DE4-840E-374BE3706575}"/>
                </a:ext>
              </a:extLst>
            </p:cNvPr>
            <p:cNvSpPr>
              <a:spLocks/>
            </p:cNvSpPr>
            <p:nvPr/>
          </p:nvSpPr>
          <p:spPr bwMode="auto">
            <a:xfrm>
              <a:off x="11514138" y="2247900"/>
              <a:ext cx="287338" cy="696913"/>
            </a:xfrm>
            <a:custGeom>
              <a:avLst/>
              <a:gdLst>
                <a:gd name="T0" fmla="*/ 45 w 181"/>
                <a:gd name="T1" fmla="*/ 0 h 439"/>
                <a:gd name="T2" fmla="*/ 45 w 181"/>
                <a:gd name="T3" fmla="*/ 48 h 439"/>
                <a:gd name="T4" fmla="*/ 0 w 181"/>
                <a:gd name="T5" fmla="*/ 439 h 439"/>
                <a:gd name="T6" fmla="*/ 77 w 181"/>
                <a:gd name="T7" fmla="*/ 439 h 439"/>
                <a:gd name="T8" fmla="*/ 163 w 181"/>
                <a:gd name="T9" fmla="*/ 266 h 439"/>
                <a:gd name="T10" fmla="*/ 81 w 181"/>
                <a:gd name="T11" fmla="*/ 212 h 439"/>
                <a:gd name="T12" fmla="*/ 181 w 181"/>
                <a:gd name="T13" fmla="*/ 164 h 439"/>
                <a:gd name="T14" fmla="*/ 100 w 181"/>
                <a:gd name="T15" fmla="*/ 25 h 439"/>
                <a:gd name="T16" fmla="*/ 45 w 181"/>
                <a:gd name="T17" fmla="*/ 0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439">
                  <a:moveTo>
                    <a:pt x="45" y="0"/>
                  </a:moveTo>
                  <a:lnTo>
                    <a:pt x="45" y="48"/>
                  </a:lnTo>
                  <a:lnTo>
                    <a:pt x="0" y="439"/>
                  </a:lnTo>
                  <a:lnTo>
                    <a:pt x="77" y="439"/>
                  </a:lnTo>
                  <a:lnTo>
                    <a:pt x="163" y="266"/>
                  </a:lnTo>
                  <a:lnTo>
                    <a:pt x="81" y="212"/>
                  </a:lnTo>
                  <a:lnTo>
                    <a:pt x="181" y="164"/>
                  </a:lnTo>
                  <a:lnTo>
                    <a:pt x="100" y="25"/>
                  </a:lnTo>
                  <a:lnTo>
                    <a:pt x="4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7" name="Freeform 179">
              <a:extLst>
                <a:ext uri="{FF2B5EF4-FFF2-40B4-BE49-F238E27FC236}">
                  <a16:creationId xmlns:a16="http://schemas.microsoft.com/office/drawing/2014/main" id="{57612B02-231A-42ED-9698-FCDE57FDCC28}"/>
                </a:ext>
              </a:extLst>
            </p:cNvPr>
            <p:cNvSpPr>
              <a:spLocks/>
            </p:cNvSpPr>
            <p:nvPr/>
          </p:nvSpPr>
          <p:spPr bwMode="auto">
            <a:xfrm>
              <a:off x="11347450" y="2406650"/>
              <a:ext cx="144463" cy="136525"/>
            </a:xfrm>
            <a:custGeom>
              <a:avLst/>
              <a:gdLst>
                <a:gd name="T0" fmla="*/ 0 w 40"/>
                <a:gd name="T1" fmla="*/ 21 h 38"/>
                <a:gd name="T2" fmla="*/ 11 w 40"/>
                <a:gd name="T3" fmla="*/ 38 h 38"/>
                <a:gd name="T4" fmla="*/ 28 w 40"/>
                <a:gd name="T5" fmla="*/ 38 h 38"/>
                <a:gd name="T6" fmla="*/ 40 w 40"/>
                <a:gd name="T7" fmla="*/ 21 h 38"/>
                <a:gd name="T8" fmla="*/ 20 w 40"/>
                <a:gd name="T9" fmla="*/ 0 h 38"/>
                <a:gd name="T10" fmla="*/ 0 w 40"/>
                <a:gd name="T11" fmla="*/ 21 h 38"/>
              </a:gdLst>
              <a:ahLst/>
              <a:cxnLst>
                <a:cxn ang="0">
                  <a:pos x="T0" y="T1"/>
                </a:cxn>
                <a:cxn ang="0">
                  <a:pos x="T2" y="T3"/>
                </a:cxn>
                <a:cxn ang="0">
                  <a:pos x="T4" y="T5"/>
                </a:cxn>
                <a:cxn ang="0">
                  <a:pos x="T6" y="T7"/>
                </a:cxn>
                <a:cxn ang="0">
                  <a:pos x="T8" y="T9"/>
                </a:cxn>
                <a:cxn ang="0">
                  <a:pos x="T10" y="T11"/>
                </a:cxn>
              </a:cxnLst>
              <a:rect l="0" t="0" r="r" b="b"/>
              <a:pathLst>
                <a:path w="40" h="38">
                  <a:moveTo>
                    <a:pt x="0" y="21"/>
                  </a:moveTo>
                  <a:cubicBezTo>
                    <a:pt x="11" y="38"/>
                    <a:pt x="11" y="38"/>
                    <a:pt x="11" y="38"/>
                  </a:cubicBezTo>
                  <a:cubicBezTo>
                    <a:pt x="17" y="38"/>
                    <a:pt x="23" y="38"/>
                    <a:pt x="28" y="38"/>
                  </a:cubicBezTo>
                  <a:cubicBezTo>
                    <a:pt x="40" y="21"/>
                    <a:pt x="40" y="21"/>
                    <a:pt x="40" y="21"/>
                  </a:cubicBezTo>
                  <a:cubicBezTo>
                    <a:pt x="20" y="0"/>
                    <a:pt x="20" y="0"/>
                    <a:pt x="20" y="0"/>
                  </a:cubicBezTo>
                  <a:cubicBezTo>
                    <a:pt x="0" y="21"/>
                    <a:pt x="0" y="21"/>
                    <a:pt x="0" y="21"/>
                  </a:cubicBezTo>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8" name="Freeform 180">
              <a:extLst>
                <a:ext uri="{FF2B5EF4-FFF2-40B4-BE49-F238E27FC236}">
                  <a16:creationId xmlns:a16="http://schemas.microsoft.com/office/drawing/2014/main" id="{F8A5B8B4-D352-479C-B0AC-3A7E57E48AAB}"/>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close/>
                </a:path>
              </a:pathLst>
            </a:custGeom>
            <a:solidFill>
              <a:srgbClr val="64A5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9" name="Freeform 181">
              <a:extLst>
                <a:ext uri="{FF2B5EF4-FFF2-40B4-BE49-F238E27FC236}">
                  <a16:creationId xmlns:a16="http://schemas.microsoft.com/office/drawing/2014/main" id="{F300BE2A-54C7-4104-9E6A-A3FCC3F1AB13}"/>
                </a:ext>
              </a:extLst>
            </p:cNvPr>
            <p:cNvSpPr>
              <a:spLocks/>
            </p:cNvSpPr>
            <p:nvPr/>
          </p:nvSpPr>
          <p:spPr bwMode="auto">
            <a:xfrm>
              <a:off x="11329988" y="2543175"/>
              <a:ext cx="176213" cy="401638"/>
            </a:xfrm>
            <a:custGeom>
              <a:avLst/>
              <a:gdLst>
                <a:gd name="T0" fmla="*/ 36 w 111"/>
                <a:gd name="T1" fmla="*/ 0 h 253"/>
                <a:gd name="T2" fmla="*/ 0 w 111"/>
                <a:gd name="T3" fmla="*/ 253 h 253"/>
                <a:gd name="T4" fmla="*/ 111 w 111"/>
                <a:gd name="T5" fmla="*/ 253 h 253"/>
                <a:gd name="T6" fmla="*/ 75 w 111"/>
                <a:gd name="T7" fmla="*/ 0 h 253"/>
                <a:gd name="T8" fmla="*/ 36 w 111"/>
                <a:gd name="T9" fmla="*/ 0 h 253"/>
              </a:gdLst>
              <a:ahLst/>
              <a:cxnLst>
                <a:cxn ang="0">
                  <a:pos x="T0" y="T1"/>
                </a:cxn>
                <a:cxn ang="0">
                  <a:pos x="T2" y="T3"/>
                </a:cxn>
                <a:cxn ang="0">
                  <a:pos x="T4" y="T5"/>
                </a:cxn>
                <a:cxn ang="0">
                  <a:pos x="T6" y="T7"/>
                </a:cxn>
                <a:cxn ang="0">
                  <a:pos x="T8" y="T9"/>
                </a:cxn>
              </a:cxnLst>
              <a:rect l="0" t="0" r="r" b="b"/>
              <a:pathLst>
                <a:path w="111" h="253">
                  <a:moveTo>
                    <a:pt x="36" y="0"/>
                  </a:moveTo>
                  <a:lnTo>
                    <a:pt x="0" y="253"/>
                  </a:lnTo>
                  <a:lnTo>
                    <a:pt x="111" y="253"/>
                  </a:lnTo>
                  <a:lnTo>
                    <a:pt x="75" y="0"/>
                  </a:lnTo>
                  <a:lnTo>
                    <a:pt x="3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0" name="Freeform 182">
              <a:extLst>
                <a:ext uri="{FF2B5EF4-FFF2-40B4-BE49-F238E27FC236}">
                  <a16:creationId xmlns:a16="http://schemas.microsoft.com/office/drawing/2014/main" id="{E9E9D211-F949-430A-864C-2B73BB3F59E3}"/>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1" name="Freeform 183">
              <a:extLst>
                <a:ext uri="{FF2B5EF4-FFF2-40B4-BE49-F238E27FC236}">
                  <a16:creationId xmlns:a16="http://schemas.microsoft.com/office/drawing/2014/main" id="{D6E91A97-F999-4F18-90E6-0365EF812FBF}"/>
                </a:ext>
              </a:extLst>
            </p:cNvPr>
            <p:cNvSpPr>
              <a:spLocks/>
            </p:cNvSpPr>
            <p:nvPr/>
          </p:nvSpPr>
          <p:spPr bwMode="auto">
            <a:xfrm>
              <a:off x="11239500" y="2197100"/>
              <a:ext cx="179388" cy="350838"/>
            </a:xfrm>
            <a:custGeom>
              <a:avLst/>
              <a:gdLst>
                <a:gd name="T0" fmla="*/ 9 w 113"/>
                <a:gd name="T1" fmla="*/ 0 h 221"/>
                <a:gd name="T2" fmla="*/ 0 w 113"/>
                <a:gd name="T3" fmla="*/ 36 h 221"/>
                <a:gd name="T4" fmla="*/ 25 w 113"/>
                <a:gd name="T5" fmla="*/ 221 h 221"/>
                <a:gd name="T6" fmla="*/ 113 w 113"/>
                <a:gd name="T7" fmla="*/ 132 h 221"/>
                <a:gd name="T8" fmla="*/ 9 w 113"/>
                <a:gd name="T9" fmla="*/ 0 h 221"/>
              </a:gdLst>
              <a:ahLst/>
              <a:cxnLst>
                <a:cxn ang="0">
                  <a:pos x="T0" y="T1"/>
                </a:cxn>
                <a:cxn ang="0">
                  <a:pos x="T2" y="T3"/>
                </a:cxn>
                <a:cxn ang="0">
                  <a:pos x="T4" y="T5"/>
                </a:cxn>
                <a:cxn ang="0">
                  <a:pos x="T6" y="T7"/>
                </a:cxn>
                <a:cxn ang="0">
                  <a:pos x="T8" y="T9"/>
                </a:cxn>
              </a:cxnLst>
              <a:rect l="0" t="0" r="r" b="b"/>
              <a:pathLst>
                <a:path w="113" h="221">
                  <a:moveTo>
                    <a:pt x="9" y="0"/>
                  </a:moveTo>
                  <a:lnTo>
                    <a:pt x="0" y="36"/>
                  </a:lnTo>
                  <a:lnTo>
                    <a:pt x="25" y="221"/>
                  </a:lnTo>
                  <a:lnTo>
                    <a:pt x="113" y="132"/>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2" name="Freeform 184">
              <a:extLst>
                <a:ext uri="{FF2B5EF4-FFF2-40B4-BE49-F238E27FC236}">
                  <a16:creationId xmlns:a16="http://schemas.microsoft.com/office/drawing/2014/main" id="{ADE6FF03-32B0-4F50-B308-DDF50CFB8A56}"/>
                </a:ext>
              </a:extLst>
            </p:cNvPr>
            <p:cNvSpPr>
              <a:spLocks/>
            </p:cNvSpPr>
            <p:nvPr/>
          </p:nvSpPr>
          <p:spPr bwMode="auto">
            <a:xfrm>
              <a:off x="11253788" y="2128838"/>
              <a:ext cx="331788" cy="115888"/>
            </a:xfrm>
            <a:custGeom>
              <a:avLst/>
              <a:gdLst>
                <a:gd name="T0" fmla="*/ 0 w 92"/>
                <a:gd name="T1" fmla="*/ 0 h 32"/>
                <a:gd name="T2" fmla="*/ 0 w 92"/>
                <a:gd name="T3" fmla="*/ 3 h 32"/>
                <a:gd name="T4" fmla="*/ 46 w 92"/>
                <a:gd name="T5" fmla="*/ 32 h 32"/>
                <a:gd name="T6" fmla="*/ 47 w 92"/>
                <a:gd name="T7" fmla="*/ 32 h 32"/>
                <a:gd name="T8" fmla="*/ 92 w 92"/>
                <a:gd name="T9" fmla="*/ 5 h 32"/>
                <a:gd name="T10" fmla="*/ 92 w 92"/>
                <a:gd name="T11" fmla="*/ 0 h 32"/>
                <a:gd name="T12" fmla="*/ 0 w 92"/>
                <a:gd name="T13" fmla="*/ 0 h 32"/>
              </a:gdLst>
              <a:ahLst/>
              <a:cxnLst>
                <a:cxn ang="0">
                  <a:pos x="T0" y="T1"/>
                </a:cxn>
                <a:cxn ang="0">
                  <a:pos x="T2" y="T3"/>
                </a:cxn>
                <a:cxn ang="0">
                  <a:pos x="T4" y="T5"/>
                </a:cxn>
                <a:cxn ang="0">
                  <a:pos x="T6" y="T7"/>
                </a:cxn>
                <a:cxn ang="0">
                  <a:pos x="T8" y="T9"/>
                </a:cxn>
                <a:cxn ang="0">
                  <a:pos x="T10" y="T11"/>
                </a:cxn>
                <a:cxn ang="0">
                  <a:pos x="T12" y="T13"/>
                </a:cxn>
              </a:cxnLst>
              <a:rect l="0" t="0" r="r" b="b"/>
              <a:pathLst>
                <a:path w="92" h="32">
                  <a:moveTo>
                    <a:pt x="0" y="0"/>
                  </a:moveTo>
                  <a:cubicBezTo>
                    <a:pt x="0" y="3"/>
                    <a:pt x="0" y="3"/>
                    <a:pt x="0" y="3"/>
                  </a:cubicBezTo>
                  <a:cubicBezTo>
                    <a:pt x="0" y="3"/>
                    <a:pt x="23" y="31"/>
                    <a:pt x="46" y="32"/>
                  </a:cubicBezTo>
                  <a:cubicBezTo>
                    <a:pt x="46" y="32"/>
                    <a:pt x="47" y="32"/>
                    <a:pt x="47" y="32"/>
                  </a:cubicBezTo>
                  <a:cubicBezTo>
                    <a:pt x="69" y="32"/>
                    <a:pt x="92" y="5"/>
                    <a:pt x="92" y="5"/>
                  </a:cubicBezTo>
                  <a:cubicBezTo>
                    <a:pt x="92" y="0"/>
                    <a:pt x="92" y="0"/>
                    <a:pt x="92" y="0"/>
                  </a:cubicBezTo>
                  <a:cubicBezTo>
                    <a:pt x="0" y="0"/>
                    <a:pt x="0" y="0"/>
                    <a:pt x="0" y="0"/>
                  </a:cubicBezTo>
                </a:path>
              </a:pathLst>
            </a:custGeom>
            <a:solidFill>
              <a:srgbClr val="BA9C7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3" name="Freeform 185">
              <a:extLst>
                <a:ext uri="{FF2B5EF4-FFF2-40B4-BE49-F238E27FC236}">
                  <a16:creationId xmlns:a16="http://schemas.microsoft.com/office/drawing/2014/main" id="{F64B8A84-8F91-4132-840D-1E0CE0779D37}"/>
                </a:ext>
              </a:extLst>
            </p:cNvPr>
            <p:cNvSpPr>
              <a:spLocks/>
            </p:cNvSpPr>
            <p:nvPr/>
          </p:nvSpPr>
          <p:spPr bwMode="auto">
            <a:xfrm>
              <a:off x="10910888" y="1265238"/>
              <a:ext cx="1017588" cy="942975"/>
            </a:xfrm>
            <a:custGeom>
              <a:avLst/>
              <a:gdLst>
                <a:gd name="T0" fmla="*/ 141 w 282"/>
                <a:gd name="T1" fmla="*/ 0 h 261"/>
                <a:gd name="T2" fmla="*/ 63 w 282"/>
                <a:gd name="T3" fmla="*/ 208 h 261"/>
                <a:gd name="T4" fmla="*/ 141 w 282"/>
                <a:gd name="T5" fmla="*/ 261 h 261"/>
                <a:gd name="T6" fmla="*/ 219 w 282"/>
                <a:gd name="T7" fmla="*/ 208 h 261"/>
                <a:gd name="T8" fmla="*/ 141 w 282"/>
                <a:gd name="T9" fmla="*/ 0 h 261"/>
              </a:gdLst>
              <a:ahLst/>
              <a:cxnLst>
                <a:cxn ang="0">
                  <a:pos x="T0" y="T1"/>
                </a:cxn>
                <a:cxn ang="0">
                  <a:pos x="T2" y="T3"/>
                </a:cxn>
                <a:cxn ang="0">
                  <a:pos x="T4" y="T5"/>
                </a:cxn>
                <a:cxn ang="0">
                  <a:pos x="T6" y="T7"/>
                </a:cxn>
                <a:cxn ang="0">
                  <a:pos x="T8" y="T9"/>
                </a:cxn>
              </a:cxnLst>
              <a:rect l="0" t="0" r="r" b="b"/>
              <a:pathLst>
                <a:path w="282" h="261">
                  <a:moveTo>
                    <a:pt x="141" y="0"/>
                  </a:moveTo>
                  <a:cubicBezTo>
                    <a:pt x="0" y="0"/>
                    <a:pt x="54" y="194"/>
                    <a:pt x="63" y="208"/>
                  </a:cubicBezTo>
                  <a:cubicBezTo>
                    <a:pt x="73" y="225"/>
                    <a:pt x="118" y="261"/>
                    <a:pt x="141" y="261"/>
                  </a:cubicBezTo>
                  <a:cubicBezTo>
                    <a:pt x="164" y="261"/>
                    <a:pt x="209" y="225"/>
                    <a:pt x="219" y="208"/>
                  </a:cubicBezTo>
                  <a:cubicBezTo>
                    <a:pt x="228" y="194"/>
                    <a:pt x="282" y="0"/>
                    <a:pt x="141" y="0"/>
                  </a:cubicBezTo>
                  <a:close/>
                </a:path>
              </a:pathLst>
            </a:custGeom>
            <a:solidFill>
              <a:srgbClr val="E8C39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4" name="Freeform 186">
              <a:extLst>
                <a:ext uri="{FF2B5EF4-FFF2-40B4-BE49-F238E27FC236}">
                  <a16:creationId xmlns:a16="http://schemas.microsoft.com/office/drawing/2014/main" id="{EC70A2C9-94FD-4F0A-BF12-66C782E2F51D}"/>
                </a:ext>
              </a:extLst>
            </p:cNvPr>
            <p:cNvSpPr>
              <a:spLocks noEditPoints="1"/>
            </p:cNvSpPr>
            <p:nvPr/>
          </p:nvSpPr>
          <p:spPr bwMode="auto">
            <a:xfrm>
              <a:off x="11029950" y="1146175"/>
              <a:ext cx="801688" cy="722313"/>
            </a:xfrm>
            <a:custGeom>
              <a:avLst/>
              <a:gdLst>
                <a:gd name="T0" fmla="*/ 171 w 222"/>
                <a:gd name="T1" fmla="*/ 38 h 200"/>
                <a:gd name="T2" fmla="*/ 28 w 222"/>
                <a:gd name="T3" fmla="*/ 54 h 200"/>
                <a:gd name="T4" fmla="*/ 16 w 222"/>
                <a:gd name="T5" fmla="*/ 197 h 200"/>
                <a:gd name="T6" fmla="*/ 16 w 222"/>
                <a:gd name="T7" fmla="*/ 197 h 200"/>
                <a:gd name="T8" fmla="*/ 16 w 222"/>
                <a:gd name="T9" fmla="*/ 198 h 200"/>
                <a:gd name="T10" fmla="*/ 18 w 222"/>
                <a:gd name="T11" fmla="*/ 200 h 200"/>
                <a:gd name="T12" fmla="*/ 20 w 222"/>
                <a:gd name="T13" fmla="*/ 200 h 200"/>
                <a:gd name="T14" fmla="*/ 20 w 222"/>
                <a:gd name="T15" fmla="*/ 199 h 200"/>
                <a:gd name="T16" fmla="*/ 20 w 222"/>
                <a:gd name="T17" fmla="*/ 187 h 200"/>
                <a:gd name="T18" fmla="*/ 18 w 222"/>
                <a:gd name="T19" fmla="*/ 169 h 200"/>
                <a:gd name="T20" fmla="*/ 42 w 222"/>
                <a:gd name="T21" fmla="*/ 101 h 200"/>
                <a:gd name="T22" fmla="*/ 47 w 222"/>
                <a:gd name="T23" fmla="*/ 94 h 200"/>
                <a:gd name="T24" fmla="*/ 53 w 222"/>
                <a:gd name="T25" fmla="*/ 87 h 200"/>
                <a:gd name="T26" fmla="*/ 57 w 222"/>
                <a:gd name="T27" fmla="*/ 85 h 200"/>
                <a:gd name="T28" fmla="*/ 133 w 222"/>
                <a:gd name="T29" fmla="*/ 97 h 200"/>
                <a:gd name="T30" fmla="*/ 163 w 222"/>
                <a:gd name="T31" fmla="*/ 104 h 200"/>
                <a:gd name="T32" fmla="*/ 171 w 222"/>
                <a:gd name="T33" fmla="*/ 97 h 200"/>
                <a:gd name="T34" fmla="*/ 198 w 222"/>
                <a:gd name="T35" fmla="*/ 174 h 200"/>
                <a:gd name="T36" fmla="*/ 196 w 222"/>
                <a:gd name="T37" fmla="*/ 187 h 200"/>
                <a:gd name="T38" fmla="*/ 196 w 222"/>
                <a:gd name="T39" fmla="*/ 199 h 200"/>
                <a:gd name="T40" fmla="*/ 196 w 222"/>
                <a:gd name="T41" fmla="*/ 200 h 200"/>
                <a:gd name="T42" fmla="*/ 199 w 222"/>
                <a:gd name="T43" fmla="*/ 200 h 200"/>
                <a:gd name="T44" fmla="*/ 200 w 222"/>
                <a:gd name="T45" fmla="*/ 198 h 200"/>
                <a:gd name="T46" fmla="*/ 200 w 222"/>
                <a:gd name="T47" fmla="*/ 193 h 200"/>
                <a:gd name="T48" fmla="*/ 201 w 222"/>
                <a:gd name="T49" fmla="*/ 186 h 200"/>
                <a:gd name="T50" fmla="*/ 171 w 222"/>
                <a:gd name="T51" fmla="*/ 38 h 200"/>
                <a:gd name="T52" fmla="*/ 99 w 222"/>
                <a:gd name="T53" fmla="*/ 74 h 200"/>
                <a:gd name="T54" fmla="*/ 97 w 222"/>
                <a:gd name="T55" fmla="*/ 74 h 200"/>
                <a:gd name="T56" fmla="*/ 100 w 222"/>
                <a:gd name="T57" fmla="*/ 75 h 200"/>
                <a:gd name="T58" fmla="*/ 99 w 222"/>
                <a:gd name="T59" fmla="*/ 74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2" h="200">
                  <a:moveTo>
                    <a:pt x="171" y="38"/>
                  </a:moveTo>
                  <a:cubicBezTo>
                    <a:pt x="124" y="0"/>
                    <a:pt x="50" y="22"/>
                    <a:pt x="28" y="54"/>
                  </a:cubicBezTo>
                  <a:cubicBezTo>
                    <a:pt x="0" y="93"/>
                    <a:pt x="10" y="152"/>
                    <a:pt x="16" y="197"/>
                  </a:cubicBezTo>
                  <a:cubicBezTo>
                    <a:pt x="16" y="197"/>
                    <a:pt x="16" y="197"/>
                    <a:pt x="16" y="197"/>
                  </a:cubicBezTo>
                  <a:cubicBezTo>
                    <a:pt x="16" y="197"/>
                    <a:pt x="16" y="198"/>
                    <a:pt x="16" y="198"/>
                  </a:cubicBezTo>
                  <a:cubicBezTo>
                    <a:pt x="17" y="199"/>
                    <a:pt x="17" y="200"/>
                    <a:pt x="18" y="200"/>
                  </a:cubicBezTo>
                  <a:cubicBezTo>
                    <a:pt x="18" y="200"/>
                    <a:pt x="19" y="200"/>
                    <a:pt x="20" y="200"/>
                  </a:cubicBezTo>
                  <a:cubicBezTo>
                    <a:pt x="20" y="199"/>
                    <a:pt x="20" y="199"/>
                    <a:pt x="20" y="199"/>
                  </a:cubicBezTo>
                  <a:cubicBezTo>
                    <a:pt x="21" y="195"/>
                    <a:pt x="20" y="187"/>
                    <a:pt x="20" y="187"/>
                  </a:cubicBezTo>
                  <a:cubicBezTo>
                    <a:pt x="20" y="181"/>
                    <a:pt x="19" y="175"/>
                    <a:pt x="18" y="169"/>
                  </a:cubicBezTo>
                  <a:cubicBezTo>
                    <a:pt x="22" y="141"/>
                    <a:pt x="35" y="135"/>
                    <a:pt x="42" y="101"/>
                  </a:cubicBezTo>
                  <a:cubicBezTo>
                    <a:pt x="44" y="99"/>
                    <a:pt x="45" y="96"/>
                    <a:pt x="47" y="94"/>
                  </a:cubicBezTo>
                  <a:cubicBezTo>
                    <a:pt x="49" y="92"/>
                    <a:pt x="51" y="89"/>
                    <a:pt x="53" y="87"/>
                  </a:cubicBezTo>
                  <a:cubicBezTo>
                    <a:pt x="54" y="87"/>
                    <a:pt x="55" y="86"/>
                    <a:pt x="57" y="85"/>
                  </a:cubicBezTo>
                  <a:cubicBezTo>
                    <a:pt x="82" y="76"/>
                    <a:pt x="109" y="87"/>
                    <a:pt x="133" y="97"/>
                  </a:cubicBezTo>
                  <a:cubicBezTo>
                    <a:pt x="142" y="101"/>
                    <a:pt x="153" y="105"/>
                    <a:pt x="163" y="104"/>
                  </a:cubicBezTo>
                  <a:cubicBezTo>
                    <a:pt x="167" y="104"/>
                    <a:pt x="171" y="101"/>
                    <a:pt x="171" y="97"/>
                  </a:cubicBezTo>
                  <a:cubicBezTo>
                    <a:pt x="182" y="132"/>
                    <a:pt x="192" y="148"/>
                    <a:pt x="198" y="174"/>
                  </a:cubicBezTo>
                  <a:cubicBezTo>
                    <a:pt x="197" y="178"/>
                    <a:pt x="196" y="183"/>
                    <a:pt x="196" y="187"/>
                  </a:cubicBezTo>
                  <a:cubicBezTo>
                    <a:pt x="196" y="187"/>
                    <a:pt x="195" y="195"/>
                    <a:pt x="196" y="199"/>
                  </a:cubicBezTo>
                  <a:cubicBezTo>
                    <a:pt x="196" y="199"/>
                    <a:pt x="196" y="199"/>
                    <a:pt x="196" y="200"/>
                  </a:cubicBezTo>
                  <a:cubicBezTo>
                    <a:pt x="197" y="200"/>
                    <a:pt x="198" y="200"/>
                    <a:pt x="199" y="200"/>
                  </a:cubicBezTo>
                  <a:cubicBezTo>
                    <a:pt x="199" y="200"/>
                    <a:pt x="200" y="199"/>
                    <a:pt x="200" y="198"/>
                  </a:cubicBezTo>
                  <a:cubicBezTo>
                    <a:pt x="200" y="196"/>
                    <a:pt x="200" y="195"/>
                    <a:pt x="200" y="193"/>
                  </a:cubicBezTo>
                  <a:cubicBezTo>
                    <a:pt x="201" y="191"/>
                    <a:pt x="201" y="189"/>
                    <a:pt x="201" y="186"/>
                  </a:cubicBezTo>
                  <a:cubicBezTo>
                    <a:pt x="209" y="159"/>
                    <a:pt x="222" y="49"/>
                    <a:pt x="171" y="38"/>
                  </a:cubicBezTo>
                  <a:close/>
                  <a:moveTo>
                    <a:pt x="99" y="74"/>
                  </a:moveTo>
                  <a:cubicBezTo>
                    <a:pt x="98" y="74"/>
                    <a:pt x="97" y="74"/>
                    <a:pt x="97" y="74"/>
                  </a:cubicBezTo>
                  <a:cubicBezTo>
                    <a:pt x="98" y="74"/>
                    <a:pt x="99" y="74"/>
                    <a:pt x="100" y="75"/>
                  </a:cubicBezTo>
                  <a:cubicBezTo>
                    <a:pt x="100" y="75"/>
                    <a:pt x="99" y="75"/>
                    <a:pt x="99" y="74"/>
                  </a:cubicBezTo>
                  <a:close/>
                </a:path>
              </a:pathLst>
            </a:custGeom>
            <a:solidFill>
              <a:srgbClr val="5D544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5" name="Freeform 187">
              <a:extLst>
                <a:ext uri="{FF2B5EF4-FFF2-40B4-BE49-F238E27FC236}">
                  <a16:creationId xmlns:a16="http://schemas.microsoft.com/office/drawing/2014/main" id="{153F2650-7F27-4107-81E1-22C5E46D3E7B}"/>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6" name="Freeform 188">
              <a:extLst>
                <a:ext uri="{FF2B5EF4-FFF2-40B4-BE49-F238E27FC236}">
                  <a16:creationId xmlns:a16="http://schemas.microsoft.com/office/drawing/2014/main" id="{9EA0BBA0-14C7-42B1-AE28-B30F7E907191}"/>
                </a:ext>
              </a:extLst>
            </p:cNvPr>
            <p:cNvSpPr>
              <a:spLocks/>
            </p:cNvSpPr>
            <p:nvPr/>
          </p:nvSpPr>
          <p:spPr bwMode="auto">
            <a:xfrm>
              <a:off x="11418888" y="2197100"/>
              <a:ext cx="177800" cy="354013"/>
            </a:xfrm>
            <a:custGeom>
              <a:avLst/>
              <a:gdLst>
                <a:gd name="T0" fmla="*/ 105 w 112"/>
                <a:gd name="T1" fmla="*/ 0 h 223"/>
                <a:gd name="T2" fmla="*/ 112 w 112"/>
                <a:gd name="T3" fmla="*/ 36 h 223"/>
                <a:gd name="T4" fmla="*/ 87 w 112"/>
                <a:gd name="T5" fmla="*/ 223 h 223"/>
                <a:gd name="T6" fmla="*/ 0 w 112"/>
                <a:gd name="T7" fmla="*/ 132 h 223"/>
                <a:gd name="T8" fmla="*/ 105 w 112"/>
                <a:gd name="T9" fmla="*/ 0 h 223"/>
              </a:gdLst>
              <a:ahLst/>
              <a:cxnLst>
                <a:cxn ang="0">
                  <a:pos x="T0" y="T1"/>
                </a:cxn>
                <a:cxn ang="0">
                  <a:pos x="T2" y="T3"/>
                </a:cxn>
                <a:cxn ang="0">
                  <a:pos x="T4" y="T5"/>
                </a:cxn>
                <a:cxn ang="0">
                  <a:pos x="T6" y="T7"/>
                </a:cxn>
                <a:cxn ang="0">
                  <a:pos x="T8" y="T9"/>
                </a:cxn>
              </a:cxnLst>
              <a:rect l="0" t="0" r="r" b="b"/>
              <a:pathLst>
                <a:path w="112" h="223">
                  <a:moveTo>
                    <a:pt x="105" y="0"/>
                  </a:moveTo>
                  <a:lnTo>
                    <a:pt x="112" y="36"/>
                  </a:lnTo>
                  <a:lnTo>
                    <a:pt x="87" y="223"/>
                  </a:lnTo>
                  <a:lnTo>
                    <a:pt x="0" y="132"/>
                  </a:lnTo>
                  <a:lnTo>
                    <a:pt x="1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7" name="Freeform 189">
              <a:extLst>
                <a:ext uri="{FF2B5EF4-FFF2-40B4-BE49-F238E27FC236}">
                  <a16:creationId xmlns:a16="http://schemas.microsoft.com/office/drawing/2014/main" id="{21543CF4-E6B3-4F5A-B5B0-BB5FB7B61AD1}"/>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close/>
                </a:path>
              </a:pathLst>
            </a:custGeom>
            <a:solidFill>
              <a:srgbClr val="DCB99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8" name="Freeform 190">
              <a:extLst>
                <a:ext uri="{FF2B5EF4-FFF2-40B4-BE49-F238E27FC236}">
                  <a16:creationId xmlns:a16="http://schemas.microsoft.com/office/drawing/2014/main" id="{4A867BB7-DEA9-40BD-9F4C-8C7AFD3F2589}"/>
                </a:ext>
              </a:extLst>
            </p:cNvPr>
            <p:cNvSpPr>
              <a:spLocks/>
            </p:cNvSpPr>
            <p:nvPr/>
          </p:nvSpPr>
          <p:spPr bwMode="auto">
            <a:xfrm>
              <a:off x="11253788" y="2193925"/>
              <a:ext cx="331788" cy="212725"/>
            </a:xfrm>
            <a:custGeom>
              <a:avLst/>
              <a:gdLst>
                <a:gd name="T0" fmla="*/ 209 w 209"/>
                <a:gd name="T1" fmla="*/ 0 h 134"/>
                <a:gd name="T2" fmla="*/ 104 w 209"/>
                <a:gd name="T3" fmla="*/ 129 h 134"/>
                <a:gd name="T4" fmla="*/ 0 w 209"/>
                <a:gd name="T5" fmla="*/ 0 h 134"/>
                <a:gd name="T6" fmla="*/ 0 w 209"/>
                <a:gd name="T7" fmla="*/ 2 h 134"/>
                <a:gd name="T8" fmla="*/ 104 w 209"/>
                <a:gd name="T9" fmla="*/ 134 h 134"/>
                <a:gd name="T10" fmla="*/ 209 w 209"/>
                <a:gd name="T11" fmla="*/ 2 h 134"/>
                <a:gd name="T12" fmla="*/ 209 w 209"/>
                <a:gd name="T13" fmla="*/ 0 h 134"/>
              </a:gdLst>
              <a:ahLst/>
              <a:cxnLst>
                <a:cxn ang="0">
                  <a:pos x="T0" y="T1"/>
                </a:cxn>
                <a:cxn ang="0">
                  <a:pos x="T2" y="T3"/>
                </a:cxn>
                <a:cxn ang="0">
                  <a:pos x="T4" y="T5"/>
                </a:cxn>
                <a:cxn ang="0">
                  <a:pos x="T6" y="T7"/>
                </a:cxn>
                <a:cxn ang="0">
                  <a:pos x="T8" y="T9"/>
                </a:cxn>
                <a:cxn ang="0">
                  <a:pos x="T10" y="T11"/>
                </a:cxn>
                <a:cxn ang="0">
                  <a:pos x="T12" y="T13"/>
                </a:cxn>
              </a:cxnLst>
              <a:rect l="0" t="0" r="r" b="b"/>
              <a:pathLst>
                <a:path w="209" h="134">
                  <a:moveTo>
                    <a:pt x="209" y="0"/>
                  </a:moveTo>
                  <a:lnTo>
                    <a:pt x="104" y="129"/>
                  </a:lnTo>
                  <a:lnTo>
                    <a:pt x="0" y="0"/>
                  </a:lnTo>
                  <a:lnTo>
                    <a:pt x="0" y="2"/>
                  </a:lnTo>
                  <a:lnTo>
                    <a:pt x="104" y="134"/>
                  </a:lnTo>
                  <a:lnTo>
                    <a:pt x="209" y="2"/>
                  </a:lnTo>
                  <a:lnTo>
                    <a:pt x="20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9" name="Freeform 191">
              <a:extLst>
                <a:ext uri="{FF2B5EF4-FFF2-40B4-BE49-F238E27FC236}">
                  <a16:creationId xmlns:a16="http://schemas.microsoft.com/office/drawing/2014/main" id="{B3B6B943-4097-4C2A-9550-E979686434DF}"/>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close/>
                  <a:moveTo>
                    <a:pt x="39" y="0"/>
                  </a:moveTo>
                  <a:lnTo>
                    <a:pt x="39" y="0"/>
                  </a:lnTo>
                  <a:lnTo>
                    <a:pt x="41" y="3"/>
                  </a:lnTo>
                  <a:lnTo>
                    <a:pt x="41" y="3"/>
                  </a:lnTo>
                  <a:lnTo>
                    <a:pt x="39" y="0"/>
                  </a:lnTo>
                  <a:close/>
                </a:path>
              </a:pathLst>
            </a:custGeom>
            <a:solidFill>
              <a:srgbClr val="94A5A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0" name="Freeform 192">
              <a:extLst>
                <a:ext uri="{FF2B5EF4-FFF2-40B4-BE49-F238E27FC236}">
                  <a16:creationId xmlns:a16="http://schemas.microsoft.com/office/drawing/2014/main" id="{5E051F93-4B14-474B-B807-1B73369DCEF8}"/>
                </a:ext>
              </a:extLst>
            </p:cNvPr>
            <p:cNvSpPr>
              <a:spLocks noEditPoints="1"/>
            </p:cNvSpPr>
            <p:nvPr/>
          </p:nvSpPr>
          <p:spPr bwMode="auto">
            <a:xfrm>
              <a:off x="11387138" y="2543175"/>
              <a:ext cx="65088" cy="4763"/>
            </a:xfrm>
            <a:custGeom>
              <a:avLst/>
              <a:gdLst>
                <a:gd name="T0" fmla="*/ 0 w 41"/>
                <a:gd name="T1" fmla="*/ 0 h 3"/>
                <a:gd name="T2" fmla="*/ 0 w 41"/>
                <a:gd name="T3" fmla="*/ 3 h 3"/>
                <a:gd name="T4" fmla="*/ 0 w 41"/>
                <a:gd name="T5" fmla="*/ 3 h 3"/>
                <a:gd name="T6" fmla="*/ 0 w 41"/>
                <a:gd name="T7" fmla="*/ 0 h 3"/>
                <a:gd name="T8" fmla="*/ 39 w 41"/>
                <a:gd name="T9" fmla="*/ 0 h 3"/>
                <a:gd name="T10" fmla="*/ 39 w 41"/>
                <a:gd name="T11" fmla="*/ 0 h 3"/>
                <a:gd name="T12" fmla="*/ 41 w 41"/>
                <a:gd name="T13" fmla="*/ 3 h 3"/>
                <a:gd name="T14" fmla="*/ 41 w 41"/>
                <a:gd name="T15" fmla="*/ 3 h 3"/>
                <a:gd name="T16" fmla="*/ 39 w 41"/>
                <a:gd name="T17"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3">
                  <a:moveTo>
                    <a:pt x="0" y="0"/>
                  </a:moveTo>
                  <a:lnTo>
                    <a:pt x="0" y="3"/>
                  </a:lnTo>
                  <a:lnTo>
                    <a:pt x="0" y="3"/>
                  </a:lnTo>
                  <a:lnTo>
                    <a:pt x="0" y="0"/>
                  </a:lnTo>
                  <a:moveTo>
                    <a:pt x="39" y="0"/>
                  </a:moveTo>
                  <a:lnTo>
                    <a:pt x="39" y="0"/>
                  </a:lnTo>
                  <a:lnTo>
                    <a:pt x="41"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1" name="Freeform 193">
              <a:extLst>
                <a:ext uri="{FF2B5EF4-FFF2-40B4-BE49-F238E27FC236}">
                  <a16:creationId xmlns:a16="http://schemas.microsoft.com/office/drawing/2014/main" id="{3B0A71BA-F000-4FAE-8773-719D94904A2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close/>
                </a:path>
              </a:pathLst>
            </a:custGeom>
            <a:solidFill>
              <a:srgbClr val="5A94C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72" name="Freeform 194">
              <a:extLst>
                <a:ext uri="{FF2B5EF4-FFF2-40B4-BE49-F238E27FC236}">
                  <a16:creationId xmlns:a16="http://schemas.microsoft.com/office/drawing/2014/main" id="{213F5B69-DD1C-4BCC-AD4F-9046DB1B629A}"/>
                </a:ext>
              </a:extLst>
            </p:cNvPr>
            <p:cNvSpPr>
              <a:spLocks/>
            </p:cNvSpPr>
            <p:nvPr/>
          </p:nvSpPr>
          <p:spPr bwMode="auto">
            <a:xfrm>
              <a:off x="11387138" y="2543175"/>
              <a:ext cx="65088" cy="4763"/>
            </a:xfrm>
            <a:custGeom>
              <a:avLst/>
              <a:gdLst>
                <a:gd name="T0" fmla="*/ 39 w 41"/>
                <a:gd name="T1" fmla="*/ 0 h 3"/>
                <a:gd name="T2" fmla="*/ 0 w 41"/>
                <a:gd name="T3" fmla="*/ 0 h 3"/>
                <a:gd name="T4" fmla="*/ 0 w 41"/>
                <a:gd name="T5" fmla="*/ 3 h 3"/>
                <a:gd name="T6" fmla="*/ 41 w 41"/>
                <a:gd name="T7" fmla="*/ 3 h 3"/>
                <a:gd name="T8" fmla="*/ 39 w 41"/>
                <a:gd name="T9" fmla="*/ 0 h 3"/>
              </a:gdLst>
              <a:ahLst/>
              <a:cxnLst>
                <a:cxn ang="0">
                  <a:pos x="T0" y="T1"/>
                </a:cxn>
                <a:cxn ang="0">
                  <a:pos x="T2" y="T3"/>
                </a:cxn>
                <a:cxn ang="0">
                  <a:pos x="T4" y="T5"/>
                </a:cxn>
                <a:cxn ang="0">
                  <a:pos x="T6" y="T7"/>
                </a:cxn>
                <a:cxn ang="0">
                  <a:pos x="T8" y="T9"/>
                </a:cxn>
              </a:cxnLst>
              <a:rect l="0" t="0" r="r" b="b"/>
              <a:pathLst>
                <a:path w="41" h="3">
                  <a:moveTo>
                    <a:pt x="39" y="0"/>
                  </a:moveTo>
                  <a:lnTo>
                    <a:pt x="0" y="0"/>
                  </a:lnTo>
                  <a:lnTo>
                    <a:pt x="0" y="3"/>
                  </a:lnTo>
                  <a:lnTo>
                    <a:pt x="41" y="3"/>
                  </a:lnTo>
                  <a:lnTo>
                    <a:pt x="3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Tree>
    <p:extLst>
      <p:ext uri="{BB962C8B-B14F-4D97-AF65-F5344CB8AC3E}">
        <p14:creationId xmlns:p14="http://schemas.microsoft.com/office/powerpoint/2010/main" val="1877148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1000"/>
                                        <p:tgtEl>
                                          <p:spTgt spid="19"/>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20"/>
                                        </p:tgtEl>
                                        <p:attrNameLst>
                                          <p:attrName>style.visibility</p:attrName>
                                        </p:attrNameLst>
                                      </p:cBhvr>
                                      <p:to>
                                        <p:strVal val="visible"/>
                                      </p:to>
                                    </p:set>
                                    <p:animEffect transition="in" filter="wipe(up)">
                                      <p:cBhvr>
                                        <p:cTn id="11" dur="1000"/>
                                        <p:tgtEl>
                                          <p:spTgt spid="20"/>
                                        </p:tgtEl>
                                      </p:cBhvr>
                                    </p:animEffect>
                                  </p:childTnLst>
                                </p:cTn>
                              </p:par>
                            </p:childTnLst>
                          </p:cTn>
                        </p:par>
                        <p:par>
                          <p:cTn id="12" fill="hold">
                            <p:stCondLst>
                              <p:cond delay="2000"/>
                            </p:stCondLst>
                            <p:childTnLst>
                              <p:par>
                                <p:cTn id="13" presetID="53" presetClass="entr" presetSubtype="16"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p:cTn id="15" dur="750" fill="hold"/>
                                        <p:tgtEl>
                                          <p:spTgt spid="9"/>
                                        </p:tgtEl>
                                        <p:attrNameLst>
                                          <p:attrName>ppt_w</p:attrName>
                                        </p:attrNameLst>
                                      </p:cBhvr>
                                      <p:tavLst>
                                        <p:tav tm="0">
                                          <p:val>
                                            <p:fltVal val="0"/>
                                          </p:val>
                                        </p:tav>
                                        <p:tav tm="100000">
                                          <p:val>
                                            <p:strVal val="#ppt_w"/>
                                          </p:val>
                                        </p:tav>
                                      </p:tavLst>
                                    </p:anim>
                                    <p:anim calcmode="lin" valueType="num">
                                      <p:cBhvr>
                                        <p:cTn id="16" dur="750" fill="hold"/>
                                        <p:tgtEl>
                                          <p:spTgt spid="9"/>
                                        </p:tgtEl>
                                        <p:attrNameLst>
                                          <p:attrName>ppt_h</p:attrName>
                                        </p:attrNameLst>
                                      </p:cBhvr>
                                      <p:tavLst>
                                        <p:tav tm="0">
                                          <p:val>
                                            <p:fltVal val="0"/>
                                          </p:val>
                                        </p:tav>
                                        <p:tav tm="100000">
                                          <p:val>
                                            <p:strVal val="#ppt_h"/>
                                          </p:val>
                                        </p:tav>
                                      </p:tavLst>
                                    </p:anim>
                                    <p:animEffect transition="in" filter="fade">
                                      <p:cBhvr>
                                        <p:cTn id="17" dur="750"/>
                                        <p:tgtEl>
                                          <p:spTgt spid="9"/>
                                        </p:tgtEl>
                                      </p:cBhvr>
                                    </p:animEffect>
                                  </p:childTnLst>
                                </p:cTn>
                              </p:par>
                              <p:par>
                                <p:cTn id="18" presetID="53" presetClass="entr" presetSubtype="16" fill="hold" nodeType="withEffect">
                                  <p:stCondLst>
                                    <p:cond delay="0"/>
                                  </p:stCondLst>
                                  <p:childTnLst>
                                    <p:set>
                                      <p:cBhvr>
                                        <p:cTn id="19" dur="1" fill="hold">
                                          <p:stCondLst>
                                            <p:cond delay="0"/>
                                          </p:stCondLst>
                                        </p:cTn>
                                        <p:tgtEl>
                                          <p:spTgt spid="47"/>
                                        </p:tgtEl>
                                        <p:attrNameLst>
                                          <p:attrName>style.visibility</p:attrName>
                                        </p:attrNameLst>
                                      </p:cBhvr>
                                      <p:to>
                                        <p:strVal val="visible"/>
                                      </p:to>
                                    </p:set>
                                    <p:anim calcmode="lin" valueType="num">
                                      <p:cBhvr>
                                        <p:cTn id="20" dur="750" fill="hold"/>
                                        <p:tgtEl>
                                          <p:spTgt spid="47"/>
                                        </p:tgtEl>
                                        <p:attrNameLst>
                                          <p:attrName>ppt_w</p:attrName>
                                        </p:attrNameLst>
                                      </p:cBhvr>
                                      <p:tavLst>
                                        <p:tav tm="0">
                                          <p:val>
                                            <p:fltVal val="0"/>
                                          </p:val>
                                        </p:tav>
                                        <p:tav tm="100000">
                                          <p:val>
                                            <p:strVal val="#ppt_w"/>
                                          </p:val>
                                        </p:tav>
                                      </p:tavLst>
                                    </p:anim>
                                    <p:anim calcmode="lin" valueType="num">
                                      <p:cBhvr>
                                        <p:cTn id="21" dur="750" fill="hold"/>
                                        <p:tgtEl>
                                          <p:spTgt spid="47"/>
                                        </p:tgtEl>
                                        <p:attrNameLst>
                                          <p:attrName>ppt_h</p:attrName>
                                        </p:attrNameLst>
                                      </p:cBhvr>
                                      <p:tavLst>
                                        <p:tav tm="0">
                                          <p:val>
                                            <p:fltVal val="0"/>
                                          </p:val>
                                        </p:tav>
                                        <p:tav tm="100000">
                                          <p:val>
                                            <p:strVal val="#ppt_h"/>
                                          </p:val>
                                        </p:tav>
                                      </p:tavLst>
                                    </p:anim>
                                    <p:animEffect transition="in" filter="fade">
                                      <p:cBhvr>
                                        <p:cTn id="22" dur="750"/>
                                        <p:tgtEl>
                                          <p:spTgt spid="47"/>
                                        </p:tgtEl>
                                      </p:cBhvr>
                                    </p:animEffect>
                                  </p:childTnLst>
                                </p:cTn>
                              </p:par>
                              <p:par>
                                <p:cTn id="23" presetID="53" presetClass="entr" presetSubtype="16" fill="hold" grpId="0" nodeType="with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p:cTn id="25" dur="750" fill="hold"/>
                                        <p:tgtEl>
                                          <p:spTgt spid="21"/>
                                        </p:tgtEl>
                                        <p:attrNameLst>
                                          <p:attrName>ppt_w</p:attrName>
                                        </p:attrNameLst>
                                      </p:cBhvr>
                                      <p:tavLst>
                                        <p:tav tm="0">
                                          <p:val>
                                            <p:fltVal val="0"/>
                                          </p:val>
                                        </p:tav>
                                        <p:tav tm="100000">
                                          <p:val>
                                            <p:strVal val="#ppt_w"/>
                                          </p:val>
                                        </p:tav>
                                      </p:tavLst>
                                    </p:anim>
                                    <p:anim calcmode="lin" valueType="num">
                                      <p:cBhvr>
                                        <p:cTn id="26" dur="750" fill="hold"/>
                                        <p:tgtEl>
                                          <p:spTgt spid="21"/>
                                        </p:tgtEl>
                                        <p:attrNameLst>
                                          <p:attrName>ppt_h</p:attrName>
                                        </p:attrNameLst>
                                      </p:cBhvr>
                                      <p:tavLst>
                                        <p:tav tm="0">
                                          <p:val>
                                            <p:fltVal val="0"/>
                                          </p:val>
                                        </p:tav>
                                        <p:tav tm="100000">
                                          <p:val>
                                            <p:strVal val="#ppt_h"/>
                                          </p:val>
                                        </p:tav>
                                      </p:tavLst>
                                    </p:anim>
                                    <p:animEffect transition="in" filter="fade">
                                      <p:cBhvr>
                                        <p:cTn id="27" dur="750"/>
                                        <p:tgtEl>
                                          <p:spTgt spid="21"/>
                                        </p:tgtEl>
                                      </p:cBhvr>
                                    </p:animEffect>
                                  </p:childTnLst>
                                </p:cTn>
                              </p:par>
                            </p:childTnLst>
                          </p:cTn>
                        </p:par>
                        <p:par>
                          <p:cTn id="28" fill="hold">
                            <p:stCondLst>
                              <p:cond delay="2750"/>
                            </p:stCondLst>
                            <p:childTnLst>
                              <p:par>
                                <p:cTn id="29" presetID="53" presetClass="entr" presetSubtype="16" fill="hold" grpId="0" nodeType="after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p:cTn id="31" dur="750" fill="hold"/>
                                        <p:tgtEl>
                                          <p:spTgt spid="11"/>
                                        </p:tgtEl>
                                        <p:attrNameLst>
                                          <p:attrName>ppt_w</p:attrName>
                                        </p:attrNameLst>
                                      </p:cBhvr>
                                      <p:tavLst>
                                        <p:tav tm="0">
                                          <p:val>
                                            <p:fltVal val="0"/>
                                          </p:val>
                                        </p:tav>
                                        <p:tav tm="100000">
                                          <p:val>
                                            <p:strVal val="#ppt_w"/>
                                          </p:val>
                                        </p:tav>
                                      </p:tavLst>
                                    </p:anim>
                                    <p:anim calcmode="lin" valueType="num">
                                      <p:cBhvr>
                                        <p:cTn id="32" dur="750" fill="hold"/>
                                        <p:tgtEl>
                                          <p:spTgt spid="11"/>
                                        </p:tgtEl>
                                        <p:attrNameLst>
                                          <p:attrName>ppt_h</p:attrName>
                                        </p:attrNameLst>
                                      </p:cBhvr>
                                      <p:tavLst>
                                        <p:tav tm="0">
                                          <p:val>
                                            <p:fltVal val="0"/>
                                          </p:val>
                                        </p:tav>
                                        <p:tav tm="100000">
                                          <p:val>
                                            <p:strVal val="#ppt_h"/>
                                          </p:val>
                                        </p:tav>
                                      </p:tavLst>
                                    </p:anim>
                                    <p:animEffect transition="in" filter="fade">
                                      <p:cBhvr>
                                        <p:cTn id="33" dur="750"/>
                                        <p:tgtEl>
                                          <p:spTgt spid="11"/>
                                        </p:tgtEl>
                                      </p:cBhvr>
                                    </p:animEffect>
                                  </p:childTnLst>
                                </p:cTn>
                              </p:par>
                              <p:par>
                                <p:cTn id="34" presetID="53" presetClass="entr" presetSubtype="16" fill="hold" nodeType="withEffect">
                                  <p:stCondLst>
                                    <p:cond delay="0"/>
                                  </p:stCondLst>
                                  <p:childTnLst>
                                    <p:set>
                                      <p:cBhvr>
                                        <p:cTn id="35" dur="1" fill="hold">
                                          <p:stCondLst>
                                            <p:cond delay="0"/>
                                          </p:stCondLst>
                                        </p:cTn>
                                        <p:tgtEl>
                                          <p:spTgt spid="71"/>
                                        </p:tgtEl>
                                        <p:attrNameLst>
                                          <p:attrName>style.visibility</p:attrName>
                                        </p:attrNameLst>
                                      </p:cBhvr>
                                      <p:to>
                                        <p:strVal val="visible"/>
                                      </p:to>
                                    </p:set>
                                    <p:anim calcmode="lin" valueType="num">
                                      <p:cBhvr>
                                        <p:cTn id="36" dur="750" fill="hold"/>
                                        <p:tgtEl>
                                          <p:spTgt spid="71"/>
                                        </p:tgtEl>
                                        <p:attrNameLst>
                                          <p:attrName>ppt_w</p:attrName>
                                        </p:attrNameLst>
                                      </p:cBhvr>
                                      <p:tavLst>
                                        <p:tav tm="0">
                                          <p:val>
                                            <p:fltVal val="0"/>
                                          </p:val>
                                        </p:tav>
                                        <p:tav tm="100000">
                                          <p:val>
                                            <p:strVal val="#ppt_w"/>
                                          </p:val>
                                        </p:tav>
                                      </p:tavLst>
                                    </p:anim>
                                    <p:anim calcmode="lin" valueType="num">
                                      <p:cBhvr>
                                        <p:cTn id="37" dur="750" fill="hold"/>
                                        <p:tgtEl>
                                          <p:spTgt spid="71"/>
                                        </p:tgtEl>
                                        <p:attrNameLst>
                                          <p:attrName>ppt_h</p:attrName>
                                        </p:attrNameLst>
                                      </p:cBhvr>
                                      <p:tavLst>
                                        <p:tav tm="0">
                                          <p:val>
                                            <p:fltVal val="0"/>
                                          </p:val>
                                        </p:tav>
                                        <p:tav tm="100000">
                                          <p:val>
                                            <p:strVal val="#ppt_h"/>
                                          </p:val>
                                        </p:tav>
                                      </p:tavLst>
                                    </p:anim>
                                    <p:animEffect transition="in" filter="fade">
                                      <p:cBhvr>
                                        <p:cTn id="38" dur="750"/>
                                        <p:tgtEl>
                                          <p:spTgt spid="71"/>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p:cTn id="41" dur="750" fill="hold"/>
                                        <p:tgtEl>
                                          <p:spTgt spid="22"/>
                                        </p:tgtEl>
                                        <p:attrNameLst>
                                          <p:attrName>ppt_w</p:attrName>
                                        </p:attrNameLst>
                                      </p:cBhvr>
                                      <p:tavLst>
                                        <p:tav tm="0">
                                          <p:val>
                                            <p:fltVal val="0"/>
                                          </p:val>
                                        </p:tav>
                                        <p:tav tm="100000">
                                          <p:val>
                                            <p:strVal val="#ppt_w"/>
                                          </p:val>
                                        </p:tav>
                                      </p:tavLst>
                                    </p:anim>
                                    <p:anim calcmode="lin" valueType="num">
                                      <p:cBhvr>
                                        <p:cTn id="42" dur="750" fill="hold"/>
                                        <p:tgtEl>
                                          <p:spTgt spid="22"/>
                                        </p:tgtEl>
                                        <p:attrNameLst>
                                          <p:attrName>ppt_h</p:attrName>
                                        </p:attrNameLst>
                                      </p:cBhvr>
                                      <p:tavLst>
                                        <p:tav tm="0">
                                          <p:val>
                                            <p:fltVal val="0"/>
                                          </p:val>
                                        </p:tav>
                                        <p:tav tm="100000">
                                          <p:val>
                                            <p:strVal val="#ppt_h"/>
                                          </p:val>
                                        </p:tav>
                                      </p:tavLst>
                                    </p:anim>
                                    <p:animEffect transition="in" filter="fade">
                                      <p:cBhvr>
                                        <p:cTn id="43" dur="750"/>
                                        <p:tgtEl>
                                          <p:spTgt spid="2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2"/>
                                        </p:tgtEl>
                                        <p:attrNameLst>
                                          <p:attrName>style.visibility</p:attrName>
                                        </p:attrNameLst>
                                      </p:cBhvr>
                                      <p:to>
                                        <p:strVal val="visible"/>
                                      </p:to>
                                    </p:set>
                                    <p:anim calcmode="lin" valueType="num">
                                      <p:cBhvr>
                                        <p:cTn id="47" dur="750" fill="hold"/>
                                        <p:tgtEl>
                                          <p:spTgt spid="12"/>
                                        </p:tgtEl>
                                        <p:attrNameLst>
                                          <p:attrName>ppt_w</p:attrName>
                                        </p:attrNameLst>
                                      </p:cBhvr>
                                      <p:tavLst>
                                        <p:tav tm="0">
                                          <p:val>
                                            <p:fltVal val="0"/>
                                          </p:val>
                                        </p:tav>
                                        <p:tav tm="100000">
                                          <p:val>
                                            <p:strVal val="#ppt_w"/>
                                          </p:val>
                                        </p:tav>
                                      </p:tavLst>
                                    </p:anim>
                                    <p:anim calcmode="lin" valueType="num">
                                      <p:cBhvr>
                                        <p:cTn id="48" dur="750" fill="hold"/>
                                        <p:tgtEl>
                                          <p:spTgt spid="12"/>
                                        </p:tgtEl>
                                        <p:attrNameLst>
                                          <p:attrName>ppt_h</p:attrName>
                                        </p:attrNameLst>
                                      </p:cBhvr>
                                      <p:tavLst>
                                        <p:tav tm="0">
                                          <p:val>
                                            <p:fltVal val="0"/>
                                          </p:val>
                                        </p:tav>
                                        <p:tav tm="100000">
                                          <p:val>
                                            <p:strVal val="#ppt_h"/>
                                          </p:val>
                                        </p:tav>
                                      </p:tavLst>
                                    </p:anim>
                                    <p:animEffect transition="in" filter="fade">
                                      <p:cBhvr>
                                        <p:cTn id="49" dur="750"/>
                                        <p:tgtEl>
                                          <p:spTgt spid="12"/>
                                        </p:tgtEl>
                                      </p:cBhvr>
                                    </p:animEffect>
                                  </p:childTnLst>
                                </p:cTn>
                              </p:par>
                              <p:par>
                                <p:cTn id="50" presetID="53" presetClass="entr" presetSubtype="16" fill="hold" nodeType="withEffect">
                                  <p:stCondLst>
                                    <p:cond delay="0"/>
                                  </p:stCondLst>
                                  <p:childTnLst>
                                    <p:set>
                                      <p:cBhvr>
                                        <p:cTn id="51" dur="1" fill="hold">
                                          <p:stCondLst>
                                            <p:cond delay="0"/>
                                          </p:stCondLst>
                                        </p:cTn>
                                        <p:tgtEl>
                                          <p:spTgt spid="29"/>
                                        </p:tgtEl>
                                        <p:attrNameLst>
                                          <p:attrName>style.visibility</p:attrName>
                                        </p:attrNameLst>
                                      </p:cBhvr>
                                      <p:to>
                                        <p:strVal val="visible"/>
                                      </p:to>
                                    </p:set>
                                    <p:anim calcmode="lin" valueType="num">
                                      <p:cBhvr>
                                        <p:cTn id="52" dur="750" fill="hold"/>
                                        <p:tgtEl>
                                          <p:spTgt spid="29"/>
                                        </p:tgtEl>
                                        <p:attrNameLst>
                                          <p:attrName>ppt_w</p:attrName>
                                        </p:attrNameLst>
                                      </p:cBhvr>
                                      <p:tavLst>
                                        <p:tav tm="0">
                                          <p:val>
                                            <p:fltVal val="0"/>
                                          </p:val>
                                        </p:tav>
                                        <p:tav tm="100000">
                                          <p:val>
                                            <p:strVal val="#ppt_w"/>
                                          </p:val>
                                        </p:tav>
                                      </p:tavLst>
                                    </p:anim>
                                    <p:anim calcmode="lin" valueType="num">
                                      <p:cBhvr>
                                        <p:cTn id="53" dur="750" fill="hold"/>
                                        <p:tgtEl>
                                          <p:spTgt spid="29"/>
                                        </p:tgtEl>
                                        <p:attrNameLst>
                                          <p:attrName>ppt_h</p:attrName>
                                        </p:attrNameLst>
                                      </p:cBhvr>
                                      <p:tavLst>
                                        <p:tav tm="0">
                                          <p:val>
                                            <p:fltVal val="0"/>
                                          </p:val>
                                        </p:tav>
                                        <p:tav tm="100000">
                                          <p:val>
                                            <p:strVal val="#ppt_h"/>
                                          </p:val>
                                        </p:tav>
                                      </p:tavLst>
                                    </p:anim>
                                    <p:animEffect transition="in" filter="fade">
                                      <p:cBhvr>
                                        <p:cTn id="54" dur="750"/>
                                        <p:tgtEl>
                                          <p:spTgt spid="29"/>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750" fill="hold"/>
                                        <p:tgtEl>
                                          <p:spTgt spid="23"/>
                                        </p:tgtEl>
                                        <p:attrNameLst>
                                          <p:attrName>ppt_w</p:attrName>
                                        </p:attrNameLst>
                                      </p:cBhvr>
                                      <p:tavLst>
                                        <p:tav tm="0">
                                          <p:val>
                                            <p:fltVal val="0"/>
                                          </p:val>
                                        </p:tav>
                                        <p:tav tm="100000">
                                          <p:val>
                                            <p:strVal val="#ppt_w"/>
                                          </p:val>
                                        </p:tav>
                                      </p:tavLst>
                                    </p:anim>
                                    <p:anim calcmode="lin" valueType="num">
                                      <p:cBhvr>
                                        <p:cTn id="58" dur="750" fill="hold"/>
                                        <p:tgtEl>
                                          <p:spTgt spid="23"/>
                                        </p:tgtEl>
                                        <p:attrNameLst>
                                          <p:attrName>ppt_h</p:attrName>
                                        </p:attrNameLst>
                                      </p:cBhvr>
                                      <p:tavLst>
                                        <p:tav tm="0">
                                          <p:val>
                                            <p:fltVal val="0"/>
                                          </p:val>
                                        </p:tav>
                                        <p:tav tm="100000">
                                          <p:val>
                                            <p:strVal val="#ppt_h"/>
                                          </p:val>
                                        </p:tav>
                                      </p:tavLst>
                                    </p:anim>
                                    <p:animEffect transition="in" filter="fade">
                                      <p:cBhvr>
                                        <p:cTn id="59" dur="750"/>
                                        <p:tgtEl>
                                          <p:spTgt spid="23"/>
                                        </p:tgtEl>
                                      </p:cBhvr>
                                    </p:animEffect>
                                  </p:childTnLst>
                                </p:cTn>
                              </p:par>
                            </p:childTnLst>
                          </p:cTn>
                        </p:par>
                        <p:par>
                          <p:cTn id="60" fill="hold">
                            <p:stCondLst>
                              <p:cond delay="4250"/>
                            </p:stCondLst>
                            <p:childTnLst>
                              <p:par>
                                <p:cTn id="61" presetID="53" presetClass="entr" presetSubtype="16" fill="hold" grpId="0" nodeType="afterEffect">
                                  <p:stCondLst>
                                    <p:cond delay="0"/>
                                  </p:stCondLst>
                                  <p:childTnLst>
                                    <p:set>
                                      <p:cBhvr>
                                        <p:cTn id="62" dur="1" fill="hold">
                                          <p:stCondLst>
                                            <p:cond delay="0"/>
                                          </p:stCondLst>
                                        </p:cTn>
                                        <p:tgtEl>
                                          <p:spTgt spid="13"/>
                                        </p:tgtEl>
                                        <p:attrNameLst>
                                          <p:attrName>style.visibility</p:attrName>
                                        </p:attrNameLst>
                                      </p:cBhvr>
                                      <p:to>
                                        <p:strVal val="visible"/>
                                      </p:to>
                                    </p:set>
                                    <p:anim calcmode="lin" valueType="num">
                                      <p:cBhvr>
                                        <p:cTn id="63" dur="750" fill="hold"/>
                                        <p:tgtEl>
                                          <p:spTgt spid="13"/>
                                        </p:tgtEl>
                                        <p:attrNameLst>
                                          <p:attrName>ppt_w</p:attrName>
                                        </p:attrNameLst>
                                      </p:cBhvr>
                                      <p:tavLst>
                                        <p:tav tm="0">
                                          <p:val>
                                            <p:fltVal val="0"/>
                                          </p:val>
                                        </p:tav>
                                        <p:tav tm="100000">
                                          <p:val>
                                            <p:strVal val="#ppt_w"/>
                                          </p:val>
                                        </p:tav>
                                      </p:tavLst>
                                    </p:anim>
                                    <p:anim calcmode="lin" valueType="num">
                                      <p:cBhvr>
                                        <p:cTn id="64" dur="750" fill="hold"/>
                                        <p:tgtEl>
                                          <p:spTgt spid="13"/>
                                        </p:tgtEl>
                                        <p:attrNameLst>
                                          <p:attrName>ppt_h</p:attrName>
                                        </p:attrNameLst>
                                      </p:cBhvr>
                                      <p:tavLst>
                                        <p:tav tm="0">
                                          <p:val>
                                            <p:fltVal val="0"/>
                                          </p:val>
                                        </p:tav>
                                        <p:tav tm="100000">
                                          <p:val>
                                            <p:strVal val="#ppt_h"/>
                                          </p:val>
                                        </p:tav>
                                      </p:tavLst>
                                    </p:anim>
                                    <p:animEffect transition="in" filter="fade">
                                      <p:cBhvr>
                                        <p:cTn id="65" dur="750"/>
                                        <p:tgtEl>
                                          <p:spTgt spid="13"/>
                                        </p:tgtEl>
                                      </p:cBhvr>
                                    </p:animEffect>
                                  </p:childTnLst>
                                </p:cTn>
                              </p:par>
                              <p:par>
                                <p:cTn id="66" presetID="53" presetClass="entr" presetSubtype="16" fill="hold" nodeType="withEffect">
                                  <p:stCondLst>
                                    <p:cond delay="0"/>
                                  </p:stCondLst>
                                  <p:childTnLst>
                                    <p:set>
                                      <p:cBhvr>
                                        <p:cTn id="67" dur="1" fill="hold">
                                          <p:stCondLst>
                                            <p:cond delay="0"/>
                                          </p:stCondLst>
                                        </p:cTn>
                                        <p:tgtEl>
                                          <p:spTgt spid="148"/>
                                        </p:tgtEl>
                                        <p:attrNameLst>
                                          <p:attrName>style.visibility</p:attrName>
                                        </p:attrNameLst>
                                      </p:cBhvr>
                                      <p:to>
                                        <p:strVal val="visible"/>
                                      </p:to>
                                    </p:set>
                                    <p:anim calcmode="lin" valueType="num">
                                      <p:cBhvr>
                                        <p:cTn id="68" dur="750" fill="hold"/>
                                        <p:tgtEl>
                                          <p:spTgt spid="148"/>
                                        </p:tgtEl>
                                        <p:attrNameLst>
                                          <p:attrName>ppt_w</p:attrName>
                                        </p:attrNameLst>
                                      </p:cBhvr>
                                      <p:tavLst>
                                        <p:tav tm="0">
                                          <p:val>
                                            <p:fltVal val="0"/>
                                          </p:val>
                                        </p:tav>
                                        <p:tav tm="100000">
                                          <p:val>
                                            <p:strVal val="#ppt_w"/>
                                          </p:val>
                                        </p:tav>
                                      </p:tavLst>
                                    </p:anim>
                                    <p:anim calcmode="lin" valueType="num">
                                      <p:cBhvr>
                                        <p:cTn id="69" dur="750" fill="hold"/>
                                        <p:tgtEl>
                                          <p:spTgt spid="148"/>
                                        </p:tgtEl>
                                        <p:attrNameLst>
                                          <p:attrName>ppt_h</p:attrName>
                                        </p:attrNameLst>
                                      </p:cBhvr>
                                      <p:tavLst>
                                        <p:tav tm="0">
                                          <p:val>
                                            <p:fltVal val="0"/>
                                          </p:val>
                                        </p:tav>
                                        <p:tav tm="100000">
                                          <p:val>
                                            <p:strVal val="#ppt_h"/>
                                          </p:val>
                                        </p:tav>
                                      </p:tavLst>
                                    </p:anim>
                                    <p:animEffect transition="in" filter="fade">
                                      <p:cBhvr>
                                        <p:cTn id="70" dur="750"/>
                                        <p:tgtEl>
                                          <p:spTgt spid="148"/>
                                        </p:tgtEl>
                                      </p:cBhvr>
                                    </p:animEffect>
                                  </p:childTnLst>
                                </p:cTn>
                              </p:par>
                              <p:par>
                                <p:cTn id="71" presetID="53" presetClass="entr" presetSubtype="16" fill="hold" grpId="0" nodeType="withEffect">
                                  <p:stCondLst>
                                    <p:cond delay="0"/>
                                  </p:stCondLst>
                                  <p:childTnLst>
                                    <p:set>
                                      <p:cBhvr>
                                        <p:cTn id="72" dur="1" fill="hold">
                                          <p:stCondLst>
                                            <p:cond delay="0"/>
                                          </p:stCondLst>
                                        </p:cTn>
                                        <p:tgtEl>
                                          <p:spTgt spid="24"/>
                                        </p:tgtEl>
                                        <p:attrNameLst>
                                          <p:attrName>style.visibility</p:attrName>
                                        </p:attrNameLst>
                                      </p:cBhvr>
                                      <p:to>
                                        <p:strVal val="visible"/>
                                      </p:to>
                                    </p:set>
                                    <p:anim calcmode="lin" valueType="num">
                                      <p:cBhvr>
                                        <p:cTn id="73" dur="750" fill="hold"/>
                                        <p:tgtEl>
                                          <p:spTgt spid="24"/>
                                        </p:tgtEl>
                                        <p:attrNameLst>
                                          <p:attrName>ppt_w</p:attrName>
                                        </p:attrNameLst>
                                      </p:cBhvr>
                                      <p:tavLst>
                                        <p:tav tm="0">
                                          <p:val>
                                            <p:fltVal val="0"/>
                                          </p:val>
                                        </p:tav>
                                        <p:tav tm="100000">
                                          <p:val>
                                            <p:strVal val="#ppt_w"/>
                                          </p:val>
                                        </p:tav>
                                      </p:tavLst>
                                    </p:anim>
                                    <p:anim calcmode="lin" valueType="num">
                                      <p:cBhvr>
                                        <p:cTn id="74" dur="750" fill="hold"/>
                                        <p:tgtEl>
                                          <p:spTgt spid="24"/>
                                        </p:tgtEl>
                                        <p:attrNameLst>
                                          <p:attrName>ppt_h</p:attrName>
                                        </p:attrNameLst>
                                      </p:cBhvr>
                                      <p:tavLst>
                                        <p:tav tm="0">
                                          <p:val>
                                            <p:fltVal val="0"/>
                                          </p:val>
                                        </p:tav>
                                        <p:tav tm="100000">
                                          <p:val>
                                            <p:strVal val="#ppt_h"/>
                                          </p:val>
                                        </p:tav>
                                      </p:tavLst>
                                    </p:anim>
                                    <p:animEffect transition="in" filter="fade">
                                      <p:cBhvr>
                                        <p:cTn id="75" dur="750"/>
                                        <p:tgtEl>
                                          <p:spTgt spid="24"/>
                                        </p:tgtEl>
                                      </p:cBhvr>
                                    </p:animEffect>
                                  </p:childTnLst>
                                </p:cTn>
                              </p:par>
                            </p:childTnLst>
                          </p:cTn>
                        </p:par>
                        <p:par>
                          <p:cTn id="76" fill="hold">
                            <p:stCondLst>
                              <p:cond delay="5000"/>
                            </p:stCondLst>
                            <p:childTnLst>
                              <p:par>
                                <p:cTn id="77" presetID="53" presetClass="entr" presetSubtype="16" fill="hold" grpId="0" nodeType="afterEffect">
                                  <p:stCondLst>
                                    <p:cond delay="0"/>
                                  </p:stCondLst>
                                  <p:childTnLst>
                                    <p:set>
                                      <p:cBhvr>
                                        <p:cTn id="78" dur="1" fill="hold">
                                          <p:stCondLst>
                                            <p:cond delay="0"/>
                                          </p:stCondLst>
                                        </p:cTn>
                                        <p:tgtEl>
                                          <p:spTgt spid="14"/>
                                        </p:tgtEl>
                                        <p:attrNameLst>
                                          <p:attrName>style.visibility</p:attrName>
                                        </p:attrNameLst>
                                      </p:cBhvr>
                                      <p:to>
                                        <p:strVal val="visible"/>
                                      </p:to>
                                    </p:set>
                                    <p:anim calcmode="lin" valueType="num">
                                      <p:cBhvr>
                                        <p:cTn id="79" dur="750" fill="hold"/>
                                        <p:tgtEl>
                                          <p:spTgt spid="14"/>
                                        </p:tgtEl>
                                        <p:attrNameLst>
                                          <p:attrName>ppt_w</p:attrName>
                                        </p:attrNameLst>
                                      </p:cBhvr>
                                      <p:tavLst>
                                        <p:tav tm="0">
                                          <p:val>
                                            <p:fltVal val="0"/>
                                          </p:val>
                                        </p:tav>
                                        <p:tav tm="100000">
                                          <p:val>
                                            <p:strVal val="#ppt_w"/>
                                          </p:val>
                                        </p:tav>
                                      </p:tavLst>
                                    </p:anim>
                                    <p:anim calcmode="lin" valueType="num">
                                      <p:cBhvr>
                                        <p:cTn id="80" dur="750" fill="hold"/>
                                        <p:tgtEl>
                                          <p:spTgt spid="14"/>
                                        </p:tgtEl>
                                        <p:attrNameLst>
                                          <p:attrName>ppt_h</p:attrName>
                                        </p:attrNameLst>
                                      </p:cBhvr>
                                      <p:tavLst>
                                        <p:tav tm="0">
                                          <p:val>
                                            <p:fltVal val="0"/>
                                          </p:val>
                                        </p:tav>
                                        <p:tav tm="100000">
                                          <p:val>
                                            <p:strVal val="#ppt_h"/>
                                          </p:val>
                                        </p:tav>
                                      </p:tavLst>
                                    </p:anim>
                                    <p:animEffect transition="in" filter="fade">
                                      <p:cBhvr>
                                        <p:cTn id="81" dur="750"/>
                                        <p:tgtEl>
                                          <p:spTgt spid="14"/>
                                        </p:tgtEl>
                                      </p:cBhvr>
                                    </p:animEffect>
                                  </p:childTnLst>
                                </p:cTn>
                              </p:par>
                              <p:par>
                                <p:cTn id="82" presetID="53" presetClass="entr" presetSubtype="16" fill="hold" nodeType="withEffect">
                                  <p:stCondLst>
                                    <p:cond delay="0"/>
                                  </p:stCondLst>
                                  <p:childTnLst>
                                    <p:set>
                                      <p:cBhvr>
                                        <p:cTn id="83" dur="1" fill="hold">
                                          <p:stCondLst>
                                            <p:cond delay="0"/>
                                          </p:stCondLst>
                                        </p:cTn>
                                        <p:tgtEl>
                                          <p:spTgt spid="84"/>
                                        </p:tgtEl>
                                        <p:attrNameLst>
                                          <p:attrName>style.visibility</p:attrName>
                                        </p:attrNameLst>
                                      </p:cBhvr>
                                      <p:to>
                                        <p:strVal val="visible"/>
                                      </p:to>
                                    </p:set>
                                    <p:anim calcmode="lin" valueType="num">
                                      <p:cBhvr>
                                        <p:cTn id="84" dur="750" fill="hold"/>
                                        <p:tgtEl>
                                          <p:spTgt spid="84"/>
                                        </p:tgtEl>
                                        <p:attrNameLst>
                                          <p:attrName>ppt_w</p:attrName>
                                        </p:attrNameLst>
                                      </p:cBhvr>
                                      <p:tavLst>
                                        <p:tav tm="0">
                                          <p:val>
                                            <p:fltVal val="0"/>
                                          </p:val>
                                        </p:tav>
                                        <p:tav tm="100000">
                                          <p:val>
                                            <p:strVal val="#ppt_w"/>
                                          </p:val>
                                        </p:tav>
                                      </p:tavLst>
                                    </p:anim>
                                    <p:anim calcmode="lin" valueType="num">
                                      <p:cBhvr>
                                        <p:cTn id="85" dur="750" fill="hold"/>
                                        <p:tgtEl>
                                          <p:spTgt spid="84"/>
                                        </p:tgtEl>
                                        <p:attrNameLst>
                                          <p:attrName>ppt_h</p:attrName>
                                        </p:attrNameLst>
                                      </p:cBhvr>
                                      <p:tavLst>
                                        <p:tav tm="0">
                                          <p:val>
                                            <p:fltVal val="0"/>
                                          </p:val>
                                        </p:tav>
                                        <p:tav tm="100000">
                                          <p:val>
                                            <p:strVal val="#ppt_h"/>
                                          </p:val>
                                        </p:tav>
                                      </p:tavLst>
                                    </p:anim>
                                    <p:animEffect transition="in" filter="fade">
                                      <p:cBhvr>
                                        <p:cTn id="86" dur="750"/>
                                        <p:tgtEl>
                                          <p:spTgt spid="84"/>
                                        </p:tgtEl>
                                      </p:cBhvr>
                                    </p:animEffect>
                                  </p:childTnLst>
                                </p:cTn>
                              </p:par>
                              <p:par>
                                <p:cTn id="87" presetID="53" presetClass="entr" presetSubtype="16" fill="hold" grpId="0" nodeType="withEffect">
                                  <p:stCondLst>
                                    <p:cond delay="0"/>
                                  </p:stCondLst>
                                  <p:childTnLst>
                                    <p:set>
                                      <p:cBhvr>
                                        <p:cTn id="88" dur="1" fill="hold">
                                          <p:stCondLst>
                                            <p:cond delay="0"/>
                                          </p:stCondLst>
                                        </p:cTn>
                                        <p:tgtEl>
                                          <p:spTgt spid="25"/>
                                        </p:tgtEl>
                                        <p:attrNameLst>
                                          <p:attrName>style.visibility</p:attrName>
                                        </p:attrNameLst>
                                      </p:cBhvr>
                                      <p:to>
                                        <p:strVal val="visible"/>
                                      </p:to>
                                    </p:set>
                                    <p:anim calcmode="lin" valueType="num">
                                      <p:cBhvr>
                                        <p:cTn id="89" dur="750" fill="hold"/>
                                        <p:tgtEl>
                                          <p:spTgt spid="25"/>
                                        </p:tgtEl>
                                        <p:attrNameLst>
                                          <p:attrName>ppt_w</p:attrName>
                                        </p:attrNameLst>
                                      </p:cBhvr>
                                      <p:tavLst>
                                        <p:tav tm="0">
                                          <p:val>
                                            <p:fltVal val="0"/>
                                          </p:val>
                                        </p:tav>
                                        <p:tav tm="100000">
                                          <p:val>
                                            <p:strVal val="#ppt_w"/>
                                          </p:val>
                                        </p:tav>
                                      </p:tavLst>
                                    </p:anim>
                                    <p:anim calcmode="lin" valueType="num">
                                      <p:cBhvr>
                                        <p:cTn id="90" dur="750" fill="hold"/>
                                        <p:tgtEl>
                                          <p:spTgt spid="25"/>
                                        </p:tgtEl>
                                        <p:attrNameLst>
                                          <p:attrName>ppt_h</p:attrName>
                                        </p:attrNameLst>
                                      </p:cBhvr>
                                      <p:tavLst>
                                        <p:tav tm="0">
                                          <p:val>
                                            <p:fltVal val="0"/>
                                          </p:val>
                                        </p:tav>
                                        <p:tav tm="100000">
                                          <p:val>
                                            <p:strVal val="#ppt_h"/>
                                          </p:val>
                                        </p:tav>
                                      </p:tavLst>
                                    </p:anim>
                                    <p:animEffect transition="in" filter="fade">
                                      <p:cBhvr>
                                        <p:cTn id="91" dur="750"/>
                                        <p:tgtEl>
                                          <p:spTgt spid="25"/>
                                        </p:tgtEl>
                                      </p:cBhvr>
                                    </p:animEffect>
                                  </p:childTnLst>
                                </p:cTn>
                              </p:par>
                            </p:childTnLst>
                          </p:cTn>
                        </p:par>
                        <p:par>
                          <p:cTn id="92" fill="hold">
                            <p:stCondLst>
                              <p:cond delay="5750"/>
                            </p:stCondLst>
                            <p:childTnLst>
                              <p:par>
                                <p:cTn id="93" presetID="53" presetClass="entr" presetSubtype="16"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 calcmode="lin" valueType="num">
                                      <p:cBhvr>
                                        <p:cTn id="95" dur="750" fill="hold"/>
                                        <p:tgtEl>
                                          <p:spTgt spid="15"/>
                                        </p:tgtEl>
                                        <p:attrNameLst>
                                          <p:attrName>ppt_w</p:attrName>
                                        </p:attrNameLst>
                                      </p:cBhvr>
                                      <p:tavLst>
                                        <p:tav tm="0">
                                          <p:val>
                                            <p:fltVal val="0"/>
                                          </p:val>
                                        </p:tav>
                                        <p:tav tm="100000">
                                          <p:val>
                                            <p:strVal val="#ppt_w"/>
                                          </p:val>
                                        </p:tav>
                                      </p:tavLst>
                                    </p:anim>
                                    <p:anim calcmode="lin" valueType="num">
                                      <p:cBhvr>
                                        <p:cTn id="96" dur="750" fill="hold"/>
                                        <p:tgtEl>
                                          <p:spTgt spid="15"/>
                                        </p:tgtEl>
                                        <p:attrNameLst>
                                          <p:attrName>ppt_h</p:attrName>
                                        </p:attrNameLst>
                                      </p:cBhvr>
                                      <p:tavLst>
                                        <p:tav tm="0">
                                          <p:val>
                                            <p:fltVal val="0"/>
                                          </p:val>
                                        </p:tav>
                                        <p:tav tm="100000">
                                          <p:val>
                                            <p:strVal val="#ppt_h"/>
                                          </p:val>
                                        </p:tav>
                                      </p:tavLst>
                                    </p:anim>
                                    <p:animEffect transition="in" filter="fade">
                                      <p:cBhvr>
                                        <p:cTn id="97" dur="750"/>
                                        <p:tgtEl>
                                          <p:spTgt spid="15"/>
                                        </p:tgtEl>
                                      </p:cBhvr>
                                    </p:animEffect>
                                  </p:childTnLst>
                                </p:cTn>
                              </p:par>
                              <p:par>
                                <p:cTn id="98" presetID="53" presetClass="entr" presetSubtype="16" fill="hold" nodeType="withEffect">
                                  <p:stCondLst>
                                    <p:cond delay="0"/>
                                  </p:stCondLst>
                                  <p:childTnLst>
                                    <p:set>
                                      <p:cBhvr>
                                        <p:cTn id="99" dur="1" fill="hold">
                                          <p:stCondLst>
                                            <p:cond delay="0"/>
                                          </p:stCondLst>
                                        </p:cTn>
                                        <p:tgtEl>
                                          <p:spTgt spid="106"/>
                                        </p:tgtEl>
                                        <p:attrNameLst>
                                          <p:attrName>style.visibility</p:attrName>
                                        </p:attrNameLst>
                                      </p:cBhvr>
                                      <p:to>
                                        <p:strVal val="visible"/>
                                      </p:to>
                                    </p:set>
                                    <p:anim calcmode="lin" valueType="num">
                                      <p:cBhvr>
                                        <p:cTn id="100" dur="750" fill="hold"/>
                                        <p:tgtEl>
                                          <p:spTgt spid="106"/>
                                        </p:tgtEl>
                                        <p:attrNameLst>
                                          <p:attrName>ppt_w</p:attrName>
                                        </p:attrNameLst>
                                      </p:cBhvr>
                                      <p:tavLst>
                                        <p:tav tm="0">
                                          <p:val>
                                            <p:fltVal val="0"/>
                                          </p:val>
                                        </p:tav>
                                        <p:tav tm="100000">
                                          <p:val>
                                            <p:strVal val="#ppt_w"/>
                                          </p:val>
                                        </p:tav>
                                      </p:tavLst>
                                    </p:anim>
                                    <p:anim calcmode="lin" valueType="num">
                                      <p:cBhvr>
                                        <p:cTn id="101" dur="750" fill="hold"/>
                                        <p:tgtEl>
                                          <p:spTgt spid="106"/>
                                        </p:tgtEl>
                                        <p:attrNameLst>
                                          <p:attrName>ppt_h</p:attrName>
                                        </p:attrNameLst>
                                      </p:cBhvr>
                                      <p:tavLst>
                                        <p:tav tm="0">
                                          <p:val>
                                            <p:fltVal val="0"/>
                                          </p:val>
                                        </p:tav>
                                        <p:tav tm="100000">
                                          <p:val>
                                            <p:strVal val="#ppt_h"/>
                                          </p:val>
                                        </p:tav>
                                      </p:tavLst>
                                    </p:anim>
                                    <p:animEffect transition="in" filter="fade">
                                      <p:cBhvr>
                                        <p:cTn id="102" dur="750"/>
                                        <p:tgtEl>
                                          <p:spTgt spid="106"/>
                                        </p:tgtEl>
                                      </p:cBhvr>
                                    </p:animEffect>
                                  </p:childTnLst>
                                </p:cTn>
                              </p:par>
                              <p:par>
                                <p:cTn id="103" presetID="53" presetClass="entr" presetSubtype="16" fill="hold" grpId="0" nodeType="withEffect">
                                  <p:stCondLst>
                                    <p:cond delay="0"/>
                                  </p:stCondLst>
                                  <p:childTnLst>
                                    <p:set>
                                      <p:cBhvr>
                                        <p:cTn id="104" dur="1" fill="hold">
                                          <p:stCondLst>
                                            <p:cond delay="0"/>
                                          </p:stCondLst>
                                        </p:cTn>
                                        <p:tgtEl>
                                          <p:spTgt spid="26"/>
                                        </p:tgtEl>
                                        <p:attrNameLst>
                                          <p:attrName>style.visibility</p:attrName>
                                        </p:attrNameLst>
                                      </p:cBhvr>
                                      <p:to>
                                        <p:strVal val="visible"/>
                                      </p:to>
                                    </p:set>
                                    <p:anim calcmode="lin" valueType="num">
                                      <p:cBhvr>
                                        <p:cTn id="105" dur="750" fill="hold"/>
                                        <p:tgtEl>
                                          <p:spTgt spid="26"/>
                                        </p:tgtEl>
                                        <p:attrNameLst>
                                          <p:attrName>ppt_w</p:attrName>
                                        </p:attrNameLst>
                                      </p:cBhvr>
                                      <p:tavLst>
                                        <p:tav tm="0">
                                          <p:val>
                                            <p:fltVal val="0"/>
                                          </p:val>
                                        </p:tav>
                                        <p:tav tm="100000">
                                          <p:val>
                                            <p:strVal val="#ppt_w"/>
                                          </p:val>
                                        </p:tav>
                                      </p:tavLst>
                                    </p:anim>
                                    <p:anim calcmode="lin" valueType="num">
                                      <p:cBhvr>
                                        <p:cTn id="106" dur="750" fill="hold"/>
                                        <p:tgtEl>
                                          <p:spTgt spid="26"/>
                                        </p:tgtEl>
                                        <p:attrNameLst>
                                          <p:attrName>ppt_h</p:attrName>
                                        </p:attrNameLst>
                                      </p:cBhvr>
                                      <p:tavLst>
                                        <p:tav tm="0">
                                          <p:val>
                                            <p:fltVal val="0"/>
                                          </p:val>
                                        </p:tav>
                                        <p:tav tm="100000">
                                          <p:val>
                                            <p:strVal val="#ppt_h"/>
                                          </p:val>
                                        </p:tav>
                                      </p:tavLst>
                                    </p:anim>
                                    <p:animEffect transition="in" filter="fade">
                                      <p:cBhvr>
                                        <p:cTn id="107" dur="750"/>
                                        <p:tgtEl>
                                          <p:spTgt spid="26"/>
                                        </p:tgtEl>
                                      </p:cBhvr>
                                    </p:animEffect>
                                  </p:childTnLst>
                                </p:cTn>
                              </p:par>
                            </p:childTnLst>
                          </p:cTn>
                        </p:par>
                        <p:par>
                          <p:cTn id="108" fill="hold">
                            <p:stCondLst>
                              <p:cond delay="6500"/>
                            </p:stCondLst>
                            <p:childTnLst>
                              <p:par>
                                <p:cTn id="109" presetID="53" presetClass="entr" presetSubtype="16" fill="hold" grpId="0" nodeType="afterEffect">
                                  <p:stCondLst>
                                    <p:cond delay="0"/>
                                  </p:stCondLst>
                                  <p:childTnLst>
                                    <p:set>
                                      <p:cBhvr>
                                        <p:cTn id="110" dur="1" fill="hold">
                                          <p:stCondLst>
                                            <p:cond delay="0"/>
                                          </p:stCondLst>
                                        </p:cTn>
                                        <p:tgtEl>
                                          <p:spTgt spid="16"/>
                                        </p:tgtEl>
                                        <p:attrNameLst>
                                          <p:attrName>style.visibility</p:attrName>
                                        </p:attrNameLst>
                                      </p:cBhvr>
                                      <p:to>
                                        <p:strVal val="visible"/>
                                      </p:to>
                                    </p:set>
                                    <p:anim calcmode="lin" valueType="num">
                                      <p:cBhvr>
                                        <p:cTn id="111" dur="750" fill="hold"/>
                                        <p:tgtEl>
                                          <p:spTgt spid="16"/>
                                        </p:tgtEl>
                                        <p:attrNameLst>
                                          <p:attrName>ppt_w</p:attrName>
                                        </p:attrNameLst>
                                      </p:cBhvr>
                                      <p:tavLst>
                                        <p:tav tm="0">
                                          <p:val>
                                            <p:fltVal val="0"/>
                                          </p:val>
                                        </p:tav>
                                        <p:tav tm="100000">
                                          <p:val>
                                            <p:strVal val="#ppt_w"/>
                                          </p:val>
                                        </p:tav>
                                      </p:tavLst>
                                    </p:anim>
                                    <p:anim calcmode="lin" valueType="num">
                                      <p:cBhvr>
                                        <p:cTn id="112" dur="750" fill="hold"/>
                                        <p:tgtEl>
                                          <p:spTgt spid="16"/>
                                        </p:tgtEl>
                                        <p:attrNameLst>
                                          <p:attrName>ppt_h</p:attrName>
                                        </p:attrNameLst>
                                      </p:cBhvr>
                                      <p:tavLst>
                                        <p:tav tm="0">
                                          <p:val>
                                            <p:fltVal val="0"/>
                                          </p:val>
                                        </p:tav>
                                        <p:tav tm="100000">
                                          <p:val>
                                            <p:strVal val="#ppt_h"/>
                                          </p:val>
                                        </p:tav>
                                      </p:tavLst>
                                    </p:anim>
                                    <p:animEffect transition="in" filter="fade">
                                      <p:cBhvr>
                                        <p:cTn id="113" dur="750"/>
                                        <p:tgtEl>
                                          <p:spTgt spid="16"/>
                                        </p:tgtEl>
                                      </p:cBhvr>
                                    </p:animEffect>
                                  </p:childTnLst>
                                </p:cTn>
                              </p:par>
                              <p:par>
                                <p:cTn id="114" presetID="53" presetClass="entr" presetSubtype="16" fill="hold" nodeType="withEffect">
                                  <p:stCondLst>
                                    <p:cond delay="0"/>
                                  </p:stCondLst>
                                  <p:childTnLst>
                                    <p:set>
                                      <p:cBhvr>
                                        <p:cTn id="115" dur="1" fill="hold">
                                          <p:stCondLst>
                                            <p:cond delay="0"/>
                                          </p:stCondLst>
                                        </p:cTn>
                                        <p:tgtEl>
                                          <p:spTgt spid="59"/>
                                        </p:tgtEl>
                                        <p:attrNameLst>
                                          <p:attrName>style.visibility</p:attrName>
                                        </p:attrNameLst>
                                      </p:cBhvr>
                                      <p:to>
                                        <p:strVal val="visible"/>
                                      </p:to>
                                    </p:set>
                                    <p:anim calcmode="lin" valueType="num">
                                      <p:cBhvr>
                                        <p:cTn id="116" dur="750" fill="hold"/>
                                        <p:tgtEl>
                                          <p:spTgt spid="59"/>
                                        </p:tgtEl>
                                        <p:attrNameLst>
                                          <p:attrName>ppt_w</p:attrName>
                                        </p:attrNameLst>
                                      </p:cBhvr>
                                      <p:tavLst>
                                        <p:tav tm="0">
                                          <p:val>
                                            <p:fltVal val="0"/>
                                          </p:val>
                                        </p:tav>
                                        <p:tav tm="100000">
                                          <p:val>
                                            <p:strVal val="#ppt_w"/>
                                          </p:val>
                                        </p:tav>
                                      </p:tavLst>
                                    </p:anim>
                                    <p:anim calcmode="lin" valueType="num">
                                      <p:cBhvr>
                                        <p:cTn id="117" dur="750" fill="hold"/>
                                        <p:tgtEl>
                                          <p:spTgt spid="59"/>
                                        </p:tgtEl>
                                        <p:attrNameLst>
                                          <p:attrName>ppt_h</p:attrName>
                                        </p:attrNameLst>
                                      </p:cBhvr>
                                      <p:tavLst>
                                        <p:tav tm="0">
                                          <p:val>
                                            <p:fltVal val="0"/>
                                          </p:val>
                                        </p:tav>
                                        <p:tav tm="100000">
                                          <p:val>
                                            <p:strVal val="#ppt_h"/>
                                          </p:val>
                                        </p:tav>
                                      </p:tavLst>
                                    </p:anim>
                                    <p:animEffect transition="in" filter="fade">
                                      <p:cBhvr>
                                        <p:cTn id="118" dur="750"/>
                                        <p:tgtEl>
                                          <p:spTgt spid="59"/>
                                        </p:tgtEl>
                                      </p:cBhvr>
                                    </p:animEffect>
                                  </p:childTnLst>
                                </p:cTn>
                              </p:par>
                              <p:par>
                                <p:cTn id="119" presetID="53" presetClass="entr" presetSubtype="16" fill="hold" grpId="0" nodeType="withEffect">
                                  <p:stCondLst>
                                    <p:cond delay="0"/>
                                  </p:stCondLst>
                                  <p:childTnLst>
                                    <p:set>
                                      <p:cBhvr>
                                        <p:cTn id="120" dur="1" fill="hold">
                                          <p:stCondLst>
                                            <p:cond delay="0"/>
                                          </p:stCondLst>
                                        </p:cTn>
                                        <p:tgtEl>
                                          <p:spTgt spid="27"/>
                                        </p:tgtEl>
                                        <p:attrNameLst>
                                          <p:attrName>style.visibility</p:attrName>
                                        </p:attrNameLst>
                                      </p:cBhvr>
                                      <p:to>
                                        <p:strVal val="visible"/>
                                      </p:to>
                                    </p:set>
                                    <p:anim calcmode="lin" valueType="num">
                                      <p:cBhvr>
                                        <p:cTn id="121" dur="750" fill="hold"/>
                                        <p:tgtEl>
                                          <p:spTgt spid="27"/>
                                        </p:tgtEl>
                                        <p:attrNameLst>
                                          <p:attrName>ppt_w</p:attrName>
                                        </p:attrNameLst>
                                      </p:cBhvr>
                                      <p:tavLst>
                                        <p:tav tm="0">
                                          <p:val>
                                            <p:fltVal val="0"/>
                                          </p:val>
                                        </p:tav>
                                        <p:tav tm="100000">
                                          <p:val>
                                            <p:strVal val="#ppt_w"/>
                                          </p:val>
                                        </p:tav>
                                      </p:tavLst>
                                    </p:anim>
                                    <p:anim calcmode="lin" valueType="num">
                                      <p:cBhvr>
                                        <p:cTn id="122" dur="750" fill="hold"/>
                                        <p:tgtEl>
                                          <p:spTgt spid="27"/>
                                        </p:tgtEl>
                                        <p:attrNameLst>
                                          <p:attrName>ppt_h</p:attrName>
                                        </p:attrNameLst>
                                      </p:cBhvr>
                                      <p:tavLst>
                                        <p:tav tm="0">
                                          <p:val>
                                            <p:fltVal val="0"/>
                                          </p:val>
                                        </p:tav>
                                        <p:tav tm="100000">
                                          <p:val>
                                            <p:strVal val="#ppt_h"/>
                                          </p:val>
                                        </p:tav>
                                      </p:tavLst>
                                    </p:anim>
                                    <p:animEffect transition="in" filter="fade">
                                      <p:cBhvr>
                                        <p:cTn id="123" dur="750"/>
                                        <p:tgtEl>
                                          <p:spTgt spid="27"/>
                                        </p:tgtEl>
                                      </p:cBhvr>
                                    </p:animEffect>
                                  </p:childTnLst>
                                </p:cTn>
                              </p:par>
                            </p:childTnLst>
                          </p:cTn>
                        </p:par>
                        <p:par>
                          <p:cTn id="124" fill="hold">
                            <p:stCondLst>
                              <p:cond delay="7250"/>
                            </p:stCondLst>
                            <p:childTnLst>
                              <p:par>
                                <p:cTn id="125" presetID="53" presetClass="entr" presetSubtype="16" fill="hold" grpId="0" nodeType="afterEffect">
                                  <p:stCondLst>
                                    <p:cond delay="0"/>
                                  </p:stCondLst>
                                  <p:childTnLst>
                                    <p:set>
                                      <p:cBhvr>
                                        <p:cTn id="126" dur="1" fill="hold">
                                          <p:stCondLst>
                                            <p:cond delay="0"/>
                                          </p:stCondLst>
                                        </p:cTn>
                                        <p:tgtEl>
                                          <p:spTgt spid="17"/>
                                        </p:tgtEl>
                                        <p:attrNameLst>
                                          <p:attrName>style.visibility</p:attrName>
                                        </p:attrNameLst>
                                      </p:cBhvr>
                                      <p:to>
                                        <p:strVal val="visible"/>
                                      </p:to>
                                    </p:set>
                                    <p:anim calcmode="lin" valueType="num">
                                      <p:cBhvr>
                                        <p:cTn id="127" dur="750" fill="hold"/>
                                        <p:tgtEl>
                                          <p:spTgt spid="17"/>
                                        </p:tgtEl>
                                        <p:attrNameLst>
                                          <p:attrName>ppt_w</p:attrName>
                                        </p:attrNameLst>
                                      </p:cBhvr>
                                      <p:tavLst>
                                        <p:tav tm="0">
                                          <p:val>
                                            <p:fltVal val="0"/>
                                          </p:val>
                                        </p:tav>
                                        <p:tav tm="100000">
                                          <p:val>
                                            <p:strVal val="#ppt_w"/>
                                          </p:val>
                                        </p:tav>
                                      </p:tavLst>
                                    </p:anim>
                                    <p:anim calcmode="lin" valueType="num">
                                      <p:cBhvr>
                                        <p:cTn id="128" dur="750" fill="hold"/>
                                        <p:tgtEl>
                                          <p:spTgt spid="17"/>
                                        </p:tgtEl>
                                        <p:attrNameLst>
                                          <p:attrName>ppt_h</p:attrName>
                                        </p:attrNameLst>
                                      </p:cBhvr>
                                      <p:tavLst>
                                        <p:tav tm="0">
                                          <p:val>
                                            <p:fltVal val="0"/>
                                          </p:val>
                                        </p:tav>
                                        <p:tav tm="100000">
                                          <p:val>
                                            <p:strVal val="#ppt_h"/>
                                          </p:val>
                                        </p:tav>
                                      </p:tavLst>
                                    </p:anim>
                                    <p:animEffect transition="in" filter="fade">
                                      <p:cBhvr>
                                        <p:cTn id="129" dur="750"/>
                                        <p:tgtEl>
                                          <p:spTgt spid="17"/>
                                        </p:tgtEl>
                                      </p:cBhvr>
                                    </p:animEffect>
                                  </p:childTnLst>
                                </p:cTn>
                              </p:par>
                              <p:par>
                                <p:cTn id="130" presetID="53" presetClass="entr" presetSubtype="16" fill="hold" nodeType="withEffect">
                                  <p:stCondLst>
                                    <p:cond delay="0"/>
                                  </p:stCondLst>
                                  <p:childTnLst>
                                    <p:set>
                                      <p:cBhvr>
                                        <p:cTn id="131" dur="1" fill="hold">
                                          <p:stCondLst>
                                            <p:cond delay="0"/>
                                          </p:stCondLst>
                                        </p:cTn>
                                        <p:tgtEl>
                                          <p:spTgt spid="130"/>
                                        </p:tgtEl>
                                        <p:attrNameLst>
                                          <p:attrName>style.visibility</p:attrName>
                                        </p:attrNameLst>
                                      </p:cBhvr>
                                      <p:to>
                                        <p:strVal val="visible"/>
                                      </p:to>
                                    </p:set>
                                    <p:anim calcmode="lin" valueType="num">
                                      <p:cBhvr>
                                        <p:cTn id="132" dur="750" fill="hold"/>
                                        <p:tgtEl>
                                          <p:spTgt spid="130"/>
                                        </p:tgtEl>
                                        <p:attrNameLst>
                                          <p:attrName>ppt_w</p:attrName>
                                        </p:attrNameLst>
                                      </p:cBhvr>
                                      <p:tavLst>
                                        <p:tav tm="0">
                                          <p:val>
                                            <p:fltVal val="0"/>
                                          </p:val>
                                        </p:tav>
                                        <p:tav tm="100000">
                                          <p:val>
                                            <p:strVal val="#ppt_w"/>
                                          </p:val>
                                        </p:tav>
                                      </p:tavLst>
                                    </p:anim>
                                    <p:anim calcmode="lin" valueType="num">
                                      <p:cBhvr>
                                        <p:cTn id="133" dur="750" fill="hold"/>
                                        <p:tgtEl>
                                          <p:spTgt spid="130"/>
                                        </p:tgtEl>
                                        <p:attrNameLst>
                                          <p:attrName>ppt_h</p:attrName>
                                        </p:attrNameLst>
                                      </p:cBhvr>
                                      <p:tavLst>
                                        <p:tav tm="0">
                                          <p:val>
                                            <p:fltVal val="0"/>
                                          </p:val>
                                        </p:tav>
                                        <p:tav tm="100000">
                                          <p:val>
                                            <p:strVal val="#ppt_h"/>
                                          </p:val>
                                        </p:tav>
                                      </p:tavLst>
                                    </p:anim>
                                    <p:animEffect transition="in" filter="fade">
                                      <p:cBhvr>
                                        <p:cTn id="134" dur="750"/>
                                        <p:tgtEl>
                                          <p:spTgt spid="130"/>
                                        </p:tgtEl>
                                      </p:cBhvr>
                                    </p:animEffect>
                                  </p:childTnLst>
                                </p:cTn>
                              </p:par>
                              <p:par>
                                <p:cTn id="135" presetID="53" presetClass="entr" presetSubtype="16" fill="hold" grpId="0" nodeType="withEffect">
                                  <p:stCondLst>
                                    <p:cond delay="0"/>
                                  </p:stCondLst>
                                  <p:childTnLst>
                                    <p:set>
                                      <p:cBhvr>
                                        <p:cTn id="136" dur="1" fill="hold">
                                          <p:stCondLst>
                                            <p:cond delay="0"/>
                                          </p:stCondLst>
                                        </p:cTn>
                                        <p:tgtEl>
                                          <p:spTgt spid="28"/>
                                        </p:tgtEl>
                                        <p:attrNameLst>
                                          <p:attrName>style.visibility</p:attrName>
                                        </p:attrNameLst>
                                      </p:cBhvr>
                                      <p:to>
                                        <p:strVal val="visible"/>
                                      </p:to>
                                    </p:set>
                                    <p:anim calcmode="lin" valueType="num">
                                      <p:cBhvr>
                                        <p:cTn id="137" dur="750" fill="hold"/>
                                        <p:tgtEl>
                                          <p:spTgt spid="28"/>
                                        </p:tgtEl>
                                        <p:attrNameLst>
                                          <p:attrName>ppt_w</p:attrName>
                                        </p:attrNameLst>
                                      </p:cBhvr>
                                      <p:tavLst>
                                        <p:tav tm="0">
                                          <p:val>
                                            <p:fltVal val="0"/>
                                          </p:val>
                                        </p:tav>
                                        <p:tav tm="100000">
                                          <p:val>
                                            <p:strVal val="#ppt_w"/>
                                          </p:val>
                                        </p:tav>
                                      </p:tavLst>
                                    </p:anim>
                                    <p:anim calcmode="lin" valueType="num">
                                      <p:cBhvr>
                                        <p:cTn id="138" dur="750" fill="hold"/>
                                        <p:tgtEl>
                                          <p:spTgt spid="28"/>
                                        </p:tgtEl>
                                        <p:attrNameLst>
                                          <p:attrName>ppt_h</p:attrName>
                                        </p:attrNameLst>
                                      </p:cBhvr>
                                      <p:tavLst>
                                        <p:tav tm="0">
                                          <p:val>
                                            <p:fltVal val="0"/>
                                          </p:val>
                                        </p:tav>
                                        <p:tav tm="100000">
                                          <p:val>
                                            <p:strVal val="#ppt_h"/>
                                          </p:val>
                                        </p:tav>
                                      </p:tavLst>
                                    </p:anim>
                                    <p:animEffect transition="in" filter="fade">
                                      <p:cBhvr>
                                        <p:cTn id="139" dur="750"/>
                                        <p:tgtEl>
                                          <p:spTgt spid="28"/>
                                        </p:tgtEl>
                                      </p:cBhvr>
                                    </p:animEffect>
                                  </p:childTnLst>
                                </p:cTn>
                              </p:par>
                            </p:childTnLst>
                          </p:cTn>
                        </p:par>
                        <p:par>
                          <p:cTn id="140" fill="hold">
                            <p:stCondLst>
                              <p:cond delay="8000"/>
                            </p:stCondLst>
                            <p:childTnLst>
                              <p:par>
                                <p:cTn id="141" presetID="42" presetClass="entr" presetSubtype="0" fill="hold" grpId="0" nodeType="afterEffect">
                                  <p:stCondLst>
                                    <p:cond delay="0"/>
                                  </p:stCondLst>
                                  <p:childTnLst>
                                    <p:set>
                                      <p:cBhvr>
                                        <p:cTn id="142" dur="1" fill="hold">
                                          <p:stCondLst>
                                            <p:cond delay="0"/>
                                          </p:stCondLst>
                                        </p:cTn>
                                        <p:tgtEl>
                                          <p:spTgt spid="18"/>
                                        </p:tgtEl>
                                        <p:attrNameLst>
                                          <p:attrName>style.visibility</p:attrName>
                                        </p:attrNameLst>
                                      </p:cBhvr>
                                      <p:to>
                                        <p:strVal val="visible"/>
                                      </p:to>
                                    </p:set>
                                    <p:animEffect transition="in" filter="fade">
                                      <p:cBhvr>
                                        <p:cTn id="143" dur="1000"/>
                                        <p:tgtEl>
                                          <p:spTgt spid="18"/>
                                        </p:tgtEl>
                                      </p:cBhvr>
                                    </p:animEffect>
                                    <p:anim calcmode="lin" valueType="num">
                                      <p:cBhvr>
                                        <p:cTn id="144" dur="1000" fill="hold"/>
                                        <p:tgtEl>
                                          <p:spTgt spid="18"/>
                                        </p:tgtEl>
                                        <p:attrNameLst>
                                          <p:attrName>ppt_x</p:attrName>
                                        </p:attrNameLst>
                                      </p:cBhvr>
                                      <p:tavLst>
                                        <p:tav tm="0">
                                          <p:val>
                                            <p:strVal val="#ppt_x"/>
                                          </p:val>
                                        </p:tav>
                                        <p:tav tm="100000">
                                          <p:val>
                                            <p:strVal val="#ppt_x"/>
                                          </p:val>
                                        </p:tav>
                                      </p:tavLst>
                                    </p:anim>
                                    <p:anim calcmode="lin" valueType="num">
                                      <p:cBhvr>
                                        <p:cTn id="145" dur="1000" fill="hold"/>
                                        <p:tgtEl>
                                          <p:spTgt spid="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animBg="1"/>
      <p:bldP spid="12" grpId="0" animBg="1"/>
      <p:bldP spid="13" grpId="0" animBg="1"/>
      <p:bldP spid="14" grpId="0" animBg="1"/>
      <p:bldP spid="15" grpId="0" animBg="1"/>
      <p:bldP spid="16" grpId="0" animBg="1"/>
      <p:bldP spid="17" grpId="0" animBg="1"/>
      <p:bldP spid="18" grpId="0"/>
      <p:bldP spid="19" grpId="0"/>
      <p:bldP spid="20" grpId="0"/>
      <p:bldP spid="21" grpId="0"/>
      <p:bldP spid="22" grpId="0"/>
      <p:bldP spid="23" grpId="0"/>
      <p:bldP spid="24" grpId="0"/>
      <p:bldP spid="25" grpId="0"/>
      <p:bldP spid="26" grpId="0"/>
      <p:bldP spid="27" grpId="0"/>
      <p:bldP spid="28" grpId="0"/>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5C9AD3"/>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FE4A1E"/>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44546B"/>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7A7A7A"/>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FE4A1E"/>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5C9AD3"/>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44546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44546B"/>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7A7A7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7A7A7A"/>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533400" y="4038598"/>
            <a:ext cx="5943600" cy="2286001"/>
          </a:xfrm>
          <a:prstGeom prst="rect">
            <a:avLst/>
          </a:prstGeom>
          <a:blipFill>
            <a:blip r:embed="rId3"/>
            <a:stretch>
              <a:fillRect/>
            </a:stretch>
          </a:blipFill>
          <a:ln w="6350">
            <a:solidFill>
              <a:schemeClr val="bg1">
                <a:alpha val="50000"/>
              </a:schemeClr>
            </a:solid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2946F35A-8A67-4FB5-8EE8-3A90BBFD154F}"/>
              </a:ext>
            </a:extLst>
          </p:cNvPr>
          <p:cNvSpPr/>
          <p:nvPr/>
        </p:nvSpPr>
        <p:spPr>
          <a:xfrm>
            <a:off x="533400" y="1676397"/>
            <a:ext cx="2895600" cy="2286001"/>
          </a:xfrm>
          <a:prstGeom prst="rect">
            <a:avLst/>
          </a:prstGeom>
          <a:blipFill>
            <a:blip r:embed="rId4"/>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9647AC29-A24D-484E-BB7B-23397300A5B8}"/>
              </a:ext>
            </a:extLst>
          </p:cNvPr>
          <p:cNvSpPr/>
          <p:nvPr/>
        </p:nvSpPr>
        <p:spPr>
          <a:xfrm>
            <a:off x="3581400" y="1676396"/>
            <a:ext cx="2895600" cy="2286001"/>
          </a:xfrm>
          <a:prstGeom prst="rect">
            <a:avLst/>
          </a:prstGeom>
          <a:blipFill>
            <a:blip r:embed="rId5"/>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40634C8C-E078-41D2-B9ED-CE6181D44CD8}"/>
              </a:ext>
            </a:extLst>
          </p:cNvPr>
          <p:cNvSpPr/>
          <p:nvPr/>
        </p:nvSpPr>
        <p:spPr>
          <a:xfrm>
            <a:off x="6553200" y="456856"/>
            <a:ext cx="5105400" cy="5867744"/>
          </a:xfrm>
          <a:prstGeom prst="rect">
            <a:avLst/>
          </a:prstGeom>
          <a:blipFill>
            <a:blip r:embed="rId6"/>
            <a:stretch>
              <a:fillRect/>
            </a:stretch>
          </a:blipFill>
          <a:ln w="6350">
            <a:solidFill>
              <a:schemeClr val="bg1">
                <a:alpha val="50000"/>
              </a:schemeClr>
            </a:solidFill>
          </a:ln>
          <a:effectLst>
            <a:outerShdw blurRad="1016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A4A9A633-A746-4E5E-B155-164FFE29937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433FCABF-2001-4FC9-892C-07258926940C}"/>
              </a:ext>
            </a:extLst>
          </p:cNvPr>
          <p:cNvGrpSpPr/>
          <p:nvPr/>
        </p:nvGrpSpPr>
        <p:grpSpPr>
          <a:xfrm>
            <a:off x="3581400" y="3049058"/>
            <a:ext cx="2895600" cy="914400"/>
            <a:chOff x="533400" y="3048001"/>
            <a:chExt cx="2895600" cy="914400"/>
          </a:xfrm>
        </p:grpSpPr>
        <p:sp>
          <p:nvSpPr>
            <p:cNvPr id="15" name="Rectangle 14">
              <a:extLst>
                <a:ext uri="{FF2B5EF4-FFF2-40B4-BE49-F238E27FC236}">
                  <a16:creationId xmlns:a16="http://schemas.microsoft.com/office/drawing/2014/main" id="{B1484E95-60E8-4ED0-859B-C3660903425E}"/>
                </a:ext>
              </a:extLst>
            </p:cNvPr>
            <p:cNvSpPr/>
            <p:nvPr/>
          </p:nvSpPr>
          <p:spPr>
            <a:xfrm>
              <a:off x="533400" y="3048001"/>
              <a:ext cx="2895600" cy="914400"/>
            </a:xfrm>
            <a:prstGeom prst="rect">
              <a:avLst/>
            </a:prstGeom>
            <a:solidFill>
              <a:srgbClr val="5C9AD3">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TextBox 13">
              <a:extLst>
                <a:ext uri="{FF2B5EF4-FFF2-40B4-BE49-F238E27FC236}">
                  <a16:creationId xmlns:a16="http://schemas.microsoft.com/office/drawing/2014/main" id="{CB8DA23D-FD53-4BDC-9640-4E22D3CFDB1C}"/>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6" name="Group 15">
            <a:extLst>
              <a:ext uri="{FF2B5EF4-FFF2-40B4-BE49-F238E27FC236}">
                <a16:creationId xmlns:a16="http://schemas.microsoft.com/office/drawing/2014/main" id="{BDFB7E88-3761-4D12-B26F-9885186D81D9}"/>
              </a:ext>
            </a:extLst>
          </p:cNvPr>
          <p:cNvGrpSpPr/>
          <p:nvPr/>
        </p:nvGrpSpPr>
        <p:grpSpPr>
          <a:xfrm>
            <a:off x="533400" y="3049058"/>
            <a:ext cx="2895600" cy="914400"/>
            <a:chOff x="533400" y="3048001"/>
            <a:chExt cx="2895600" cy="914400"/>
          </a:xfrm>
        </p:grpSpPr>
        <p:sp>
          <p:nvSpPr>
            <p:cNvPr id="17" name="Rectangle 16">
              <a:extLst>
                <a:ext uri="{FF2B5EF4-FFF2-40B4-BE49-F238E27FC236}">
                  <a16:creationId xmlns:a16="http://schemas.microsoft.com/office/drawing/2014/main" id="{8EA36A4C-847C-4F10-9D03-1AE598FF73E8}"/>
                </a:ext>
              </a:extLst>
            </p:cNvPr>
            <p:cNvSpPr/>
            <p:nvPr/>
          </p:nvSpPr>
          <p:spPr>
            <a:xfrm>
              <a:off x="533400" y="3048001"/>
              <a:ext cx="2895600" cy="914400"/>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8" name="TextBox 17">
              <a:extLst>
                <a:ext uri="{FF2B5EF4-FFF2-40B4-BE49-F238E27FC236}">
                  <a16:creationId xmlns:a16="http://schemas.microsoft.com/office/drawing/2014/main" id="{0DC2AE10-F87A-4747-B360-E8C860203404}"/>
                </a:ext>
              </a:extLst>
            </p:cNvPr>
            <p:cNvSpPr txBox="1"/>
            <p:nvPr/>
          </p:nvSpPr>
          <p:spPr>
            <a:xfrm>
              <a:off x="571500" y="3093461"/>
              <a:ext cx="2247900" cy="83099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a:t>
              </a:r>
            </a:p>
          </p:txBody>
        </p:sp>
      </p:grpSp>
      <p:grpSp>
        <p:nvGrpSpPr>
          <p:cNvPr id="19" name="Group 18">
            <a:extLst>
              <a:ext uri="{FF2B5EF4-FFF2-40B4-BE49-F238E27FC236}">
                <a16:creationId xmlns:a16="http://schemas.microsoft.com/office/drawing/2014/main" id="{4C2201E2-0C44-4575-B6E2-B9BE8615F7AB}"/>
              </a:ext>
            </a:extLst>
          </p:cNvPr>
          <p:cNvGrpSpPr/>
          <p:nvPr/>
        </p:nvGrpSpPr>
        <p:grpSpPr>
          <a:xfrm>
            <a:off x="533400" y="5318759"/>
            <a:ext cx="5943600" cy="1047350"/>
            <a:chOff x="533400" y="3075309"/>
            <a:chExt cx="2895600" cy="1047350"/>
          </a:xfrm>
        </p:grpSpPr>
        <p:sp>
          <p:nvSpPr>
            <p:cNvPr id="20" name="Rectangle 19">
              <a:extLst>
                <a:ext uri="{FF2B5EF4-FFF2-40B4-BE49-F238E27FC236}">
                  <a16:creationId xmlns:a16="http://schemas.microsoft.com/office/drawing/2014/main" id="{312D0D9D-184E-4D2E-9AC9-B86AB93A8706}"/>
                </a:ext>
              </a:extLst>
            </p:cNvPr>
            <p:cNvSpPr/>
            <p:nvPr/>
          </p:nvSpPr>
          <p:spPr>
            <a:xfrm>
              <a:off x="533400" y="3075309"/>
              <a:ext cx="2895600" cy="1005840"/>
            </a:xfrm>
            <a:prstGeom prst="rect">
              <a:avLst/>
            </a:prstGeom>
            <a:solidFill>
              <a:srgbClr val="44546B">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TextBox 20">
              <a:extLst>
                <a:ext uri="{FF2B5EF4-FFF2-40B4-BE49-F238E27FC236}">
                  <a16:creationId xmlns:a16="http://schemas.microsoft.com/office/drawing/2014/main" id="{EAE7E4B5-54C8-4AE4-A8AC-419712EB9007}"/>
                </a:ext>
              </a:extLst>
            </p:cNvPr>
            <p:cNvSpPr txBox="1"/>
            <p:nvPr/>
          </p:nvSpPr>
          <p:spPr>
            <a:xfrm>
              <a:off x="533400" y="3091608"/>
              <a:ext cx="2524369"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grpSp>
        <p:nvGrpSpPr>
          <p:cNvPr id="22" name="Group 21">
            <a:extLst>
              <a:ext uri="{FF2B5EF4-FFF2-40B4-BE49-F238E27FC236}">
                <a16:creationId xmlns:a16="http://schemas.microsoft.com/office/drawing/2014/main" id="{2C1D5E4A-A133-465A-A246-0B9DA0903021}"/>
              </a:ext>
            </a:extLst>
          </p:cNvPr>
          <p:cNvGrpSpPr/>
          <p:nvPr/>
        </p:nvGrpSpPr>
        <p:grpSpPr>
          <a:xfrm>
            <a:off x="6553200" y="5318759"/>
            <a:ext cx="5105400" cy="1031051"/>
            <a:chOff x="533400" y="3075309"/>
            <a:chExt cx="2524369" cy="1031051"/>
          </a:xfrm>
        </p:grpSpPr>
        <p:sp>
          <p:nvSpPr>
            <p:cNvPr id="23" name="Rectangle 22">
              <a:extLst>
                <a:ext uri="{FF2B5EF4-FFF2-40B4-BE49-F238E27FC236}">
                  <a16:creationId xmlns:a16="http://schemas.microsoft.com/office/drawing/2014/main" id="{483B4E2B-122C-4B27-84E4-1B76A292F196}"/>
                </a:ext>
              </a:extLst>
            </p:cNvPr>
            <p:cNvSpPr/>
            <p:nvPr/>
          </p:nvSpPr>
          <p:spPr>
            <a:xfrm>
              <a:off x="533400" y="3075309"/>
              <a:ext cx="2524369" cy="1005840"/>
            </a:xfrm>
            <a:prstGeom prst="rect">
              <a:avLst/>
            </a:prstGeom>
            <a:solidFill>
              <a:srgbClr val="7A7A7A">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3DAA7DC-A57E-4762-A666-66C327C91590}"/>
                </a:ext>
              </a:extLst>
            </p:cNvPr>
            <p:cNvSpPr txBox="1"/>
            <p:nvPr/>
          </p:nvSpPr>
          <p:spPr>
            <a:xfrm>
              <a:off x="533400" y="3075309"/>
              <a:ext cx="2335983" cy="1031051"/>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Tree>
    <p:extLst>
      <p:ext uri="{BB962C8B-B14F-4D97-AF65-F5344CB8AC3E}">
        <p14:creationId xmlns:p14="http://schemas.microsoft.com/office/powerpoint/2010/main" val="1350467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animEffect transition="in" filter="fade">
                                      <p:cBhvr>
                                        <p:cTn id="13" dur="750"/>
                                        <p:tgtEl>
                                          <p:spTgt spid="8"/>
                                        </p:tgtEl>
                                      </p:cBhvr>
                                    </p:animEffect>
                                  </p:childTnLst>
                                </p:cTn>
                              </p:par>
                            </p:childTnLst>
                          </p:cTn>
                        </p:par>
                        <p:par>
                          <p:cTn id="14" fill="hold">
                            <p:stCondLst>
                              <p:cond delay="1250"/>
                            </p:stCondLst>
                            <p:childTnLst>
                              <p:par>
                                <p:cTn id="15" presetID="22" presetClass="entr" presetSubtype="8"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750"/>
                                        <p:tgtEl>
                                          <p:spTgt spid="16"/>
                                        </p:tgtEl>
                                      </p:cBhvr>
                                    </p:animEffect>
                                  </p:childTnLst>
                                </p:cTn>
                              </p:par>
                            </p:childTnLst>
                          </p:cTn>
                        </p:par>
                        <p:par>
                          <p:cTn id="18" fill="hold">
                            <p:stCondLst>
                              <p:cond delay="2000"/>
                            </p:stCondLst>
                            <p:childTnLst>
                              <p:par>
                                <p:cTn id="19" presetID="53" presetClass="entr" presetSubtype="16" fill="hold" grpId="0" nodeType="afterEffect">
                                  <p:stCondLst>
                                    <p:cond delay="0"/>
                                  </p:stCondLst>
                                  <p:childTnLst>
                                    <p:set>
                                      <p:cBhvr>
                                        <p:cTn id="20" dur="1" fill="hold">
                                          <p:stCondLst>
                                            <p:cond delay="0"/>
                                          </p:stCondLst>
                                        </p:cTn>
                                        <p:tgtEl>
                                          <p:spTgt spid="9"/>
                                        </p:tgtEl>
                                        <p:attrNameLst>
                                          <p:attrName>style.visibility</p:attrName>
                                        </p:attrNameLst>
                                      </p:cBhvr>
                                      <p:to>
                                        <p:strVal val="visible"/>
                                      </p:to>
                                    </p:set>
                                    <p:anim calcmode="lin" valueType="num">
                                      <p:cBhvr>
                                        <p:cTn id="21" dur="750" fill="hold"/>
                                        <p:tgtEl>
                                          <p:spTgt spid="9"/>
                                        </p:tgtEl>
                                        <p:attrNameLst>
                                          <p:attrName>ppt_w</p:attrName>
                                        </p:attrNameLst>
                                      </p:cBhvr>
                                      <p:tavLst>
                                        <p:tav tm="0">
                                          <p:val>
                                            <p:fltVal val="0"/>
                                          </p:val>
                                        </p:tav>
                                        <p:tav tm="100000">
                                          <p:val>
                                            <p:strVal val="#ppt_w"/>
                                          </p:val>
                                        </p:tav>
                                      </p:tavLst>
                                    </p:anim>
                                    <p:anim calcmode="lin" valueType="num">
                                      <p:cBhvr>
                                        <p:cTn id="22" dur="750" fill="hold"/>
                                        <p:tgtEl>
                                          <p:spTgt spid="9"/>
                                        </p:tgtEl>
                                        <p:attrNameLst>
                                          <p:attrName>ppt_h</p:attrName>
                                        </p:attrNameLst>
                                      </p:cBhvr>
                                      <p:tavLst>
                                        <p:tav tm="0">
                                          <p:val>
                                            <p:fltVal val="0"/>
                                          </p:val>
                                        </p:tav>
                                        <p:tav tm="100000">
                                          <p:val>
                                            <p:strVal val="#ppt_h"/>
                                          </p:val>
                                        </p:tav>
                                      </p:tavLst>
                                    </p:anim>
                                    <p:animEffect transition="in" filter="fade">
                                      <p:cBhvr>
                                        <p:cTn id="23" dur="750"/>
                                        <p:tgtEl>
                                          <p:spTgt spid="9"/>
                                        </p:tgtEl>
                                      </p:cBhvr>
                                    </p:animEffect>
                                  </p:childTnLst>
                                </p:cTn>
                              </p:par>
                            </p:childTnLst>
                          </p:cTn>
                        </p:par>
                        <p:par>
                          <p:cTn id="24" fill="hold">
                            <p:stCondLst>
                              <p:cond delay="2750"/>
                            </p:stCondLst>
                            <p:childTnLst>
                              <p:par>
                                <p:cTn id="25" presetID="22" presetClass="entr" presetSubtype="8" fill="hold" nodeType="after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wipe(left)">
                                      <p:cBhvr>
                                        <p:cTn id="27" dur="750"/>
                                        <p:tgtEl>
                                          <p:spTgt spid="2"/>
                                        </p:tgtEl>
                                      </p:cBhvr>
                                    </p:animEffect>
                                  </p:childTnLst>
                                </p:cTn>
                              </p:par>
                            </p:childTnLst>
                          </p:cTn>
                        </p:par>
                        <p:par>
                          <p:cTn id="28" fill="hold">
                            <p:stCondLst>
                              <p:cond delay="3500"/>
                            </p:stCondLst>
                            <p:childTnLst>
                              <p:par>
                                <p:cTn id="29" presetID="53" presetClass="entr" presetSubtype="16" fill="hold" grpId="0" nodeType="after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p:cTn id="31" dur="750" fill="hold"/>
                                        <p:tgtEl>
                                          <p:spTgt spid="6"/>
                                        </p:tgtEl>
                                        <p:attrNameLst>
                                          <p:attrName>ppt_w</p:attrName>
                                        </p:attrNameLst>
                                      </p:cBhvr>
                                      <p:tavLst>
                                        <p:tav tm="0">
                                          <p:val>
                                            <p:fltVal val="0"/>
                                          </p:val>
                                        </p:tav>
                                        <p:tav tm="100000">
                                          <p:val>
                                            <p:strVal val="#ppt_w"/>
                                          </p:val>
                                        </p:tav>
                                      </p:tavLst>
                                    </p:anim>
                                    <p:anim calcmode="lin" valueType="num">
                                      <p:cBhvr>
                                        <p:cTn id="32" dur="750" fill="hold"/>
                                        <p:tgtEl>
                                          <p:spTgt spid="6"/>
                                        </p:tgtEl>
                                        <p:attrNameLst>
                                          <p:attrName>ppt_h</p:attrName>
                                        </p:attrNameLst>
                                      </p:cBhvr>
                                      <p:tavLst>
                                        <p:tav tm="0">
                                          <p:val>
                                            <p:fltVal val="0"/>
                                          </p:val>
                                        </p:tav>
                                        <p:tav tm="100000">
                                          <p:val>
                                            <p:strVal val="#ppt_h"/>
                                          </p:val>
                                        </p:tav>
                                      </p:tavLst>
                                    </p:anim>
                                    <p:animEffect transition="in" filter="fade">
                                      <p:cBhvr>
                                        <p:cTn id="33" dur="750"/>
                                        <p:tgtEl>
                                          <p:spTgt spid="6"/>
                                        </p:tgtEl>
                                      </p:cBhvr>
                                    </p:animEffect>
                                  </p:childTnLst>
                                </p:cTn>
                              </p:par>
                            </p:childTnLst>
                          </p:cTn>
                        </p:par>
                        <p:par>
                          <p:cTn id="34" fill="hold">
                            <p:stCondLst>
                              <p:cond delay="4250"/>
                            </p:stCondLst>
                            <p:childTnLst>
                              <p:par>
                                <p:cTn id="35" presetID="22" presetClass="entr" presetSubtype="8" fill="hold"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wipe(left)">
                                      <p:cBhvr>
                                        <p:cTn id="37" dur="750"/>
                                        <p:tgtEl>
                                          <p:spTgt spid="19"/>
                                        </p:tgtEl>
                                      </p:cBhvr>
                                    </p:animEffect>
                                  </p:childTnLst>
                                </p:cTn>
                              </p:par>
                            </p:childTnLst>
                          </p:cTn>
                        </p:par>
                        <p:par>
                          <p:cTn id="38" fill="hold">
                            <p:stCondLst>
                              <p:cond delay="5000"/>
                            </p:stCondLst>
                            <p:childTnLst>
                              <p:par>
                                <p:cTn id="39" presetID="53" presetClass="entr" presetSubtype="16" fill="hold" grpId="0" nodeType="afterEffect">
                                  <p:stCondLst>
                                    <p:cond delay="0"/>
                                  </p:stCondLst>
                                  <p:childTnLst>
                                    <p:set>
                                      <p:cBhvr>
                                        <p:cTn id="40" dur="1" fill="hold">
                                          <p:stCondLst>
                                            <p:cond delay="0"/>
                                          </p:stCondLst>
                                        </p:cTn>
                                        <p:tgtEl>
                                          <p:spTgt spid="10"/>
                                        </p:tgtEl>
                                        <p:attrNameLst>
                                          <p:attrName>style.visibility</p:attrName>
                                        </p:attrNameLst>
                                      </p:cBhvr>
                                      <p:to>
                                        <p:strVal val="visible"/>
                                      </p:to>
                                    </p:set>
                                    <p:anim calcmode="lin" valueType="num">
                                      <p:cBhvr>
                                        <p:cTn id="41" dur="750" fill="hold"/>
                                        <p:tgtEl>
                                          <p:spTgt spid="10"/>
                                        </p:tgtEl>
                                        <p:attrNameLst>
                                          <p:attrName>ppt_w</p:attrName>
                                        </p:attrNameLst>
                                      </p:cBhvr>
                                      <p:tavLst>
                                        <p:tav tm="0">
                                          <p:val>
                                            <p:fltVal val="0"/>
                                          </p:val>
                                        </p:tav>
                                        <p:tav tm="100000">
                                          <p:val>
                                            <p:strVal val="#ppt_w"/>
                                          </p:val>
                                        </p:tav>
                                      </p:tavLst>
                                    </p:anim>
                                    <p:anim calcmode="lin" valueType="num">
                                      <p:cBhvr>
                                        <p:cTn id="42" dur="750" fill="hold"/>
                                        <p:tgtEl>
                                          <p:spTgt spid="10"/>
                                        </p:tgtEl>
                                        <p:attrNameLst>
                                          <p:attrName>ppt_h</p:attrName>
                                        </p:attrNameLst>
                                      </p:cBhvr>
                                      <p:tavLst>
                                        <p:tav tm="0">
                                          <p:val>
                                            <p:fltVal val="0"/>
                                          </p:val>
                                        </p:tav>
                                        <p:tav tm="100000">
                                          <p:val>
                                            <p:strVal val="#ppt_h"/>
                                          </p:val>
                                        </p:tav>
                                      </p:tavLst>
                                    </p:anim>
                                    <p:animEffect transition="in" filter="fade">
                                      <p:cBhvr>
                                        <p:cTn id="43" dur="750"/>
                                        <p:tgtEl>
                                          <p:spTgt spid="10"/>
                                        </p:tgtEl>
                                      </p:cBhvr>
                                    </p:animEffect>
                                  </p:childTnLst>
                                </p:cTn>
                              </p:par>
                            </p:childTnLst>
                          </p:cTn>
                        </p:par>
                        <p:par>
                          <p:cTn id="44" fill="hold">
                            <p:stCondLst>
                              <p:cond delay="5750"/>
                            </p:stCondLst>
                            <p:childTnLst>
                              <p:par>
                                <p:cTn id="45" presetID="22" presetClass="entr" presetSubtype="8"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wipe(left)">
                                      <p:cBhvr>
                                        <p:cTn id="47" dur="75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8" grpId="0" animBg="1"/>
      <p:bldP spid="9" grpId="0" animBg="1"/>
      <p:bldP spid="10" grpId="0" animBg="1"/>
      <p:bldP spid="12"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FE4A1E">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72028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134BB67-2012-4278-92EA-2298299F386B}"/>
              </a:ext>
            </a:extLst>
          </p:cNvPr>
          <p:cNvGrpSpPr>
            <a:grpSpLocks noChangeAspect="1"/>
          </p:cNvGrpSpPr>
          <p:nvPr/>
        </p:nvGrpSpPr>
        <p:grpSpPr>
          <a:xfrm>
            <a:off x="8709617" y="1950094"/>
            <a:ext cx="2311850" cy="2183503"/>
            <a:chOff x="335615" y="1028218"/>
            <a:chExt cx="5395334" cy="5095799"/>
          </a:xfrm>
        </p:grpSpPr>
        <p:grpSp>
          <p:nvGrpSpPr>
            <p:cNvPr id="5" name="Group 4">
              <a:extLst>
                <a:ext uri="{FF2B5EF4-FFF2-40B4-BE49-F238E27FC236}">
                  <a16:creationId xmlns:a16="http://schemas.microsoft.com/office/drawing/2014/main" id="{ABCD0ABF-06D2-4C6A-97CC-6D412FD8C64E}"/>
                </a:ext>
              </a:extLst>
            </p:cNvPr>
            <p:cNvGrpSpPr>
              <a:grpSpLocks noChangeAspect="1"/>
            </p:cNvGrpSpPr>
            <p:nvPr/>
          </p:nvGrpSpPr>
          <p:grpSpPr>
            <a:xfrm>
              <a:off x="335615" y="1028218"/>
              <a:ext cx="5395334" cy="5095799"/>
              <a:chOff x="6330862" y="503694"/>
              <a:chExt cx="5395334" cy="5095799"/>
            </a:xfrm>
          </p:grpSpPr>
          <p:sp>
            <p:nvSpPr>
              <p:cNvPr id="7" name="Freeform: Shape 6">
                <a:extLst>
                  <a:ext uri="{FF2B5EF4-FFF2-40B4-BE49-F238E27FC236}">
                    <a16:creationId xmlns:a16="http://schemas.microsoft.com/office/drawing/2014/main" id="{04290E36-6E42-476E-AECE-947E60AEDDD8}"/>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 name="Freeform: Shape 7">
                <a:extLst>
                  <a:ext uri="{FF2B5EF4-FFF2-40B4-BE49-F238E27FC236}">
                    <a16:creationId xmlns:a16="http://schemas.microsoft.com/office/drawing/2014/main" id="{95EFF886-DF39-41B9-A1CB-368D63067F9F}"/>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7A7A7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6" name="Freeform: Shape 5">
              <a:extLst>
                <a:ext uri="{FF2B5EF4-FFF2-40B4-BE49-F238E27FC236}">
                  <a16:creationId xmlns:a16="http://schemas.microsoft.com/office/drawing/2014/main" id="{5B8F7829-E344-4B82-9AEB-00B71432CF04}"/>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3">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9" name="TextBox 8">
            <a:extLst>
              <a:ext uri="{FF2B5EF4-FFF2-40B4-BE49-F238E27FC236}">
                <a16:creationId xmlns:a16="http://schemas.microsoft.com/office/drawing/2014/main" id="{5D25E2A5-B4DF-4D9C-AF5A-E801053EA5B3}"/>
              </a:ext>
            </a:extLst>
          </p:cNvPr>
          <p:cNvSpPr txBox="1"/>
          <p:nvPr/>
        </p:nvSpPr>
        <p:spPr>
          <a:xfrm>
            <a:off x="538303" y="582651"/>
            <a:ext cx="2958025" cy="2400657"/>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lumMod val="85000"/>
                  </a:schemeClr>
                </a:solidFill>
                <a:latin typeface="Candara" panose="020E0502030303020204" pitchFamily="34" charset="0"/>
              </a:rPr>
              <a:t>Your Subtitle</a:t>
            </a:r>
          </a:p>
          <a:p>
            <a:endParaRPr lang="en-US" sz="4400" b="1" dirty="0">
              <a:latin typeface="Candara" panose="020E0502030303020204" pitchFamily="34" charset="0"/>
            </a:endParaRPr>
          </a:p>
        </p:txBody>
      </p:sp>
      <p:sp>
        <p:nvSpPr>
          <p:cNvPr id="10" name="TextBox 9">
            <a:extLst>
              <a:ext uri="{FF2B5EF4-FFF2-40B4-BE49-F238E27FC236}">
                <a16:creationId xmlns:a16="http://schemas.microsoft.com/office/drawing/2014/main" id="{4DDB23F4-8E37-455E-A168-555BDA8F4C0A}"/>
              </a:ext>
            </a:extLst>
          </p:cNvPr>
          <p:cNvSpPr txBox="1"/>
          <p:nvPr/>
        </p:nvSpPr>
        <p:spPr>
          <a:xfrm>
            <a:off x="539900" y="3603855"/>
            <a:ext cx="3398792" cy="2400657"/>
          </a:xfrm>
          <a:prstGeom prst="rect">
            <a:avLst/>
          </a:prstGeom>
          <a:noFill/>
        </p:spPr>
        <p:txBody>
          <a:bodyPr wrap="square" rtlCol="0">
            <a:spAutoFit/>
          </a:bodyPr>
          <a:lstStyle/>
          <a:p>
            <a:r>
              <a:rPr lang="en-US" sz="15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a:t>
            </a:r>
          </a:p>
        </p:txBody>
      </p:sp>
      <p:cxnSp>
        <p:nvCxnSpPr>
          <p:cNvPr id="11" name="Straight Connector 10">
            <a:extLst>
              <a:ext uri="{FF2B5EF4-FFF2-40B4-BE49-F238E27FC236}">
                <a16:creationId xmlns:a16="http://schemas.microsoft.com/office/drawing/2014/main" id="{AF45AEEB-9469-48AE-AB88-F231806C6915}"/>
              </a:ext>
            </a:extLst>
          </p:cNvPr>
          <p:cNvCxnSpPr/>
          <p:nvPr/>
        </p:nvCxnSpPr>
        <p:spPr>
          <a:xfrm flipV="1">
            <a:off x="641180" y="3003489"/>
            <a:ext cx="2286000" cy="368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12" name="Group 11">
            <a:extLst>
              <a:ext uri="{FF2B5EF4-FFF2-40B4-BE49-F238E27FC236}">
                <a16:creationId xmlns:a16="http://schemas.microsoft.com/office/drawing/2014/main" id="{E0D52799-B307-4D78-9E90-5ADD8F613F61}"/>
              </a:ext>
            </a:extLst>
          </p:cNvPr>
          <p:cNvGrpSpPr>
            <a:grpSpLocks noChangeAspect="1"/>
          </p:cNvGrpSpPr>
          <p:nvPr/>
        </p:nvGrpSpPr>
        <p:grpSpPr>
          <a:xfrm>
            <a:off x="8709617" y="4184222"/>
            <a:ext cx="2311850" cy="2183503"/>
            <a:chOff x="335615" y="1028218"/>
            <a:chExt cx="5395334" cy="5095799"/>
          </a:xfrm>
        </p:grpSpPr>
        <p:grpSp>
          <p:nvGrpSpPr>
            <p:cNvPr id="13" name="Group 12">
              <a:extLst>
                <a:ext uri="{FF2B5EF4-FFF2-40B4-BE49-F238E27FC236}">
                  <a16:creationId xmlns:a16="http://schemas.microsoft.com/office/drawing/2014/main" id="{011A14E2-96F5-4970-9939-77E83EB465C0}"/>
                </a:ext>
              </a:extLst>
            </p:cNvPr>
            <p:cNvGrpSpPr>
              <a:grpSpLocks noChangeAspect="1"/>
            </p:cNvGrpSpPr>
            <p:nvPr/>
          </p:nvGrpSpPr>
          <p:grpSpPr>
            <a:xfrm>
              <a:off x="335615" y="1028218"/>
              <a:ext cx="5395334" cy="5095799"/>
              <a:chOff x="6330862" y="503694"/>
              <a:chExt cx="5395334" cy="5095799"/>
            </a:xfrm>
          </p:grpSpPr>
          <p:sp>
            <p:nvSpPr>
              <p:cNvPr id="15" name="Freeform: Shape 14">
                <a:extLst>
                  <a:ext uri="{FF2B5EF4-FFF2-40B4-BE49-F238E27FC236}">
                    <a16:creationId xmlns:a16="http://schemas.microsoft.com/office/drawing/2014/main" id="{839827CF-FE4F-4417-81EF-215F07A93EA5}"/>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 name="Freeform: Shape 15">
                <a:extLst>
                  <a:ext uri="{FF2B5EF4-FFF2-40B4-BE49-F238E27FC236}">
                    <a16:creationId xmlns:a16="http://schemas.microsoft.com/office/drawing/2014/main" id="{3C689AB6-C655-4C49-ABF8-02F7913F3CB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93939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4" name="Freeform: Shape 13">
              <a:extLst>
                <a:ext uri="{FF2B5EF4-FFF2-40B4-BE49-F238E27FC236}">
                  <a16:creationId xmlns:a16="http://schemas.microsoft.com/office/drawing/2014/main" id="{74111D67-A1F0-4DB0-A9BC-7105A682FD4E}"/>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4">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1F7DD3AE-22FD-441C-96FC-ECCE3FF5B2B0}"/>
              </a:ext>
            </a:extLst>
          </p:cNvPr>
          <p:cNvGrpSpPr>
            <a:grpSpLocks noChangeAspect="1"/>
          </p:cNvGrpSpPr>
          <p:nvPr/>
        </p:nvGrpSpPr>
        <p:grpSpPr>
          <a:xfrm>
            <a:off x="6908350" y="3074297"/>
            <a:ext cx="2311850" cy="2183503"/>
            <a:chOff x="335615" y="1028218"/>
            <a:chExt cx="5395334" cy="5095799"/>
          </a:xfrm>
        </p:grpSpPr>
        <p:grpSp>
          <p:nvGrpSpPr>
            <p:cNvPr id="18" name="Group 17">
              <a:extLst>
                <a:ext uri="{FF2B5EF4-FFF2-40B4-BE49-F238E27FC236}">
                  <a16:creationId xmlns:a16="http://schemas.microsoft.com/office/drawing/2014/main" id="{2741619B-5F53-45C0-A228-A62BA985131D}"/>
                </a:ext>
              </a:extLst>
            </p:cNvPr>
            <p:cNvGrpSpPr>
              <a:grpSpLocks noChangeAspect="1"/>
            </p:cNvGrpSpPr>
            <p:nvPr/>
          </p:nvGrpSpPr>
          <p:grpSpPr>
            <a:xfrm>
              <a:off x="335615" y="1028218"/>
              <a:ext cx="5395334" cy="5095799"/>
              <a:chOff x="6330862" y="503694"/>
              <a:chExt cx="5395334" cy="5095799"/>
            </a:xfrm>
          </p:grpSpPr>
          <p:sp>
            <p:nvSpPr>
              <p:cNvPr id="20" name="Freeform: Shape 19">
                <a:extLst>
                  <a:ext uri="{FF2B5EF4-FFF2-40B4-BE49-F238E27FC236}">
                    <a16:creationId xmlns:a16="http://schemas.microsoft.com/office/drawing/2014/main" id="{608A8183-171C-4189-9631-A79D0CD911A2}"/>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 name="Freeform: Shape 20">
                <a:extLst>
                  <a:ext uri="{FF2B5EF4-FFF2-40B4-BE49-F238E27FC236}">
                    <a16:creationId xmlns:a16="http://schemas.microsoft.com/office/drawing/2014/main" id="{6AC7704E-C4A9-475F-89DF-AF194324EC68}"/>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44546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9" name="Freeform: Shape 18">
              <a:extLst>
                <a:ext uri="{FF2B5EF4-FFF2-40B4-BE49-F238E27FC236}">
                  <a16:creationId xmlns:a16="http://schemas.microsoft.com/office/drawing/2014/main" id="{17C27AB8-CEF6-4D88-9051-B4B8CA345A2A}"/>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5">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2" name="Group 21">
            <a:extLst>
              <a:ext uri="{FF2B5EF4-FFF2-40B4-BE49-F238E27FC236}">
                <a16:creationId xmlns:a16="http://schemas.microsoft.com/office/drawing/2014/main" id="{FF87AF22-6666-4CD4-9EC9-F2088039FE27}"/>
              </a:ext>
            </a:extLst>
          </p:cNvPr>
          <p:cNvGrpSpPr>
            <a:grpSpLocks noChangeAspect="1"/>
          </p:cNvGrpSpPr>
          <p:nvPr/>
        </p:nvGrpSpPr>
        <p:grpSpPr>
          <a:xfrm>
            <a:off x="6908349" y="838200"/>
            <a:ext cx="2311850" cy="2183503"/>
            <a:chOff x="335615" y="1028218"/>
            <a:chExt cx="5395334" cy="5095799"/>
          </a:xfrm>
        </p:grpSpPr>
        <p:grpSp>
          <p:nvGrpSpPr>
            <p:cNvPr id="23" name="Group 22">
              <a:extLst>
                <a:ext uri="{FF2B5EF4-FFF2-40B4-BE49-F238E27FC236}">
                  <a16:creationId xmlns:a16="http://schemas.microsoft.com/office/drawing/2014/main" id="{D435FEBB-98AE-46D8-A698-832BE8371F88}"/>
                </a:ext>
              </a:extLst>
            </p:cNvPr>
            <p:cNvGrpSpPr>
              <a:grpSpLocks noChangeAspect="1"/>
            </p:cNvGrpSpPr>
            <p:nvPr/>
          </p:nvGrpSpPr>
          <p:grpSpPr>
            <a:xfrm>
              <a:off x="335615" y="1028218"/>
              <a:ext cx="5395334" cy="5095799"/>
              <a:chOff x="6330862" y="503694"/>
              <a:chExt cx="5395334" cy="5095799"/>
            </a:xfrm>
          </p:grpSpPr>
          <p:sp>
            <p:nvSpPr>
              <p:cNvPr id="25" name="Freeform: Shape 24">
                <a:extLst>
                  <a:ext uri="{FF2B5EF4-FFF2-40B4-BE49-F238E27FC236}">
                    <a16:creationId xmlns:a16="http://schemas.microsoft.com/office/drawing/2014/main" id="{0A7E8DC2-CAB9-429E-B925-CC9DA567439D}"/>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6" name="Freeform: Shape 25">
                <a:extLst>
                  <a:ext uri="{FF2B5EF4-FFF2-40B4-BE49-F238E27FC236}">
                    <a16:creationId xmlns:a16="http://schemas.microsoft.com/office/drawing/2014/main" id="{08098834-DC80-49B5-9ADD-C769CD3F7ADC}"/>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5C9AD3"/>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4" name="Freeform: Shape 23">
              <a:extLst>
                <a:ext uri="{FF2B5EF4-FFF2-40B4-BE49-F238E27FC236}">
                  <a16:creationId xmlns:a16="http://schemas.microsoft.com/office/drawing/2014/main" id="{360880BD-5995-4BC0-ACB7-F6F1DF33144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6">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7" name="Group 26">
            <a:extLst>
              <a:ext uri="{FF2B5EF4-FFF2-40B4-BE49-F238E27FC236}">
                <a16:creationId xmlns:a16="http://schemas.microsoft.com/office/drawing/2014/main" id="{1A019478-0398-4313-8115-CBBEED447FBF}"/>
              </a:ext>
            </a:extLst>
          </p:cNvPr>
          <p:cNvGrpSpPr>
            <a:grpSpLocks noChangeAspect="1"/>
          </p:cNvGrpSpPr>
          <p:nvPr/>
        </p:nvGrpSpPr>
        <p:grpSpPr>
          <a:xfrm>
            <a:off x="5095808" y="1942593"/>
            <a:ext cx="2311850" cy="2183503"/>
            <a:chOff x="335615" y="1028218"/>
            <a:chExt cx="5395334" cy="5095799"/>
          </a:xfrm>
        </p:grpSpPr>
        <p:grpSp>
          <p:nvGrpSpPr>
            <p:cNvPr id="28" name="Group 27">
              <a:extLst>
                <a:ext uri="{FF2B5EF4-FFF2-40B4-BE49-F238E27FC236}">
                  <a16:creationId xmlns:a16="http://schemas.microsoft.com/office/drawing/2014/main" id="{6EE96F11-9019-4820-9B0E-479CD790EB4E}"/>
                </a:ext>
              </a:extLst>
            </p:cNvPr>
            <p:cNvGrpSpPr>
              <a:grpSpLocks noChangeAspect="1"/>
            </p:cNvGrpSpPr>
            <p:nvPr/>
          </p:nvGrpSpPr>
          <p:grpSpPr>
            <a:xfrm>
              <a:off x="335615" y="1028218"/>
              <a:ext cx="5395334" cy="5095799"/>
              <a:chOff x="6330862" y="503694"/>
              <a:chExt cx="5395334" cy="5095799"/>
            </a:xfrm>
          </p:grpSpPr>
          <p:sp>
            <p:nvSpPr>
              <p:cNvPr id="30" name="Freeform: Shape 29">
                <a:extLst>
                  <a:ext uri="{FF2B5EF4-FFF2-40B4-BE49-F238E27FC236}">
                    <a16:creationId xmlns:a16="http://schemas.microsoft.com/office/drawing/2014/main" id="{22B889A4-DABD-4D9D-8913-6FE3A8B1971F}"/>
                  </a:ext>
                </a:extLst>
              </p:cNvPr>
              <p:cNvSpPr>
                <a:spLocks noChangeAspect="1"/>
              </p:cNvSpPr>
              <p:nvPr/>
            </p:nvSpPr>
            <p:spPr>
              <a:xfrm>
                <a:off x="6330862" y="503694"/>
                <a:ext cx="5395334" cy="5095799"/>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Freeform: Shape 30">
                <a:extLst>
                  <a:ext uri="{FF2B5EF4-FFF2-40B4-BE49-F238E27FC236}">
                    <a16:creationId xmlns:a16="http://schemas.microsoft.com/office/drawing/2014/main" id="{452A8AAB-7E81-444C-812E-980A9CC4ACEA}"/>
                  </a:ext>
                </a:extLst>
              </p:cNvPr>
              <p:cNvSpPr>
                <a:spLocks noChangeAspect="1"/>
              </p:cNvSpPr>
              <p:nvPr/>
            </p:nvSpPr>
            <p:spPr>
              <a:xfrm>
                <a:off x="6801786" y="948473"/>
                <a:ext cx="4453485" cy="420624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FE4A1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9" name="Freeform: Shape 28">
              <a:extLst>
                <a:ext uri="{FF2B5EF4-FFF2-40B4-BE49-F238E27FC236}">
                  <a16:creationId xmlns:a16="http://schemas.microsoft.com/office/drawing/2014/main" id="{9459CA8D-EF83-44D4-B7A4-30BC0FBFBEC7}"/>
                </a:ext>
              </a:extLst>
            </p:cNvPr>
            <p:cNvSpPr>
              <a:spLocks noChangeAspect="1"/>
            </p:cNvSpPr>
            <p:nvPr/>
          </p:nvSpPr>
          <p:spPr>
            <a:xfrm>
              <a:off x="1295921" y="1935281"/>
              <a:ext cx="3474720" cy="3281813"/>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1">
              <a:blip r:embed="rId7">
                <a:alphaModFix amt="60000"/>
              </a:blip>
              <a:srcRect/>
              <a:stretch>
                <a:fillRect/>
              </a:stretch>
            </a:blip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32" name="Text Box 10">
            <a:extLst>
              <a:ext uri="{FF2B5EF4-FFF2-40B4-BE49-F238E27FC236}">
                <a16:creationId xmlns:a16="http://schemas.microsoft.com/office/drawing/2014/main" id="{96FD41E3-1760-4BD1-B80E-544D616B1DF2}"/>
              </a:ext>
            </a:extLst>
          </p:cNvPr>
          <p:cNvSpPr txBox="1">
            <a:spLocks noChangeArrowheads="1"/>
          </p:cNvSpPr>
          <p:nvPr/>
        </p:nvSpPr>
        <p:spPr bwMode="auto">
          <a:xfrm>
            <a:off x="7356661" y="153176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3" name="Text Box 10">
            <a:extLst>
              <a:ext uri="{FF2B5EF4-FFF2-40B4-BE49-F238E27FC236}">
                <a16:creationId xmlns:a16="http://schemas.microsoft.com/office/drawing/2014/main" id="{61EA35FE-64B3-4DFD-A506-5E9F38D7E55B}"/>
              </a:ext>
            </a:extLst>
          </p:cNvPr>
          <p:cNvSpPr txBox="1">
            <a:spLocks noChangeArrowheads="1"/>
          </p:cNvSpPr>
          <p:nvPr/>
        </p:nvSpPr>
        <p:spPr bwMode="auto">
          <a:xfrm>
            <a:off x="5544120" y="2645737"/>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4" name="Text Box 10">
            <a:extLst>
              <a:ext uri="{FF2B5EF4-FFF2-40B4-BE49-F238E27FC236}">
                <a16:creationId xmlns:a16="http://schemas.microsoft.com/office/drawing/2014/main" id="{8C95FF3A-3AC8-445D-B11F-293E372739E7}"/>
              </a:ext>
            </a:extLst>
          </p:cNvPr>
          <p:cNvSpPr txBox="1">
            <a:spLocks noChangeArrowheads="1"/>
          </p:cNvSpPr>
          <p:nvPr/>
        </p:nvSpPr>
        <p:spPr bwMode="auto">
          <a:xfrm>
            <a:off x="7390128" y="3744928"/>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5" name="Text Box 10">
            <a:extLst>
              <a:ext uri="{FF2B5EF4-FFF2-40B4-BE49-F238E27FC236}">
                <a16:creationId xmlns:a16="http://schemas.microsoft.com/office/drawing/2014/main" id="{3EE1E8AC-9361-49AB-BA03-E933090ED109}"/>
              </a:ext>
            </a:extLst>
          </p:cNvPr>
          <p:cNvSpPr txBox="1">
            <a:spLocks noChangeArrowheads="1"/>
          </p:cNvSpPr>
          <p:nvPr/>
        </p:nvSpPr>
        <p:spPr bwMode="auto">
          <a:xfrm>
            <a:off x="9157929" y="2608434"/>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
        <p:nvSpPr>
          <p:cNvPr id="36" name="Text Box 10">
            <a:extLst>
              <a:ext uri="{FF2B5EF4-FFF2-40B4-BE49-F238E27FC236}">
                <a16:creationId xmlns:a16="http://schemas.microsoft.com/office/drawing/2014/main" id="{BD1E826A-FE32-4B58-8953-1A409BF35867}"/>
              </a:ext>
            </a:extLst>
          </p:cNvPr>
          <p:cNvSpPr txBox="1">
            <a:spLocks noChangeArrowheads="1"/>
          </p:cNvSpPr>
          <p:nvPr/>
        </p:nvSpPr>
        <p:spPr bwMode="auto">
          <a:xfrm>
            <a:off x="9137459" y="4872062"/>
            <a:ext cx="1415224" cy="877163"/>
          </a:xfrm>
          <a:prstGeom prst="rect">
            <a:avLst/>
          </a:prstGeom>
          <a:noFill/>
          <a:ln w="9525">
            <a:noFill/>
            <a:miter lim="800000"/>
            <a:headEnd/>
            <a:tailEnd/>
          </a:ln>
        </p:spPr>
        <p:txBody>
          <a:bodyPr wrap="square" lIns="60960" tIns="30480" rIns="60960" bIns="30480">
            <a:spAutoFit/>
          </a:bodyPr>
          <a:lstStyle/>
          <a:p>
            <a:pPr algn="ctr"/>
            <a:r>
              <a:rPr lang="en-US" sz="1200" dirty="0">
                <a:solidFill>
                  <a:schemeClr val="bg1"/>
                </a:solidFill>
                <a:latin typeface="Bernard MT Condensed" panose="02050806060905020404" pitchFamily="18" charset="0"/>
              </a:rPr>
              <a:t>LOREM IPSUM</a:t>
            </a:r>
          </a:p>
          <a:p>
            <a:pPr algn="ctr"/>
            <a:r>
              <a:rPr lang="en-US" sz="10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1355114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37" presetClass="entr" presetSubtype="0"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fade">
                                      <p:cBhvr>
                                        <p:cTn id="11" dur="1000"/>
                                        <p:tgtEl>
                                          <p:spTgt spid="11"/>
                                        </p:tgtEl>
                                      </p:cBhvr>
                                    </p:animEffect>
                                    <p:anim calcmode="lin" valueType="num">
                                      <p:cBhvr>
                                        <p:cTn id="12" dur="1000" fill="hold"/>
                                        <p:tgtEl>
                                          <p:spTgt spid="11"/>
                                        </p:tgtEl>
                                        <p:attrNameLst>
                                          <p:attrName>ppt_x</p:attrName>
                                        </p:attrNameLst>
                                      </p:cBhvr>
                                      <p:tavLst>
                                        <p:tav tm="0">
                                          <p:val>
                                            <p:strVal val="#ppt_x"/>
                                          </p:val>
                                        </p:tav>
                                        <p:tav tm="100000">
                                          <p:val>
                                            <p:strVal val="#ppt_x"/>
                                          </p:val>
                                        </p:tav>
                                      </p:tavLst>
                                    </p:anim>
                                    <p:anim calcmode="lin" valueType="num">
                                      <p:cBhvr>
                                        <p:cTn id="13" dur="900" decel="100000" fill="hold"/>
                                        <p:tgtEl>
                                          <p:spTgt spid="11"/>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11"/>
                                        </p:tgtEl>
                                        <p:attrNameLst>
                                          <p:attrName>ppt_y</p:attrName>
                                        </p:attrNameLst>
                                      </p:cBhvr>
                                      <p:tavLst>
                                        <p:tav tm="0">
                                          <p:val>
                                            <p:strVal val="#ppt_y-.03"/>
                                          </p:val>
                                        </p:tav>
                                        <p:tav tm="100000">
                                          <p:val>
                                            <p:strVal val="#ppt_y"/>
                                          </p:val>
                                        </p:tav>
                                      </p:tavLst>
                                    </p:anim>
                                  </p:childTnLst>
                                </p:cTn>
                              </p:par>
                            </p:childTnLst>
                          </p:cTn>
                        </p:par>
                        <p:par>
                          <p:cTn id="15" fill="hold">
                            <p:stCondLst>
                              <p:cond delay="1750"/>
                            </p:stCondLst>
                            <p:childTnLst>
                              <p:par>
                                <p:cTn id="16" presetID="22" presetClass="entr" presetSubtype="8" fill="hold" grpId="0" nodeType="afterEffect">
                                  <p:stCondLst>
                                    <p:cond delay="0"/>
                                  </p:stCondLst>
                                  <p:childTnLst>
                                    <p:set>
                                      <p:cBhvr>
                                        <p:cTn id="17" dur="1" fill="hold">
                                          <p:stCondLst>
                                            <p:cond delay="0"/>
                                          </p:stCondLst>
                                        </p:cTn>
                                        <p:tgtEl>
                                          <p:spTgt spid="10"/>
                                        </p:tgtEl>
                                        <p:attrNameLst>
                                          <p:attrName>style.visibility</p:attrName>
                                        </p:attrNameLst>
                                      </p:cBhvr>
                                      <p:to>
                                        <p:strVal val="visible"/>
                                      </p:to>
                                    </p:set>
                                    <p:animEffect transition="in" filter="wipe(left)">
                                      <p:cBhvr>
                                        <p:cTn id="18" dur="500"/>
                                        <p:tgtEl>
                                          <p:spTgt spid="10"/>
                                        </p:tgtEl>
                                      </p:cBhvr>
                                    </p:animEffect>
                                  </p:childTnLst>
                                </p:cTn>
                              </p:par>
                            </p:childTnLst>
                          </p:cTn>
                        </p:par>
                        <p:par>
                          <p:cTn id="19" fill="hold">
                            <p:stCondLst>
                              <p:cond delay="2250"/>
                            </p:stCondLst>
                            <p:childTnLst>
                              <p:par>
                                <p:cTn id="20" presetID="53" presetClass="entr" presetSubtype="16" fill="hold" nodeType="afterEffect">
                                  <p:stCondLst>
                                    <p:cond delay="0"/>
                                  </p:stCondLst>
                                  <p:childTnLst>
                                    <p:set>
                                      <p:cBhvr>
                                        <p:cTn id="21" dur="1" fill="hold">
                                          <p:stCondLst>
                                            <p:cond delay="0"/>
                                          </p:stCondLst>
                                        </p:cTn>
                                        <p:tgtEl>
                                          <p:spTgt spid="27"/>
                                        </p:tgtEl>
                                        <p:attrNameLst>
                                          <p:attrName>style.visibility</p:attrName>
                                        </p:attrNameLst>
                                      </p:cBhvr>
                                      <p:to>
                                        <p:strVal val="visible"/>
                                      </p:to>
                                    </p:set>
                                    <p:anim calcmode="lin" valueType="num">
                                      <p:cBhvr>
                                        <p:cTn id="22" dur="500" fill="hold"/>
                                        <p:tgtEl>
                                          <p:spTgt spid="27"/>
                                        </p:tgtEl>
                                        <p:attrNameLst>
                                          <p:attrName>ppt_w</p:attrName>
                                        </p:attrNameLst>
                                      </p:cBhvr>
                                      <p:tavLst>
                                        <p:tav tm="0">
                                          <p:val>
                                            <p:fltVal val="0"/>
                                          </p:val>
                                        </p:tav>
                                        <p:tav tm="100000">
                                          <p:val>
                                            <p:strVal val="#ppt_w"/>
                                          </p:val>
                                        </p:tav>
                                      </p:tavLst>
                                    </p:anim>
                                    <p:anim calcmode="lin" valueType="num">
                                      <p:cBhvr>
                                        <p:cTn id="23" dur="500" fill="hold"/>
                                        <p:tgtEl>
                                          <p:spTgt spid="27"/>
                                        </p:tgtEl>
                                        <p:attrNameLst>
                                          <p:attrName>ppt_h</p:attrName>
                                        </p:attrNameLst>
                                      </p:cBhvr>
                                      <p:tavLst>
                                        <p:tav tm="0">
                                          <p:val>
                                            <p:fltVal val="0"/>
                                          </p:val>
                                        </p:tav>
                                        <p:tav tm="100000">
                                          <p:val>
                                            <p:strVal val="#ppt_h"/>
                                          </p:val>
                                        </p:tav>
                                      </p:tavLst>
                                    </p:anim>
                                    <p:animEffect transition="in" filter="fade">
                                      <p:cBhvr>
                                        <p:cTn id="24" dur="500"/>
                                        <p:tgtEl>
                                          <p:spTgt spid="27"/>
                                        </p:tgtEl>
                                      </p:cBhvr>
                                    </p:animEffect>
                                  </p:childTnLst>
                                </p:cTn>
                              </p:par>
                            </p:childTnLst>
                          </p:cTn>
                        </p:par>
                        <p:par>
                          <p:cTn id="25" fill="hold">
                            <p:stCondLst>
                              <p:cond delay="2750"/>
                            </p:stCondLst>
                            <p:childTnLst>
                              <p:par>
                                <p:cTn id="26" presetID="42" presetClass="entr" presetSubtype="0" fill="hold" grpId="0" nodeType="afterEffect">
                                  <p:stCondLst>
                                    <p:cond delay="0"/>
                                  </p:stCondLst>
                                  <p:childTnLst>
                                    <p:set>
                                      <p:cBhvr>
                                        <p:cTn id="27" dur="1" fill="hold">
                                          <p:stCondLst>
                                            <p:cond delay="0"/>
                                          </p:stCondLst>
                                        </p:cTn>
                                        <p:tgtEl>
                                          <p:spTgt spid="33"/>
                                        </p:tgtEl>
                                        <p:attrNameLst>
                                          <p:attrName>style.visibility</p:attrName>
                                        </p:attrNameLst>
                                      </p:cBhvr>
                                      <p:to>
                                        <p:strVal val="visible"/>
                                      </p:to>
                                    </p:set>
                                    <p:animEffect transition="in" filter="fade">
                                      <p:cBhvr>
                                        <p:cTn id="28" dur="1000"/>
                                        <p:tgtEl>
                                          <p:spTgt spid="33"/>
                                        </p:tgtEl>
                                      </p:cBhvr>
                                    </p:animEffect>
                                    <p:anim calcmode="lin" valueType="num">
                                      <p:cBhvr>
                                        <p:cTn id="29" dur="1000" fill="hold"/>
                                        <p:tgtEl>
                                          <p:spTgt spid="33"/>
                                        </p:tgtEl>
                                        <p:attrNameLst>
                                          <p:attrName>ppt_x</p:attrName>
                                        </p:attrNameLst>
                                      </p:cBhvr>
                                      <p:tavLst>
                                        <p:tav tm="0">
                                          <p:val>
                                            <p:strVal val="#ppt_x"/>
                                          </p:val>
                                        </p:tav>
                                        <p:tav tm="100000">
                                          <p:val>
                                            <p:strVal val="#ppt_x"/>
                                          </p:val>
                                        </p:tav>
                                      </p:tavLst>
                                    </p:anim>
                                    <p:anim calcmode="lin" valueType="num">
                                      <p:cBhvr>
                                        <p:cTn id="30" dur="1000" fill="hold"/>
                                        <p:tgtEl>
                                          <p:spTgt spid="33"/>
                                        </p:tgtEl>
                                        <p:attrNameLst>
                                          <p:attrName>ppt_y</p:attrName>
                                        </p:attrNameLst>
                                      </p:cBhvr>
                                      <p:tavLst>
                                        <p:tav tm="0">
                                          <p:val>
                                            <p:strVal val="#ppt_y+.1"/>
                                          </p:val>
                                        </p:tav>
                                        <p:tav tm="100000">
                                          <p:val>
                                            <p:strVal val="#ppt_y"/>
                                          </p:val>
                                        </p:tav>
                                      </p:tavLst>
                                    </p:anim>
                                  </p:childTnLst>
                                </p:cTn>
                              </p:par>
                            </p:childTnLst>
                          </p:cTn>
                        </p:par>
                        <p:par>
                          <p:cTn id="31" fill="hold">
                            <p:stCondLst>
                              <p:cond delay="3750"/>
                            </p:stCondLst>
                            <p:childTnLst>
                              <p:par>
                                <p:cTn id="32" presetID="53" presetClass="entr" presetSubtype="16" fill="hold" nodeType="afterEffect">
                                  <p:stCondLst>
                                    <p:cond delay="0"/>
                                  </p:stCondLst>
                                  <p:childTnLst>
                                    <p:set>
                                      <p:cBhvr>
                                        <p:cTn id="33" dur="1" fill="hold">
                                          <p:stCondLst>
                                            <p:cond delay="0"/>
                                          </p:stCondLst>
                                        </p:cTn>
                                        <p:tgtEl>
                                          <p:spTgt spid="22"/>
                                        </p:tgtEl>
                                        <p:attrNameLst>
                                          <p:attrName>style.visibility</p:attrName>
                                        </p:attrNameLst>
                                      </p:cBhvr>
                                      <p:to>
                                        <p:strVal val="visible"/>
                                      </p:to>
                                    </p:set>
                                    <p:anim calcmode="lin" valueType="num">
                                      <p:cBhvr>
                                        <p:cTn id="34" dur="500" fill="hold"/>
                                        <p:tgtEl>
                                          <p:spTgt spid="22"/>
                                        </p:tgtEl>
                                        <p:attrNameLst>
                                          <p:attrName>ppt_w</p:attrName>
                                        </p:attrNameLst>
                                      </p:cBhvr>
                                      <p:tavLst>
                                        <p:tav tm="0">
                                          <p:val>
                                            <p:fltVal val="0"/>
                                          </p:val>
                                        </p:tav>
                                        <p:tav tm="100000">
                                          <p:val>
                                            <p:strVal val="#ppt_w"/>
                                          </p:val>
                                        </p:tav>
                                      </p:tavLst>
                                    </p:anim>
                                    <p:anim calcmode="lin" valueType="num">
                                      <p:cBhvr>
                                        <p:cTn id="35" dur="500" fill="hold"/>
                                        <p:tgtEl>
                                          <p:spTgt spid="22"/>
                                        </p:tgtEl>
                                        <p:attrNameLst>
                                          <p:attrName>ppt_h</p:attrName>
                                        </p:attrNameLst>
                                      </p:cBhvr>
                                      <p:tavLst>
                                        <p:tav tm="0">
                                          <p:val>
                                            <p:fltVal val="0"/>
                                          </p:val>
                                        </p:tav>
                                        <p:tav tm="100000">
                                          <p:val>
                                            <p:strVal val="#ppt_h"/>
                                          </p:val>
                                        </p:tav>
                                      </p:tavLst>
                                    </p:anim>
                                    <p:animEffect transition="in" filter="fade">
                                      <p:cBhvr>
                                        <p:cTn id="36" dur="500"/>
                                        <p:tgtEl>
                                          <p:spTgt spid="22"/>
                                        </p:tgtEl>
                                      </p:cBhvr>
                                    </p:animEffect>
                                  </p:childTnLst>
                                </p:cTn>
                              </p:par>
                            </p:childTnLst>
                          </p:cTn>
                        </p:par>
                        <p:par>
                          <p:cTn id="37" fill="hold">
                            <p:stCondLst>
                              <p:cond delay="4250"/>
                            </p:stCondLst>
                            <p:childTnLst>
                              <p:par>
                                <p:cTn id="38" presetID="42" presetClass="entr" presetSubtype="0" fill="hold" grpId="0"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fade">
                                      <p:cBhvr>
                                        <p:cTn id="40" dur="1000"/>
                                        <p:tgtEl>
                                          <p:spTgt spid="32"/>
                                        </p:tgtEl>
                                      </p:cBhvr>
                                    </p:animEffect>
                                    <p:anim calcmode="lin" valueType="num">
                                      <p:cBhvr>
                                        <p:cTn id="41" dur="1000" fill="hold"/>
                                        <p:tgtEl>
                                          <p:spTgt spid="32"/>
                                        </p:tgtEl>
                                        <p:attrNameLst>
                                          <p:attrName>ppt_x</p:attrName>
                                        </p:attrNameLst>
                                      </p:cBhvr>
                                      <p:tavLst>
                                        <p:tav tm="0">
                                          <p:val>
                                            <p:strVal val="#ppt_x"/>
                                          </p:val>
                                        </p:tav>
                                        <p:tav tm="100000">
                                          <p:val>
                                            <p:strVal val="#ppt_x"/>
                                          </p:val>
                                        </p:tav>
                                      </p:tavLst>
                                    </p:anim>
                                    <p:anim calcmode="lin" valueType="num">
                                      <p:cBhvr>
                                        <p:cTn id="42" dur="1000" fill="hold"/>
                                        <p:tgtEl>
                                          <p:spTgt spid="32"/>
                                        </p:tgtEl>
                                        <p:attrNameLst>
                                          <p:attrName>ppt_y</p:attrName>
                                        </p:attrNameLst>
                                      </p:cBhvr>
                                      <p:tavLst>
                                        <p:tav tm="0">
                                          <p:val>
                                            <p:strVal val="#ppt_y+.1"/>
                                          </p:val>
                                        </p:tav>
                                        <p:tav tm="100000">
                                          <p:val>
                                            <p:strVal val="#ppt_y"/>
                                          </p:val>
                                        </p:tav>
                                      </p:tavLst>
                                    </p:anim>
                                  </p:childTnLst>
                                </p:cTn>
                              </p:par>
                            </p:childTnLst>
                          </p:cTn>
                        </p:par>
                        <p:par>
                          <p:cTn id="43" fill="hold">
                            <p:stCondLst>
                              <p:cond delay="5250"/>
                            </p:stCondLst>
                            <p:childTnLst>
                              <p:par>
                                <p:cTn id="44" presetID="53" presetClass="entr" presetSubtype="16" fill="hold" nodeType="afterEffect">
                                  <p:stCondLst>
                                    <p:cond delay="0"/>
                                  </p:stCondLst>
                                  <p:childTnLst>
                                    <p:set>
                                      <p:cBhvr>
                                        <p:cTn id="45" dur="1" fill="hold">
                                          <p:stCondLst>
                                            <p:cond delay="0"/>
                                          </p:stCondLst>
                                        </p:cTn>
                                        <p:tgtEl>
                                          <p:spTgt spid="17"/>
                                        </p:tgtEl>
                                        <p:attrNameLst>
                                          <p:attrName>style.visibility</p:attrName>
                                        </p:attrNameLst>
                                      </p:cBhvr>
                                      <p:to>
                                        <p:strVal val="visible"/>
                                      </p:to>
                                    </p:set>
                                    <p:anim calcmode="lin" valueType="num">
                                      <p:cBhvr>
                                        <p:cTn id="46" dur="500" fill="hold"/>
                                        <p:tgtEl>
                                          <p:spTgt spid="17"/>
                                        </p:tgtEl>
                                        <p:attrNameLst>
                                          <p:attrName>ppt_w</p:attrName>
                                        </p:attrNameLst>
                                      </p:cBhvr>
                                      <p:tavLst>
                                        <p:tav tm="0">
                                          <p:val>
                                            <p:fltVal val="0"/>
                                          </p:val>
                                        </p:tav>
                                        <p:tav tm="100000">
                                          <p:val>
                                            <p:strVal val="#ppt_w"/>
                                          </p:val>
                                        </p:tav>
                                      </p:tavLst>
                                    </p:anim>
                                    <p:anim calcmode="lin" valueType="num">
                                      <p:cBhvr>
                                        <p:cTn id="47" dur="500" fill="hold"/>
                                        <p:tgtEl>
                                          <p:spTgt spid="17"/>
                                        </p:tgtEl>
                                        <p:attrNameLst>
                                          <p:attrName>ppt_h</p:attrName>
                                        </p:attrNameLst>
                                      </p:cBhvr>
                                      <p:tavLst>
                                        <p:tav tm="0">
                                          <p:val>
                                            <p:fltVal val="0"/>
                                          </p:val>
                                        </p:tav>
                                        <p:tav tm="100000">
                                          <p:val>
                                            <p:strVal val="#ppt_h"/>
                                          </p:val>
                                        </p:tav>
                                      </p:tavLst>
                                    </p:anim>
                                    <p:animEffect transition="in" filter="fade">
                                      <p:cBhvr>
                                        <p:cTn id="48" dur="500"/>
                                        <p:tgtEl>
                                          <p:spTgt spid="17"/>
                                        </p:tgtEl>
                                      </p:cBhvr>
                                    </p:animEffect>
                                  </p:childTnLst>
                                </p:cTn>
                              </p:par>
                            </p:childTnLst>
                          </p:cTn>
                        </p:par>
                        <p:par>
                          <p:cTn id="49" fill="hold">
                            <p:stCondLst>
                              <p:cond delay="5750"/>
                            </p:stCondLst>
                            <p:childTnLst>
                              <p:par>
                                <p:cTn id="50" presetID="42" presetClass="entr" presetSubtype="0" fill="hold" grpId="0" nodeType="afterEffect">
                                  <p:stCondLst>
                                    <p:cond delay="0"/>
                                  </p:stCondLst>
                                  <p:childTnLst>
                                    <p:set>
                                      <p:cBhvr>
                                        <p:cTn id="51" dur="1" fill="hold">
                                          <p:stCondLst>
                                            <p:cond delay="0"/>
                                          </p:stCondLst>
                                        </p:cTn>
                                        <p:tgtEl>
                                          <p:spTgt spid="34"/>
                                        </p:tgtEl>
                                        <p:attrNameLst>
                                          <p:attrName>style.visibility</p:attrName>
                                        </p:attrNameLst>
                                      </p:cBhvr>
                                      <p:to>
                                        <p:strVal val="visible"/>
                                      </p:to>
                                    </p:set>
                                    <p:animEffect transition="in" filter="fade">
                                      <p:cBhvr>
                                        <p:cTn id="52" dur="1000"/>
                                        <p:tgtEl>
                                          <p:spTgt spid="34"/>
                                        </p:tgtEl>
                                      </p:cBhvr>
                                    </p:animEffect>
                                    <p:anim calcmode="lin" valueType="num">
                                      <p:cBhvr>
                                        <p:cTn id="53" dur="1000" fill="hold"/>
                                        <p:tgtEl>
                                          <p:spTgt spid="34"/>
                                        </p:tgtEl>
                                        <p:attrNameLst>
                                          <p:attrName>ppt_x</p:attrName>
                                        </p:attrNameLst>
                                      </p:cBhvr>
                                      <p:tavLst>
                                        <p:tav tm="0">
                                          <p:val>
                                            <p:strVal val="#ppt_x"/>
                                          </p:val>
                                        </p:tav>
                                        <p:tav tm="100000">
                                          <p:val>
                                            <p:strVal val="#ppt_x"/>
                                          </p:val>
                                        </p:tav>
                                      </p:tavLst>
                                    </p:anim>
                                    <p:anim calcmode="lin" valueType="num">
                                      <p:cBhvr>
                                        <p:cTn id="54" dur="1000" fill="hold"/>
                                        <p:tgtEl>
                                          <p:spTgt spid="34"/>
                                        </p:tgtEl>
                                        <p:attrNameLst>
                                          <p:attrName>ppt_y</p:attrName>
                                        </p:attrNameLst>
                                      </p:cBhvr>
                                      <p:tavLst>
                                        <p:tav tm="0">
                                          <p:val>
                                            <p:strVal val="#ppt_y+.1"/>
                                          </p:val>
                                        </p:tav>
                                        <p:tav tm="100000">
                                          <p:val>
                                            <p:strVal val="#ppt_y"/>
                                          </p:val>
                                        </p:tav>
                                      </p:tavLst>
                                    </p:anim>
                                  </p:childTnLst>
                                </p:cTn>
                              </p:par>
                            </p:childTnLst>
                          </p:cTn>
                        </p:par>
                        <p:par>
                          <p:cTn id="55" fill="hold">
                            <p:stCondLst>
                              <p:cond delay="6750"/>
                            </p:stCondLst>
                            <p:childTnLst>
                              <p:par>
                                <p:cTn id="56" presetID="53" presetClass="entr" presetSubtype="16" fill="hold" nodeType="afterEffect">
                                  <p:stCondLst>
                                    <p:cond delay="0"/>
                                  </p:stCondLst>
                                  <p:childTnLst>
                                    <p:set>
                                      <p:cBhvr>
                                        <p:cTn id="57" dur="1" fill="hold">
                                          <p:stCondLst>
                                            <p:cond delay="0"/>
                                          </p:stCondLst>
                                        </p:cTn>
                                        <p:tgtEl>
                                          <p:spTgt spid="4"/>
                                        </p:tgtEl>
                                        <p:attrNameLst>
                                          <p:attrName>style.visibility</p:attrName>
                                        </p:attrNameLst>
                                      </p:cBhvr>
                                      <p:to>
                                        <p:strVal val="visible"/>
                                      </p:to>
                                    </p:set>
                                    <p:anim calcmode="lin" valueType="num">
                                      <p:cBhvr>
                                        <p:cTn id="58" dur="500" fill="hold"/>
                                        <p:tgtEl>
                                          <p:spTgt spid="4"/>
                                        </p:tgtEl>
                                        <p:attrNameLst>
                                          <p:attrName>ppt_w</p:attrName>
                                        </p:attrNameLst>
                                      </p:cBhvr>
                                      <p:tavLst>
                                        <p:tav tm="0">
                                          <p:val>
                                            <p:fltVal val="0"/>
                                          </p:val>
                                        </p:tav>
                                        <p:tav tm="100000">
                                          <p:val>
                                            <p:strVal val="#ppt_w"/>
                                          </p:val>
                                        </p:tav>
                                      </p:tavLst>
                                    </p:anim>
                                    <p:anim calcmode="lin" valueType="num">
                                      <p:cBhvr>
                                        <p:cTn id="59" dur="500" fill="hold"/>
                                        <p:tgtEl>
                                          <p:spTgt spid="4"/>
                                        </p:tgtEl>
                                        <p:attrNameLst>
                                          <p:attrName>ppt_h</p:attrName>
                                        </p:attrNameLst>
                                      </p:cBhvr>
                                      <p:tavLst>
                                        <p:tav tm="0">
                                          <p:val>
                                            <p:fltVal val="0"/>
                                          </p:val>
                                        </p:tav>
                                        <p:tav tm="100000">
                                          <p:val>
                                            <p:strVal val="#ppt_h"/>
                                          </p:val>
                                        </p:tav>
                                      </p:tavLst>
                                    </p:anim>
                                    <p:animEffect transition="in" filter="fade">
                                      <p:cBhvr>
                                        <p:cTn id="60" dur="500"/>
                                        <p:tgtEl>
                                          <p:spTgt spid="4"/>
                                        </p:tgtEl>
                                      </p:cBhvr>
                                    </p:animEffect>
                                  </p:childTnLst>
                                </p:cTn>
                              </p:par>
                            </p:childTnLst>
                          </p:cTn>
                        </p:par>
                        <p:par>
                          <p:cTn id="61" fill="hold">
                            <p:stCondLst>
                              <p:cond delay="7250"/>
                            </p:stCondLst>
                            <p:childTnLst>
                              <p:par>
                                <p:cTn id="62" presetID="42" presetClass="entr" presetSubtype="0" fill="hold" grpId="0" nodeType="after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1000"/>
                                        <p:tgtEl>
                                          <p:spTgt spid="35"/>
                                        </p:tgtEl>
                                      </p:cBhvr>
                                    </p:animEffect>
                                    <p:anim calcmode="lin" valueType="num">
                                      <p:cBhvr>
                                        <p:cTn id="65" dur="1000" fill="hold"/>
                                        <p:tgtEl>
                                          <p:spTgt spid="35"/>
                                        </p:tgtEl>
                                        <p:attrNameLst>
                                          <p:attrName>ppt_x</p:attrName>
                                        </p:attrNameLst>
                                      </p:cBhvr>
                                      <p:tavLst>
                                        <p:tav tm="0">
                                          <p:val>
                                            <p:strVal val="#ppt_x"/>
                                          </p:val>
                                        </p:tav>
                                        <p:tav tm="100000">
                                          <p:val>
                                            <p:strVal val="#ppt_x"/>
                                          </p:val>
                                        </p:tav>
                                      </p:tavLst>
                                    </p:anim>
                                    <p:anim calcmode="lin" valueType="num">
                                      <p:cBhvr>
                                        <p:cTn id="66" dur="1000" fill="hold"/>
                                        <p:tgtEl>
                                          <p:spTgt spid="35"/>
                                        </p:tgtEl>
                                        <p:attrNameLst>
                                          <p:attrName>ppt_y</p:attrName>
                                        </p:attrNameLst>
                                      </p:cBhvr>
                                      <p:tavLst>
                                        <p:tav tm="0">
                                          <p:val>
                                            <p:strVal val="#ppt_y+.1"/>
                                          </p:val>
                                        </p:tav>
                                        <p:tav tm="100000">
                                          <p:val>
                                            <p:strVal val="#ppt_y"/>
                                          </p:val>
                                        </p:tav>
                                      </p:tavLst>
                                    </p:anim>
                                  </p:childTnLst>
                                </p:cTn>
                              </p:par>
                            </p:childTnLst>
                          </p:cTn>
                        </p:par>
                        <p:par>
                          <p:cTn id="67" fill="hold">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p:cTn id="70" dur="500" fill="hold"/>
                                        <p:tgtEl>
                                          <p:spTgt spid="12"/>
                                        </p:tgtEl>
                                        <p:attrNameLst>
                                          <p:attrName>ppt_w</p:attrName>
                                        </p:attrNameLst>
                                      </p:cBhvr>
                                      <p:tavLst>
                                        <p:tav tm="0">
                                          <p:val>
                                            <p:fltVal val="0"/>
                                          </p:val>
                                        </p:tav>
                                        <p:tav tm="100000">
                                          <p:val>
                                            <p:strVal val="#ppt_w"/>
                                          </p:val>
                                        </p:tav>
                                      </p:tavLst>
                                    </p:anim>
                                    <p:anim calcmode="lin" valueType="num">
                                      <p:cBhvr>
                                        <p:cTn id="71" dur="500" fill="hold"/>
                                        <p:tgtEl>
                                          <p:spTgt spid="12"/>
                                        </p:tgtEl>
                                        <p:attrNameLst>
                                          <p:attrName>ppt_h</p:attrName>
                                        </p:attrNameLst>
                                      </p:cBhvr>
                                      <p:tavLst>
                                        <p:tav tm="0">
                                          <p:val>
                                            <p:fltVal val="0"/>
                                          </p:val>
                                        </p:tav>
                                        <p:tav tm="100000">
                                          <p:val>
                                            <p:strVal val="#ppt_h"/>
                                          </p:val>
                                        </p:tav>
                                      </p:tavLst>
                                    </p:anim>
                                    <p:animEffect transition="in" filter="fade">
                                      <p:cBhvr>
                                        <p:cTn id="72" dur="500"/>
                                        <p:tgtEl>
                                          <p:spTgt spid="12"/>
                                        </p:tgtEl>
                                      </p:cBhvr>
                                    </p:animEffect>
                                  </p:childTnLst>
                                </p:cTn>
                              </p:par>
                            </p:childTnLst>
                          </p:cTn>
                        </p:par>
                        <p:par>
                          <p:cTn id="73" fill="hold">
                            <p:stCondLst>
                              <p:cond delay="8750"/>
                            </p:stCondLst>
                            <p:childTnLst>
                              <p:par>
                                <p:cTn id="74" presetID="42" presetClass="entr" presetSubtype="0"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Effect transition="in" filter="fade">
                                      <p:cBhvr>
                                        <p:cTn id="76" dur="1000"/>
                                        <p:tgtEl>
                                          <p:spTgt spid="36"/>
                                        </p:tgtEl>
                                      </p:cBhvr>
                                    </p:animEffect>
                                    <p:anim calcmode="lin" valueType="num">
                                      <p:cBhvr>
                                        <p:cTn id="77" dur="1000" fill="hold"/>
                                        <p:tgtEl>
                                          <p:spTgt spid="36"/>
                                        </p:tgtEl>
                                        <p:attrNameLst>
                                          <p:attrName>ppt_x</p:attrName>
                                        </p:attrNameLst>
                                      </p:cBhvr>
                                      <p:tavLst>
                                        <p:tav tm="0">
                                          <p:val>
                                            <p:strVal val="#ppt_x"/>
                                          </p:val>
                                        </p:tav>
                                        <p:tav tm="100000">
                                          <p:val>
                                            <p:strVal val="#ppt_x"/>
                                          </p:val>
                                        </p:tav>
                                      </p:tavLst>
                                    </p:anim>
                                    <p:anim calcmode="lin" valueType="num">
                                      <p:cBhvr>
                                        <p:cTn id="78"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32" grpId="0"/>
      <p:bldP spid="33" grpId="0"/>
      <p:bldP spid="34" grpId="0"/>
      <p:bldP spid="35" grpId="0"/>
      <p:bldP spid="36"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17000" b="-17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995777" y="1768501"/>
            <a:ext cx="3686846" cy="2064634"/>
          </a:xfrm>
          <a:ln w="6350">
            <a:solidFill>
              <a:srgbClr val="FF2B2A"/>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tx1">
                  <a:lumMod val="50000"/>
                  <a:lumOff val="50000"/>
                </a:schemeClr>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pic>
        <p:nvPicPr>
          <p:cNvPr id="11" name="Picture 10">
            <a:hlinkClick r:id="rId5"/>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734800" y="6721476"/>
            <a:ext cx="457200" cy="124690"/>
          </a:xfrm>
          <a:prstGeom prst="rect">
            <a:avLst/>
          </a:prstGeom>
        </p:spPr>
      </p:pic>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58" name="TextBox 57">
            <a:extLst>
              <a:ext uri="{FF2B5EF4-FFF2-40B4-BE49-F238E27FC236}">
                <a16:creationId xmlns:a16="http://schemas.microsoft.com/office/drawing/2014/main" id="{26516703-7D64-487D-A75D-0BFED986AC51}"/>
              </a:ext>
            </a:extLst>
          </p:cNvPr>
          <p:cNvSpPr txBox="1"/>
          <p:nvPr/>
        </p:nvSpPr>
        <p:spPr>
          <a:xfrm>
            <a:off x="3810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59" name="TextBox 58">
            <a:extLst>
              <a:ext uri="{FF2B5EF4-FFF2-40B4-BE49-F238E27FC236}">
                <a16:creationId xmlns:a16="http://schemas.microsoft.com/office/drawing/2014/main" id="{6092B5BA-0682-407C-8082-D49453F59B30}"/>
              </a:ext>
            </a:extLst>
          </p:cNvPr>
          <p:cNvSpPr txBox="1"/>
          <p:nvPr/>
        </p:nvSpPr>
        <p:spPr>
          <a:xfrm>
            <a:off x="8991600" y="3899145"/>
            <a:ext cx="2684132" cy="2185214"/>
          </a:xfrm>
          <a:prstGeom prst="rect">
            <a:avLst/>
          </a:prstGeom>
          <a:noFill/>
        </p:spPr>
        <p:txBody>
          <a:bodyPr wrap="square" rtlCol="0">
            <a:spAutoFit/>
          </a:bodyPr>
          <a:lstStyle/>
          <a:p>
            <a:endParaRPr lang="en-US" sz="1000" b="1"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 .</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endParaRPr lang="en-US" sz="6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400" dirty="0">
                <a:solidFill>
                  <a:schemeClr val="bg1"/>
                </a:solidFill>
                <a:latin typeface="Candara" panose="020E0502030303020204" pitchFamily="34" charset="0"/>
              </a:rPr>
              <a:t>Lorem ipsum dolor sit amet, consectetur adipiscing elit, sed do eiusmod.</a:t>
            </a:r>
          </a:p>
        </p:txBody>
      </p:sp>
      <p:sp>
        <p:nvSpPr>
          <p:cNvPr id="60" name="TextBox 59">
            <a:extLst>
              <a:ext uri="{FF2B5EF4-FFF2-40B4-BE49-F238E27FC236}">
                <a16:creationId xmlns:a16="http://schemas.microsoft.com/office/drawing/2014/main" id="{DCB95D4F-E02A-4272-BEEF-E1044526254D}"/>
              </a:ext>
            </a:extLst>
          </p:cNvPr>
          <p:cNvSpPr txBox="1"/>
          <p:nvPr/>
        </p:nvSpPr>
        <p:spPr>
          <a:xfrm>
            <a:off x="448209" y="1558659"/>
            <a:ext cx="5114391" cy="2462213"/>
          </a:xfrm>
          <a:prstGeom prst="rect">
            <a:avLst/>
          </a:prstGeom>
          <a:noFill/>
        </p:spPr>
        <p:txBody>
          <a:bodyPr wrap="square" numCol="1" spcCol="914400" rtlCol="0">
            <a:spAutoFit/>
          </a:bodyPr>
          <a:lstStyle/>
          <a:p>
            <a:r>
              <a:rPr lang="en-US" sz="1600" dirty="0">
                <a:solidFill>
                  <a:srgbClr val="FE4A1E"/>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2" name="Rectangle 1">
            <a:extLst>
              <a:ext uri="{FF2B5EF4-FFF2-40B4-BE49-F238E27FC236}">
                <a16:creationId xmlns:a16="http://schemas.microsoft.com/office/drawing/2014/main" id="{D6AFE832-016A-4503-B72C-DC5EBE8F9C1C}"/>
              </a:ext>
            </a:extLst>
          </p:cNvPr>
          <p:cNvSpPr/>
          <p:nvPr/>
        </p:nvSpPr>
        <p:spPr>
          <a:xfrm>
            <a:off x="3065132" y="4003941"/>
            <a:ext cx="2277859" cy="2590800"/>
          </a:xfrm>
          <a:prstGeom prst="rect">
            <a:avLst/>
          </a:prstGeom>
          <a:blipFill>
            <a:blip r:embed="rId3"/>
            <a:stretch>
              <a:fillRect/>
            </a:stretch>
          </a:blipFill>
          <a:ln w="63500">
            <a:solidFill>
              <a:srgbClr val="FE4A1E"/>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21F2BF20-4C1D-40C8-B9B2-6F8DEA864689}"/>
              </a:ext>
            </a:extLst>
          </p:cNvPr>
          <p:cNvSpPr txBox="1"/>
          <p:nvPr/>
        </p:nvSpPr>
        <p:spPr>
          <a:xfrm>
            <a:off x="6293293" y="1558659"/>
            <a:ext cx="5114391" cy="2462213"/>
          </a:xfrm>
          <a:prstGeom prst="rect">
            <a:avLst/>
          </a:prstGeom>
          <a:noFill/>
        </p:spPr>
        <p:txBody>
          <a:bodyPr wrap="square" numCol="1" spcCol="914400" rtlCol="0">
            <a:spAutoFit/>
          </a:bodyPr>
          <a:lstStyle/>
          <a:p>
            <a:r>
              <a:rPr lang="en-US" sz="1600" dirty="0">
                <a:solidFill>
                  <a:srgbClr val="5C9AD3"/>
                </a:solidFill>
                <a:latin typeface="Bernard MT Condensed" panose="02050806060905020404" pitchFamily="18" charset="0"/>
              </a:rPr>
              <a:t>LOREM IPSUM DOLOR</a:t>
            </a:r>
          </a:p>
          <a:p>
            <a:endParaRPr lang="en-US" sz="8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a:p>
            <a:endParaRPr lang="en-US" sz="1300" dirty="0">
              <a:solidFill>
                <a:schemeClr val="bg1"/>
              </a:solidFill>
              <a:latin typeface="Candara" panose="020E0502030303020204" pitchFamily="34" charset="0"/>
            </a:endParaRPr>
          </a:p>
        </p:txBody>
      </p:sp>
      <p:sp>
        <p:nvSpPr>
          <p:cNvPr id="16" name="Rectangle 15">
            <a:extLst>
              <a:ext uri="{FF2B5EF4-FFF2-40B4-BE49-F238E27FC236}">
                <a16:creationId xmlns:a16="http://schemas.microsoft.com/office/drawing/2014/main" id="{EBBFA279-46B0-49B8-86CD-3F290CD349A7}"/>
              </a:ext>
            </a:extLst>
          </p:cNvPr>
          <p:cNvSpPr/>
          <p:nvPr/>
        </p:nvSpPr>
        <p:spPr>
          <a:xfrm>
            <a:off x="6445693" y="4003941"/>
            <a:ext cx="2277859" cy="2590800"/>
          </a:xfrm>
          <a:prstGeom prst="rect">
            <a:avLst/>
          </a:prstGeom>
          <a:blipFill>
            <a:blip r:embed="rId4"/>
            <a:stretch>
              <a:fillRect/>
            </a:stretch>
          </a:blipFill>
          <a:ln w="63500">
            <a:solidFill>
              <a:srgbClr val="5C9AD3"/>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77449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60"/>
                                        </p:tgtEl>
                                        <p:attrNameLst>
                                          <p:attrName>style.visibility</p:attrName>
                                        </p:attrNameLst>
                                      </p:cBhvr>
                                      <p:to>
                                        <p:strVal val="visible"/>
                                      </p:to>
                                    </p:set>
                                    <p:animEffect transition="in" filter="wipe(up)">
                                      <p:cBhvr>
                                        <p:cTn id="11" dur="1000"/>
                                        <p:tgtEl>
                                          <p:spTgt spid="60"/>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anim calcmode="lin" valueType="num">
                                      <p:cBhvr>
                                        <p:cTn id="16" dur="1000" fill="hold"/>
                                        <p:tgtEl>
                                          <p:spTgt spid="2"/>
                                        </p:tgtEl>
                                        <p:attrNameLst>
                                          <p:attrName>ppt_x</p:attrName>
                                        </p:attrNameLst>
                                      </p:cBhvr>
                                      <p:tavLst>
                                        <p:tav tm="0">
                                          <p:val>
                                            <p:strVal val="#ppt_x"/>
                                          </p:val>
                                        </p:tav>
                                        <p:tav tm="100000">
                                          <p:val>
                                            <p:strVal val="#ppt_x"/>
                                          </p:val>
                                        </p:tav>
                                      </p:tavLst>
                                    </p:anim>
                                    <p:anim calcmode="lin" valueType="num">
                                      <p:cBhvr>
                                        <p:cTn id="17" dur="1000" fill="hold"/>
                                        <p:tgtEl>
                                          <p:spTgt spid="2"/>
                                        </p:tgtEl>
                                        <p:attrNameLst>
                                          <p:attrName>ppt_y</p:attrName>
                                        </p:attrNameLst>
                                      </p:cBhvr>
                                      <p:tavLst>
                                        <p:tav tm="0">
                                          <p:val>
                                            <p:strVal val="#ppt_y+.1"/>
                                          </p:val>
                                        </p:tav>
                                        <p:tav tm="100000">
                                          <p:val>
                                            <p:strVal val="#ppt_y"/>
                                          </p:val>
                                        </p:tav>
                                      </p:tavLst>
                                    </p:anim>
                                  </p:childTnLst>
                                </p:cTn>
                              </p:par>
                            </p:childTnLst>
                          </p:cTn>
                        </p:par>
                        <p:par>
                          <p:cTn id="18" fill="hold">
                            <p:stCondLst>
                              <p:cond delay="2500"/>
                            </p:stCondLst>
                            <p:childTnLst>
                              <p:par>
                                <p:cTn id="19" presetID="42" presetClass="entr" presetSubtype="0" fill="hold" grpId="0" nodeType="afterEffect">
                                  <p:stCondLst>
                                    <p:cond delay="0"/>
                                  </p:stCondLst>
                                  <p:childTnLst>
                                    <p:set>
                                      <p:cBhvr>
                                        <p:cTn id="20" dur="1" fill="hold">
                                          <p:stCondLst>
                                            <p:cond delay="0"/>
                                          </p:stCondLst>
                                        </p:cTn>
                                        <p:tgtEl>
                                          <p:spTgt spid="58">
                                            <p:txEl>
                                              <p:pRg st="1" end="1"/>
                                            </p:txEl>
                                          </p:spTgt>
                                        </p:tgtEl>
                                        <p:attrNameLst>
                                          <p:attrName>style.visibility</p:attrName>
                                        </p:attrNameLst>
                                      </p:cBhvr>
                                      <p:to>
                                        <p:strVal val="visible"/>
                                      </p:to>
                                    </p:set>
                                    <p:animEffect transition="in" filter="fade">
                                      <p:cBhvr>
                                        <p:cTn id="21" dur="1000"/>
                                        <p:tgtEl>
                                          <p:spTgt spid="58">
                                            <p:txEl>
                                              <p:pRg st="1" end="1"/>
                                            </p:txEl>
                                          </p:spTgt>
                                        </p:tgtEl>
                                      </p:cBhvr>
                                    </p:animEffect>
                                    <p:anim calcmode="lin" valueType="num">
                                      <p:cBhvr>
                                        <p:cTn id="22" dur="1000" fill="hold"/>
                                        <p:tgtEl>
                                          <p:spTgt spid="58">
                                            <p:txEl>
                                              <p:pRg st="1" end="1"/>
                                            </p:txEl>
                                          </p:spTgt>
                                        </p:tgtEl>
                                        <p:attrNameLst>
                                          <p:attrName>ppt_x</p:attrName>
                                        </p:attrNameLst>
                                      </p:cBhvr>
                                      <p:tavLst>
                                        <p:tav tm="0">
                                          <p:val>
                                            <p:strVal val="#ppt_x"/>
                                          </p:val>
                                        </p:tav>
                                        <p:tav tm="100000">
                                          <p:val>
                                            <p:strVal val="#ppt_x"/>
                                          </p:val>
                                        </p:tav>
                                      </p:tavLst>
                                    </p:anim>
                                    <p:anim calcmode="lin" valueType="num">
                                      <p:cBhvr>
                                        <p:cTn id="23" dur="1000" fill="hold"/>
                                        <p:tgtEl>
                                          <p:spTgt spid="58">
                                            <p:txEl>
                                              <p:pRg st="1" end="1"/>
                                            </p:txEl>
                                          </p:spTgt>
                                        </p:tgtEl>
                                        <p:attrNameLst>
                                          <p:attrName>ppt_y</p:attrName>
                                        </p:attrNameLst>
                                      </p:cBhvr>
                                      <p:tavLst>
                                        <p:tav tm="0">
                                          <p:val>
                                            <p:strVal val="#ppt_y+.1"/>
                                          </p:val>
                                        </p:tav>
                                        <p:tav tm="100000">
                                          <p:val>
                                            <p:strVal val="#ppt_y"/>
                                          </p:val>
                                        </p:tav>
                                      </p:tavLst>
                                    </p:anim>
                                  </p:childTnLst>
                                </p:cTn>
                              </p:par>
                            </p:childTnLst>
                          </p:cTn>
                        </p:par>
                        <p:par>
                          <p:cTn id="24" fill="hold">
                            <p:stCondLst>
                              <p:cond delay="3500"/>
                            </p:stCondLst>
                            <p:childTnLst>
                              <p:par>
                                <p:cTn id="25" presetID="42" presetClass="entr" presetSubtype="0" fill="hold" grpId="0" nodeType="afterEffect">
                                  <p:stCondLst>
                                    <p:cond delay="0"/>
                                  </p:stCondLst>
                                  <p:childTnLst>
                                    <p:set>
                                      <p:cBhvr>
                                        <p:cTn id="26" dur="1" fill="hold">
                                          <p:stCondLst>
                                            <p:cond delay="0"/>
                                          </p:stCondLst>
                                        </p:cTn>
                                        <p:tgtEl>
                                          <p:spTgt spid="58">
                                            <p:txEl>
                                              <p:pRg st="2" end="2"/>
                                            </p:txEl>
                                          </p:spTgt>
                                        </p:tgtEl>
                                        <p:attrNameLst>
                                          <p:attrName>style.visibility</p:attrName>
                                        </p:attrNameLst>
                                      </p:cBhvr>
                                      <p:to>
                                        <p:strVal val="visible"/>
                                      </p:to>
                                    </p:set>
                                    <p:animEffect transition="in" filter="fade">
                                      <p:cBhvr>
                                        <p:cTn id="27" dur="1000"/>
                                        <p:tgtEl>
                                          <p:spTgt spid="58">
                                            <p:txEl>
                                              <p:pRg st="2" end="2"/>
                                            </p:txEl>
                                          </p:spTgt>
                                        </p:tgtEl>
                                      </p:cBhvr>
                                    </p:animEffect>
                                    <p:anim calcmode="lin" valueType="num">
                                      <p:cBhvr>
                                        <p:cTn id="28" dur="1000" fill="hold"/>
                                        <p:tgtEl>
                                          <p:spTgt spid="58">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8">
                                            <p:txEl>
                                              <p:pRg st="2" end="2"/>
                                            </p:txEl>
                                          </p:spTgt>
                                        </p:tgtEl>
                                        <p:attrNameLst>
                                          <p:attrName>ppt_y</p:attrName>
                                        </p:attrNameLst>
                                      </p:cBhvr>
                                      <p:tavLst>
                                        <p:tav tm="0">
                                          <p:val>
                                            <p:strVal val="#ppt_y+.1"/>
                                          </p:val>
                                        </p:tav>
                                        <p:tav tm="100000">
                                          <p:val>
                                            <p:strVal val="#ppt_y"/>
                                          </p:val>
                                        </p:tav>
                                      </p:tavLst>
                                    </p:anim>
                                  </p:childTnLst>
                                </p:cTn>
                              </p:par>
                            </p:childTnLst>
                          </p:cTn>
                        </p:par>
                        <p:par>
                          <p:cTn id="30" fill="hold">
                            <p:stCondLst>
                              <p:cond delay="4500"/>
                            </p:stCondLst>
                            <p:childTnLst>
                              <p:par>
                                <p:cTn id="31" presetID="42" presetClass="entr" presetSubtype="0" fill="hold" grpId="0" nodeType="afterEffect">
                                  <p:stCondLst>
                                    <p:cond delay="0"/>
                                  </p:stCondLst>
                                  <p:childTnLst>
                                    <p:set>
                                      <p:cBhvr>
                                        <p:cTn id="32" dur="1" fill="hold">
                                          <p:stCondLst>
                                            <p:cond delay="0"/>
                                          </p:stCondLst>
                                        </p:cTn>
                                        <p:tgtEl>
                                          <p:spTgt spid="58">
                                            <p:txEl>
                                              <p:pRg st="3" end="3"/>
                                            </p:txEl>
                                          </p:spTgt>
                                        </p:tgtEl>
                                        <p:attrNameLst>
                                          <p:attrName>style.visibility</p:attrName>
                                        </p:attrNameLst>
                                      </p:cBhvr>
                                      <p:to>
                                        <p:strVal val="visible"/>
                                      </p:to>
                                    </p:set>
                                    <p:animEffect transition="in" filter="fade">
                                      <p:cBhvr>
                                        <p:cTn id="33" dur="1000"/>
                                        <p:tgtEl>
                                          <p:spTgt spid="58">
                                            <p:txEl>
                                              <p:pRg st="3" end="3"/>
                                            </p:txEl>
                                          </p:spTgt>
                                        </p:tgtEl>
                                      </p:cBhvr>
                                    </p:animEffect>
                                    <p:anim calcmode="lin" valueType="num">
                                      <p:cBhvr>
                                        <p:cTn id="34" dur="1000" fill="hold"/>
                                        <p:tgtEl>
                                          <p:spTgt spid="58">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58">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5500"/>
                            </p:stCondLst>
                            <p:childTnLst>
                              <p:par>
                                <p:cTn id="37" presetID="22" presetClass="entr" presetSubtype="1" fill="hold" grpId="0"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up)">
                                      <p:cBhvr>
                                        <p:cTn id="39" dur="1000"/>
                                        <p:tgtEl>
                                          <p:spTgt spid="15"/>
                                        </p:tgtEl>
                                      </p:cBhvr>
                                    </p:animEffect>
                                  </p:childTnLst>
                                </p:cTn>
                              </p:par>
                            </p:childTnLst>
                          </p:cTn>
                        </p:par>
                        <p:par>
                          <p:cTn id="40" fill="hold">
                            <p:stCondLst>
                              <p:cond delay="6500"/>
                            </p:stCondLst>
                            <p:childTnLst>
                              <p:par>
                                <p:cTn id="41" presetID="42"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1000"/>
                                        <p:tgtEl>
                                          <p:spTgt spid="16"/>
                                        </p:tgtEl>
                                      </p:cBhvr>
                                    </p:animEffect>
                                    <p:anim calcmode="lin" valueType="num">
                                      <p:cBhvr>
                                        <p:cTn id="44" dur="1000" fill="hold"/>
                                        <p:tgtEl>
                                          <p:spTgt spid="16"/>
                                        </p:tgtEl>
                                        <p:attrNameLst>
                                          <p:attrName>ppt_x</p:attrName>
                                        </p:attrNameLst>
                                      </p:cBhvr>
                                      <p:tavLst>
                                        <p:tav tm="0">
                                          <p:val>
                                            <p:strVal val="#ppt_x"/>
                                          </p:val>
                                        </p:tav>
                                        <p:tav tm="100000">
                                          <p:val>
                                            <p:strVal val="#ppt_x"/>
                                          </p:val>
                                        </p:tav>
                                      </p:tavLst>
                                    </p:anim>
                                    <p:anim calcmode="lin" valueType="num">
                                      <p:cBhvr>
                                        <p:cTn id="45" dur="1000" fill="hold"/>
                                        <p:tgtEl>
                                          <p:spTgt spid="16"/>
                                        </p:tgtEl>
                                        <p:attrNameLst>
                                          <p:attrName>ppt_y</p:attrName>
                                        </p:attrNameLst>
                                      </p:cBhvr>
                                      <p:tavLst>
                                        <p:tav tm="0">
                                          <p:val>
                                            <p:strVal val="#ppt_y+.1"/>
                                          </p:val>
                                        </p:tav>
                                        <p:tav tm="100000">
                                          <p:val>
                                            <p:strVal val="#ppt_y"/>
                                          </p:val>
                                        </p:tav>
                                      </p:tavLst>
                                    </p:anim>
                                  </p:childTnLst>
                                </p:cTn>
                              </p:par>
                            </p:childTnLst>
                          </p:cTn>
                        </p:par>
                        <p:par>
                          <p:cTn id="46" fill="hold">
                            <p:stCondLst>
                              <p:cond delay="7500"/>
                            </p:stCondLst>
                            <p:childTnLst>
                              <p:par>
                                <p:cTn id="47" presetID="42" presetClass="entr" presetSubtype="0" fill="hold" grpId="0" nodeType="afterEffect">
                                  <p:stCondLst>
                                    <p:cond delay="0"/>
                                  </p:stCondLst>
                                  <p:childTnLst>
                                    <p:set>
                                      <p:cBhvr>
                                        <p:cTn id="48" dur="1" fill="hold">
                                          <p:stCondLst>
                                            <p:cond delay="0"/>
                                          </p:stCondLst>
                                        </p:cTn>
                                        <p:tgtEl>
                                          <p:spTgt spid="59">
                                            <p:txEl>
                                              <p:pRg st="1" end="1"/>
                                            </p:txEl>
                                          </p:spTgt>
                                        </p:tgtEl>
                                        <p:attrNameLst>
                                          <p:attrName>style.visibility</p:attrName>
                                        </p:attrNameLst>
                                      </p:cBhvr>
                                      <p:to>
                                        <p:strVal val="visible"/>
                                      </p:to>
                                    </p:set>
                                    <p:animEffect transition="in" filter="fade">
                                      <p:cBhvr>
                                        <p:cTn id="49" dur="1000"/>
                                        <p:tgtEl>
                                          <p:spTgt spid="59">
                                            <p:txEl>
                                              <p:pRg st="1" end="1"/>
                                            </p:txEl>
                                          </p:spTgt>
                                        </p:tgtEl>
                                      </p:cBhvr>
                                    </p:animEffect>
                                    <p:anim calcmode="lin" valueType="num">
                                      <p:cBhvr>
                                        <p:cTn id="50" dur="1000" fill="hold"/>
                                        <p:tgtEl>
                                          <p:spTgt spid="59">
                                            <p:txEl>
                                              <p:pRg st="1" end="1"/>
                                            </p:txEl>
                                          </p:spTgt>
                                        </p:tgtEl>
                                        <p:attrNameLst>
                                          <p:attrName>ppt_x</p:attrName>
                                        </p:attrNameLst>
                                      </p:cBhvr>
                                      <p:tavLst>
                                        <p:tav tm="0">
                                          <p:val>
                                            <p:strVal val="#ppt_x"/>
                                          </p:val>
                                        </p:tav>
                                        <p:tav tm="100000">
                                          <p:val>
                                            <p:strVal val="#ppt_x"/>
                                          </p:val>
                                        </p:tav>
                                      </p:tavLst>
                                    </p:anim>
                                    <p:anim calcmode="lin" valueType="num">
                                      <p:cBhvr>
                                        <p:cTn id="51" dur="1000" fill="hold"/>
                                        <p:tgtEl>
                                          <p:spTgt spid="59">
                                            <p:txEl>
                                              <p:pRg st="1" end="1"/>
                                            </p:txEl>
                                          </p:spTgt>
                                        </p:tgtEl>
                                        <p:attrNameLst>
                                          <p:attrName>ppt_y</p:attrName>
                                        </p:attrNameLst>
                                      </p:cBhvr>
                                      <p:tavLst>
                                        <p:tav tm="0">
                                          <p:val>
                                            <p:strVal val="#ppt_y+.1"/>
                                          </p:val>
                                        </p:tav>
                                        <p:tav tm="100000">
                                          <p:val>
                                            <p:strVal val="#ppt_y"/>
                                          </p:val>
                                        </p:tav>
                                      </p:tavLst>
                                    </p:anim>
                                  </p:childTnLst>
                                </p:cTn>
                              </p:par>
                            </p:childTnLst>
                          </p:cTn>
                        </p:par>
                        <p:par>
                          <p:cTn id="52" fill="hold">
                            <p:stCondLst>
                              <p:cond delay="8500"/>
                            </p:stCondLst>
                            <p:childTnLst>
                              <p:par>
                                <p:cTn id="53" presetID="42" presetClass="entr" presetSubtype="0" fill="hold" grpId="0" nodeType="afterEffect">
                                  <p:stCondLst>
                                    <p:cond delay="0"/>
                                  </p:stCondLst>
                                  <p:childTnLst>
                                    <p:set>
                                      <p:cBhvr>
                                        <p:cTn id="54" dur="1" fill="hold">
                                          <p:stCondLst>
                                            <p:cond delay="0"/>
                                          </p:stCondLst>
                                        </p:cTn>
                                        <p:tgtEl>
                                          <p:spTgt spid="59">
                                            <p:txEl>
                                              <p:pRg st="2" end="2"/>
                                            </p:txEl>
                                          </p:spTgt>
                                        </p:tgtEl>
                                        <p:attrNameLst>
                                          <p:attrName>style.visibility</p:attrName>
                                        </p:attrNameLst>
                                      </p:cBhvr>
                                      <p:to>
                                        <p:strVal val="visible"/>
                                      </p:to>
                                    </p:set>
                                    <p:animEffect transition="in" filter="fade">
                                      <p:cBhvr>
                                        <p:cTn id="55" dur="1000"/>
                                        <p:tgtEl>
                                          <p:spTgt spid="59">
                                            <p:txEl>
                                              <p:pRg st="2" end="2"/>
                                            </p:txEl>
                                          </p:spTgt>
                                        </p:tgtEl>
                                      </p:cBhvr>
                                    </p:animEffect>
                                    <p:anim calcmode="lin" valueType="num">
                                      <p:cBhvr>
                                        <p:cTn id="56" dur="1000" fill="hold"/>
                                        <p:tgtEl>
                                          <p:spTgt spid="59">
                                            <p:txEl>
                                              <p:pRg st="2" end="2"/>
                                            </p:txEl>
                                          </p:spTgt>
                                        </p:tgtEl>
                                        <p:attrNameLst>
                                          <p:attrName>ppt_x</p:attrName>
                                        </p:attrNameLst>
                                      </p:cBhvr>
                                      <p:tavLst>
                                        <p:tav tm="0">
                                          <p:val>
                                            <p:strVal val="#ppt_x"/>
                                          </p:val>
                                        </p:tav>
                                        <p:tav tm="100000">
                                          <p:val>
                                            <p:strVal val="#ppt_x"/>
                                          </p:val>
                                        </p:tav>
                                      </p:tavLst>
                                    </p:anim>
                                    <p:anim calcmode="lin" valueType="num">
                                      <p:cBhvr>
                                        <p:cTn id="57" dur="1000" fill="hold"/>
                                        <p:tgtEl>
                                          <p:spTgt spid="59">
                                            <p:txEl>
                                              <p:pRg st="2" end="2"/>
                                            </p:txEl>
                                          </p:spTgt>
                                        </p:tgtEl>
                                        <p:attrNameLst>
                                          <p:attrName>ppt_y</p:attrName>
                                        </p:attrNameLst>
                                      </p:cBhvr>
                                      <p:tavLst>
                                        <p:tav tm="0">
                                          <p:val>
                                            <p:strVal val="#ppt_y+.1"/>
                                          </p:val>
                                        </p:tav>
                                        <p:tav tm="100000">
                                          <p:val>
                                            <p:strVal val="#ppt_y"/>
                                          </p:val>
                                        </p:tav>
                                      </p:tavLst>
                                    </p:anim>
                                  </p:childTnLst>
                                </p:cTn>
                              </p:par>
                            </p:childTnLst>
                          </p:cTn>
                        </p:par>
                        <p:par>
                          <p:cTn id="58" fill="hold">
                            <p:stCondLst>
                              <p:cond delay="9500"/>
                            </p:stCondLst>
                            <p:childTnLst>
                              <p:par>
                                <p:cTn id="59" presetID="42" presetClass="entr" presetSubtype="0" fill="hold" grpId="0" nodeType="afterEffect">
                                  <p:stCondLst>
                                    <p:cond delay="0"/>
                                  </p:stCondLst>
                                  <p:childTnLst>
                                    <p:set>
                                      <p:cBhvr>
                                        <p:cTn id="60" dur="1" fill="hold">
                                          <p:stCondLst>
                                            <p:cond delay="0"/>
                                          </p:stCondLst>
                                        </p:cTn>
                                        <p:tgtEl>
                                          <p:spTgt spid="59">
                                            <p:txEl>
                                              <p:pRg st="3" end="3"/>
                                            </p:txEl>
                                          </p:spTgt>
                                        </p:tgtEl>
                                        <p:attrNameLst>
                                          <p:attrName>style.visibility</p:attrName>
                                        </p:attrNameLst>
                                      </p:cBhvr>
                                      <p:to>
                                        <p:strVal val="visible"/>
                                      </p:to>
                                    </p:set>
                                    <p:animEffect transition="in" filter="fade">
                                      <p:cBhvr>
                                        <p:cTn id="61" dur="1000"/>
                                        <p:tgtEl>
                                          <p:spTgt spid="59">
                                            <p:txEl>
                                              <p:pRg st="3" end="3"/>
                                            </p:txEl>
                                          </p:spTgt>
                                        </p:tgtEl>
                                      </p:cBhvr>
                                    </p:animEffect>
                                    <p:anim calcmode="lin" valueType="num">
                                      <p:cBhvr>
                                        <p:cTn id="62" dur="1000" fill="hold"/>
                                        <p:tgtEl>
                                          <p:spTgt spid="59">
                                            <p:txEl>
                                              <p:pRg st="3" end="3"/>
                                            </p:txEl>
                                          </p:spTgt>
                                        </p:tgtEl>
                                        <p:attrNameLst>
                                          <p:attrName>ppt_x</p:attrName>
                                        </p:attrNameLst>
                                      </p:cBhvr>
                                      <p:tavLst>
                                        <p:tav tm="0">
                                          <p:val>
                                            <p:strVal val="#ppt_x"/>
                                          </p:val>
                                        </p:tav>
                                        <p:tav tm="100000">
                                          <p:val>
                                            <p:strVal val="#ppt_x"/>
                                          </p:val>
                                        </p:tav>
                                      </p:tavLst>
                                    </p:anim>
                                    <p:anim calcmode="lin" valueType="num">
                                      <p:cBhvr>
                                        <p:cTn id="63" dur="1000" fill="hold"/>
                                        <p:tgtEl>
                                          <p:spTgt spid="5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58" grpId="0" build="p"/>
      <p:bldP spid="59" grpId="0" build="p"/>
      <p:bldP spid="60" grpId="0"/>
      <p:bldP spid="2" grpId="0" animBg="1"/>
      <p:bldP spid="15" grpId="0"/>
      <p:bldP spid="16"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5765469" y="3357316"/>
            <a:ext cx="1685198" cy="2738409"/>
            <a:chOff x="9128194" y="4524476"/>
            <a:chExt cx="3098183" cy="1119789"/>
          </a:xfrm>
        </p:grpSpPr>
        <p:sp>
          <p:nvSpPr>
            <p:cNvPr id="12"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289468"/>
            </a:xfrm>
            <a:prstGeom prst="rect">
              <a:avLst/>
            </a:prstGeom>
            <a:noFill/>
          </p:spPr>
          <p:txBody>
            <a:bodyPr wrap="square" rtlCol="0">
              <a:spAutoFit/>
            </a:bodyPr>
            <a:lstStyle/>
            <a:p>
              <a:r>
                <a:rPr lang="en-US" sz="2000" dirty="0">
                  <a:solidFill>
                    <a:srgbClr val="FE4A1E"/>
                  </a:solidFill>
                  <a:latin typeface="Bernard MT Condensed" panose="02050806060905020404" pitchFamily="18" charset="0"/>
                </a:rPr>
                <a:t>Lorem </a:t>
              </a:r>
            </a:p>
            <a:p>
              <a:r>
                <a:rPr lang="en-US" sz="2000" dirty="0">
                  <a:solidFill>
                    <a:srgbClr val="FE4A1E"/>
                  </a:solidFill>
                  <a:latin typeface="Bernard MT Condensed" panose="02050806060905020404" pitchFamily="18" charset="0"/>
                </a:rPr>
                <a:t>Ipsum</a:t>
              </a:r>
            </a:p>
          </p:txBody>
        </p:sp>
      </p:grpSp>
      <p:grpSp>
        <p:nvGrpSpPr>
          <p:cNvPr id="14" name="Group 13"/>
          <p:cNvGrpSpPr/>
          <p:nvPr/>
        </p:nvGrpSpPr>
        <p:grpSpPr>
          <a:xfrm>
            <a:off x="7547137" y="3357316"/>
            <a:ext cx="1685198" cy="2738409"/>
            <a:chOff x="9128194" y="4524476"/>
            <a:chExt cx="3098183" cy="1119789"/>
          </a:xfrm>
        </p:grpSpPr>
        <p:sp>
          <p:nvSpPr>
            <p:cNvPr id="15"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289468"/>
            </a:xfrm>
            <a:prstGeom prst="rect">
              <a:avLst/>
            </a:prstGeom>
            <a:noFill/>
          </p:spPr>
          <p:txBody>
            <a:bodyPr wrap="square" rtlCol="0">
              <a:spAutoFit/>
            </a:bodyPr>
            <a:lstStyle/>
            <a:p>
              <a:r>
                <a:rPr lang="en-US" sz="2000" dirty="0">
                  <a:solidFill>
                    <a:srgbClr val="5C9AD3"/>
                  </a:solidFill>
                  <a:latin typeface="Bernard MT Condensed" panose="02050806060905020404" pitchFamily="18" charset="0"/>
                </a:rPr>
                <a:t>Lorem </a:t>
              </a:r>
            </a:p>
            <a:p>
              <a:r>
                <a:rPr lang="en-US" sz="2000" dirty="0">
                  <a:solidFill>
                    <a:srgbClr val="5C9AD3"/>
                  </a:solidFill>
                  <a:latin typeface="Bernard MT Condensed" panose="02050806060905020404" pitchFamily="18" charset="0"/>
                </a:rPr>
                <a:t>Ipsum</a:t>
              </a:r>
            </a:p>
          </p:txBody>
        </p:sp>
      </p:grpSp>
      <p:grpSp>
        <p:nvGrpSpPr>
          <p:cNvPr id="17" name="Group 16"/>
          <p:cNvGrpSpPr/>
          <p:nvPr/>
        </p:nvGrpSpPr>
        <p:grpSpPr>
          <a:xfrm>
            <a:off x="9328805" y="3357316"/>
            <a:ext cx="1685198" cy="2738409"/>
            <a:chOff x="9128194" y="4524476"/>
            <a:chExt cx="3098183" cy="1119789"/>
          </a:xfrm>
        </p:grpSpPr>
        <p:sp>
          <p:nvSpPr>
            <p:cNvPr id="18" name="Text Placeholder 3"/>
            <p:cNvSpPr txBox="1">
              <a:spLocks/>
            </p:cNvSpPr>
            <p:nvPr/>
          </p:nvSpPr>
          <p:spPr>
            <a:xfrm>
              <a:off x="9305551" y="4813944"/>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289468"/>
            </a:xfrm>
            <a:prstGeom prst="rect">
              <a:avLst/>
            </a:prstGeom>
            <a:noFill/>
          </p:spPr>
          <p:txBody>
            <a:bodyPr wrap="square" rtlCol="0">
              <a:spAutoFit/>
            </a:bodyPr>
            <a:lstStyle/>
            <a:p>
              <a:r>
                <a:rPr lang="en-US" sz="2000" dirty="0">
                  <a:solidFill>
                    <a:srgbClr val="7A7A7A"/>
                  </a:solidFill>
                  <a:latin typeface="Bernard MT Condensed" panose="02050806060905020404" pitchFamily="18" charset="0"/>
                </a:rPr>
                <a:t>Lorem </a:t>
              </a:r>
            </a:p>
            <a:p>
              <a:r>
                <a:rPr lang="en-US" sz="2000" dirty="0">
                  <a:solidFill>
                    <a:srgbClr val="7A7A7A"/>
                  </a:solidFill>
                  <a:latin typeface="Bernard MT Condensed" panose="02050806060905020404" pitchFamily="18" charset="0"/>
                </a:rPr>
                <a:t>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2">
                  <a:lumMod val="2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01439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8859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lumMod val="85000"/>
                </a:schemeClr>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9873569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endParaRPr lang="en-US" sz="1400" dirty="0">
              <a:solidFill>
                <a:schemeClr val="bg1">
                  <a:lumMod val="85000"/>
                </a:schemeClr>
              </a:solidFill>
              <a:latin typeface="Candara" panose="020E0502030303020204" pitchFamily="34" charset="0"/>
            </a:endParaRPr>
          </a:p>
          <a:p>
            <a:endParaRPr lang="en-US" dirty="0">
              <a:solidFill>
                <a:schemeClr val="bg1">
                  <a:lumMod val="85000"/>
                </a:schemeClr>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lumMod val="85000"/>
                </a:schemeClr>
              </a:solidFill>
              <a:latin typeface="Candara" panose="020E0502030303020204" pitchFamily="34" charset="0"/>
            </a:endParaRPr>
          </a:p>
          <a:p>
            <a:r>
              <a:rPr lang="en-US" sz="1400" dirty="0">
                <a:solidFill>
                  <a:schemeClr val="bg1">
                    <a:lumMod val="85000"/>
                  </a:schemeClr>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E4A1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915426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33" name="Rectangle 32">
            <a:extLst>
              <a:ext uri="{FF2B5EF4-FFF2-40B4-BE49-F238E27FC236}">
                <a16:creationId xmlns:a16="http://schemas.microsoft.com/office/drawing/2014/main" id="{71FEE0E3-D64E-48B9-9E13-1E4AD63E6FCF}"/>
              </a:ext>
            </a:extLst>
          </p:cNvPr>
          <p:cNvSpPr>
            <a:spLocks noChangeAspect="1"/>
          </p:cNvSpPr>
          <p:nvPr/>
        </p:nvSpPr>
        <p:spPr>
          <a:xfrm rot="2701291">
            <a:off x="6358410" y="1895130"/>
            <a:ext cx="3017520" cy="301752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EC989EDF-00D8-4C09-8BDB-63A1F9926BFE}"/>
              </a:ext>
            </a:extLst>
          </p:cNvPr>
          <p:cNvSpPr/>
          <p:nvPr/>
        </p:nvSpPr>
        <p:spPr>
          <a:xfrm rot="2674471">
            <a:off x="7531951" y="145260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FE4A1E"/>
          </a:soli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Freeform: Shape 14">
            <a:extLst>
              <a:ext uri="{FF2B5EF4-FFF2-40B4-BE49-F238E27FC236}">
                <a16:creationId xmlns:a16="http://schemas.microsoft.com/office/drawing/2014/main" id="{56326DBB-0A49-43B7-B9F2-13967050281B}"/>
              </a:ext>
            </a:extLst>
          </p:cNvPr>
          <p:cNvSpPr/>
          <p:nvPr/>
        </p:nvSpPr>
        <p:spPr>
          <a:xfrm rot="18874471">
            <a:off x="5416015" y="1973706"/>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7A7A7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 name="Freeform: Shape 19">
            <a:extLst>
              <a:ext uri="{FF2B5EF4-FFF2-40B4-BE49-F238E27FC236}">
                <a16:creationId xmlns:a16="http://schemas.microsoft.com/office/drawing/2014/main" id="{873C6431-DA01-4FBB-8CBB-C9525BB03E12}"/>
              </a:ext>
            </a:extLst>
          </p:cNvPr>
          <p:cNvSpPr/>
          <p:nvPr/>
        </p:nvSpPr>
        <p:spPr>
          <a:xfrm rot="13474471">
            <a:off x="5930016" y="4102442"/>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44546B"/>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4BF49416-B2BD-40F9-AB62-AEB5F60DE775}"/>
              </a:ext>
            </a:extLst>
          </p:cNvPr>
          <p:cNvSpPr/>
          <p:nvPr/>
        </p:nvSpPr>
        <p:spPr>
          <a:xfrm rot="8074471">
            <a:off x="8058389" y="3570997"/>
            <a:ext cx="2271621" cy="1259629"/>
          </a:xfrm>
          <a:custGeom>
            <a:avLst/>
            <a:gdLst>
              <a:gd name="connsiteX0" fmla="*/ 0 w 2271621"/>
              <a:gd name="connsiteY0" fmla="*/ 197418 h 1259629"/>
              <a:gd name="connsiteX1" fmla="*/ 1510926 w 2271621"/>
              <a:gd name="connsiteY1" fmla="*/ 197418 h 1259629"/>
              <a:gd name="connsiteX2" fmla="*/ 1511520 w 2271621"/>
              <a:gd name="connsiteY2" fmla="*/ 0 h 1259629"/>
              <a:gd name="connsiteX3" fmla="*/ 2271621 w 2271621"/>
              <a:gd name="connsiteY3" fmla="*/ 632108 h 1259629"/>
              <a:gd name="connsiteX4" fmla="*/ 1507730 w 2271621"/>
              <a:gd name="connsiteY4" fmla="*/ 1259629 h 1259629"/>
              <a:gd name="connsiteX5" fmla="*/ 1508280 w 2271621"/>
              <a:gd name="connsiteY5" fmla="*/ 1076563 h 1259629"/>
              <a:gd name="connsiteX6" fmla="*/ 0 w 2271621"/>
              <a:gd name="connsiteY6" fmla="*/ 1076563 h 1259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71621" h="1259629">
                <a:moveTo>
                  <a:pt x="0" y="197418"/>
                </a:moveTo>
                <a:lnTo>
                  <a:pt x="1510926" y="197418"/>
                </a:lnTo>
                <a:lnTo>
                  <a:pt x="1511520" y="0"/>
                </a:lnTo>
                <a:lnTo>
                  <a:pt x="2271621" y="632108"/>
                </a:lnTo>
                <a:lnTo>
                  <a:pt x="1507730" y="1259629"/>
                </a:lnTo>
                <a:lnTo>
                  <a:pt x="1508280" y="1076563"/>
                </a:lnTo>
                <a:lnTo>
                  <a:pt x="0" y="1076563"/>
                </a:lnTo>
                <a:close/>
              </a:path>
            </a:pathLst>
          </a:custGeom>
          <a:solidFill>
            <a:srgbClr val="5C9AD3"/>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36553610-68C4-45F4-891A-4587042E1A65}"/>
              </a:ext>
            </a:extLst>
          </p:cNvPr>
          <p:cNvSpPr>
            <a:spLocks noChangeAspect="1"/>
          </p:cNvSpPr>
          <p:nvPr/>
        </p:nvSpPr>
        <p:spPr>
          <a:xfrm>
            <a:off x="7304104" y="730491"/>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65578BDF-A0A5-4811-A637-4266D9179D9F}"/>
              </a:ext>
            </a:extLst>
          </p:cNvPr>
          <p:cNvSpPr txBox="1"/>
          <p:nvPr/>
        </p:nvSpPr>
        <p:spPr>
          <a:xfrm>
            <a:off x="7471268" y="88671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01</a:t>
            </a:r>
          </a:p>
          <a:p>
            <a:pPr algn="ctr"/>
            <a:r>
              <a:rPr lang="en-US" sz="900" b="1" dirty="0">
                <a:solidFill>
                  <a:srgbClr val="3C3C3C"/>
                </a:solidFill>
              </a:rPr>
              <a:t>OPTION</a:t>
            </a:r>
          </a:p>
        </p:txBody>
      </p:sp>
      <p:sp>
        <p:nvSpPr>
          <p:cNvPr id="12" name="TextBox 11">
            <a:extLst>
              <a:ext uri="{FF2B5EF4-FFF2-40B4-BE49-F238E27FC236}">
                <a16:creationId xmlns:a16="http://schemas.microsoft.com/office/drawing/2014/main" id="{B01B7F97-1A0F-4604-B9FC-A8CC2805B2FC}"/>
              </a:ext>
            </a:extLst>
          </p:cNvPr>
          <p:cNvSpPr txBox="1"/>
          <p:nvPr/>
        </p:nvSpPr>
        <p:spPr>
          <a:xfrm rot="2756054">
            <a:off x="8202859" y="804194"/>
            <a:ext cx="2320815" cy="921791"/>
          </a:xfrm>
          <a:prstGeom prst="rect">
            <a:avLst/>
          </a:prstGeom>
          <a:noFill/>
        </p:spPr>
        <p:txBody>
          <a:bodyPr wrap="square" rtlCol="0">
            <a:spAutoFit/>
          </a:bodyPr>
          <a:lstStyle/>
          <a:p>
            <a:pPr defTabSz="1219170">
              <a:spcBef>
                <a:spcPct val="20000"/>
              </a:spcBef>
              <a:defRPr/>
            </a:pPr>
            <a:r>
              <a:rPr lang="en-US" sz="1400" dirty="0">
                <a:solidFill>
                  <a:srgbClr val="FE4A1E"/>
                </a:solidFill>
                <a:latin typeface="Bernard MT Condensed" panose="02050806060905020404" pitchFamily="18" charset="0"/>
              </a:rPr>
              <a:t>LOREM IPSUM DOLOR 01</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16" name="Oval 15">
            <a:extLst>
              <a:ext uri="{FF2B5EF4-FFF2-40B4-BE49-F238E27FC236}">
                <a16:creationId xmlns:a16="http://schemas.microsoft.com/office/drawing/2014/main" id="{8C4E8967-0D93-4ABC-94E8-B8D9BA771A9A}"/>
              </a:ext>
            </a:extLst>
          </p:cNvPr>
          <p:cNvSpPr>
            <a:spLocks noChangeAspect="1"/>
          </p:cNvSpPr>
          <p:nvPr/>
        </p:nvSpPr>
        <p:spPr>
          <a:xfrm rot="16200000">
            <a:off x="5182178" y="2889190"/>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7984343D-AD95-458E-B289-32CA1197B293}"/>
              </a:ext>
            </a:extLst>
          </p:cNvPr>
          <p:cNvSpPr txBox="1"/>
          <p:nvPr/>
        </p:nvSpPr>
        <p:spPr>
          <a:xfrm>
            <a:off x="5328524" y="3045414"/>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04</a:t>
            </a:r>
          </a:p>
          <a:p>
            <a:pPr algn="ctr"/>
            <a:r>
              <a:rPr lang="en-US" sz="900" b="1" dirty="0">
                <a:solidFill>
                  <a:srgbClr val="3C3C3C"/>
                </a:solidFill>
              </a:rPr>
              <a:t>OPTION</a:t>
            </a:r>
          </a:p>
        </p:txBody>
      </p:sp>
      <p:sp>
        <p:nvSpPr>
          <p:cNvPr id="18" name="TextBox 17">
            <a:extLst>
              <a:ext uri="{FF2B5EF4-FFF2-40B4-BE49-F238E27FC236}">
                <a16:creationId xmlns:a16="http://schemas.microsoft.com/office/drawing/2014/main" id="{DD399417-52DE-48AE-957D-D0A1F0E578A7}"/>
              </a:ext>
            </a:extLst>
          </p:cNvPr>
          <p:cNvSpPr txBox="1"/>
          <p:nvPr/>
        </p:nvSpPr>
        <p:spPr>
          <a:xfrm rot="18956054">
            <a:off x="4530155" y="1469072"/>
            <a:ext cx="2320815" cy="921791"/>
          </a:xfrm>
          <a:prstGeom prst="rect">
            <a:avLst/>
          </a:prstGeom>
          <a:noFill/>
        </p:spPr>
        <p:txBody>
          <a:bodyPr wrap="square" rtlCol="0">
            <a:spAutoFit/>
          </a:bodyPr>
          <a:lstStyle/>
          <a:p>
            <a:pPr defTabSz="1219170">
              <a:spcBef>
                <a:spcPct val="20000"/>
              </a:spcBef>
              <a:defRPr/>
            </a:pPr>
            <a:r>
              <a:rPr lang="en-US" sz="1400" dirty="0">
                <a:solidFill>
                  <a:srgbClr val="7A7A7A"/>
                </a:solidFill>
                <a:latin typeface="Bernard MT Condensed" panose="02050806060905020404" pitchFamily="18" charset="0"/>
              </a:rPr>
              <a:t>LOREM IPSUM DOLOR 04</a:t>
            </a:r>
          </a:p>
          <a:p>
            <a:pPr defTabSz="1219170">
              <a:spcBef>
                <a:spcPct val="20000"/>
              </a:spcBef>
              <a:defRPr/>
            </a:pPr>
            <a:endParaRPr lang="en-US" sz="200" b="1" dirty="0">
              <a:solidFill>
                <a:schemeClr val="bg1"/>
              </a:solidFill>
              <a:latin typeface="Candara" panose="020E0502030303020204" pitchFamily="34" charset="0"/>
            </a:endParaRPr>
          </a:p>
          <a:p>
            <a:r>
              <a:rPr lang="en-US" sz="1250" dirty="0">
                <a:solidFill>
                  <a:schemeClr val="bg1"/>
                </a:solidFill>
                <a:latin typeface="Candara" panose="020E0502030303020204" pitchFamily="34" charset="0"/>
              </a:rPr>
              <a:t>Lorem ipsum dolor sit amet, consectetur adipiscing elit, sed do eiusmod tempor. </a:t>
            </a:r>
          </a:p>
        </p:txBody>
      </p:sp>
      <p:sp>
        <p:nvSpPr>
          <p:cNvPr id="21" name="Oval 20">
            <a:extLst>
              <a:ext uri="{FF2B5EF4-FFF2-40B4-BE49-F238E27FC236}">
                <a16:creationId xmlns:a16="http://schemas.microsoft.com/office/drawing/2014/main" id="{AF4DEC22-E22F-48A8-93F3-B7DC23DCFE82}"/>
              </a:ext>
            </a:extLst>
          </p:cNvPr>
          <p:cNvSpPr>
            <a:spLocks noChangeAspect="1"/>
          </p:cNvSpPr>
          <p:nvPr/>
        </p:nvSpPr>
        <p:spPr>
          <a:xfrm rot="10800000">
            <a:off x="7324373" y="4941782"/>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6FF25249-E0D5-4D77-A63B-4C3286A77E15}"/>
              </a:ext>
            </a:extLst>
          </p:cNvPr>
          <p:cNvSpPr txBox="1"/>
          <p:nvPr/>
        </p:nvSpPr>
        <p:spPr>
          <a:xfrm>
            <a:off x="7471268" y="5098007"/>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03</a:t>
            </a:r>
          </a:p>
          <a:p>
            <a:pPr algn="ctr"/>
            <a:r>
              <a:rPr lang="en-US" sz="900" b="1" dirty="0">
                <a:solidFill>
                  <a:srgbClr val="3C3C3C"/>
                </a:solidFill>
              </a:rPr>
              <a:t>OPTION</a:t>
            </a:r>
          </a:p>
        </p:txBody>
      </p:sp>
      <p:sp>
        <p:nvSpPr>
          <p:cNvPr id="23" name="TextBox 22">
            <a:extLst>
              <a:ext uri="{FF2B5EF4-FFF2-40B4-BE49-F238E27FC236}">
                <a16:creationId xmlns:a16="http://schemas.microsoft.com/office/drawing/2014/main" id="{293DDE88-FE64-44A4-A46A-1CC5D0CB868F}"/>
              </a:ext>
            </a:extLst>
          </p:cNvPr>
          <p:cNvSpPr txBox="1"/>
          <p:nvPr/>
        </p:nvSpPr>
        <p:spPr>
          <a:xfrm rot="2724366">
            <a:off x="5157356" y="5203658"/>
            <a:ext cx="2320815" cy="921791"/>
          </a:xfrm>
          <a:prstGeom prst="rect">
            <a:avLst/>
          </a:prstGeom>
          <a:noFill/>
        </p:spPr>
        <p:txBody>
          <a:bodyPr wrap="square" rtlCol="0">
            <a:spAutoFit/>
          </a:bodyPr>
          <a:lstStyle/>
          <a:p>
            <a:pPr algn="r" defTabSz="1219170">
              <a:spcBef>
                <a:spcPct val="20000"/>
              </a:spcBef>
              <a:defRPr/>
            </a:pPr>
            <a:r>
              <a:rPr lang="en-US" sz="1400" dirty="0">
                <a:solidFill>
                  <a:srgbClr val="44546B"/>
                </a:solidFill>
                <a:latin typeface="Bernard MT Condensed" panose="02050806060905020404" pitchFamily="18" charset="0"/>
              </a:rPr>
              <a:t>LOREM IPSUM DOLOR 03</a:t>
            </a:r>
          </a:p>
          <a:p>
            <a:pPr algn="r" defTabSz="1219170">
              <a:spcBef>
                <a:spcPct val="20000"/>
              </a:spcBef>
              <a:defRPr/>
            </a:pPr>
            <a:endParaRPr lang="en-US" sz="200" b="1" dirty="0">
              <a:solidFill>
                <a:srgbClr val="548235"/>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26" name="Oval 25">
            <a:extLst>
              <a:ext uri="{FF2B5EF4-FFF2-40B4-BE49-F238E27FC236}">
                <a16:creationId xmlns:a16="http://schemas.microsoft.com/office/drawing/2014/main" id="{B0F3EFCC-42D6-44B1-AB56-059E5B7D8DFE}"/>
              </a:ext>
            </a:extLst>
          </p:cNvPr>
          <p:cNvSpPr>
            <a:spLocks noChangeAspect="1"/>
          </p:cNvSpPr>
          <p:nvPr/>
        </p:nvSpPr>
        <p:spPr>
          <a:xfrm rot="5400000">
            <a:off x="9398398" y="2831639"/>
            <a:ext cx="1097280" cy="1097280"/>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365B2292-5D9E-4D13-B443-18B64BB4539F}"/>
              </a:ext>
            </a:extLst>
          </p:cNvPr>
          <p:cNvSpPr txBox="1"/>
          <p:nvPr/>
        </p:nvSpPr>
        <p:spPr>
          <a:xfrm>
            <a:off x="9565236" y="3032376"/>
            <a:ext cx="762952" cy="784830"/>
          </a:xfrm>
          <a:prstGeom prst="rect">
            <a:avLst/>
          </a:prstGeom>
          <a:noFill/>
        </p:spPr>
        <p:txBody>
          <a:bodyPr wrap="square" rtlCol="0">
            <a:spAutoFit/>
          </a:bodyPr>
          <a:lstStyle/>
          <a:p>
            <a:pPr algn="ctr"/>
            <a:r>
              <a:rPr lang="en-US" sz="3600" dirty="0">
                <a:solidFill>
                  <a:srgbClr val="3C3C3C"/>
                </a:solidFill>
                <a:latin typeface="Bernard MT Condensed" panose="02050806060905020404" pitchFamily="18" charset="0"/>
              </a:rPr>
              <a:t>02</a:t>
            </a:r>
          </a:p>
          <a:p>
            <a:pPr algn="ctr"/>
            <a:r>
              <a:rPr lang="en-US" sz="900" b="1" dirty="0">
                <a:solidFill>
                  <a:srgbClr val="3C3C3C"/>
                </a:solidFill>
              </a:rPr>
              <a:t>OPTION</a:t>
            </a:r>
          </a:p>
        </p:txBody>
      </p:sp>
      <p:sp>
        <p:nvSpPr>
          <p:cNvPr id="28" name="TextBox 27">
            <a:extLst>
              <a:ext uri="{FF2B5EF4-FFF2-40B4-BE49-F238E27FC236}">
                <a16:creationId xmlns:a16="http://schemas.microsoft.com/office/drawing/2014/main" id="{2FC920ED-321F-484C-9238-E88C43813D02}"/>
              </a:ext>
            </a:extLst>
          </p:cNvPr>
          <p:cNvSpPr txBox="1"/>
          <p:nvPr/>
        </p:nvSpPr>
        <p:spPr>
          <a:xfrm rot="18740714">
            <a:off x="9060330" y="4410054"/>
            <a:ext cx="2320815" cy="921791"/>
          </a:xfrm>
          <a:prstGeom prst="rect">
            <a:avLst/>
          </a:prstGeom>
          <a:noFill/>
        </p:spPr>
        <p:txBody>
          <a:bodyPr wrap="square" rtlCol="0">
            <a:spAutoFit/>
          </a:bodyPr>
          <a:lstStyle/>
          <a:p>
            <a:pPr algn="r" defTabSz="1219170">
              <a:spcBef>
                <a:spcPct val="20000"/>
              </a:spcBef>
              <a:defRPr/>
            </a:pPr>
            <a:r>
              <a:rPr lang="en-US" sz="1400" dirty="0">
                <a:solidFill>
                  <a:srgbClr val="5C9AD3"/>
                </a:solidFill>
                <a:latin typeface="Bernard MT Condensed" panose="02050806060905020404" pitchFamily="18" charset="0"/>
              </a:rPr>
              <a:t>LOREM IPSUM DOLOR 02</a:t>
            </a:r>
          </a:p>
          <a:p>
            <a:pPr algn="r" defTabSz="1219170">
              <a:spcBef>
                <a:spcPct val="20000"/>
              </a:spcBef>
              <a:defRPr/>
            </a:pPr>
            <a:endParaRPr lang="en-US" sz="200" b="1" dirty="0">
              <a:solidFill>
                <a:schemeClr val="bg1"/>
              </a:solidFill>
              <a:latin typeface="Candara" panose="020E0502030303020204" pitchFamily="34" charset="0"/>
            </a:endParaRPr>
          </a:p>
          <a:p>
            <a:pPr algn="r"/>
            <a:r>
              <a:rPr lang="en-US" sz="1250" dirty="0">
                <a:solidFill>
                  <a:schemeClr val="bg1"/>
                </a:solidFill>
                <a:latin typeface="Candara" panose="020E0502030303020204" pitchFamily="34" charset="0"/>
              </a:rPr>
              <a:t>Lorem ipsum dolor sit amet, consectetur adipiscing elit, sed do eiusmod tempor. </a:t>
            </a:r>
          </a:p>
        </p:txBody>
      </p:sp>
      <p:sp>
        <p:nvSpPr>
          <p:cNvPr id="30" name="TextBox 29">
            <a:extLst>
              <a:ext uri="{FF2B5EF4-FFF2-40B4-BE49-F238E27FC236}">
                <a16:creationId xmlns:a16="http://schemas.microsoft.com/office/drawing/2014/main" id="{B9319A5A-E535-4D3A-A983-7BD1020A2618}"/>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1" name="TextBox 30">
            <a:extLst>
              <a:ext uri="{FF2B5EF4-FFF2-40B4-BE49-F238E27FC236}">
                <a16:creationId xmlns:a16="http://schemas.microsoft.com/office/drawing/2014/main" id="{0AB427C4-649B-41DA-ADEE-C6CC19D017FF}"/>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32" name="Freeform 123">
            <a:extLst>
              <a:ext uri="{FF2B5EF4-FFF2-40B4-BE49-F238E27FC236}">
                <a16:creationId xmlns:a16="http://schemas.microsoft.com/office/drawing/2014/main" id="{ADAF2598-14D1-4033-A21B-4BBFAADD8DE3}"/>
              </a:ext>
            </a:extLst>
          </p:cNvPr>
          <p:cNvSpPr>
            <a:spLocks noChangeAspect="1" noEditPoints="1"/>
          </p:cNvSpPr>
          <p:nvPr/>
        </p:nvSpPr>
        <p:spPr bwMode="auto">
          <a:xfrm>
            <a:off x="7438499" y="3013970"/>
            <a:ext cx="822960" cy="822960"/>
          </a:xfrm>
          <a:custGeom>
            <a:avLst/>
            <a:gdLst/>
            <a:ahLst/>
            <a:cxnLst>
              <a:cxn ang="0">
                <a:pos x="31" y="62"/>
              </a:cxn>
              <a:cxn ang="0">
                <a:pos x="0" y="31"/>
              </a:cxn>
              <a:cxn ang="0">
                <a:pos x="31" y="0"/>
              </a:cxn>
              <a:cxn ang="0">
                <a:pos x="62" y="31"/>
              </a:cxn>
              <a:cxn ang="0">
                <a:pos x="31" y="62"/>
              </a:cxn>
              <a:cxn ang="0">
                <a:pos x="32" y="11"/>
              </a:cxn>
              <a:cxn ang="0">
                <a:pos x="17" y="19"/>
              </a:cxn>
              <a:cxn ang="0">
                <a:pos x="18" y="21"/>
              </a:cxn>
              <a:cxn ang="0">
                <a:pos x="23" y="25"/>
              </a:cxn>
              <a:cxn ang="0">
                <a:pos x="24" y="25"/>
              </a:cxn>
              <a:cxn ang="0">
                <a:pos x="25" y="25"/>
              </a:cxn>
              <a:cxn ang="0">
                <a:pos x="28" y="21"/>
              </a:cxn>
              <a:cxn ang="0">
                <a:pos x="32" y="20"/>
              </a:cxn>
              <a:cxn ang="0">
                <a:pos x="36" y="24"/>
              </a:cxn>
              <a:cxn ang="0">
                <a:pos x="33" y="28"/>
              </a:cxn>
              <a:cxn ang="0">
                <a:pos x="26" y="36"/>
              </a:cxn>
              <a:cxn ang="0">
                <a:pos x="26" y="38"/>
              </a:cxn>
              <a:cxn ang="0">
                <a:pos x="27" y="39"/>
              </a:cxn>
              <a:cxn ang="0">
                <a:pos x="35" y="39"/>
              </a:cxn>
              <a:cxn ang="0">
                <a:pos x="36" y="38"/>
              </a:cxn>
              <a:cxn ang="0">
                <a:pos x="40" y="34"/>
              </a:cxn>
              <a:cxn ang="0">
                <a:pos x="47" y="24"/>
              </a:cxn>
              <a:cxn ang="0">
                <a:pos x="32" y="11"/>
              </a:cxn>
              <a:cxn ang="0">
                <a:pos x="36" y="43"/>
              </a:cxn>
              <a:cxn ang="0">
                <a:pos x="35" y="42"/>
              </a:cxn>
              <a:cxn ang="0">
                <a:pos x="27" y="42"/>
              </a:cxn>
              <a:cxn ang="0">
                <a:pos x="26" y="43"/>
              </a:cxn>
              <a:cxn ang="0">
                <a:pos x="26" y="51"/>
              </a:cxn>
              <a:cxn ang="0">
                <a:pos x="27" y="52"/>
              </a:cxn>
              <a:cxn ang="0">
                <a:pos x="35" y="52"/>
              </a:cxn>
              <a:cxn ang="0">
                <a:pos x="36" y="51"/>
              </a:cxn>
              <a:cxn ang="0">
                <a:pos x="36" y="43"/>
              </a:cxn>
            </a:cxnLst>
            <a:rect l="0" t="0" r="r" b="b"/>
            <a:pathLst>
              <a:path w="62" h="62">
                <a:moveTo>
                  <a:pt x="31" y="62"/>
                </a:moveTo>
                <a:cubicBezTo>
                  <a:pt x="14" y="62"/>
                  <a:pt x="0" y="48"/>
                  <a:pt x="0" y="31"/>
                </a:cubicBezTo>
                <a:cubicBezTo>
                  <a:pt x="0" y="14"/>
                  <a:pt x="14" y="0"/>
                  <a:pt x="31" y="0"/>
                </a:cubicBezTo>
                <a:cubicBezTo>
                  <a:pt x="48" y="0"/>
                  <a:pt x="62" y="14"/>
                  <a:pt x="62" y="31"/>
                </a:cubicBezTo>
                <a:cubicBezTo>
                  <a:pt x="62" y="48"/>
                  <a:pt x="48" y="62"/>
                  <a:pt x="31" y="62"/>
                </a:cubicBezTo>
                <a:close/>
                <a:moveTo>
                  <a:pt x="32" y="11"/>
                </a:moveTo>
                <a:cubicBezTo>
                  <a:pt x="26" y="11"/>
                  <a:pt x="21" y="14"/>
                  <a:pt x="17" y="19"/>
                </a:cubicBezTo>
                <a:cubicBezTo>
                  <a:pt x="17" y="20"/>
                  <a:pt x="17" y="21"/>
                  <a:pt x="18" y="21"/>
                </a:cubicBezTo>
                <a:cubicBezTo>
                  <a:pt x="23" y="25"/>
                  <a:pt x="23" y="25"/>
                  <a:pt x="23" y="25"/>
                </a:cubicBezTo>
                <a:cubicBezTo>
                  <a:pt x="23" y="25"/>
                  <a:pt x="23" y="25"/>
                  <a:pt x="24" y="25"/>
                </a:cubicBezTo>
                <a:cubicBezTo>
                  <a:pt x="24" y="25"/>
                  <a:pt x="24" y="25"/>
                  <a:pt x="25" y="25"/>
                </a:cubicBezTo>
                <a:cubicBezTo>
                  <a:pt x="27" y="22"/>
                  <a:pt x="27" y="22"/>
                  <a:pt x="28" y="21"/>
                </a:cubicBezTo>
                <a:cubicBezTo>
                  <a:pt x="29" y="21"/>
                  <a:pt x="30" y="20"/>
                  <a:pt x="32" y="20"/>
                </a:cubicBezTo>
                <a:cubicBezTo>
                  <a:pt x="34" y="20"/>
                  <a:pt x="36" y="22"/>
                  <a:pt x="36" y="24"/>
                </a:cubicBezTo>
                <a:cubicBezTo>
                  <a:pt x="36" y="26"/>
                  <a:pt x="35" y="27"/>
                  <a:pt x="33" y="28"/>
                </a:cubicBezTo>
                <a:cubicBezTo>
                  <a:pt x="30" y="29"/>
                  <a:pt x="26" y="32"/>
                  <a:pt x="26" y="36"/>
                </a:cubicBezTo>
                <a:cubicBezTo>
                  <a:pt x="26" y="38"/>
                  <a:pt x="26" y="38"/>
                  <a:pt x="26" y="38"/>
                </a:cubicBezTo>
                <a:cubicBezTo>
                  <a:pt x="26" y="38"/>
                  <a:pt x="27" y="39"/>
                  <a:pt x="27" y="39"/>
                </a:cubicBezTo>
                <a:cubicBezTo>
                  <a:pt x="35" y="39"/>
                  <a:pt x="35" y="39"/>
                  <a:pt x="35" y="39"/>
                </a:cubicBezTo>
                <a:cubicBezTo>
                  <a:pt x="36" y="39"/>
                  <a:pt x="36" y="38"/>
                  <a:pt x="36" y="38"/>
                </a:cubicBezTo>
                <a:cubicBezTo>
                  <a:pt x="36" y="37"/>
                  <a:pt x="38" y="35"/>
                  <a:pt x="40" y="34"/>
                </a:cubicBezTo>
                <a:cubicBezTo>
                  <a:pt x="43" y="32"/>
                  <a:pt x="47" y="30"/>
                  <a:pt x="47" y="24"/>
                </a:cubicBezTo>
                <a:cubicBezTo>
                  <a:pt x="47" y="16"/>
                  <a:pt x="39" y="11"/>
                  <a:pt x="32" y="11"/>
                </a:cubicBezTo>
                <a:close/>
                <a:moveTo>
                  <a:pt x="36" y="43"/>
                </a:moveTo>
                <a:cubicBezTo>
                  <a:pt x="36" y="42"/>
                  <a:pt x="36" y="42"/>
                  <a:pt x="35" y="42"/>
                </a:cubicBezTo>
                <a:cubicBezTo>
                  <a:pt x="27" y="42"/>
                  <a:pt x="27" y="42"/>
                  <a:pt x="27" y="42"/>
                </a:cubicBezTo>
                <a:cubicBezTo>
                  <a:pt x="27" y="42"/>
                  <a:pt x="26" y="42"/>
                  <a:pt x="26" y="43"/>
                </a:cubicBezTo>
                <a:cubicBezTo>
                  <a:pt x="26" y="51"/>
                  <a:pt x="26" y="51"/>
                  <a:pt x="26" y="51"/>
                </a:cubicBezTo>
                <a:cubicBezTo>
                  <a:pt x="26" y="51"/>
                  <a:pt x="27" y="52"/>
                  <a:pt x="27" y="52"/>
                </a:cubicBezTo>
                <a:cubicBezTo>
                  <a:pt x="35" y="52"/>
                  <a:pt x="35" y="52"/>
                  <a:pt x="35" y="52"/>
                </a:cubicBezTo>
                <a:cubicBezTo>
                  <a:pt x="36" y="52"/>
                  <a:pt x="36" y="51"/>
                  <a:pt x="36" y="51"/>
                </a:cubicBezTo>
                <a:lnTo>
                  <a:pt x="36" y="43"/>
                </a:lnTo>
                <a:close/>
              </a:path>
            </a:pathLst>
          </a:custGeom>
          <a:solidFill>
            <a:srgbClr val="3C3C3C"/>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41276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left)">
                                      <p:cBhvr>
                                        <p:cTn id="7" dur="500"/>
                                        <p:tgtEl>
                                          <p:spTgt spid="30"/>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31">
                                            <p:txEl>
                                              <p:pRg st="0" end="0"/>
                                            </p:txEl>
                                          </p:spTgt>
                                        </p:tgtEl>
                                        <p:attrNameLst>
                                          <p:attrName>style.visibility</p:attrName>
                                        </p:attrNameLst>
                                      </p:cBhvr>
                                      <p:to>
                                        <p:strVal val="visible"/>
                                      </p:to>
                                    </p:set>
                                    <p:animEffect transition="in" filter="fade">
                                      <p:cBhvr>
                                        <p:cTn id="11" dur="500"/>
                                        <p:tgtEl>
                                          <p:spTgt spid="31">
                                            <p:txEl>
                                              <p:pRg st="0" end="0"/>
                                            </p:txEl>
                                          </p:spTgt>
                                        </p:tgtEl>
                                      </p:cBhvr>
                                    </p:animEffect>
                                    <p:anim calcmode="lin" valueType="num">
                                      <p:cBhvr>
                                        <p:cTn id="12"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31">
                                            <p:txEl>
                                              <p:pRg st="2" end="2"/>
                                            </p:txEl>
                                          </p:spTgt>
                                        </p:tgtEl>
                                        <p:attrNameLst>
                                          <p:attrName>style.visibility</p:attrName>
                                        </p:attrNameLst>
                                      </p:cBhvr>
                                      <p:to>
                                        <p:strVal val="visible"/>
                                      </p:to>
                                    </p:set>
                                    <p:animEffect transition="in" filter="fade">
                                      <p:cBhvr>
                                        <p:cTn id="17" dur="500"/>
                                        <p:tgtEl>
                                          <p:spTgt spid="31">
                                            <p:txEl>
                                              <p:pRg st="2" end="2"/>
                                            </p:txEl>
                                          </p:spTgt>
                                        </p:tgtEl>
                                      </p:cBhvr>
                                    </p:animEffect>
                                    <p:anim calcmode="lin" valueType="num">
                                      <p:cBhvr>
                                        <p:cTn id="18" dur="5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31">
                                            <p:txEl>
                                              <p:pRg st="4" end="4"/>
                                            </p:txEl>
                                          </p:spTgt>
                                        </p:tgtEl>
                                        <p:attrNameLst>
                                          <p:attrName>style.visibility</p:attrName>
                                        </p:attrNameLst>
                                      </p:cBhvr>
                                      <p:to>
                                        <p:strVal val="visible"/>
                                      </p:to>
                                    </p:set>
                                    <p:animEffect transition="in" filter="fade">
                                      <p:cBhvr>
                                        <p:cTn id="23" dur="500"/>
                                        <p:tgtEl>
                                          <p:spTgt spid="31">
                                            <p:txEl>
                                              <p:pRg st="4" end="4"/>
                                            </p:txEl>
                                          </p:spTgt>
                                        </p:tgtEl>
                                      </p:cBhvr>
                                    </p:animEffect>
                                    <p:anim calcmode="lin" valueType="num">
                                      <p:cBhvr>
                                        <p:cTn id="24" dur="5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1">
                                            <p:txEl>
                                              <p:pRg st="6" end="6"/>
                                            </p:txEl>
                                          </p:spTgt>
                                        </p:tgtEl>
                                        <p:attrNameLst>
                                          <p:attrName>style.visibility</p:attrName>
                                        </p:attrNameLst>
                                      </p:cBhvr>
                                      <p:to>
                                        <p:strVal val="visible"/>
                                      </p:to>
                                    </p:set>
                                    <p:animEffect transition="in" filter="fade">
                                      <p:cBhvr>
                                        <p:cTn id="29" dur="500"/>
                                        <p:tgtEl>
                                          <p:spTgt spid="31">
                                            <p:txEl>
                                              <p:pRg st="6" end="6"/>
                                            </p:txEl>
                                          </p:spTgt>
                                        </p:tgtEl>
                                      </p:cBhvr>
                                    </p:animEffect>
                                    <p:anim calcmode="lin" valueType="num">
                                      <p:cBhvr>
                                        <p:cTn id="30" dur="500" fill="hold"/>
                                        <p:tgtEl>
                                          <p:spTgt spid="31">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31">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53" presetClass="entr" presetSubtype="16" fill="hold" grpId="0" nodeType="after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p:cTn id="35" dur="500" fill="hold"/>
                                        <p:tgtEl>
                                          <p:spTgt spid="33"/>
                                        </p:tgtEl>
                                        <p:attrNameLst>
                                          <p:attrName>ppt_w</p:attrName>
                                        </p:attrNameLst>
                                      </p:cBhvr>
                                      <p:tavLst>
                                        <p:tav tm="0">
                                          <p:val>
                                            <p:fltVal val="0"/>
                                          </p:val>
                                        </p:tav>
                                        <p:tav tm="100000">
                                          <p:val>
                                            <p:strVal val="#ppt_w"/>
                                          </p:val>
                                        </p:tav>
                                      </p:tavLst>
                                    </p:anim>
                                    <p:anim calcmode="lin" valueType="num">
                                      <p:cBhvr>
                                        <p:cTn id="36" dur="500" fill="hold"/>
                                        <p:tgtEl>
                                          <p:spTgt spid="33"/>
                                        </p:tgtEl>
                                        <p:attrNameLst>
                                          <p:attrName>ppt_h</p:attrName>
                                        </p:attrNameLst>
                                      </p:cBhvr>
                                      <p:tavLst>
                                        <p:tav tm="0">
                                          <p:val>
                                            <p:fltVal val="0"/>
                                          </p:val>
                                        </p:tav>
                                        <p:tav tm="100000">
                                          <p:val>
                                            <p:strVal val="#ppt_h"/>
                                          </p:val>
                                        </p:tav>
                                      </p:tavLst>
                                    </p:anim>
                                    <p:animEffect transition="in" filter="fade">
                                      <p:cBhvr>
                                        <p:cTn id="37" dur="500"/>
                                        <p:tgtEl>
                                          <p:spTgt spid="33"/>
                                        </p:tgtEl>
                                      </p:cBhvr>
                                    </p:animEffect>
                                  </p:childTnLst>
                                </p:cTn>
                              </p:par>
                              <p:par>
                                <p:cTn id="38" presetID="53" presetClass="entr" presetSubtype="16" fill="hold" grpId="0" nodeType="withEffect">
                                  <p:stCondLst>
                                    <p:cond delay="0"/>
                                  </p:stCondLst>
                                  <p:childTnLst>
                                    <p:set>
                                      <p:cBhvr>
                                        <p:cTn id="39" dur="1" fill="hold">
                                          <p:stCondLst>
                                            <p:cond delay="0"/>
                                          </p:stCondLst>
                                        </p:cTn>
                                        <p:tgtEl>
                                          <p:spTgt spid="32"/>
                                        </p:tgtEl>
                                        <p:attrNameLst>
                                          <p:attrName>style.visibility</p:attrName>
                                        </p:attrNameLst>
                                      </p:cBhvr>
                                      <p:to>
                                        <p:strVal val="visible"/>
                                      </p:to>
                                    </p:set>
                                    <p:anim calcmode="lin" valueType="num">
                                      <p:cBhvr>
                                        <p:cTn id="40" dur="500" fill="hold"/>
                                        <p:tgtEl>
                                          <p:spTgt spid="32"/>
                                        </p:tgtEl>
                                        <p:attrNameLst>
                                          <p:attrName>ppt_w</p:attrName>
                                        </p:attrNameLst>
                                      </p:cBhvr>
                                      <p:tavLst>
                                        <p:tav tm="0">
                                          <p:val>
                                            <p:fltVal val="0"/>
                                          </p:val>
                                        </p:tav>
                                        <p:tav tm="100000">
                                          <p:val>
                                            <p:strVal val="#ppt_w"/>
                                          </p:val>
                                        </p:tav>
                                      </p:tavLst>
                                    </p:anim>
                                    <p:anim calcmode="lin" valueType="num">
                                      <p:cBhvr>
                                        <p:cTn id="41" dur="500" fill="hold"/>
                                        <p:tgtEl>
                                          <p:spTgt spid="32"/>
                                        </p:tgtEl>
                                        <p:attrNameLst>
                                          <p:attrName>ppt_h</p:attrName>
                                        </p:attrNameLst>
                                      </p:cBhvr>
                                      <p:tavLst>
                                        <p:tav tm="0">
                                          <p:val>
                                            <p:fltVal val="0"/>
                                          </p:val>
                                        </p:tav>
                                        <p:tav tm="100000">
                                          <p:val>
                                            <p:strVal val="#ppt_h"/>
                                          </p:val>
                                        </p:tav>
                                      </p:tavLst>
                                    </p:anim>
                                    <p:animEffect transition="in" filter="fade">
                                      <p:cBhvr>
                                        <p:cTn id="42" dur="500"/>
                                        <p:tgtEl>
                                          <p:spTgt spid="32"/>
                                        </p:tgtEl>
                                      </p:cBhvr>
                                    </p:animEffect>
                                  </p:childTnLst>
                                </p:cTn>
                              </p:par>
                            </p:childTnLst>
                          </p:cTn>
                        </p:par>
                        <p:par>
                          <p:cTn id="43" fill="hold">
                            <p:stCondLst>
                              <p:cond delay="3000"/>
                            </p:stCondLst>
                            <p:childTnLst>
                              <p:par>
                                <p:cTn id="44" presetID="53" presetClass="entr" presetSubtype="16" fill="hold" grpId="0" nodeType="afterEffect">
                                  <p:stCondLst>
                                    <p:cond delay="0"/>
                                  </p:stCondLst>
                                  <p:childTnLst>
                                    <p:set>
                                      <p:cBhvr>
                                        <p:cTn id="45" dur="1" fill="hold">
                                          <p:stCondLst>
                                            <p:cond delay="0"/>
                                          </p:stCondLst>
                                        </p:cTn>
                                        <p:tgtEl>
                                          <p:spTgt spid="9"/>
                                        </p:tgtEl>
                                        <p:attrNameLst>
                                          <p:attrName>style.visibility</p:attrName>
                                        </p:attrNameLst>
                                      </p:cBhvr>
                                      <p:to>
                                        <p:strVal val="visible"/>
                                      </p:to>
                                    </p:set>
                                    <p:anim calcmode="lin" valueType="num">
                                      <p:cBhvr>
                                        <p:cTn id="46" dur="500" fill="hold"/>
                                        <p:tgtEl>
                                          <p:spTgt spid="9"/>
                                        </p:tgtEl>
                                        <p:attrNameLst>
                                          <p:attrName>ppt_w</p:attrName>
                                        </p:attrNameLst>
                                      </p:cBhvr>
                                      <p:tavLst>
                                        <p:tav tm="0">
                                          <p:val>
                                            <p:fltVal val="0"/>
                                          </p:val>
                                        </p:tav>
                                        <p:tav tm="100000">
                                          <p:val>
                                            <p:strVal val="#ppt_w"/>
                                          </p:val>
                                        </p:tav>
                                      </p:tavLst>
                                    </p:anim>
                                    <p:anim calcmode="lin" valueType="num">
                                      <p:cBhvr>
                                        <p:cTn id="47" dur="500" fill="hold"/>
                                        <p:tgtEl>
                                          <p:spTgt spid="9"/>
                                        </p:tgtEl>
                                        <p:attrNameLst>
                                          <p:attrName>ppt_h</p:attrName>
                                        </p:attrNameLst>
                                      </p:cBhvr>
                                      <p:tavLst>
                                        <p:tav tm="0">
                                          <p:val>
                                            <p:fltVal val="0"/>
                                          </p:val>
                                        </p:tav>
                                        <p:tav tm="100000">
                                          <p:val>
                                            <p:strVal val="#ppt_h"/>
                                          </p:val>
                                        </p:tav>
                                      </p:tavLst>
                                    </p:anim>
                                    <p:animEffect transition="in" filter="fade">
                                      <p:cBhvr>
                                        <p:cTn id="48" dur="500"/>
                                        <p:tgtEl>
                                          <p:spTgt spid="9"/>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p:cTn id="51" dur="500" fill="hold"/>
                                        <p:tgtEl>
                                          <p:spTgt spid="11"/>
                                        </p:tgtEl>
                                        <p:attrNameLst>
                                          <p:attrName>ppt_w</p:attrName>
                                        </p:attrNameLst>
                                      </p:cBhvr>
                                      <p:tavLst>
                                        <p:tav tm="0">
                                          <p:val>
                                            <p:fltVal val="0"/>
                                          </p:val>
                                        </p:tav>
                                        <p:tav tm="100000">
                                          <p:val>
                                            <p:strVal val="#ppt_w"/>
                                          </p:val>
                                        </p:tav>
                                      </p:tavLst>
                                    </p:anim>
                                    <p:anim calcmode="lin" valueType="num">
                                      <p:cBhvr>
                                        <p:cTn id="52" dur="500" fill="hold"/>
                                        <p:tgtEl>
                                          <p:spTgt spid="11"/>
                                        </p:tgtEl>
                                        <p:attrNameLst>
                                          <p:attrName>ppt_h</p:attrName>
                                        </p:attrNameLst>
                                      </p:cBhvr>
                                      <p:tavLst>
                                        <p:tav tm="0">
                                          <p:val>
                                            <p:fltVal val="0"/>
                                          </p:val>
                                        </p:tav>
                                        <p:tav tm="100000">
                                          <p:val>
                                            <p:strVal val="#ppt_h"/>
                                          </p:val>
                                        </p:tav>
                                      </p:tavLst>
                                    </p:anim>
                                    <p:animEffect transition="in" filter="fade">
                                      <p:cBhvr>
                                        <p:cTn id="53" dur="500"/>
                                        <p:tgtEl>
                                          <p:spTgt spid="11"/>
                                        </p:tgtEl>
                                      </p:cBhvr>
                                    </p:animEffect>
                                  </p:childTnLst>
                                </p:cTn>
                              </p:par>
                            </p:childTnLst>
                          </p:cTn>
                        </p:par>
                        <p:par>
                          <p:cTn id="54" fill="hold">
                            <p:stCondLst>
                              <p:cond delay="3500"/>
                            </p:stCondLst>
                            <p:childTnLst>
                              <p:par>
                                <p:cTn id="55" presetID="47"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18" presetClass="entr" presetSubtype="6" fill="hold" grpId="0" nodeType="afterEffect">
                                  <p:stCondLst>
                                    <p:cond delay="0"/>
                                  </p:stCondLst>
                                  <p:childTnLst>
                                    <p:set>
                                      <p:cBhvr>
                                        <p:cTn id="62" dur="1" fill="hold">
                                          <p:stCondLst>
                                            <p:cond delay="0"/>
                                          </p:stCondLst>
                                        </p:cTn>
                                        <p:tgtEl>
                                          <p:spTgt spid="10"/>
                                        </p:tgtEl>
                                        <p:attrNameLst>
                                          <p:attrName>style.visibility</p:attrName>
                                        </p:attrNameLst>
                                      </p:cBhvr>
                                      <p:to>
                                        <p:strVal val="visible"/>
                                      </p:to>
                                    </p:set>
                                    <p:animEffect transition="in" filter="strips(downRight)">
                                      <p:cBhvr>
                                        <p:cTn id="63" dur="1000"/>
                                        <p:tgtEl>
                                          <p:spTgt spid="10"/>
                                        </p:tgtEl>
                                      </p:cBhvr>
                                    </p:animEffect>
                                  </p:childTnLst>
                                </p:cTn>
                              </p:par>
                            </p:childTnLst>
                          </p:cTn>
                        </p:par>
                        <p:par>
                          <p:cTn id="64" fill="hold">
                            <p:stCondLst>
                              <p:cond delay="5500"/>
                            </p:stCondLst>
                            <p:childTnLst>
                              <p:par>
                                <p:cTn id="65" presetID="53" presetClass="entr" presetSubtype="16"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 calcmode="lin" valueType="num">
                                      <p:cBhvr>
                                        <p:cTn id="67" dur="500" fill="hold"/>
                                        <p:tgtEl>
                                          <p:spTgt spid="26"/>
                                        </p:tgtEl>
                                        <p:attrNameLst>
                                          <p:attrName>ppt_w</p:attrName>
                                        </p:attrNameLst>
                                      </p:cBhvr>
                                      <p:tavLst>
                                        <p:tav tm="0">
                                          <p:val>
                                            <p:fltVal val="0"/>
                                          </p:val>
                                        </p:tav>
                                        <p:tav tm="100000">
                                          <p:val>
                                            <p:strVal val="#ppt_w"/>
                                          </p:val>
                                        </p:tav>
                                      </p:tavLst>
                                    </p:anim>
                                    <p:anim calcmode="lin" valueType="num">
                                      <p:cBhvr>
                                        <p:cTn id="68" dur="500" fill="hold"/>
                                        <p:tgtEl>
                                          <p:spTgt spid="26"/>
                                        </p:tgtEl>
                                        <p:attrNameLst>
                                          <p:attrName>ppt_h</p:attrName>
                                        </p:attrNameLst>
                                      </p:cBhvr>
                                      <p:tavLst>
                                        <p:tav tm="0">
                                          <p:val>
                                            <p:fltVal val="0"/>
                                          </p:val>
                                        </p:tav>
                                        <p:tav tm="100000">
                                          <p:val>
                                            <p:strVal val="#ppt_h"/>
                                          </p:val>
                                        </p:tav>
                                      </p:tavLst>
                                    </p:anim>
                                    <p:animEffect transition="in" filter="fade">
                                      <p:cBhvr>
                                        <p:cTn id="69" dur="500"/>
                                        <p:tgtEl>
                                          <p:spTgt spid="26"/>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27"/>
                                        </p:tgtEl>
                                        <p:attrNameLst>
                                          <p:attrName>style.visibility</p:attrName>
                                        </p:attrNameLst>
                                      </p:cBhvr>
                                      <p:to>
                                        <p:strVal val="visible"/>
                                      </p:to>
                                    </p:set>
                                    <p:anim calcmode="lin" valueType="num">
                                      <p:cBhvr>
                                        <p:cTn id="72" dur="500" fill="hold"/>
                                        <p:tgtEl>
                                          <p:spTgt spid="27"/>
                                        </p:tgtEl>
                                        <p:attrNameLst>
                                          <p:attrName>ppt_w</p:attrName>
                                        </p:attrNameLst>
                                      </p:cBhvr>
                                      <p:tavLst>
                                        <p:tav tm="0">
                                          <p:val>
                                            <p:fltVal val="0"/>
                                          </p:val>
                                        </p:tav>
                                        <p:tav tm="100000">
                                          <p:val>
                                            <p:strVal val="#ppt_w"/>
                                          </p:val>
                                        </p:tav>
                                      </p:tavLst>
                                    </p:anim>
                                    <p:anim calcmode="lin" valueType="num">
                                      <p:cBhvr>
                                        <p:cTn id="73" dur="500" fill="hold"/>
                                        <p:tgtEl>
                                          <p:spTgt spid="27"/>
                                        </p:tgtEl>
                                        <p:attrNameLst>
                                          <p:attrName>ppt_h</p:attrName>
                                        </p:attrNameLst>
                                      </p:cBhvr>
                                      <p:tavLst>
                                        <p:tav tm="0">
                                          <p:val>
                                            <p:fltVal val="0"/>
                                          </p:val>
                                        </p:tav>
                                        <p:tav tm="100000">
                                          <p:val>
                                            <p:strVal val="#ppt_h"/>
                                          </p:val>
                                        </p:tav>
                                      </p:tavLst>
                                    </p:anim>
                                    <p:animEffect transition="in" filter="fade">
                                      <p:cBhvr>
                                        <p:cTn id="74" dur="500"/>
                                        <p:tgtEl>
                                          <p:spTgt spid="27"/>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8"/>
                                        </p:tgtEl>
                                        <p:attrNameLst>
                                          <p:attrName>style.visibility</p:attrName>
                                        </p:attrNameLst>
                                      </p:cBhvr>
                                      <p:to>
                                        <p:strVal val="visible"/>
                                      </p:to>
                                    </p:set>
                                    <p:animEffect transition="in" filter="fade">
                                      <p:cBhvr>
                                        <p:cTn id="78" dur="1000"/>
                                        <p:tgtEl>
                                          <p:spTgt spid="28"/>
                                        </p:tgtEl>
                                      </p:cBhvr>
                                    </p:animEffect>
                                    <p:anim calcmode="lin" valueType="num">
                                      <p:cBhvr>
                                        <p:cTn id="79" dur="1000" fill="hold"/>
                                        <p:tgtEl>
                                          <p:spTgt spid="28"/>
                                        </p:tgtEl>
                                        <p:attrNameLst>
                                          <p:attrName>ppt_x</p:attrName>
                                        </p:attrNameLst>
                                      </p:cBhvr>
                                      <p:tavLst>
                                        <p:tav tm="0">
                                          <p:val>
                                            <p:strVal val="#ppt_x"/>
                                          </p:val>
                                        </p:tav>
                                        <p:tav tm="100000">
                                          <p:val>
                                            <p:strVal val="#ppt_x"/>
                                          </p:val>
                                        </p:tav>
                                      </p:tavLst>
                                    </p:anim>
                                    <p:anim calcmode="lin" valueType="num">
                                      <p:cBhvr>
                                        <p:cTn id="80" dur="1000" fill="hold"/>
                                        <p:tgtEl>
                                          <p:spTgt spid="28"/>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18" presetClass="entr" presetSubtype="12" fill="hold" grpId="0" nodeType="afterEffect">
                                  <p:stCondLst>
                                    <p:cond delay="0"/>
                                  </p:stCondLst>
                                  <p:childTnLst>
                                    <p:set>
                                      <p:cBhvr>
                                        <p:cTn id="83" dur="1" fill="hold">
                                          <p:stCondLst>
                                            <p:cond delay="0"/>
                                          </p:stCondLst>
                                        </p:cTn>
                                        <p:tgtEl>
                                          <p:spTgt spid="25"/>
                                        </p:tgtEl>
                                        <p:attrNameLst>
                                          <p:attrName>style.visibility</p:attrName>
                                        </p:attrNameLst>
                                      </p:cBhvr>
                                      <p:to>
                                        <p:strVal val="visible"/>
                                      </p:to>
                                    </p:set>
                                    <p:animEffect transition="in" filter="strips(downLeft)">
                                      <p:cBhvr>
                                        <p:cTn id="84" dur="1000"/>
                                        <p:tgtEl>
                                          <p:spTgt spid="25"/>
                                        </p:tgtEl>
                                      </p:cBhvr>
                                    </p:animEffect>
                                  </p:childTnLst>
                                </p:cTn>
                              </p:par>
                            </p:childTnLst>
                          </p:cTn>
                        </p:par>
                        <p:par>
                          <p:cTn id="85" fill="hold">
                            <p:stCondLst>
                              <p:cond delay="8000"/>
                            </p:stCondLst>
                            <p:childTnLst>
                              <p:par>
                                <p:cTn id="86" presetID="53" presetClass="entr" presetSubtype="16" fill="hold" grpId="0" nodeType="afterEffect">
                                  <p:stCondLst>
                                    <p:cond delay="0"/>
                                  </p:stCondLst>
                                  <p:childTnLst>
                                    <p:set>
                                      <p:cBhvr>
                                        <p:cTn id="87" dur="1" fill="hold">
                                          <p:stCondLst>
                                            <p:cond delay="0"/>
                                          </p:stCondLst>
                                        </p:cTn>
                                        <p:tgtEl>
                                          <p:spTgt spid="21"/>
                                        </p:tgtEl>
                                        <p:attrNameLst>
                                          <p:attrName>style.visibility</p:attrName>
                                        </p:attrNameLst>
                                      </p:cBhvr>
                                      <p:to>
                                        <p:strVal val="visible"/>
                                      </p:to>
                                    </p:set>
                                    <p:anim calcmode="lin" valueType="num">
                                      <p:cBhvr>
                                        <p:cTn id="88" dur="500" fill="hold"/>
                                        <p:tgtEl>
                                          <p:spTgt spid="21"/>
                                        </p:tgtEl>
                                        <p:attrNameLst>
                                          <p:attrName>ppt_w</p:attrName>
                                        </p:attrNameLst>
                                      </p:cBhvr>
                                      <p:tavLst>
                                        <p:tav tm="0">
                                          <p:val>
                                            <p:fltVal val="0"/>
                                          </p:val>
                                        </p:tav>
                                        <p:tav tm="100000">
                                          <p:val>
                                            <p:strVal val="#ppt_w"/>
                                          </p:val>
                                        </p:tav>
                                      </p:tavLst>
                                    </p:anim>
                                    <p:anim calcmode="lin" valueType="num">
                                      <p:cBhvr>
                                        <p:cTn id="89" dur="500" fill="hold"/>
                                        <p:tgtEl>
                                          <p:spTgt spid="21"/>
                                        </p:tgtEl>
                                        <p:attrNameLst>
                                          <p:attrName>ppt_h</p:attrName>
                                        </p:attrNameLst>
                                      </p:cBhvr>
                                      <p:tavLst>
                                        <p:tav tm="0">
                                          <p:val>
                                            <p:fltVal val="0"/>
                                          </p:val>
                                        </p:tav>
                                        <p:tav tm="100000">
                                          <p:val>
                                            <p:strVal val="#ppt_h"/>
                                          </p:val>
                                        </p:tav>
                                      </p:tavLst>
                                    </p:anim>
                                    <p:animEffect transition="in" filter="fade">
                                      <p:cBhvr>
                                        <p:cTn id="90" dur="500"/>
                                        <p:tgtEl>
                                          <p:spTgt spid="21"/>
                                        </p:tgtEl>
                                      </p:cBhvr>
                                    </p:animEffect>
                                  </p:childTnLst>
                                </p:cTn>
                              </p:par>
                              <p:par>
                                <p:cTn id="91" presetID="53" presetClass="entr" presetSubtype="16" fill="hold" grpId="0" nodeType="withEffect">
                                  <p:stCondLst>
                                    <p:cond delay="0"/>
                                  </p:stCondLst>
                                  <p:childTnLst>
                                    <p:set>
                                      <p:cBhvr>
                                        <p:cTn id="92" dur="1" fill="hold">
                                          <p:stCondLst>
                                            <p:cond delay="0"/>
                                          </p:stCondLst>
                                        </p:cTn>
                                        <p:tgtEl>
                                          <p:spTgt spid="22"/>
                                        </p:tgtEl>
                                        <p:attrNameLst>
                                          <p:attrName>style.visibility</p:attrName>
                                        </p:attrNameLst>
                                      </p:cBhvr>
                                      <p:to>
                                        <p:strVal val="visible"/>
                                      </p:to>
                                    </p:set>
                                    <p:anim calcmode="lin" valueType="num">
                                      <p:cBhvr>
                                        <p:cTn id="93" dur="500" fill="hold"/>
                                        <p:tgtEl>
                                          <p:spTgt spid="22"/>
                                        </p:tgtEl>
                                        <p:attrNameLst>
                                          <p:attrName>ppt_w</p:attrName>
                                        </p:attrNameLst>
                                      </p:cBhvr>
                                      <p:tavLst>
                                        <p:tav tm="0">
                                          <p:val>
                                            <p:fltVal val="0"/>
                                          </p:val>
                                        </p:tav>
                                        <p:tav tm="100000">
                                          <p:val>
                                            <p:strVal val="#ppt_w"/>
                                          </p:val>
                                        </p:tav>
                                      </p:tavLst>
                                    </p:anim>
                                    <p:anim calcmode="lin" valueType="num">
                                      <p:cBhvr>
                                        <p:cTn id="94" dur="500" fill="hold"/>
                                        <p:tgtEl>
                                          <p:spTgt spid="22"/>
                                        </p:tgtEl>
                                        <p:attrNameLst>
                                          <p:attrName>ppt_h</p:attrName>
                                        </p:attrNameLst>
                                      </p:cBhvr>
                                      <p:tavLst>
                                        <p:tav tm="0">
                                          <p:val>
                                            <p:fltVal val="0"/>
                                          </p:val>
                                        </p:tav>
                                        <p:tav tm="100000">
                                          <p:val>
                                            <p:strVal val="#ppt_h"/>
                                          </p:val>
                                        </p:tav>
                                      </p:tavLst>
                                    </p:anim>
                                    <p:animEffect transition="in" filter="fade">
                                      <p:cBhvr>
                                        <p:cTn id="95" dur="500"/>
                                        <p:tgtEl>
                                          <p:spTgt spid="22"/>
                                        </p:tgtEl>
                                      </p:cBhvr>
                                    </p:animEffect>
                                  </p:childTnLst>
                                </p:cTn>
                              </p:par>
                            </p:childTnLst>
                          </p:cTn>
                        </p:par>
                        <p:par>
                          <p:cTn id="96" fill="hold">
                            <p:stCondLst>
                              <p:cond delay="8500"/>
                            </p:stCondLst>
                            <p:childTnLst>
                              <p:par>
                                <p:cTn id="97" presetID="42" presetClass="entr" presetSubtype="0" fill="hold" grpId="0" nodeType="afterEffect">
                                  <p:stCondLst>
                                    <p:cond delay="0"/>
                                  </p:stCondLst>
                                  <p:childTnLst>
                                    <p:set>
                                      <p:cBhvr>
                                        <p:cTn id="98" dur="1" fill="hold">
                                          <p:stCondLst>
                                            <p:cond delay="0"/>
                                          </p:stCondLst>
                                        </p:cTn>
                                        <p:tgtEl>
                                          <p:spTgt spid="23"/>
                                        </p:tgtEl>
                                        <p:attrNameLst>
                                          <p:attrName>style.visibility</p:attrName>
                                        </p:attrNameLst>
                                      </p:cBhvr>
                                      <p:to>
                                        <p:strVal val="visible"/>
                                      </p:to>
                                    </p:set>
                                    <p:animEffect transition="in" filter="fade">
                                      <p:cBhvr>
                                        <p:cTn id="99" dur="1000"/>
                                        <p:tgtEl>
                                          <p:spTgt spid="23"/>
                                        </p:tgtEl>
                                      </p:cBhvr>
                                    </p:animEffect>
                                    <p:anim calcmode="lin" valueType="num">
                                      <p:cBhvr>
                                        <p:cTn id="100" dur="1000" fill="hold"/>
                                        <p:tgtEl>
                                          <p:spTgt spid="23"/>
                                        </p:tgtEl>
                                        <p:attrNameLst>
                                          <p:attrName>ppt_x</p:attrName>
                                        </p:attrNameLst>
                                      </p:cBhvr>
                                      <p:tavLst>
                                        <p:tav tm="0">
                                          <p:val>
                                            <p:strVal val="#ppt_x"/>
                                          </p:val>
                                        </p:tav>
                                        <p:tav tm="100000">
                                          <p:val>
                                            <p:strVal val="#ppt_x"/>
                                          </p:val>
                                        </p:tav>
                                      </p:tavLst>
                                    </p:anim>
                                    <p:anim calcmode="lin" valueType="num">
                                      <p:cBhvr>
                                        <p:cTn id="101" dur="1000" fill="hold"/>
                                        <p:tgtEl>
                                          <p:spTgt spid="23"/>
                                        </p:tgtEl>
                                        <p:attrNameLst>
                                          <p:attrName>ppt_y</p:attrName>
                                        </p:attrNameLst>
                                      </p:cBhvr>
                                      <p:tavLst>
                                        <p:tav tm="0">
                                          <p:val>
                                            <p:strVal val="#ppt_y+.1"/>
                                          </p:val>
                                        </p:tav>
                                        <p:tav tm="100000">
                                          <p:val>
                                            <p:strVal val="#ppt_y"/>
                                          </p:val>
                                        </p:tav>
                                      </p:tavLst>
                                    </p:anim>
                                  </p:childTnLst>
                                </p:cTn>
                              </p:par>
                            </p:childTnLst>
                          </p:cTn>
                        </p:par>
                        <p:par>
                          <p:cTn id="102" fill="hold">
                            <p:stCondLst>
                              <p:cond delay="9500"/>
                            </p:stCondLst>
                            <p:childTnLst>
                              <p:par>
                                <p:cTn id="103" presetID="18" presetClass="entr" presetSubtype="9" fill="hold" grpId="0" nodeType="afterEffect">
                                  <p:stCondLst>
                                    <p:cond delay="0"/>
                                  </p:stCondLst>
                                  <p:childTnLst>
                                    <p:set>
                                      <p:cBhvr>
                                        <p:cTn id="104" dur="1" fill="hold">
                                          <p:stCondLst>
                                            <p:cond delay="0"/>
                                          </p:stCondLst>
                                        </p:cTn>
                                        <p:tgtEl>
                                          <p:spTgt spid="20"/>
                                        </p:tgtEl>
                                        <p:attrNameLst>
                                          <p:attrName>style.visibility</p:attrName>
                                        </p:attrNameLst>
                                      </p:cBhvr>
                                      <p:to>
                                        <p:strVal val="visible"/>
                                      </p:to>
                                    </p:set>
                                    <p:animEffect transition="in" filter="strips(upLeft)">
                                      <p:cBhvr>
                                        <p:cTn id="105" dur="1000"/>
                                        <p:tgtEl>
                                          <p:spTgt spid="20"/>
                                        </p:tgtEl>
                                      </p:cBhvr>
                                    </p:animEffect>
                                  </p:childTnLst>
                                </p:cTn>
                              </p:par>
                            </p:childTnLst>
                          </p:cTn>
                        </p:par>
                        <p:par>
                          <p:cTn id="106" fill="hold">
                            <p:stCondLst>
                              <p:cond delay="10500"/>
                            </p:stCondLst>
                            <p:childTnLst>
                              <p:par>
                                <p:cTn id="107" presetID="53" presetClass="entr" presetSubtype="16" fill="hold" grpId="0" nodeType="afterEffect">
                                  <p:stCondLst>
                                    <p:cond delay="0"/>
                                  </p:stCondLst>
                                  <p:childTnLst>
                                    <p:set>
                                      <p:cBhvr>
                                        <p:cTn id="108" dur="1" fill="hold">
                                          <p:stCondLst>
                                            <p:cond delay="0"/>
                                          </p:stCondLst>
                                        </p:cTn>
                                        <p:tgtEl>
                                          <p:spTgt spid="16"/>
                                        </p:tgtEl>
                                        <p:attrNameLst>
                                          <p:attrName>style.visibility</p:attrName>
                                        </p:attrNameLst>
                                      </p:cBhvr>
                                      <p:to>
                                        <p:strVal val="visible"/>
                                      </p:to>
                                    </p:set>
                                    <p:anim calcmode="lin" valueType="num">
                                      <p:cBhvr>
                                        <p:cTn id="109" dur="500" fill="hold"/>
                                        <p:tgtEl>
                                          <p:spTgt spid="16"/>
                                        </p:tgtEl>
                                        <p:attrNameLst>
                                          <p:attrName>ppt_w</p:attrName>
                                        </p:attrNameLst>
                                      </p:cBhvr>
                                      <p:tavLst>
                                        <p:tav tm="0">
                                          <p:val>
                                            <p:fltVal val="0"/>
                                          </p:val>
                                        </p:tav>
                                        <p:tav tm="100000">
                                          <p:val>
                                            <p:strVal val="#ppt_w"/>
                                          </p:val>
                                        </p:tav>
                                      </p:tavLst>
                                    </p:anim>
                                    <p:anim calcmode="lin" valueType="num">
                                      <p:cBhvr>
                                        <p:cTn id="110" dur="500" fill="hold"/>
                                        <p:tgtEl>
                                          <p:spTgt spid="16"/>
                                        </p:tgtEl>
                                        <p:attrNameLst>
                                          <p:attrName>ppt_h</p:attrName>
                                        </p:attrNameLst>
                                      </p:cBhvr>
                                      <p:tavLst>
                                        <p:tav tm="0">
                                          <p:val>
                                            <p:fltVal val="0"/>
                                          </p:val>
                                        </p:tav>
                                        <p:tav tm="100000">
                                          <p:val>
                                            <p:strVal val="#ppt_h"/>
                                          </p:val>
                                        </p:tav>
                                      </p:tavLst>
                                    </p:anim>
                                    <p:animEffect transition="in" filter="fade">
                                      <p:cBhvr>
                                        <p:cTn id="111" dur="500"/>
                                        <p:tgtEl>
                                          <p:spTgt spid="16"/>
                                        </p:tgtEl>
                                      </p:cBhvr>
                                    </p:animEffect>
                                  </p:childTnLst>
                                </p:cTn>
                              </p:par>
                              <p:par>
                                <p:cTn id="112" presetID="53" presetClass="entr" presetSubtype="16" fill="hold" grpId="0" nodeType="withEffect">
                                  <p:stCondLst>
                                    <p:cond delay="0"/>
                                  </p:stCondLst>
                                  <p:childTnLst>
                                    <p:set>
                                      <p:cBhvr>
                                        <p:cTn id="113" dur="1" fill="hold">
                                          <p:stCondLst>
                                            <p:cond delay="0"/>
                                          </p:stCondLst>
                                        </p:cTn>
                                        <p:tgtEl>
                                          <p:spTgt spid="17"/>
                                        </p:tgtEl>
                                        <p:attrNameLst>
                                          <p:attrName>style.visibility</p:attrName>
                                        </p:attrNameLst>
                                      </p:cBhvr>
                                      <p:to>
                                        <p:strVal val="visible"/>
                                      </p:to>
                                    </p:set>
                                    <p:anim calcmode="lin" valueType="num">
                                      <p:cBhvr>
                                        <p:cTn id="114" dur="500" fill="hold"/>
                                        <p:tgtEl>
                                          <p:spTgt spid="17"/>
                                        </p:tgtEl>
                                        <p:attrNameLst>
                                          <p:attrName>ppt_w</p:attrName>
                                        </p:attrNameLst>
                                      </p:cBhvr>
                                      <p:tavLst>
                                        <p:tav tm="0">
                                          <p:val>
                                            <p:fltVal val="0"/>
                                          </p:val>
                                        </p:tav>
                                        <p:tav tm="100000">
                                          <p:val>
                                            <p:strVal val="#ppt_w"/>
                                          </p:val>
                                        </p:tav>
                                      </p:tavLst>
                                    </p:anim>
                                    <p:anim calcmode="lin" valueType="num">
                                      <p:cBhvr>
                                        <p:cTn id="115" dur="500" fill="hold"/>
                                        <p:tgtEl>
                                          <p:spTgt spid="17"/>
                                        </p:tgtEl>
                                        <p:attrNameLst>
                                          <p:attrName>ppt_h</p:attrName>
                                        </p:attrNameLst>
                                      </p:cBhvr>
                                      <p:tavLst>
                                        <p:tav tm="0">
                                          <p:val>
                                            <p:fltVal val="0"/>
                                          </p:val>
                                        </p:tav>
                                        <p:tav tm="100000">
                                          <p:val>
                                            <p:strVal val="#ppt_h"/>
                                          </p:val>
                                        </p:tav>
                                      </p:tavLst>
                                    </p:anim>
                                    <p:animEffect transition="in" filter="fade">
                                      <p:cBhvr>
                                        <p:cTn id="116" dur="500"/>
                                        <p:tgtEl>
                                          <p:spTgt spid="17"/>
                                        </p:tgtEl>
                                      </p:cBhvr>
                                    </p:animEffect>
                                  </p:childTnLst>
                                </p:cTn>
                              </p:par>
                            </p:childTnLst>
                          </p:cTn>
                        </p:par>
                        <p:par>
                          <p:cTn id="117" fill="hold">
                            <p:stCondLst>
                              <p:cond delay="11000"/>
                            </p:stCondLst>
                            <p:childTnLst>
                              <p:par>
                                <p:cTn id="118" presetID="47" presetClass="entr" presetSubtype="0" fill="hold" grpId="0" nodeType="afterEffect">
                                  <p:stCondLst>
                                    <p:cond delay="0"/>
                                  </p:stCondLst>
                                  <p:childTnLst>
                                    <p:set>
                                      <p:cBhvr>
                                        <p:cTn id="119" dur="1" fill="hold">
                                          <p:stCondLst>
                                            <p:cond delay="0"/>
                                          </p:stCondLst>
                                        </p:cTn>
                                        <p:tgtEl>
                                          <p:spTgt spid="18"/>
                                        </p:tgtEl>
                                        <p:attrNameLst>
                                          <p:attrName>style.visibility</p:attrName>
                                        </p:attrNameLst>
                                      </p:cBhvr>
                                      <p:to>
                                        <p:strVal val="visible"/>
                                      </p:to>
                                    </p:set>
                                    <p:animEffect transition="in" filter="fade">
                                      <p:cBhvr>
                                        <p:cTn id="120" dur="1000"/>
                                        <p:tgtEl>
                                          <p:spTgt spid="18"/>
                                        </p:tgtEl>
                                      </p:cBhvr>
                                    </p:animEffect>
                                    <p:anim calcmode="lin" valueType="num">
                                      <p:cBhvr>
                                        <p:cTn id="121" dur="1000" fill="hold"/>
                                        <p:tgtEl>
                                          <p:spTgt spid="18"/>
                                        </p:tgtEl>
                                        <p:attrNameLst>
                                          <p:attrName>ppt_x</p:attrName>
                                        </p:attrNameLst>
                                      </p:cBhvr>
                                      <p:tavLst>
                                        <p:tav tm="0">
                                          <p:val>
                                            <p:strVal val="#ppt_x"/>
                                          </p:val>
                                        </p:tav>
                                        <p:tav tm="100000">
                                          <p:val>
                                            <p:strVal val="#ppt_x"/>
                                          </p:val>
                                        </p:tav>
                                      </p:tavLst>
                                    </p:anim>
                                    <p:anim calcmode="lin" valueType="num">
                                      <p:cBhvr>
                                        <p:cTn id="122" dur="1000" fill="hold"/>
                                        <p:tgtEl>
                                          <p:spTgt spid="18"/>
                                        </p:tgtEl>
                                        <p:attrNameLst>
                                          <p:attrName>ppt_y</p:attrName>
                                        </p:attrNameLst>
                                      </p:cBhvr>
                                      <p:tavLst>
                                        <p:tav tm="0">
                                          <p:val>
                                            <p:strVal val="#ppt_y-.1"/>
                                          </p:val>
                                        </p:tav>
                                        <p:tav tm="100000">
                                          <p:val>
                                            <p:strVal val="#ppt_y"/>
                                          </p:val>
                                        </p:tav>
                                      </p:tavLst>
                                    </p:anim>
                                  </p:childTnLst>
                                </p:cTn>
                              </p:par>
                            </p:childTnLst>
                          </p:cTn>
                        </p:par>
                        <p:par>
                          <p:cTn id="123" fill="hold">
                            <p:stCondLst>
                              <p:cond delay="12000"/>
                            </p:stCondLst>
                            <p:childTnLst>
                              <p:par>
                                <p:cTn id="124" presetID="18" presetClass="entr" presetSubtype="3" fill="hold" grpId="0" nodeType="afterEffect">
                                  <p:stCondLst>
                                    <p:cond delay="0"/>
                                  </p:stCondLst>
                                  <p:childTnLst>
                                    <p:set>
                                      <p:cBhvr>
                                        <p:cTn id="125" dur="1" fill="hold">
                                          <p:stCondLst>
                                            <p:cond delay="0"/>
                                          </p:stCondLst>
                                        </p:cTn>
                                        <p:tgtEl>
                                          <p:spTgt spid="15"/>
                                        </p:tgtEl>
                                        <p:attrNameLst>
                                          <p:attrName>style.visibility</p:attrName>
                                        </p:attrNameLst>
                                      </p:cBhvr>
                                      <p:to>
                                        <p:strVal val="visible"/>
                                      </p:to>
                                    </p:set>
                                    <p:animEffect transition="in" filter="strips(upRight)">
                                      <p:cBhvr>
                                        <p:cTn id="126" dur="10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0" grpId="0" animBg="1"/>
      <p:bldP spid="15" grpId="0" animBg="1"/>
      <p:bldP spid="20" grpId="0" animBg="1"/>
      <p:bldP spid="25" grpId="0" animBg="1"/>
      <p:bldP spid="9" grpId="0" animBg="1"/>
      <p:bldP spid="11" grpId="0"/>
      <p:bldP spid="12" grpId="0"/>
      <p:bldP spid="16" grpId="0" animBg="1"/>
      <p:bldP spid="17" grpId="0"/>
      <p:bldP spid="18" grpId="0"/>
      <p:bldP spid="21" grpId="0" animBg="1"/>
      <p:bldP spid="22" grpId="0"/>
      <p:bldP spid="23" grpId="0"/>
      <p:bldP spid="26" grpId="0" animBg="1"/>
      <p:bldP spid="27" grpId="0"/>
      <p:bldP spid="28" grpId="0"/>
      <p:bldP spid="30" grpId="0"/>
      <p:bldP spid="31" grpId="0" build="p"/>
      <p:bldP spid="32"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p:cNvGrpSpPr/>
          <p:nvPr/>
        </p:nvGrpSpPr>
        <p:grpSpPr>
          <a:xfrm>
            <a:off x="432714" y="3083032"/>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rPr>
                <a:t>Lorem ipsum dolor sit amet, consectetur adipiscing elit, sed do eiusmod tempor incididunt ut labore et dolore magna aliqua. </a:t>
              </a:r>
            </a:p>
          </p:txBody>
        </p:sp>
      </p:grpSp>
      <p:grpSp>
        <p:nvGrpSpPr>
          <p:cNvPr id="13" name="Group 12"/>
          <p:cNvGrpSpPr/>
          <p:nvPr/>
        </p:nvGrpSpPr>
        <p:grpSpPr>
          <a:xfrm>
            <a:off x="1775801" y="1072987"/>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5C9AD3"/>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16" name="Group 15"/>
          <p:cNvGrpSpPr/>
          <p:nvPr/>
        </p:nvGrpSpPr>
        <p:grpSpPr>
          <a:xfrm>
            <a:off x="1603198" y="1447397"/>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44546B"/>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sp>
        <p:nvSpPr>
          <p:cNvPr id="19" name="Freeform 18"/>
          <p:cNvSpPr>
            <a:spLocks noChangeAspect="1"/>
          </p:cNvSpPr>
          <p:nvPr/>
        </p:nvSpPr>
        <p:spPr>
          <a:xfrm>
            <a:off x="1075904" y="639754"/>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E4A1E"/>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645688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500"/>
                                        <p:tgtEl>
                                          <p:spTgt spid="4"/>
                                        </p:tgtEl>
                                      </p:cBhvr>
                                    </p:animEffect>
                                    <p:anim calcmode="lin" valueType="num">
                                      <p:cBhvr>
                                        <p:cTn id="8" dur="1500" fill="hold"/>
                                        <p:tgtEl>
                                          <p:spTgt spid="4"/>
                                        </p:tgtEl>
                                        <p:attrNameLst>
                                          <p:attrName>ppt_x</p:attrName>
                                        </p:attrNameLst>
                                      </p:cBhvr>
                                      <p:tavLst>
                                        <p:tav tm="0">
                                          <p:val>
                                            <p:strVal val="#ppt_x"/>
                                          </p:val>
                                        </p:tav>
                                        <p:tav tm="100000">
                                          <p:val>
                                            <p:strVal val="#ppt_x"/>
                                          </p:val>
                                        </p:tav>
                                      </p:tavLst>
                                    </p:anim>
                                    <p:anim calcmode="lin" valueType="num">
                                      <p:cBhvr>
                                        <p:cTn id="9" dur="15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15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1500" fill="hold"/>
                                        <p:tgtEl>
                                          <p:spTgt spid="16"/>
                                        </p:tgtEl>
                                        <p:attrNameLst>
                                          <p:attrName>r</p:attrName>
                                        </p:attrNameLst>
                                      </p:cBhvr>
                                    </p:animRot>
                                  </p:childTnLst>
                                </p:cTn>
                              </p:par>
                            </p:childTnLst>
                          </p:cTn>
                        </p:par>
                        <p:par>
                          <p:cTn id="14" fill="hold">
                            <p:stCondLst>
                              <p:cond delay="1500"/>
                            </p:stCondLst>
                            <p:childTnLst>
                              <p:par>
                                <p:cTn id="15" presetID="8" presetClass="emph" presetSubtype="0" fill="hold" nodeType="afterEffect">
                                  <p:stCondLst>
                                    <p:cond delay="0"/>
                                  </p:stCondLst>
                                  <p:childTnLst>
                                    <p:animRot by="43200000">
                                      <p:cBhvr>
                                        <p:cTn id="16" dur="15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1500" fill="hold"/>
                                        <p:tgtEl>
                                          <p:spTgt spid="16"/>
                                        </p:tgtEl>
                                        <p:attrNameLst>
                                          <p:attrName>r</p:attrName>
                                        </p:attrNameLst>
                                      </p:cBhvr>
                                    </p:animRot>
                                  </p:childTnLst>
                                </p:cTn>
                              </p:par>
                            </p:childTnLst>
                          </p:cTn>
                        </p:par>
                        <p:par>
                          <p:cTn id="19" fill="hold">
                            <p:stCondLst>
                              <p:cond delay="3000"/>
                            </p:stCondLst>
                            <p:childTnLst>
                              <p:par>
                                <p:cTn id="20" presetID="8" presetClass="emph" presetSubtype="0" fill="hold" nodeType="afterEffect">
                                  <p:stCondLst>
                                    <p:cond delay="0"/>
                                  </p:stCondLst>
                                  <p:childTnLst>
                                    <p:animRot by="43200000">
                                      <p:cBhvr>
                                        <p:cTn id="21" dur="15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1500" fill="hold"/>
                                        <p:tgtEl>
                                          <p:spTgt spid="16"/>
                                        </p:tgtEl>
                                        <p:attrNameLst>
                                          <p:attrName>r</p:attrName>
                                        </p:attrNameLst>
                                      </p:cBhvr>
                                    </p:animRot>
                                  </p:childTnLst>
                                </p:cTn>
                              </p:par>
                            </p:childTnLst>
                          </p:cTn>
                        </p:par>
                        <p:par>
                          <p:cTn id="24" fill="hold">
                            <p:stCondLst>
                              <p:cond delay="4500"/>
                            </p:stCondLst>
                            <p:childTnLst>
                              <p:par>
                                <p:cTn id="25" presetID="8" presetClass="emph" presetSubtype="0" fill="hold" nodeType="afterEffect">
                                  <p:stCondLst>
                                    <p:cond delay="0"/>
                                  </p:stCondLst>
                                  <p:childTnLst>
                                    <p:animRot by="43200000">
                                      <p:cBhvr>
                                        <p:cTn id="26" dur="15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1500" fill="hold"/>
                                        <p:tgtEl>
                                          <p:spTgt spid="16"/>
                                        </p:tgtEl>
                                        <p:attrNameLst>
                                          <p:attrName>r</p:attrName>
                                        </p:attrNameLst>
                                      </p:cBhvr>
                                    </p:animRot>
                                  </p:childTnLst>
                                </p:cTn>
                              </p:par>
                            </p:childTnLst>
                          </p:cTn>
                        </p:par>
                        <p:par>
                          <p:cTn id="29" fill="hold">
                            <p:stCondLst>
                              <p:cond delay="6000"/>
                            </p:stCondLst>
                            <p:childTnLst>
                              <p:par>
                                <p:cTn id="30" presetID="8" presetClass="emph" presetSubtype="0" fill="hold" nodeType="afterEffect">
                                  <p:stCondLst>
                                    <p:cond delay="0"/>
                                  </p:stCondLst>
                                  <p:childTnLst>
                                    <p:animRot by="43200000">
                                      <p:cBhvr>
                                        <p:cTn id="31" dur="15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1500" fill="hold"/>
                                        <p:tgtEl>
                                          <p:spTgt spid="16"/>
                                        </p:tgtEl>
                                        <p:attrNameLst>
                                          <p:attrName>r</p:attrName>
                                        </p:attrNameLst>
                                      </p:cBhvr>
                                    </p:animRot>
                                  </p:childTnLst>
                                </p:cTn>
                              </p:par>
                            </p:childTnLst>
                          </p:cTn>
                        </p:par>
                        <p:par>
                          <p:cTn id="34" fill="hold">
                            <p:stCondLst>
                              <p:cond delay="7500"/>
                            </p:stCondLst>
                            <p:childTnLst>
                              <p:par>
                                <p:cTn id="35" presetID="8" presetClass="emph" presetSubtype="0" fill="hold" nodeType="afterEffect">
                                  <p:stCondLst>
                                    <p:cond delay="0"/>
                                  </p:stCondLst>
                                  <p:childTnLst>
                                    <p:animRot by="43200000">
                                      <p:cBhvr>
                                        <p:cTn id="36" dur="15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1500" fill="hold"/>
                                        <p:tgtEl>
                                          <p:spTgt spid="16"/>
                                        </p:tgtEl>
                                        <p:attrNameLst>
                                          <p:attrName>r</p:attrName>
                                        </p:attrNameLst>
                                      </p:cBhvr>
                                    </p:animRot>
                                  </p:childTnLst>
                                </p:cTn>
                              </p:par>
                            </p:childTnLst>
                          </p:cTn>
                        </p:par>
                        <p:par>
                          <p:cTn id="39" fill="hold">
                            <p:stCondLst>
                              <p:cond delay="9000"/>
                            </p:stCondLst>
                            <p:childTnLst>
                              <p:par>
                                <p:cTn id="40" presetID="8" presetClass="emph" presetSubtype="0" fill="hold" nodeType="afterEffect">
                                  <p:stCondLst>
                                    <p:cond delay="0"/>
                                  </p:stCondLst>
                                  <p:childTnLst>
                                    <p:animRot by="43200000">
                                      <p:cBhvr>
                                        <p:cTn id="41" dur="15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1500" fill="hold"/>
                                        <p:tgtEl>
                                          <p:spTgt spid="16"/>
                                        </p:tgtEl>
                                        <p:attrNameLst>
                                          <p:attrName>r</p:attrName>
                                        </p:attrNameLst>
                                      </p:cBhvr>
                                    </p:animRot>
                                  </p:childTnLst>
                                </p:cTn>
                              </p:par>
                            </p:childTnLst>
                          </p:cTn>
                        </p:par>
                        <p:par>
                          <p:cTn id="44" fill="hold">
                            <p:stCondLst>
                              <p:cond delay="10500"/>
                            </p:stCondLst>
                            <p:childTnLst>
                              <p:par>
                                <p:cTn id="45" presetID="8" presetClass="emph" presetSubtype="0" fill="hold" nodeType="afterEffect">
                                  <p:stCondLst>
                                    <p:cond delay="0"/>
                                  </p:stCondLst>
                                  <p:childTnLst>
                                    <p:animRot by="43200000">
                                      <p:cBhvr>
                                        <p:cTn id="46" dur="15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15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6" name="Rectangle 5"/>
          <p:cNvSpPr/>
          <p:nvPr/>
        </p:nvSpPr>
        <p:spPr>
          <a:xfrm>
            <a:off x="-1" y="1"/>
            <a:ext cx="12192001"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Shape 5782"/>
          <p:cNvSpPr/>
          <p:nvPr/>
        </p:nvSpPr>
        <p:spPr>
          <a:xfrm>
            <a:off x="5911217" y="5436902"/>
            <a:ext cx="253315" cy="201918"/>
          </a:xfrm>
          <a:custGeom>
            <a:avLst/>
            <a:gdLst/>
            <a:ahLst/>
            <a:cxnLst>
              <a:cxn ang="0">
                <a:pos x="wd2" y="hd2"/>
              </a:cxn>
              <a:cxn ang="5400000">
                <a:pos x="wd2" y="hd2"/>
              </a:cxn>
              <a:cxn ang="10800000">
                <a:pos x="wd2" y="hd2"/>
              </a:cxn>
              <a:cxn ang="16200000">
                <a:pos x="wd2" y="hd2"/>
              </a:cxn>
            </a:cxnLst>
            <a:rect l="0" t="0" r="r" b="b"/>
            <a:pathLst>
              <a:path w="21600" h="21600" extrusionOk="0">
                <a:moveTo>
                  <a:pt x="19238" y="5082"/>
                </a:moveTo>
                <a:cubicBezTo>
                  <a:pt x="19238" y="5506"/>
                  <a:pt x="19238" y="5929"/>
                  <a:pt x="19238" y="5929"/>
                </a:cubicBezTo>
                <a:cubicBezTo>
                  <a:pt x="19238" y="13129"/>
                  <a:pt x="14850" y="21600"/>
                  <a:pt x="6750" y="21600"/>
                </a:cubicBezTo>
                <a:cubicBezTo>
                  <a:pt x="4387" y="21600"/>
                  <a:pt x="2025" y="20753"/>
                  <a:pt x="0" y="19059"/>
                </a:cubicBezTo>
                <a:cubicBezTo>
                  <a:pt x="337" y="19059"/>
                  <a:pt x="675" y="19059"/>
                  <a:pt x="1012" y="19059"/>
                </a:cubicBezTo>
                <a:cubicBezTo>
                  <a:pt x="3037" y="19059"/>
                  <a:pt x="5062" y="18212"/>
                  <a:pt x="6412" y="16941"/>
                </a:cubicBezTo>
                <a:cubicBezTo>
                  <a:pt x="4725" y="16941"/>
                  <a:pt x="3037" y="15247"/>
                  <a:pt x="2362" y="13129"/>
                </a:cubicBezTo>
                <a:cubicBezTo>
                  <a:pt x="2700" y="13129"/>
                  <a:pt x="3037" y="13129"/>
                  <a:pt x="3375" y="13129"/>
                </a:cubicBezTo>
                <a:cubicBezTo>
                  <a:pt x="3712" y="13129"/>
                  <a:pt x="4050" y="13129"/>
                  <a:pt x="4387" y="13129"/>
                </a:cubicBezTo>
                <a:cubicBezTo>
                  <a:pt x="2362" y="12282"/>
                  <a:pt x="1012" y="10165"/>
                  <a:pt x="1012" y="7624"/>
                </a:cubicBezTo>
                <a:cubicBezTo>
                  <a:pt x="1012" y="7624"/>
                  <a:pt x="1012" y="7624"/>
                  <a:pt x="1012" y="7624"/>
                </a:cubicBezTo>
                <a:cubicBezTo>
                  <a:pt x="1687" y="8047"/>
                  <a:pt x="2362" y="8047"/>
                  <a:pt x="3037" y="8047"/>
                </a:cubicBezTo>
                <a:cubicBezTo>
                  <a:pt x="1687" y="7200"/>
                  <a:pt x="1012" y="5506"/>
                  <a:pt x="1012" y="3812"/>
                </a:cubicBezTo>
                <a:cubicBezTo>
                  <a:pt x="1012" y="2541"/>
                  <a:pt x="1350" y="1694"/>
                  <a:pt x="1687" y="847"/>
                </a:cubicBezTo>
                <a:cubicBezTo>
                  <a:pt x="3712" y="4235"/>
                  <a:pt x="7087" y="6353"/>
                  <a:pt x="10462" y="6776"/>
                </a:cubicBezTo>
                <a:cubicBezTo>
                  <a:pt x="10462" y="6353"/>
                  <a:pt x="10462" y="5929"/>
                  <a:pt x="10462" y="5506"/>
                </a:cubicBezTo>
                <a:cubicBezTo>
                  <a:pt x="10462" y="2118"/>
                  <a:pt x="12488" y="0"/>
                  <a:pt x="14850" y="0"/>
                </a:cubicBezTo>
                <a:cubicBezTo>
                  <a:pt x="16200" y="0"/>
                  <a:pt x="17213" y="424"/>
                  <a:pt x="18225" y="1694"/>
                </a:cubicBezTo>
                <a:cubicBezTo>
                  <a:pt x="18900" y="1271"/>
                  <a:pt x="19913" y="847"/>
                  <a:pt x="20925" y="424"/>
                </a:cubicBezTo>
                <a:cubicBezTo>
                  <a:pt x="20588" y="1694"/>
                  <a:pt x="19913" y="2541"/>
                  <a:pt x="18900" y="3388"/>
                </a:cubicBezTo>
                <a:cubicBezTo>
                  <a:pt x="19913" y="2965"/>
                  <a:pt x="20588" y="2965"/>
                  <a:pt x="21600" y="2541"/>
                </a:cubicBezTo>
                <a:cubicBezTo>
                  <a:pt x="20925" y="3388"/>
                  <a:pt x="20250" y="4659"/>
                  <a:pt x="19238" y="5082"/>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0" name="Shape 5748"/>
          <p:cNvSpPr/>
          <p:nvPr/>
        </p:nvSpPr>
        <p:spPr>
          <a:xfrm>
            <a:off x="3957698" y="5436902"/>
            <a:ext cx="242301" cy="245972"/>
          </a:xfrm>
          <a:custGeom>
            <a:avLst/>
            <a:gdLst/>
            <a:ahLst/>
            <a:cxnLst>
              <a:cxn ang="0">
                <a:pos x="wd2" y="hd2"/>
              </a:cxn>
              <a:cxn ang="5400000">
                <a:pos x="wd2" y="hd2"/>
              </a:cxn>
              <a:cxn ang="10800000">
                <a:pos x="wd2" y="hd2"/>
              </a:cxn>
              <a:cxn ang="16200000">
                <a:pos x="wd2" y="hd2"/>
              </a:cxn>
            </a:cxnLst>
            <a:rect l="0" t="0" r="r" b="b"/>
            <a:pathLst>
              <a:path w="21600" h="21600" extrusionOk="0">
                <a:moveTo>
                  <a:pt x="21600" y="4181"/>
                </a:moveTo>
                <a:cubicBezTo>
                  <a:pt x="21600" y="17768"/>
                  <a:pt x="21600" y="17768"/>
                  <a:pt x="21600" y="17768"/>
                </a:cubicBezTo>
                <a:cubicBezTo>
                  <a:pt x="21600" y="19858"/>
                  <a:pt x="19830" y="21600"/>
                  <a:pt x="17705" y="21600"/>
                </a:cubicBezTo>
                <a:cubicBezTo>
                  <a:pt x="7436" y="21600"/>
                  <a:pt x="7436" y="21600"/>
                  <a:pt x="7436" y="21600"/>
                </a:cubicBezTo>
                <a:cubicBezTo>
                  <a:pt x="7790" y="20903"/>
                  <a:pt x="8498" y="19858"/>
                  <a:pt x="8852" y="18813"/>
                </a:cubicBezTo>
                <a:cubicBezTo>
                  <a:pt x="8852" y="18813"/>
                  <a:pt x="8852" y="18116"/>
                  <a:pt x="9561" y="15677"/>
                </a:cubicBezTo>
                <a:cubicBezTo>
                  <a:pt x="9915" y="16374"/>
                  <a:pt x="10977" y="17071"/>
                  <a:pt x="12393" y="17071"/>
                </a:cubicBezTo>
                <a:cubicBezTo>
                  <a:pt x="15580" y="17071"/>
                  <a:pt x="18059" y="13935"/>
                  <a:pt x="18059" y="9755"/>
                </a:cubicBezTo>
                <a:cubicBezTo>
                  <a:pt x="18059" y="6619"/>
                  <a:pt x="15226" y="3832"/>
                  <a:pt x="11331" y="3832"/>
                </a:cubicBezTo>
                <a:cubicBezTo>
                  <a:pt x="6020" y="3832"/>
                  <a:pt x="3541" y="7316"/>
                  <a:pt x="3541" y="10452"/>
                </a:cubicBezTo>
                <a:cubicBezTo>
                  <a:pt x="3541" y="12194"/>
                  <a:pt x="4249" y="13935"/>
                  <a:pt x="5666" y="14284"/>
                </a:cubicBezTo>
                <a:cubicBezTo>
                  <a:pt x="6020" y="14632"/>
                  <a:pt x="6374" y="14284"/>
                  <a:pt x="6374" y="14284"/>
                </a:cubicBezTo>
                <a:cubicBezTo>
                  <a:pt x="6374" y="13935"/>
                  <a:pt x="6374" y="13587"/>
                  <a:pt x="6374" y="13239"/>
                </a:cubicBezTo>
                <a:cubicBezTo>
                  <a:pt x="6728" y="12890"/>
                  <a:pt x="6728" y="12890"/>
                  <a:pt x="6374" y="12890"/>
                </a:cubicBezTo>
                <a:cubicBezTo>
                  <a:pt x="6020" y="12194"/>
                  <a:pt x="5666" y="11497"/>
                  <a:pt x="5666" y="10800"/>
                </a:cubicBezTo>
                <a:cubicBezTo>
                  <a:pt x="5666" y="8013"/>
                  <a:pt x="7790" y="5574"/>
                  <a:pt x="10977" y="5574"/>
                </a:cubicBezTo>
                <a:cubicBezTo>
                  <a:pt x="13810" y="5574"/>
                  <a:pt x="15580" y="7316"/>
                  <a:pt x="15580" y="9755"/>
                </a:cubicBezTo>
                <a:cubicBezTo>
                  <a:pt x="15580" y="12542"/>
                  <a:pt x="14164" y="15329"/>
                  <a:pt x="12039" y="15329"/>
                </a:cubicBezTo>
                <a:cubicBezTo>
                  <a:pt x="10977" y="15329"/>
                  <a:pt x="9915" y="14284"/>
                  <a:pt x="10269" y="13239"/>
                </a:cubicBezTo>
                <a:cubicBezTo>
                  <a:pt x="10623" y="11845"/>
                  <a:pt x="11331" y="10452"/>
                  <a:pt x="11331" y="9406"/>
                </a:cubicBezTo>
                <a:cubicBezTo>
                  <a:pt x="11331" y="8710"/>
                  <a:pt x="10977" y="8013"/>
                  <a:pt x="9915" y="8013"/>
                </a:cubicBezTo>
                <a:cubicBezTo>
                  <a:pt x="8852" y="8013"/>
                  <a:pt x="7790" y="9058"/>
                  <a:pt x="7790" y="10452"/>
                </a:cubicBezTo>
                <a:cubicBezTo>
                  <a:pt x="7790" y="10452"/>
                  <a:pt x="7790" y="11497"/>
                  <a:pt x="8144" y="12194"/>
                </a:cubicBezTo>
                <a:cubicBezTo>
                  <a:pt x="7082" y="17071"/>
                  <a:pt x="6728" y="18116"/>
                  <a:pt x="6728" y="18116"/>
                </a:cubicBezTo>
                <a:cubicBezTo>
                  <a:pt x="6374" y="19510"/>
                  <a:pt x="6374" y="20903"/>
                  <a:pt x="6728" y="21600"/>
                </a:cubicBezTo>
                <a:cubicBezTo>
                  <a:pt x="3895" y="21600"/>
                  <a:pt x="3895" y="21600"/>
                  <a:pt x="3895" y="21600"/>
                </a:cubicBezTo>
                <a:cubicBezTo>
                  <a:pt x="1770" y="21600"/>
                  <a:pt x="0" y="19858"/>
                  <a:pt x="0" y="17768"/>
                </a:cubicBezTo>
                <a:cubicBezTo>
                  <a:pt x="0" y="4181"/>
                  <a:pt x="0" y="4181"/>
                  <a:pt x="0" y="4181"/>
                </a:cubicBezTo>
                <a:cubicBezTo>
                  <a:pt x="0" y="2090"/>
                  <a:pt x="1770" y="0"/>
                  <a:pt x="3895" y="0"/>
                </a:cubicBezTo>
                <a:cubicBezTo>
                  <a:pt x="17705" y="0"/>
                  <a:pt x="17705" y="0"/>
                  <a:pt x="17705" y="0"/>
                </a:cubicBezTo>
                <a:cubicBezTo>
                  <a:pt x="19830" y="0"/>
                  <a:pt x="21600" y="2090"/>
                  <a:pt x="21600" y="4181"/>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1" name="Shape 5288"/>
          <p:cNvSpPr/>
          <p:nvPr/>
        </p:nvSpPr>
        <p:spPr>
          <a:xfrm>
            <a:off x="1938753" y="5436902"/>
            <a:ext cx="218131" cy="218131"/>
          </a:xfrm>
          <a:custGeom>
            <a:avLst/>
            <a:gdLst/>
            <a:ahLst/>
            <a:cxnLst>
              <a:cxn ang="0">
                <a:pos x="wd2" y="hd2"/>
              </a:cxn>
              <a:cxn ang="5400000">
                <a:pos x="wd2" y="hd2"/>
              </a:cxn>
              <a:cxn ang="10800000">
                <a:pos x="wd2" y="hd2"/>
              </a:cxn>
              <a:cxn ang="16200000">
                <a:pos x="wd2" y="hd2"/>
              </a:cxn>
            </a:cxnLst>
            <a:rect l="0" t="0" r="r" b="b"/>
            <a:pathLst>
              <a:path w="21600" h="21600" extrusionOk="0">
                <a:moveTo>
                  <a:pt x="17280" y="21600"/>
                </a:moveTo>
                <a:cubicBezTo>
                  <a:pt x="14531" y="21600"/>
                  <a:pt x="14531" y="21600"/>
                  <a:pt x="14531" y="21600"/>
                </a:cubicBezTo>
                <a:cubicBezTo>
                  <a:pt x="14531" y="12960"/>
                  <a:pt x="14531" y="12960"/>
                  <a:pt x="14531" y="12960"/>
                </a:cubicBezTo>
                <a:cubicBezTo>
                  <a:pt x="17673" y="12960"/>
                  <a:pt x="17673" y="12960"/>
                  <a:pt x="17673" y="12960"/>
                </a:cubicBezTo>
                <a:cubicBezTo>
                  <a:pt x="18065" y="9818"/>
                  <a:pt x="18065" y="9818"/>
                  <a:pt x="18065" y="9818"/>
                </a:cubicBezTo>
                <a:cubicBezTo>
                  <a:pt x="14531" y="9818"/>
                  <a:pt x="14531" y="9818"/>
                  <a:pt x="14531" y="9818"/>
                </a:cubicBezTo>
                <a:cubicBezTo>
                  <a:pt x="14531" y="7855"/>
                  <a:pt x="14531" y="7855"/>
                  <a:pt x="14531" y="7855"/>
                </a:cubicBezTo>
                <a:cubicBezTo>
                  <a:pt x="14531" y="7069"/>
                  <a:pt x="14924" y="6284"/>
                  <a:pt x="16495" y="6284"/>
                </a:cubicBezTo>
                <a:cubicBezTo>
                  <a:pt x="18458" y="6284"/>
                  <a:pt x="18458" y="6284"/>
                  <a:pt x="18458" y="6284"/>
                </a:cubicBezTo>
                <a:cubicBezTo>
                  <a:pt x="18458" y="3535"/>
                  <a:pt x="18458" y="3535"/>
                  <a:pt x="18458" y="3535"/>
                </a:cubicBezTo>
                <a:cubicBezTo>
                  <a:pt x="17673" y="3535"/>
                  <a:pt x="16887" y="3142"/>
                  <a:pt x="15709" y="3142"/>
                </a:cubicBezTo>
                <a:cubicBezTo>
                  <a:pt x="13353" y="3142"/>
                  <a:pt x="11389" y="4713"/>
                  <a:pt x="11389" y="7462"/>
                </a:cubicBezTo>
                <a:cubicBezTo>
                  <a:pt x="11389" y="9818"/>
                  <a:pt x="11389" y="9818"/>
                  <a:pt x="11389" y="9818"/>
                </a:cubicBezTo>
                <a:cubicBezTo>
                  <a:pt x="8247" y="9818"/>
                  <a:pt x="8247" y="9818"/>
                  <a:pt x="8247" y="9818"/>
                </a:cubicBezTo>
                <a:cubicBezTo>
                  <a:pt x="8247" y="12960"/>
                  <a:pt x="8247" y="12960"/>
                  <a:pt x="8247" y="12960"/>
                </a:cubicBezTo>
                <a:cubicBezTo>
                  <a:pt x="11389" y="12960"/>
                  <a:pt x="11389" y="12960"/>
                  <a:pt x="11389" y="12960"/>
                </a:cubicBezTo>
                <a:cubicBezTo>
                  <a:pt x="11389" y="21600"/>
                  <a:pt x="11389" y="21600"/>
                  <a:pt x="11389" y="21600"/>
                </a:cubicBezTo>
                <a:cubicBezTo>
                  <a:pt x="3927" y="21600"/>
                  <a:pt x="3927" y="21600"/>
                  <a:pt x="3927" y="21600"/>
                </a:cubicBezTo>
                <a:cubicBezTo>
                  <a:pt x="1571" y="21600"/>
                  <a:pt x="0" y="19636"/>
                  <a:pt x="0" y="17673"/>
                </a:cubicBezTo>
                <a:cubicBezTo>
                  <a:pt x="0" y="3927"/>
                  <a:pt x="0" y="3927"/>
                  <a:pt x="0" y="3927"/>
                </a:cubicBezTo>
                <a:cubicBezTo>
                  <a:pt x="0" y="1964"/>
                  <a:pt x="1571" y="0"/>
                  <a:pt x="3927" y="0"/>
                </a:cubicBezTo>
                <a:cubicBezTo>
                  <a:pt x="17280" y="0"/>
                  <a:pt x="17280" y="0"/>
                  <a:pt x="17280" y="0"/>
                </a:cubicBezTo>
                <a:cubicBezTo>
                  <a:pt x="19636" y="0"/>
                  <a:pt x="21600" y="1964"/>
                  <a:pt x="21600" y="3927"/>
                </a:cubicBezTo>
                <a:cubicBezTo>
                  <a:pt x="21600" y="17673"/>
                  <a:pt x="21600" y="17673"/>
                  <a:pt x="21600" y="17673"/>
                </a:cubicBezTo>
                <a:cubicBezTo>
                  <a:pt x="21600" y="19636"/>
                  <a:pt x="19636" y="21600"/>
                  <a:pt x="17280" y="21600"/>
                </a:cubicBezTo>
                <a:close/>
              </a:path>
            </a:pathLst>
          </a:custGeom>
          <a:solidFill>
            <a:schemeClr val="bg1"/>
          </a:solidFill>
          <a:ln w="12700" cap="flat">
            <a:noFill/>
            <a:miter lim="400000"/>
          </a:ln>
          <a:effectLst>
            <a:outerShdw blurRad="50800" dist="38100" dir="2700000" algn="tl" rotWithShape="0">
              <a:prstClr val="black">
                <a:alpha val="40000"/>
              </a:prstClr>
            </a:outerShdw>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2" name="Shape 5488"/>
          <p:cNvSpPr>
            <a:spLocks noChangeAspect="1"/>
          </p:cNvSpPr>
          <p:nvPr/>
        </p:nvSpPr>
        <p:spPr>
          <a:xfrm>
            <a:off x="5632277" y="1339912"/>
            <a:ext cx="914400" cy="914400"/>
          </a:xfrm>
          <a:custGeom>
            <a:avLst/>
            <a:gdLst/>
            <a:ahLst/>
            <a:cxnLst>
              <a:cxn ang="0">
                <a:pos x="wd2" y="hd2"/>
              </a:cxn>
              <a:cxn ang="5400000">
                <a:pos x="wd2" y="hd2"/>
              </a:cxn>
              <a:cxn ang="10800000">
                <a:pos x="wd2" y="hd2"/>
              </a:cxn>
              <a:cxn ang="16200000">
                <a:pos x="wd2" y="hd2"/>
              </a:cxn>
            </a:cxnLst>
            <a:rect l="0" t="0" r="r" b="b"/>
            <a:pathLst>
              <a:path w="21600" h="21600" extrusionOk="0">
                <a:moveTo>
                  <a:pt x="21600" y="953"/>
                </a:moveTo>
                <a:cubicBezTo>
                  <a:pt x="18424" y="19376"/>
                  <a:pt x="18424" y="19376"/>
                  <a:pt x="18424" y="19376"/>
                </a:cubicBezTo>
                <a:cubicBezTo>
                  <a:pt x="18424" y="19694"/>
                  <a:pt x="18106" y="19694"/>
                  <a:pt x="18106" y="20012"/>
                </a:cubicBezTo>
                <a:cubicBezTo>
                  <a:pt x="17788" y="20012"/>
                  <a:pt x="17788" y="20012"/>
                  <a:pt x="17788" y="20012"/>
                </a:cubicBezTo>
                <a:cubicBezTo>
                  <a:pt x="17471" y="20012"/>
                  <a:pt x="17471" y="20012"/>
                  <a:pt x="17471" y="20012"/>
                </a:cubicBezTo>
                <a:cubicBezTo>
                  <a:pt x="11118" y="17471"/>
                  <a:pt x="11118" y="17471"/>
                  <a:pt x="11118" y="17471"/>
                </a:cubicBezTo>
                <a:cubicBezTo>
                  <a:pt x="7306" y="21282"/>
                  <a:pt x="7306" y="21282"/>
                  <a:pt x="7306" y="21282"/>
                </a:cubicBezTo>
                <a:cubicBezTo>
                  <a:pt x="7306" y="21282"/>
                  <a:pt x="6988" y="21600"/>
                  <a:pt x="6988" y="21600"/>
                </a:cubicBezTo>
                <a:cubicBezTo>
                  <a:pt x="6671" y="21600"/>
                  <a:pt x="6671" y="21600"/>
                  <a:pt x="6671" y="21600"/>
                </a:cubicBezTo>
                <a:cubicBezTo>
                  <a:pt x="6353" y="21282"/>
                  <a:pt x="6035" y="20965"/>
                  <a:pt x="6035" y="20647"/>
                </a:cubicBezTo>
                <a:cubicBezTo>
                  <a:pt x="6035" y="15247"/>
                  <a:pt x="6035" y="15247"/>
                  <a:pt x="6035" y="15247"/>
                </a:cubicBezTo>
                <a:cubicBezTo>
                  <a:pt x="318" y="13024"/>
                  <a:pt x="318" y="13024"/>
                  <a:pt x="318" y="13024"/>
                </a:cubicBezTo>
                <a:cubicBezTo>
                  <a:pt x="0" y="12706"/>
                  <a:pt x="0" y="12706"/>
                  <a:pt x="0" y="12388"/>
                </a:cubicBezTo>
                <a:cubicBezTo>
                  <a:pt x="0" y="12071"/>
                  <a:pt x="0" y="11753"/>
                  <a:pt x="318" y="11435"/>
                </a:cubicBezTo>
                <a:cubicBezTo>
                  <a:pt x="20329" y="0"/>
                  <a:pt x="20329" y="0"/>
                  <a:pt x="20329" y="0"/>
                </a:cubicBezTo>
                <a:cubicBezTo>
                  <a:pt x="20647" y="0"/>
                  <a:pt x="20965" y="0"/>
                  <a:pt x="21282" y="0"/>
                </a:cubicBezTo>
                <a:cubicBezTo>
                  <a:pt x="21600" y="318"/>
                  <a:pt x="21600" y="635"/>
                  <a:pt x="21600" y="953"/>
                </a:cubicBezTo>
                <a:close/>
                <a:moveTo>
                  <a:pt x="19694" y="2224"/>
                </a:moveTo>
                <a:cubicBezTo>
                  <a:pt x="2541" y="12071"/>
                  <a:pt x="2541" y="12071"/>
                  <a:pt x="2541" y="12071"/>
                </a:cubicBezTo>
                <a:cubicBezTo>
                  <a:pt x="6353" y="13659"/>
                  <a:pt x="6353" y="13659"/>
                  <a:pt x="6353" y="13659"/>
                </a:cubicBezTo>
                <a:cubicBezTo>
                  <a:pt x="16835" y="6035"/>
                  <a:pt x="16835" y="6035"/>
                  <a:pt x="16835" y="6035"/>
                </a:cubicBezTo>
                <a:cubicBezTo>
                  <a:pt x="11118" y="15565"/>
                  <a:pt x="11118" y="15565"/>
                  <a:pt x="11118" y="15565"/>
                </a:cubicBezTo>
                <a:cubicBezTo>
                  <a:pt x="17153" y="18106"/>
                  <a:pt x="17153" y="18106"/>
                  <a:pt x="17153" y="18106"/>
                </a:cubicBezTo>
                <a:lnTo>
                  <a:pt x="19694" y="2224"/>
                </a:lnTo>
                <a:close/>
              </a:path>
            </a:pathLst>
          </a:custGeom>
          <a:solidFill>
            <a:srgbClr val="FE4A1E"/>
          </a:solidFill>
          <a:ln w="12700" cap="flat">
            <a:noFill/>
            <a:miter lim="400000"/>
          </a:ln>
          <a:effectLst/>
        </p:spPr>
        <p:txBody>
          <a:bodyPr wrap="square" lIns="45719" tIns="45719" rIns="45719" bIns="45719" numCol="1" anchor="t">
            <a:noAutofit/>
          </a:bodyPr>
          <a:lstStyle/>
          <a:p>
            <a:pPr lvl="0" algn="l" defTabSz="457200">
              <a:defRPr sz="2400">
                <a:solidFill>
                  <a:srgbClr val="000000"/>
                </a:solidFill>
                <a:latin typeface="Calibri"/>
                <a:ea typeface="Calibri"/>
                <a:cs typeface="Calibri"/>
                <a:sym typeface="Calibri"/>
              </a:defRPr>
            </a:pPr>
            <a:endParaRPr/>
          </a:p>
        </p:txBody>
      </p:sp>
      <p:sp>
        <p:nvSpPr>
          <p:cNvPr id="13" name="Freeform 12"/>
          <p:cNvSpPr>
            <a:spLocks noChangeArrowheads="1"/>
          </p:cNvSpPr>
          <p:nvPr/>
        </p:nvSpPr>
        <p:spPr bwMode="auto">
          <a:xfrm>
            <a:off x="7875750" y="5420947"/>
            <a:ext cx="293784" cy="233828"/>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a:outerShdw blurRad="50800" dist="38100" dir="2700000" algn="tl" rotWithShape="0">
              <a:prstClr val="black">
                <a:alpha val="40000"/>
              </a:prstClr>
            </a:outerShdw>
          </a:effectLst>
        </p:spPr>
        <p:txBody>
          <a:bodyPr wrap="none" anchor="ctr"/>
          <a:lstStyle/>
          <a:p>
            <a:endParaRPr lang="en-US"/>
          </a:p>
        </p:txBody>
      </p:sp>
      <p:sp>
        <p:nvSpPr>
          <p:cNvPr id="2" name="TextBox 1"/>
          <p:cNvSpPr txBox="1"/>
          <p:nvPr/>
        </p:nvSpPr>
        <p:spPr>
          <a:xfrm>
            <a:off x="2181011"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4" name="TextBox 13"/>
          <p:cNvSpPr txBox="1"/>
          <p:nvPr/>
        </p:nvSpPr>
        <p:spPr>
          <a:xfrm>
            <a:off x="4197457" y="5368584"/>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5" name="TextBox 14"/>
          <p:cNvSpPr txBox="1"/>
          <p:nvPr/>
        </p:nvSpPr>
        <p:spPr>
          <a:xfrm>
            <a:off x="6164532" y="5376690"/>
            <a:ext cx="146304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SageFoxPPT</a:t>
            </a:r>
          </a:p>
        </p:txBody>
      </p:sp>
      <p:sp>
        <p:nvSpPr>
          <p:cNvPr id="16" name="TextBox 15"/>
          <p:cNvSpPr txBox="1"/>
          <p:nvPr/>
        </p:nvSpPr>
        <p:spPr>
          <a:xfrm>
            <a:off x="8214109" y="5390611"/>
            <a:ext cx="1832999"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email@email.com</a:t>
            </a:r>
          </a:p>
        </p:txBody>
      </p:sp>
      <p:sp>
        <p:nvSpPr>
          <p:cNvPr id="17" name="TextBox 16"/>
          <p:cNvSpPr txBox="1"/>
          <p:nvPr/>
        </p:nvSpPr>
        <p:spPr>
          <a:xfrm>
            <a:off x="2912531" y="2426736"/>
            <a:ext cx="6829072" cy="523220"/>
          </a:xfrm>
          <a:prstGeom prst="rect">
            <a:avLst/>
          </a:prstGeom>
          <a:noFill/>
        </p:spPr>
        <p:txBody>
          <a:bodyPr wrap="square" rtlCol="0">
            <a:spAutoFit/>
          </a:bodyPr>
          <a:lstStyle/>
          <a:p>
            <a:pPr algn="ctr"/>
            <a:r>
              <a:rPr lang="en-US" sz="2800" dirty="0">
                <a:solidFill>
                  <a:schemeClr val="bg1"/>
                </a:solidFill>
                <a:latin typeface="Candara" panose="020E0502030303020204" pitchFamily="34" charset="0"/>
              </a:rPr>
              <a:t>We Welcome You To Contact Our Office.</a:t>
            </a:r>
          </a:p>
        </p:txBody>
      </p:sp>
      <p:sp>
        <p:nvSpPr>
          <p:cNvPr id="18" name="TextBox 17"/>
          <p:cNvSpPr txBox="1"/>
          <p:nvPr/>
        </p:nvSpPr>
        <p:spPr>
          <a:xfrm>
            <a:off x="4928977" y="3594223"/>
            <a:ext cx="2558942" cy="830997"/>
          </a:xfrm>
          <a:prstGeom prst="rect">
            <a:avLst/>
          </a:prstGeom>
          <a:noFill/>
        </p:spPr>
        <p:txBody>
          <a:bodyPr wrap="square" rtlCol="0">
            <a:spAutoFit/>
          </a:bodyPr>
          <a:lstStyle/>
          <a:p>
            <a:pPr algn="ctr"/>
            <a:r>
              <a:rPr lang="en-US" sz="1600" dirty="0">
                <a:solidFill>
                  <a:schemeClr val="bg1"/>
                </a:solidFill>
                <a:latin typeface="Candara" panose="020E0502030303020204" pitchFamily="34" charset="0"/>
              </a:rPr>
              <a:t>123 Front Street, suite 456</a:t>
            </a:r>
          </a:p>
          <a:p>
            <a:pPr algn="ctr"/>
            <a:r>
              <a:rPr lang="en-US" sz="1600" dirty="0">
                <a:solidFill>
                  <a:schemeClr val="bg1"/>
                </a:solidFill>
                <a:latin typeface="Candara" panose="020E0502030303020204" pitchFamily="34" charset="0"/>
              </a:rPr>
              <a:t>Yakima, Washington 98901</a:t>
            </a:r>
          </a:p>
          <a:p>
            <a:pPr algn="ctr"/>
            <a:r>
              <a:rPr lang="en-US" sz="1600" dirty="0">
                <a:solidFill>
                  <a:schemeClr val="bg1"/>
                </a:solidFill>
                <a:latin typeface="Candara" panose="020E0502030303020204" pitchFamily="34" charset="0"/>
              </a:rPr>
              <a:t>+1 234.567.8900</a:t>
            </a:r>
          </a:p>
        </p:txBody>
      </p:sp>
    </p:spTree>
    <p:extLst>
      <p:ext uri="{BB962C8B-B14F-4D97-AF65-F5344CB8AC3E}">
        <p14:creationId xmlns:p14="http://schemas.microsoft.com/office/powerpoint/2010/main" val="2885042363"/>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FE4A1E">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solidFill>
            <a:srgbClr val="5C9AD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solidFill>
                <a:latin typeface="Candara" panose="020E0502030303020204" pitchFamily="34" charset="0"/>
              </a:rPr>
              <a:t>Lorem ipsum dolor sit amet, consectetur adipiscing elit, sed do eiusmod tempor incididunt ut labore et dolore magna aliqua</a:t>
            </a:r>
            <a:r>
              <a:rPr lang="en-US" sz="1400" dirty="0">
                <a:solidFill>
                  <a:schemeClr val="bg1"/>
                </a:solidFill>
                <a:latin typeface="Candara" panose="020E0502030303020204" pitchFamily="34" charset="0"/>
              </a:rPr>
              <a:t>.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9996382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FE4A1E"/>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FE4A1E"/>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5C9AD3"/>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5C9AD3"/>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44546B"/>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44546B"/>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9696843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solidFill>
              <a:schemeClr val="bg1"/>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tx1"/>
                </a:solidFill>
                <a:latin typeface="Candara" panose="020E0502030303020204" pitchFamily="34" charset="0"/>
              </a:rPr>
              <a:t>Sager, J. (October 5, 2016). SageFox PowerPoint. Retrieved June 2017, from </a:t>
            </a:r>
            <a:r>
              <a:rPr lang="en-US" dirty="0">
                <a:solidFill>
                  <a:schemeClr val="tx1"/>
                </a:solidFill>
                <a:latin typeface="Candara" panose="020E0502030303020204" pitchFamily="34" charset="0"/>
                <a:hlinkClick r:id="rId3"/>
              </a:rPr>
              <a:t>http://slides.sage-fox.com/</a:t>
            </a:r>
            <a:endParaRPr lang="en-US" dirty="0">
              <a:solidFill>
                <a:schemeClr val="tx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Chapter title. In </a:t>
            </a:r>
            <a:r>
              <a:rPr lang="en-US" i="1" dirty="0" err="1">
                <a:solidFill>
                  <a:schemeClr val="tx1"/>
                </a:solidFill>
                <a:latin typeface="Candara" panose="020E0502030303020204" pitchFamily="34" charset="0"/>
              </a:rPr>
              <a:t>Booktitle</a:t>
            </a:r>
            <a:r>
              <a:rPr lang="en-US" dirty="0">
                <a:solidFill>
                  <a:schemeClr val="tx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tx1"/>
                </a:solidFill>
                <a:latin typeface="Candara" panose="020E0502030303020204" pitchFamily="34" charset="0"/>
              </a:rPr>
              <a:t>Lastname</a:t>
            </a:r>
            <a:r>
              <a:rPr lang="en-US" dirty="0">
                <a:solidFill>
                  <a:schemeClr val="tx1"/>
                </a:solidFill>
                <a:latin typeface="Candara" panose="020E0502030303020204" pitchFamily="34" charset="0"/>
              </a:rPr>
              <a:t>, F. (</a:t>
            </a:r>
            <a:r>
              <a:rPr lang="en-US" dirty="0" err="1">
                <a:solidFill>
                  <a:schemeClr val="tx1"/>
                </a:solidFill>
                <a:latin typeface="Candara" panose="020E0502030303020204" pitchFamily="34" charset="0"/>
              </a:rPr>
              <a:t>n.d.</a:t>
            </a:r>
            <a:r>
              <a:rPr lang="en-US" dirty="0">
                <a:solidFill>
                  <a:schemeClr val="tx1"/>
                </a:solidFill>
                <a:latin typeface="Candara" panose="020E0502030303020204" pitchFamily="34" charset="0"/>
              </a:rPr>
              <a:t>). </a:t>
            </a:r>
            <a:r>
              <a:rPr lang="en-US" dirty="0" err="1">
                <a:solidFill>
                  <a:schemeClr val="tx1"/>
                </a:solidFill>
                <a:latin typeface="Candara" panose="020E0502030303020204" pitchFamily="34" charset="0"/>
              </a:rPr>
              <a:t>Articletitle</a:t>
            </a:r>
            <a:r>
              <a:rPr lang="en-US" dirty="0">
                <a:solidFill>
                  <a:schemeClr val="tx1"/>
                </a:solidFill>
                <a:latin typeface="Candara" panose="020E0502030303020204" pitchFamily="34" charset="0"/>
              </a:rPr>
              <a:t>. </a:t>
            </a:r>
            <a:r>
              <a:rPr lang="en-US" i="1" dirty="0" err="1">
                <a:solidFill>
                  <a:schemeClr val="tx1"/>
                </a:solidFill>
                <a:latin typeface="Candara" panose="020E0502030303020204" pitchFamily="34" charset="0"/>
              </a:rPr>
              <a:t>Journaltitle</a:t>
            </a:r>
            <a:r>
              <a:rPr lang="en-US" i="1" dirty="0">
                <a:solidFill>
                  <a:schemeClr val="tx1"/>
                </a:solidFill>
                <a:latin typeface="Candara" panose="020E0502030303020204" pitchFamily="34" charset="0"/>
              </a:rPr>
              <a:t>,</a:t>
            </a:r>
            <a:r>
              <a:rPr lang="en-US" dirty="0">
                <a:solidFill>
                  <a:schemeClr val="tx1"/>
                </a:solidFill>
                <a:latin typeface="Candara" panose="020E0502030303020204" pitchFamily="34" charset="0"/>
              </a:rPr>
              <a:t> </a:t>
            </a:r>
            <a:r>
              <a:rPr lang="en-US" i="1" dirty="0">
                <a:solidFill>
                  <a:schemeClr val="tx1"/>
                </a:solidFill>
                <a:latin typeface="Candara" panose="020E0502030303020204" pitchFamily="34" charset="0"/>
              </a:rPr>
              <a:t>Volume#</a:t>
            </a:r>
            <a:r>
              <a:rPr lang="en-US" dirty="0">
                <a:solidFill>
                  <a:schemeClr val="tx1"/>
                </a:solidFill>
                <a:latin typeface="Candara" panose="020E0502030303020204" pitchFamily="34" charset="0"/>
              </a:rPr>
              <a:t>(Issue#), Page#-Page#. Retrieved from </a:t>
            </a:r>
            <a:r>
              <a:rPr lang="en-US" dirty="0" err="1">
                <a:solidFill>
                  <a:schemeClr val="tx1"/>
                </a:solidFill>
                <a:latin typeface="Candara" panose="020E0502030303020204" pitchFamily="34" charset="0"/>
              </a:rPr>
              <a:t>websiteurl</a:t>
            </a:r>
            <a:endParaRPr lang="en-US" dirty="0">
              <a:solidFill>
                <a:schemeClr val="tx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rPr>
              <a:t>COLOR SET 37</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4" name="Group 13"/>
          <p:cNvGrpSpPr/>
          <p:nvPr/>
        </p:nvGrpSpPr>
        <p:grpSpPr>
          <a:xfrm>
            <a:off x="4756317" y="1935329"/>
            <a:ext cx="2377440" cy="467127"/>
            <a:chOff x="2696381" y="6137360"/>
            <a:chExt cx="2377440" cy="467127"/>
          </a:xfrm>
        </p:grpSpPr>
        <p:sp>
          <p:nvSpPr>
            <p:cNvPr id="16" name="Rectangle 15"/>
            <p:cNvSpPr/>
            <p:nvPr userDrawn="1"/>
          </p:nvSpPr>
          <p:spPr>
            <a:xfrm>
              <a:off x="2696381" y="6137360"/>
              <a:ext cx="2377440" cy="457200"/>
            </a:xfrm>
            <a:prstGeom prst="rect">
              <a:avLst/>
            </a:prstGeom>
            <a:solidFill>
              <a:srgbClr val="0E0F1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7" name="Group 16"/>
            <p:cNvGrpSpPr/>
            <p:nvPr/>
          </p:nvGrpSpPr>
          <p:grpSpPr>
            <a:xfrm>
              <a:off x="2771745" y="6150580"/>
              <a:ext cx="1490427" cy="419533"/>
              <a:chOff x="2771745" y="6150580"/>
              <a:chExt cx="1490427" cy="419533"/>
            </a:xfrm>
          </p:grpSpPr>
          <p:sp>
            <p:nvSpPr>
              <p:cNvPr id="19" name="Rounded Rectangle 18"/>
              <p:cNvSpPr/>
              <p:nvPr/>
            </p:nvSpPr>
            <p:spPr>
              <a:xfrm>
                <a:off x="2771745" y="6158692"/>
                <a:ext cx="228601" cy="411421"/>
              </a:xfrm>
              <a:prstGeom prst="roundRect">
                <a:avLst/>
              </a:prstGeom>
              <a:solidFill>
                <a:srgbClr val="FE4A1E"/>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0" name="Rounded Rectangle 19"/>
              <p:cNvSpPr/>
              <p:nvPr/>
            </p:nvSpPr>
            <p:spPr>
              <a:xfrm>
                <a:off x="3024326" y="6158633"/>
                <a:ext cx="228601" cy="411421"/>
              </a:xfrm>
              <a:prstGeom prst="roundRect">
                <a:avLst/>
              </a:prstGeom>
              <a:solidFill>
                <a:srgbClr val="5C9AD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21" name="Rounded Rectangle 20"/>
              <p:cNvSpPr/>
              <p:nvPr/>
            </p:nvSpPr>
            <p:spPr>
              <a:xfrm>
                <a:off x="3274945" y="6158692"/>
                <a:ext cx="228600" cy="411421"/>
              </a:xfrm>
              <a:prstGeom prst="roundRect">
                <a:avLst/>
              </a:prstGeom>
              <a:solidFill>
                <a:srgbClr val="7A7A7A"/>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2" name="Rounded Rectangle 21"/>
              <p:cNvSpPr/>
              <p:nvPr/>
            </p:nvSpPr>
            <p:spPr>
              <a:xfrm>
                <a:off x="3527551" y="6158633"/>
                <a:ext cx="228600" cy="411421"/>
              </a:xfrm>
              <a:prstGeom prst="roundRect">
                <a:avLst/>
              </a:prstGeom>
              <a:solidFill>
                <a:srgbClr val="939393"/>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Rounded Rectangle 22"/>
              <p:cNvSpPr/>
              <p:nvPr/>
            </p:nvSpPr>
            <p:spPr>
              <a:xfrm>
                <a:off x="3780966" y="6150639"/>
                <a:ext cx="228600" cy="411421"/>
              </a:xfrm>
              <a:prstGeom prst="roundRect">
                <a:avLst/>
              </a:prstGeom>
              <a:solidFill>
                <a:srgbClr val="BFBFB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Rounded Rectangle 23"/>
              <p:cNvSpPr/>
              <p:nvPr/>
            </p:nvSpPr>
            <p:spPr>
              <a:xfrm>
                <a:off x="4033572" y="6150580"/>
                <a:ext cx="228600" cy="411421"/>
              </a:xfrm>
              <a:prstGeom prst="roundRect">
                <a:avLst/>
              </a:prstGeom>
              <a:solidFill>
                <a:srgbClr val="44546B"/>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18" name="TextBox 17"/>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37</a:t>
              </a:r>
            </a:p>
          </p:txBody>
        </p:sp>
      </p:grpSp>
    </p:spTree>
    <p:extLst>
      <p:ext uri="{BB962C8B-B14F-4D97-AF65-F5344CB8AC3E}">
        <p14:creationId xmlns:p14="http://schemas.microsoft.com/office/powerpoint/2010/main" val="3163431069"/>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4D4D4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17000" b="-17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2057</TotalTime>
  <Words>16662</Words>
  <Application>Microsoft Office PowerPoint</Application>
  <PresentationFormat>Widescreen</PresentationFormat>
  <Paragraphs>2021</Paragraphs>
  <Slides>99</Slides>
  <Notes>5</Notes>
  <HiddenSlides>0</HiddenSlides>
  <MMClips>0</MMClips>
  <ScaleCrop>false</ScaleCrop>
  <HeadingPairs>
    <vt:vector size="6" baseType="variant">
      <vt:variant>
        <vt:lpstr>Fonts Used</vt:lpstr>
      </vt:variant>
      <vt:variant>
        <vt:i4>8</vt:i4>
      </vt:variant>
      <vt:variant>
        <vt:lpstr>Theme</vt:lpstr>
      </vt:variant>
      <vt:variant>
        <vt:i4>1</vt:i4>
      </vt:variant>
      <vt:variant>
        <vt:lpstr>Slide Titles</vt:lpstr>
      </vt:variant>
      <vt:variant>
        <vt:i4>99</vt:i4>
      </vt:variant>
    </vt:vector>
  </HeadingPairs>
  <TitlesOfParts>
    <vt:vector size="108" baseType="lpstr">
      <vt:lpstr>Arial</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37</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578</cp:revision>
  <dcterms:created xsi:type="dcterms:W3CDTF">2016-09-28T22:08:47Z</dcterms:created>
  <dcterms:modified xsi:type="dcterms:W3CDTF">2019-08-30T19:41:48Z</dcterms:modified>
</cp:coreProperties>
</file>