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6" d="100"/>
          <a:sy n="86" d="100"/>
        </p:scale>
        <p:origin x="90" y="51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20803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1367619" y="58974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18411</TotalTime>
  <Words>5957</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5879</cp:revision>
  <dcterms:created xsi:type="dcterms:W3CDTF">2015-12-31T02:20:12Z</dcterms:created>
  <dcterms:modified xsi:type="dcterms:W3CDTF">2018-08-10T16:02:36Z</dcterms:modified>
</cp:coreProperties>
</file>