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95" r:id="rId2"/>
    <p:sldId id="612" r:id="rId3"/>
    <p:sldId id="611" r:id="rId4"/>
    <p:sldId id="610" r:id="rId5"/>
    <p:sldId id="606" r:id="rId6"/>
    <p:sldId id="607" r:id="rId7"/>
    <p:sldId id="608" r:id="rId8"/>
    <p:sldId id="609" r:id="rId9"/>
    <p:sldId id="605" r:id="rId10"/>
    <p:sldId id="598" r:id="rId11"/>
    <p:sldId id="599" r:id="rId12"/>
    <p:sldId id="604" r:id="rId13"/>
    <p:sldId id="603" r:id="rId14"/>
    <p:sldId id="600" r:id="rId15"/>
    <p:sldId id="601" r:id="rId16"/>
    <p:sldId id="602" r:id="rId17"/>
    <p:sldId id="588" r:id="rId18"/>
    <p:sldId id="592" r:id="rId19"/>
    <p:sldId id="589" r:id="rId20"/>
    <p:sldId id="594" r:id="rId21"/>
    <p:sldId id="593" r:id="rId22"/>
    <p:sldId id="591" r:id="rId23"/>
    <p:sldId id="587" r:id="rId24"/>
    <p:sldId id="546" r:id="rId25"/>
    <p:sldId id="590" r:id="rId26"/>
    <p:sldId id="580" r:id="rId27"/>
    <p:sldId id="581" r:id="rId28"/>
    <p:sldId id="579" r:id="rId29"/>
    <p:sldId id="584" r:id="rId30"/>
    <p:sldId id="582" r:id="rId31"/>
    <p:sldId id="585" r:id="rId32"/>
    <p:sldId id="583" r:id="rId33"/>
    <p:sldId id="586" r:id="rId34"/>
    <p:sldId id="570" r:id="rId35"/>
    <p:sldId id="571" r:id="rId36"/>
    <p:sldId id="572" r:id="rId37"/>
    <p:sldId id="573" r:id="rId38"/>
    <p:sldId id="574" r:id="rId39"/>
    <p:sldId id="575" r:id="rId40"/>
    <p:sldId id="576" r:id="rId41"/>
    <p:sldId id="577" r:id="rId42"/>
    <p:sldId id="578" r:id="rId43"/>
    <p:sldId id="566" r:id="rId44"/>
    <p:sldId id="563" r:id="rId45"/>
    <p:sldId id="446" r:id="rId46"/>
    <p:sldId id="548" r:id="rId47"/>
    <p:sldId id="338" r:id="rId48"/>
    <p:sldId id="297" r:id="rId49"/>
    <p:sldId id="274" r:id="rId50"/>
    <p:sldId id="317"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105"/>
    <a:srgbClr val="5E9DD6"/>
    <a:srgbClr val="77B14F"/>
    <a:srgbClr val="FFC209"/>
    <a:srgbClr val="A8A8A8"/>
    <a:srgbClr val="EE833A"/>
    <a:srgbClr val="629FD7"/>
    <a:srgbClr val="ED7D31"/>
    <a:srgbClr val="00B0F0"/>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9226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60763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09268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99854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16413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21</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42275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791625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 id="2147483722"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5.jpg"/></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3.jpg"/><Relationship Id="rId4" Type="http://schemas.openxmlformats.org/officeDocument/2006/relationships/image" Target="../media/image30.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5.jpg"/></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3.jpg"/><Relationship Id="rId5" Type="http://schemas.openxmlformats.org/officeDocument/2006/relationships/image" Target="../media/image31.jpg"/><Relationship Id="rId4" Type="http://schemas.openxmlformats.org/officeDocument/2006/relationships/image" Target="../media/image30.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6.jpg"/><Relationship Id="rId4" Type="http://schemas.openxmlformats.org/officeDocument/2006/relationships/image" Target="../media/image35.jpg"/></Relationships>
</file>

<file path=ppt/slides/_rels/slide4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6.jpg"/><Relationship Id="rId5" Type="http://schemas.openxmlformats.org/officeDocument/2006/relationships/image" Target="../media/image10.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46.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2"/>
          <p:cNvGrpSpPr/>
          <p:nvPr/>
        </p:nvGrpSpPr>
        <p:grpSpPr>
          <a:xfrm>
            <a:off x="0" y="1372519"/>
            <a:ext cx="12211959" cy="1278388"/>
            <a:chOff x="-19959" y="5228207"/>
            <a:chExt cx="12211959"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FF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FF00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9959" y="5307398"/>
              <a:ext cx="12204701" cy="1072752"/>
              <a:chOff x="3581247" y="5289211"/>
              <a:chExt cx="12204701" cy="1072752"/>
            </a:xfrm>
          </p:grpSpPr>
          <p:sp>
            <p:nvSpPr>
              <p:cNvPr id="24" name="TextBox 23"/>
              <p:cNvSpPr txBox="1"/>
              <p:nvPr/>
            </p:nvSpPr>
            <p:spPr>
              <a:xfrm>
                <a:off x="3588505" y="5289211"/>
                <a:ext cx="12197443" cy="769441"/>
              </a:xfrm>
              <a:prstGeom prst="rect">
                <a:avLst/>
              </a:prstGeom>
              <a:noFill/>
            </p:spPr>
            <p:txBody>
              <a:bodyPr wrap="square" rtlCol="0">
                <a:spAutoFit/>
              </a:bodyPr>
              <a:lstStyle/>
              <a:p>
                <a:pPr algn="ctr"/>
                <a:r>
                  <a:rPr lang="en-US" sz="4400" dirty="0">
                    <a:solidFill>
                      <a:schemeClr val="bg1">
                        <a:lumMod val="95000"/>
                      </a:schemeClr>
                    </a:solidFill>
                    <a:cs typeface="Estrangelo Edessa" panose="03080600000000000000" pitchFamily="66" charset="0"/>
                  </a:rPr>
                  <a:t>PRESENTATION TITLE</a:t>
                </a:r>
              </a:p>
            </p:txBody>
          </p:sp>
          <p:sp>
            <p:nvSpPr>
              <p:cNvPr id="25" name="TextBox 24"/>
              <p:cNvSpPr txBox="1"/>
              <p:nvPr/>
            </p:nvSpPr>
            <p:spPr>
              <a:xfrm>
                <a:off x="3581247" y="5828483"/>
                <a:ext cx="12199259" cy="533480"/>
              </a:xfrm>
              <a:prstGeom prst="rect">
                <a:avLst/>
              </a:prstGeom>
              <a:noFill/>
            </p:spPr>
            <p:txBody>
              <a:bodyPr wrap="square" rtlCol="0">
                <a:noAutofit/>
              </a:bodyPr>
              <a:lstStyle/>
              <a:p>
                <a:pPr algn="ctr"/>
                <a:r>
                  <a:rPr lang="en-US" sz="2800" dirty="0">
                    <a:solidFill>
                      <a:schemeClr val="bg1">
                        <a:lumMod val="9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583527" y="5804851"/>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FF0000">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25,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241581"/>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0897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236785"/>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23971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04470"/>
            <a:ext cx="2367577" cy="378566"/>
          </a:xfrm>
          <a:prstGeom prst="rect">
            <a:avLst/>
          </a:prstGeom>
          <a:noFill/>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FF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30259"/>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3" name="Group 52"/>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lumMod val="95000"/>
                    </a:schemeClr>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50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50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50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chemeClr val="accent6">
              <a:lumMod val="75000"/>
            </a:schemeClr>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6">
                    <a:lumMod val="75000"/>
                  </a:schemeClr>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chemeClr val="accent6">
                <a:lumMod val="75000"/>
              </a:schemeClr>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chemeClr val="accent6">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7949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lumMod val="8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7" name="Group 176"/>
          <p:cNvGrpSpPr/>
          <p:nvPr/>
        </p:nvGrpSpPr>
        <p:grpSpPr>
          <a:xfrm>
            <a:off x="127357" y="-21594"/>
            <a:ext cx="2524868" cy="613385"/>
            <a:chOff x="127357" y="-6354"/>
            <a:chExt cx="2524868" cy="613385"/>
          </a:xfrm>
        </p:grpSpPr>
        <p:sp>
          <p:nvSpPr>
            <p:cNvPr id="178" name="Round Same Side Corner Rectangle 17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9" name="TextBox 1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2">
              <a:lumMod val="10000"/>
            </a:schemeClr>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chemeClr val="accent6">
                <a:lumMod val="75000"/>
              </a:schemeClr>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2">
                <a:lumMod val="1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chemeClr val="accent6">
              <a:lumMod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chemeClr val="accent6">
              <a:lumMod val="75000"/>
            </a:schemeClr>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7" name="Group 96"/>
          <p:cNvGrpSpPr/>
          <p:nvPr/>
        </p:nvGrpSpPr>
        <p:grpSpPr>
          <a:xfrm>
            <a:off x="127357" y="-21594"/>
            <a:ext cx="2524868" cy="613385"/>
            <a:chOff x="127357" y="-6354"/>
            <a:chExt cx="2524868" cy="613385"/>
          </a:xfrm>
        </p:grpSpPr>
        <p:sp>
          <p:nvSpPr>
            <p:cNvPr id="98" name="Round Same Side Corner Rectangle 9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9" name="TextBox 9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31" name="Group 130"/>
          <p:cNvGrpSpPr/>
          <p:nvPr/>
        </p:nvGrpSpPr>
        <p:grpSpPr>
          <a:xfrm>
            <a:off x="127357" y="-21594"/>
            <a:ext cx="2524868" cy="613385"/>
            <a:chOff x="127357" y="-6354"/>
            <a:chExt cx="2524868" cy="613385"/>
          </a:xfrm>
        </p:grpSpPr>
        <p:sp>
          <p:nvSpPr>
            <p:cNvPr id="132" name="Round Same Side Corner Rectangle 1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3" name="TextBox 1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9" name="Group 98"/>
          <p:cNvGrpSpPr/>
          <p:nvPr/>
        </p:nvGrpSpPr>
        <p:grpSpPr>
          <a:xfrm>
            <a:off x="127357" y="-21594"/>
            <a:ext cx="2524868" cy="613385"/>
            <a:chOff x="127357" y="-6354"/>
            <a:chExt cx="2524868" cy="613385"/>
          </a:xfrm>
        </p:grpSpPr>
        <p:sp>
          <p:nvSpPr>
            <p:cNvPr id="100" name="Round Same Side Corner Rectangle 9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1" name="TextBox 10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7641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82" name="Group 81"/>
          <p:cNvGrpSpPr/>
          <p:nvPr/>
        </p:nvGrpSpPr>
        <p:grpSpPr>
          <a:xfrm>
            <a:off x="127357" y="-21594"/>
            <a:ext cx="2524868" cy="613385"/>
            <a:chOff x="127357" y="-6354"/>
            <a:chExt cx="2524868" cy="613385"/>
          </a:xfrm>
        </p:grpSpPr>
        <p:sp>
          <p:nvSpPr>
            <p:cNvPr id="83" name="Round Same Side Corner Rectangle 8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4" name="TextBox 8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65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65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65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112" name="Group 111"/>
          <p:cNvGrpSpPr/>
          <p:nvPr/>
        </p:nvGrpSpPr>
        <p:grpSpPr>
          <a:xfrm>
            <a:off x="127357" y="-21594"/>
            <a:ext cx="2524868" cy="613385"/>
            <a:chOff x="127357" y="-6354"/>
            <a:chExt cx="2524868" cy="613385"/>
          </a:xfrm>
        </p:grpSpPr>
        <p:sp>
          <p:nvSpPr>
            <p:cNvPr id="113" name="Round Same Side Corner Rectangle 11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4" name="TextBox 1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2" name="Group 11"/>
          <p:cNvGrpSpPr/>
          <p:nvPr/>
        </p:nvGrpSpPr>
        <p:grpSpPr>
          <a:xfrm>
            <a:off x="127357" y="-21594"/>
            <a:ext cx="2524868" cy="613385"/>
            <a:chOff x="127357" y="-6354"/>
            <a:chExt cx="2524868" cy="613385"/>
          </a:xfrm>
        </p:grpSpPr>
        <p:sp>
          <p:nvSpPr>
            <p:cNvPr id="17" name="Round Same Side Corner Rectangle 1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 name="TextBox 1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00B0F0"/>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ED7D3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rgbClr val="A5A5A5"/>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27357" y="-21594"/>
            <a:ext cx="2524868" cy="613385"/>
            <a:chOff x="127357" y="-6354"/>
            <a:chExt cx="2524868" cy="613385"/>
          </a:xfrm>
        </p:grpSpPr>
        <p:sp>
          <p:nvSpPr>
            <p:cNvPr id="49" name="Round Same Side Corner Rectangle 4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0" name="TextBox 4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lumMod val="85000"/>
            </a:schemeClr>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lumMod val="85000"/>
                  </a:schemeClr>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lumMod val="85000"/>
            </a:schemeClr>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63" name="Group 62"/>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0" name="TextBox 6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2">
                      <a:lumMod val="10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9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lumMod val="85000"/>
                    </a:schemeClr>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lumMod val="85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lumMod val="85000"/>
                    </a:schemeClr>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451"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85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8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chemeClr val="bg2">
                    <a:lumMod val="10000"/>
                  </a:schemeClr>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8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8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8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bg2">
                    <a:lumMod val="10000"/>
                  </a:schemeClr>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bg2">
                    <a:lumMod val="10000"/>
                  </a:schemeClr>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chemeClr val="bg2">
                    <a:lumMod val="10000"/>
                  </a:schemeClr>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80" name="Group 279"/>
          <p:cNvGrpSpPr/>
          <p:nvPr/>
        </p:nvGrpSpPr>
        <p:grpSpPr>
          <a:xfrm>
            <a:off x="127357" y="-21594"/>
            <a:ext cx="2524868" cy="613385"/>
            <a:chOff x="127357" y="-6354"/>
            <a:chExt cx="2524868" cy="613385"/>
          </a:xfrm>
        </p:grpSpPr>
        <p:sp>
          <p:nvSpPr>
            <p:cNvPr id="281" name="Round Same Side Corner Rectangle 28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2" name="TextBox 2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lumMod val="85000"/>
                  </a:schemeClr>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lumMod val="85000"/>
                  </a:schemeClr>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lumMod val="85000"/>
                  </a:schemeClr>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lumMod val="85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75000"/>
              </a:schemeClr>
            </a:solidFill>
          </a:ln>
        </p:spPr>
      </p:pic>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5" name="Group 14"/>
          <p:cNvGrpSpPr/>
          <p:nvPr/>
        </p:nvGrpSpPr>
        <p:grpSpPr>
          <a:xfrm>
            <a:off x="127357" y="-21594"/>
            <a:ext cx="2524868" cy="613385"/>
            <a:chOff x="127357" y="-6354"/>
            <a:chExt cx="2524868" cy="613385"/>
          </a:xfrm>
        </p:grpSpPr>
        <p:sp>
          <p:nvSpPr>
            <p:cNvPr id="16" name="Round Same Side Corner Rectangle 1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 name="TextBox 1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9417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706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7313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44980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6831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18422</TotalTime>
  <Words>5918</Words>
  <Application>Microsoft Office PowerPoint</Application>
  <PresentationFormat>Widescreen</PresentationFormat>
  <Paragraphs>558</Paragraphs>
  <Slides>50</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5836</cp:revision>
  <dcterms:created xsi:type="dcterms:W3CDTF">2015-12-31T02:20:12Z</dcterms:created>
  <dcterms:modified xsi:type="dcterms:W3CDTF">2016-08-25T23:32:24Z</dcterms:modified>
</cp:coreProperties>
</file>